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3" r:id="rId2"/>
    <p:sldId id="261" r:id="rId3"/>
    <p:sldId id="264" r:id="rId4"/>
    <p:sldId id="266" r:id="rId5"/>
    <p:sldId id="333" r:id="rId6"/>
    <p:sldId id="277" r:id="rId7"/>
    <p:sldId id="278" r:id="rId8"/>
    <p:sldId id="289" r:id="rId9"/>
    <p:sldId id="281" r:id="rId10"/>
    <p:sldId id="280" r:id="rId11"/>
    <p:sldId id="282" r:id="rId12"/>
    <p:sldId id="290" r:id="rId13"/>
    <p:sldId id="283" r:id="rId14"/>
    <p:sldId id="285" r:id="rId15"/>
    <p:sldId id="292" r:id="rId16"/>
    <p:sldId id="332" r:id="rId17"/>
    <p:sldId id="314" r:id="rId18"/>
    <p:sldId id="315" r:id="rId19"/>
    <p:sldId id="316" r:id="rId20"/>
    <p:sldId id="317" r:id="rId21"/>
    <p:sldId id="293" r:id="rId22"/>
    <p:sldId id="307" r:id="rId23"/>
    <p:sldId id="297" r:id="rId24"/>
    <p:sldId id="318" r:id="rId25"/>
    <p:sldId id="322" r:id="rId26"/>
    <p:sldId id="324" r:id="rId27"/>
    <p:sldId id="312" r:id="rId28"/>
    <p:sldId id="326" r:id="rId29"/>
    <p:sldId id="325" r:id="rId30"/>
    <p:sldId id="311" r:id="rId31"/>
    <p:sldId id="327" r:id="rId32"/>
    <p:sldId id="328" r:id="rId33"/>
    <p:sldId id="329" r:id="rId34"/>
    <p:sldId id="330" r:id="rId35"/>
    <p:sldId id="331" r:id="rId36"/>
    <p:sldId id="296" r:id="rId37"/>
    <p:sldId id="295" r:id="rId38"/>
    <p:sldId id="26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2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38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4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-3: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7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91124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3" y="3525494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3915645"/>
            <a:ext cx="2023567" cy="19906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9"/>
            <a:ext cx="1159565" cy="387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294455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308986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연구 페이지</a:t>
            </a:r>
            <a:r>
              <a:rPr lang="en-US" altLang="ko-KR" sz="3200" b="1" dirty="0">
                <a:solidFill>
                  <a:schemeClr val="bg1"/>
                </a:solidFill>
              </a:rPr>
              <a:t>-1)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CGVR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공지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논문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자료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프로젝트</a:t>
            </a:r>
            <a:r>
              <a:rPr lang="en-US" altLang="ko-KR" b="1" dirty="0"/>
              <a:t>2][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프로젝트</a:t>
            </a:r>
            <a:r>
              <a:rPr lang="en-US" altLang="ko-KR" b="1" dirty="0"/>
              <a:t>3][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    - </a:t>
            </a:r>
            <a:r>
              <a:rPr lang="ko-KR" altLang="en-US" b="1" dirty="0"/>
              <a:t>공지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논문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통합 게시판</a:t>
            </a:r>
          </a:p>
        </p:txBody>
      </p:sp>
    </p:spTree>
    <p:extLst>
      <p:ext uri="{BB962C8B-B14F-4D97-AF65-F5344CB8AC3E}">
        <p14:creationId xmlns:p14="http://schemas.microsoft.com/office/powerpoint/2010/main" val="7697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1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Lecture Front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수업 메인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615361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5334BB-F4F2-75E1-F4A8-01C3A347A03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DDA7D3-BCB8-AB9B-6764-3AADFB97F7D2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C3EF15-2F35-08CF-3363-158C47FB003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6F2AA5-2C61-7B76-E04F-39C9171EC25C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AD5B24B-53A4-15D5-7FF8-EB89CB219BE8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CEA325-31E3-1D7C-39D2-ABC41504898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3E8F05-57DB-75D0-A38F-08AAE38662F2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8A835A-7E23-FA73-999E-4E92F0B26101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수업 메인</a:t>
            </a:r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615361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5334BB-F4F2-75E1-F4A8-01C3A347A03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DDA7D3-BCB8-AB9B-6764-3AADFB97F7D2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C3EF15-2F35-08CF-3363-158C47FB003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6F2AA5-2C61-7B76-E04F-39C9171EC25C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AD5B24B-53A4-15D5-7FF8-EB89CB219BE8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CEA325-31E3-1D7C-39D2-ABC41504898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3E8F05-57DB-75D0-A38F-08AAE38662F2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8A835A-7E23-FA73-999E-4E92F0B26101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58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수업 메인</a:t>
            </a:r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615361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5334BB-F4F2-75E1-F4A8-01C3A347A03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DDA7D3-BCB8-AB9B-6764-3AADFB97F7D2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C3EF15-2F35-08CF-3363-158C47FB003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6F2AA5-2C61-7B76-E04F-39C9171EC25C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2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4238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수업 페이지</a:t>
            </a:r>
            <a:r>
              <a:rPr lang="en-US" altLang="ko-KR" sz="3200" b="1" dirty="0">
                <a:solidFill>
                  <a:schemeClr val="bg1"/>
                </a:solidFill>
              </a:rPr>
              <a:t>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게시판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53E50-6B35-8027-EB9F-B685F2B4F324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90C426-E6FB-4233-2A47-4AC2DDA8B172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92F645-A215-ADA4-82B8-8B7D41716DE5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1BEC57-269B-1D2F-EDFE-E2F2E7F46FA2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B931F0-42AE-CD77-0970-408B1ACB6C6F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6FAE56-2778-C5C5-9474-8C75780B8518}"/>
              </a:ext>
            </a:extLst>
          </p:cNvPr>
          <p:cNvSpPr/>
          <p:nvPr/>
        </p:nvSpPr>
        <p:spPr>
          <a:xfrm>
            <a:off x="543061" y="1217438"/>
            <a:ext cx="1615361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BC4216-71D7-C6D2-1CC6-3DEB0CBF6985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6B7C9C-D35B-9D53-62F1-2E0ECC281AEE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AC4B6-67D3-94CD-53FD-384FDCBB648A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ABBE03-AD57-19C8-2A5C-718D507336FA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2629"/>
            <a:ext cx="1159565" cy="308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2629"/>
            <a:ext cx="1159565" cy="30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2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</a:t>
            </a:r>
            <a:r>
              <a:rPr lang="en-US" altLang="ko-KR" sz="10000" b="1" dirty="0" err="1"/>
              <a:t>DataBase</a:t>
            </a:r>
            <a:r>
              <a:rPr lang="en-US" altLang="ko-KR" sz="10000" b="1" dirty="0"/>
              <a:t>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40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(Lab DB)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64136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일반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연구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프로젝트명</a:t>
              </a:r>
              <a:r>
                <a:rPr lang="en-US" altLang="ko-KR" b="1" dirty="0">
                  <a:solidFill>
                    <a:schemeClr val="tx1"/>
                  </a:solidFill>
                </a:rPr>
                <a:t>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62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일반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수업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연구 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72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Paper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paper_board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논문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72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6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201280" y="1843951"/>
            <a:ext cx="77894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(Lecture DB)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348043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Lab Front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스크롤 상단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39D123-4669-2DA5-46EE-2B719C87E1AD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E11CA-B424-A7E2-F970-1AAD7852368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스크롤 하단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-</a:t>
            </a:r>
            <a:r>
              <a:rPr lang="ko-KR" altLang="en-US" b="1" dirty="0"/>
              <a:t> 프로젝트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FD6998-1B97-43BF-E8E1-F63BA0334C72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E071A0-E505-E975-6EF5-40ABB3FB6F7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B0E891-8D34-D974-0A96-8C3AD06ABECB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646001-B98A-4119-A450-A0188B8FE814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42CBA-C04D-A7DA-FF11-C4699A00D118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346A01-6EE7-DD5A-8BB0-33F8BFEC09DD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F3A218-EF4D-92F8-9452-D61A301AF317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8277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로그아웃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3776</Words>
  <Application>Microsoft Office PowerPoint</Application>
  <PresentationFormat>와이드스크린</PresentationFormat>
  <Paragraphs>813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58</cp:revision>
  <dcterms:created xsi:type="dcterms:W3CDTF">2022-07-13T05:24:09Z</dcterms:created>
  <dcterms:modified xsi:type="dcterms:W3CDTF">2022-08-02T12:45:13Z</dcterms:modified>
</cp:coreProperties>
</file>