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3" r:id="rId2"/>
    <p:sldId id="261" r:id="rId3"/>
    <p:sldId id="264" r:id="rId4"/>
    <p:sldId id="266" r:id="rId5"/>
    <p:sldId id="372" r:id="rId6"/>
    <p:sldId id="381" r:id="rId7"/>
    <p:sldId id="333" r:id="rId8"/>
    <p:sldId id="334" r:id="rId9"/>
    <p:sldId id="337" r:id="rId10"/>
    <p:sldId id="338" r:id="rId11"/>
    <p:sldId id="335" r:id="rId12"/>
    <p:sldId id="336" r:id="rId13"/>
    <p:sldId id="340" r:id="rId14"/>
    <p:sldId id="341" r:id="rId15"/>
    <p:sldId id="332" r:id="rId16"/>
    <p:sldId id="314" r:id="rId17"/>
    <p:sldId id="343" r:id="rId18"/>
    <p:sldId id="344" r:id="rId19"/>
    <p:sldId id="346" r:id="rId20"/>
    <p:sldId id="347" r:id="rId21"/>
    <p:sldId id="348" r:id="rId22"/>
    <p:sldId id="349" r:id="rId23"/>
    <p:sldId id="293" r:id="rId24"/>
    <p:sldId id="356" r:id="rId25"/>
    <p:sldId id="355" r:id="rId26"/>
    <p:sldId id="297" r:id="rId27"/>
    <p:sldId id="318" r:id="rId28"/>
    <p:sldId id="322" r:id="rId29"/>
    <p:sldId id="357" r:id="rId30"/>
    <p:sldId id="373" r:id="rId31"/>
    <p:sldId id="374" r:id="rId32"/>
    <p:sldId id="360" r:id="rId33"/>
    <p:sldId id="376" r:id="rId34"/>
    <p:sldId id="377" r:id="rId35"/>
    <p:sldId id="378" r:id="rId36"/>
    <p:sldId id="354" r:id="rId37"/>
    <p:sldId id="350" r:id="rId38"/>
    <p:sldId id="351" r:id="rId39"/>
    <p:sldId id="352" r:id="rId40"/>
    <p:sldId id="371" r:id="rId41"/>
    <p:sldId id="379" r:id="rId42"/>
    <p:sldId id="363" r:id="rId43"/>
    <p:sldId id="366" r:id="rId44"/>
    <p:sldId id="328" r:id="rId45"/>
    <p:sldId id="365" r:id="rId46"/>
    <p:sldId id="329" r:id="rId47"/>
    <p:sldId id="330" r:id="rId48"/>
    <p:sldId id="331" r:id="rId49"/>
    <p:sldId id="327" r:id="rId50"/>
    <p:sldId id="296" r:id="rId51"/>
    <p:sldId id="380" r:id="rId52"/>
    <p:sldId id="367" r:id="rId53"/>
    <p:sldId id="368" r:id="rId54"/>
    <p:sldId id="369" r:id="rId55"/>
    <p:sldId id="370" r:id="rId56"/>
    <p:sldId id="29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6557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 Pro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 / </a:t>
            </a:r>
            <a:r>
              <a:rPr lang="en-US" altLang="ko-KR" sz="2400" b="1" dirty="0" err="1">
                <a:solidFill>
                  <a:schemeClr val="tx1"/>
                </a:solidFill>
              </a:rPr>
              <a:t>BootStrap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B17CFD-24FA-19FF-F049-BCA970051B87}"/>
              </a:ext>
            </a:extLst>
          </p:cNvPr>
          <p:cNvGrpSpPr/>
          <p:nvPr/>
        </p:nvGrpSpPr>
        <p:grpSpPr>
          <a:xfrm>
            <a:off x="6662739" y="842670"/>
            <a:ext cx="4193947" cy="5781826"/>
            <a:chOff x="5519739" y="909345"/>
            <a:chExt cx="4193947" cy="5781826"/>
          </a:xfrm>
        </p:grpSpPr>
        <p:pic>
          <p:nvPicPr>
            <p:cNvPr id="1028" name="Picture 4" descr="✪Купить Windows 10 Pro 32/64 КЛЮЧ ЛИЦЕНЗИИ [ГАРАНТИЯ] за 289.00 руб. |  Описание товара✪ | ➥Origin-Steam.su">
              <a:extLst>
                <a:ext uri="{FF2B5EF4-FFF2-40B4-BE49-F238E27FC236}">
                  <a16:creationId xmlns:a16="http://schemas.microsoft.com/office/drawing/2014/main" id="{3D87C1F4-4E5A-F476-38DB-B7B7B33D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soft Apps">
              <a:extLst>
                <a:ext uri="{FF2B5EF4-FFF2-40B4-BE49-F238E27FC236}">
                  <a16:creationId xmlns:a16="http://schemas.microsoft.com/office/drawing/2014/main" id="{18E2784E-B38A-3F72-FE41-9E2C86C56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909345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ava/Java(base)' 카테고리의 글 목록 — DI's coding study notes">
              <a:extLst>
                <a:ext uri="{FF2B5EF4-FFF2-40B4-BE49-F238E27FC236}">
                  <a16:creationId xmlns:a16="http://schemas.microsoft.com/office/drawing/2014/main" id="{88B11EA4-D5BD-63B5-B195-AFAE627D4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2396883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스프링 부트 소개 | Bottlehs Tech Blog">
              <a:extLst>
                <a:ext uri="{FF2B5EF4-FFF2-40B4-BE49-F238E27FC236}">
                  <a16:creationId xmlns:a16="http://schemas.microsoft.com/office/drawing/2014/main" id="{AC5A2EB9-3755-8D68-69CB-9AB001B4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2396883"/>
              <a:ext cx="2512785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74A0B-6FC2-EABE-048C-1F72B88B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9739" y="5371959"/>
              <a:ext cx="1319212" cy="13192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93D5BF9-1746-CB68-FAC2-CADC60AE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0901" y="5371959"/>
              <a:ext cx="1319212" cy="1319212"/>
            </a:xfrm>
            <a:prstGeom prst="rect">
              <a:avLst/>
            </a:prstGeom>
          </p:spPr>
        </p:pic>
        <p:pic>
          <p:nvPicPr>
            <p:cNvPr id="1040" name="Picture 16" descr="Bootstrap] 수직정렬: Vertical alignment">
              <a:extLst>
                <a:ext uri="{FF2B5EF4-FFF2-40B4-BE49-F238E27FC236}">
                  <a16:creationId xmlns:a16="http://schemas.microsoft.com/office/drawing/2014/main" id="{A4A64104-0D97-33DF-E8C2-81FB2FBB0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39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andlebar mustache Icon - Free PNG &amp; SVG 1476187 - Noun Project">
              <a:extLst>
                <a:ext uri="{FF2B5EF4-FFF2-40B4-BE49-F238E27FC236}">
                  <a16:creationId xmlns:a16="http://schemas.microsoft.com/office/drawing/2014/main" id="{92323355-31B0-5673-0689-F8A1CA137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901" y="3884421"/>
              <a:ext cx="1319212" cy="131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E0A205-CDD3-E0DF-93E5-18886952E417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9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B1317E-9861-6524-70F5-DA08C3B4E277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CB27E3-3296-4A64-DE97-C738CBAAEC59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일반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수업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연구 공지사항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6097C2-DA14-F816-78FC-A4AA7078769D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73266C-3156-4850-1674-C64953BD90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11CAB3-6CE3-3DDB-5D96-C5778093FA0A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D572F91-2A63-86A1-1018-D4473FD3AF2D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공지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논문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자료 게시판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2F889F-11CA-FB5D-7D69-BCD87FF2A6C1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F36E3-2E91-1936-1F7C-1F0109022D66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3</a:t>
              </a:r>
              <a:endParaRPr lang="ko-KR" altLang="en-US" b="1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DD43A5-8185-4BB1-E04A-D751B9B5D551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7D7F43-45FF-2F0E-FB38-B35EAC2872BB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BAC906-136D-4552-3C3E-7EB96FF45BA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0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25D00-8505-643E-E738-B88DCC96C323}"/>
              </a:ext>
            </a:extLst>
          </p:cNvPr>
          <p:cNvGrpSpPr/>
          <p:nvPr/>
        </p:nvGrpSpPr>
        <p:grpSpPr>
          <a:xfrm>
            <a:off x="482964" y="2851693"/>
            <a:ext cx="2709710" cy="2709710"/>
            <a:chOff x="501613" y="2541798"/>
            <a:chExt cx="2709710" cy="270971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62B449-F9AB-0E0C-31E3-19B4BE42FBF4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DA85BA8-9B6E-78E1-0909-52AC35A78F90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C++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64082BF-2264-F027-5960-8F5B287D3E75}"/>
              </a:ext>
            </a:extLst>
          </p:cNvPr>
          <p:cNvGrpSpPr/>
          <p:nvPr/>
        </p:nvGrpSpPr>
        <p:grpSpPr>
          <a:xfrm>
            <a:off x="3339250" y="2851693"/>
            <a:ext cx="2709710" cy="2709710"/>
            <a:chOff x="501613" y="2541798"/>
            <a:chExt cx="2709710" cy="270971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C6EE999-289F-8C32-E790-C28CADE24525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EF390A7-A18D-5C4F-9464-70328B969847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MFC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FB693B-35CE-71E7-5128-698ABDE53C05}"/>
              </a:ext>
            </a:extLst>
          </p:cNvPr>
          <p:cNvGrpSpPr/>
          <p:nvPr/>
        </p:nvGrpSpPr>
        <p:grpSpPr>
          <a:xfrm>
            <a:off x="6195536" y="2851693"/>
            <a:ext cx="2709710" cy="2709710"/>
            <a:chOff x="501613" y="2541798"/>
            <a:chExt cx="2709710" cy="270971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341BE97-2774-38B0-EA99-ED0D2F542657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02DFA2C-D2B0-CA3E-6F21-3EE528EFA553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Graphics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C7605D0-5F2D-61E9-210B-AC362125FBEB}"/>
              </a:ext>
            </a:extLst>
          </p:cNvPr>
          <p:cNvGrpSpPr/>
          <p:nvPr/>
        </p:nvGrpSpPr>
        <p:grpSpPr>
          <a:xfrm>
            <a:off x="9051823" y="2851693"/>
            <a:ext cx="2709710" cy="2709710"/>
            <a:chOff x="501613" y="2541798"/>
            <a:chExt cx="2709710" cy="270971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97BDF7D-28B7-8E6B-65E2-2EA64F445A3D}"/>
                </a:ext>
              </a:extLst>
            </p:cNvPr>
            <p:cNvSpPr/>
            <p:nvPr/>
          </p:nvSpPr>
          <p:spPr>
            <a:xfrm>
              <a:off x="501613" y="2541798"/>
              <a:ext cx="2709710" cy="16096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5F2FC1-67F7-A8B3-75B8-4F5678FD6A9F}"/>
                </a:ext>
              </a:extLst>
            </p:cNvPr>
            <p:cNvSpPr/>
            <p:nvPr/>
          </p:nvSpPr>
          <p:spPr>
            <a:xfrm>
              <a:off x="501613" y="4151490"/>
              <a:ext cx="2709710" cy="11000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Augmented Reality </a:t>
              </a:r>
              <a:r>
                <a:rPr lang="en-US" altLang="ko-KR" b="1" dirty="0" err="1">
                  <a:solidFill>
                    <a:schemeClr val="tx1"/>
                  </a:solidFill>
                </a:rPr>
                <a:t>HyperLink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03CED4B-A6D7-C049-FE46-8FC9CF922543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4D2512E-08EE-07F9-C499-D141DC65C80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B2EF7D-7518-5108-AFBE-A521EB5D37F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343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Notice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531267-51AA-18CE-7646-7AFB70694F3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D1B5AE-8413-DCD2-B46C-FF2C6E1253B4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E8BB98-AB1E-6DB3-60EE-CDC142791262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일반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F37FFA-9FBA-6F9C-7EBB-AA62CE320033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526F745-356B-24C7-D826-819DCBDF2224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A930E8-8FE3-82BA-323B-F86F3E40B4D3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일반</a:t>
            </a:r>
            <a:r>
              <a:rPr lang="en-US" altLang="ko-KR" b="1" dirty="0"/>
              <a:t>/</a:t>
            </a:r>
            <a:r>
              <a:rPr lang="ko-KR" altLang="en-US" b="1" dirty="0"/>
              <a:t>수업</a:t>
            </a:r>
            <a:r>
              <a:rPr lang="en-US" altLang="ko-KR" b="1" dirty="0"/>
              <a:t>/</a:t>
            </a:r>
            <a:r>
              <a:rPr lang="ko-KR" altLang="en-US" b="1" dirty="0"/>
              <a:t>연구 공지사항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25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Lab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461C71-BA51-2DF6-2842-F59C12B4BBB1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F8CBD9F-924A-3996-6B72-3913FB9128AC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0BB9857-33DD-2F03-BC12-6BDFCFFE9DA0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6810809-A358-5277-16B6-D120DD9B8B7D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7232DD-C14C-6F60-774C-79FA99644189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E0305E-9060-5FAE-1758-C348894D11DC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61C905-91BA-6B3D-62DD-3C92F3A924DF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공지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5]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논문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4]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3]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2]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자료</a:t>
            </a:r>
            <a:r>
              <a:rPr lang="en-US" altLang="ko-KR" b="1" dirty="0"/>
              <a:t>][</a:t>
            </a:r>
            <a:r>
              <a:rPr lang="ko-KR" altLang="en-US" b="1" dirty="0"/>
              <a:t>프로젝트</a:t>
            </a:r>
            <a:r>
              <a:rPr lang="en-US" altLang="ko-KR" b="1" dirty="0"/>
              <a:t>1]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5A9802-36FE-22F0-5E1C-BFC608DB9328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C91853-BE5D-8ED9-895C-5C77AC08A8AF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논문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7E8E29-A129-C7EC-958D-D4E25CC62E58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논문</a:t>
            </a:r>
            <a:r>
              <a:rPr lang="en-US" altLang="ko-KR" b="1" dirty="0"/>
              <a:t>/</a:t>
            </a:r>
            <a:r>
              <a:rPr lang="ko-KR" altLang="en-US" b="1" dirty="0"/>
              <a:t>자료 게시판</a:t>
            </a:r>
          </a:p>
        </p:txBody>
      </p:sp>
    </p:spTree>
    <p:extLst>
      <p:ext uri="{BB962C8B-B14F-4D97-AF65-F5344CB8AC3E}">
        <p14:creationId xmlns:p14="http://schemas.microsoft.com/office/powerpoint/2010/main" val="317133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926302" y="1843951"/>
            <a:ext cx="83393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026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0E7C9B-B04C-D0AB-7350-72988146963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22548B-5134-A2CD-2590-37A5D52A648A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0493C72-0B45-43C4-31C4-7B872C5AABB7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15198B-702E-4C30-304A-477826AD1BD6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65F37-D04A-BA3B-87B7-837DDD29654A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1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FC9603-4AE8-2862-4640-EF0B580B8D77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5EF926-17D1-4FD8-11CB-456A6D64161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6EA23B-E2CE-F6D8-5E5C-C90E470CC3C3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EC4B11-CD18-47FF-9D22-765BA2325C5E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FFD6D9-2720-A6A3-62DF-648314E07177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FB72A1-4DF2-2FA4-0D4A-46D4D77C6869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6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9"/>
            <a:ext cx="1159565" cy="940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7"/>
            <a:ext cx="1159565" cy="940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발표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실습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과제 게시판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D9EF77-BF9D-4A5F-3D0B-FBE1C63A4BA4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362859-24CE-4418-592E-445C1FC48E8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3FADB-F8D2-0EF1-61B0-9594D5EC2528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8AA3A2-CD1B-B628-424C-1E181185839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1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공지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자료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B9DC1F-1168-D989-B377-6F8809DE569E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9CFAED-B5FD-221E-EA29-C213A3115B46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714846F-B981-AB28-DCA8-08605F5AB684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1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2343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발표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5EB8EE-9D04-5F6B-7100-89BF5A8235EB}"/>
              </a:ext>
            </a:extLst>
          </p:cNvPr>
          <p:cNvGrpSpPr/>
          <p:nvPr/>
        </p:nvGrpSpPr>
        <p:grpSpPr>
          <a:xfrm>
            <a:off x="482964" y="4332061"/>
            <a:ext cx="8922730" cy="1812982"/>
            <a:chOff x="482964" y="2519079"/>
            <a:chExt cx="8922730" cy="18129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3565904-0787-8FA7-E5F8-F059C1D98DDF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실습 게시판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6A3E511-B22D-454C-6AAF-828333A5F4D4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41CFC0-7100-7340-A68A-8C2DEFB8AB7B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F88BD4-5A2B-CD11-CC71-30C3B55F824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A25E45-C693-8FE5-DE62-37800743B677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6778B5-4ADF-8874-D268-99F5794B21C2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1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-2: Index-3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D13F04-E62F-0D3C-EB70-D805AD2D324B}"/>
              </a:ext>
            </a:extLst>
          </p:cNvPr>
          <p:cNvGrpSpPr/>
          <p:nvPr/>
        </p:nvGrpSpPr>
        <p:grpSpPr>
          <a:xfrm>
            <a:off x="482964" y="2519079"/>
            <a:ext cx="8922730" cy="1812982"/>
            <a:chOff x="482964" y="2519079"/>
            <a:chExt cx="8922730" cy="18129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E3235E-6E79-FA29-5DFD-9E32A7AFCF21}"/>
                </a:ext>
              </a:extLst>
            </p:cNvPr>
            <p:cNvSpPr/>
            <p:nvPr/>
          </p:nvSpPr>
          <p:spPr>
            <a:xfrm>
              <a:off x="482964" y="2519079"/>
              <a:ext cx="6429565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C++/MFC/CG/AR</a:t>
              </a:r>
              <a:r>
                <a:rPr lang="ko-KR" altLang="en-US" b="1" dirty="0"/>
                <a:t> 과제 게시판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BCC999-4598-E353-FA8F-DE7009414FEB}"/>
                </a:ext>
              </a:extLst>
            </p:cNvPr>
            <p:cNvSpPr/>
            <p:nvPr/>
          </p:nvSpPr>
          <p:spPr>
            <a:xfrm>
              <a:off x="482964" y="2904291"/>
              <a:ext cx="6429565" cy="1427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5	195	2022.01.05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4	194	2022.01.04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3	193	2022.01.03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2	192	2022.01.02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  <a:p>
              <a:r>
                <a:rPr lang="en-US" altLang="ko-KR" b="1" dirty="0"/>
                <a:t>[</a:t>
              </a:r>
              <a:r>
                <a:rPr lang="ko-KR" altLang="en-US" b="1" dirty="0"/>
                <a:t>공지</a:t>
              </a:r>
              <a:r>
                <a:rPr lang="en-US" altLang="ko-KR" b="1" dirty="0"/>
                <a:t>]	</a:t>
              </a:r>
              <a:r>
                <a:rPr lang="ko-KR" altLang="en-US" b="1" dirty="0"/>
                <a:t>글 제목</a:t>
              </a:r>
              <a:r>
                <a:rPr lang="en-US" altLang="ko-KR" b="1" dirty="0"/>
                <a:t> 1	191	2022.01.01	</a:t>
              </a:r>
              <a:r>
                <a:rPr lang="ko-KR" altLang="en-US" b="1" dirty="0"/>
                <a:t>관리자</a:t>
              </a:r>
              <a:endParaRPr lang="en-US" altLang="ko-KR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944EF-4BDB-2B0A-0BF3-42BB8E8963D5}"/>
                </a:ext>
              </a:extLst>
            </p:cNvPr>
            <p:cNvSpPr/>
            <p:nvPr/>
          </p:nvSpPr>
          <p:spPr>
            <a:xfrm>
              <a:off x="7106176" y="3228025"/>
              <a:ext cx="2299518" cy="3901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X 4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1F3C10-277A-9BE1-CF4F-BF95747AA0BB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4AB9D80-973B-256B-5BA6-A54CC5654B7E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56655-4DE2-06BB-0CE7-BACCA8FE5379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880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-3: Lecture Board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수업명</a:t>
            </a:r>
            <a:r>
              <a:rPr lang="ko-KR" altLang="en-US" b="1" dirty="0"/>
              <a:t> 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3241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05803F-6954-F22D-5160-788EF5D4C5B2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563CDF-9C9A-C690-61A6-5A47FCC1ABF5}"/>
              </a:ext>
            </a:extLst>
          </p:cNvPr>
          <p:cNvSpPr/>
          <p:nvPr/>
        </p:nvSpPr>
        <p:spPr>
          <a:xfrm>
            <a:off x="1090568" y="1217438"/>
            <a:ext cx="118614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9B0E20-D696-DA43-82C4-36175016B871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2218CD-0B90-F2B9-0B31-24DE2E010D28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2083B-7767-265B-178C-731D60B61B5A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1CA5BF0-1DD0-A58D-B2CF-D67757777037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22F0EF-7C37-58AE-9B54-E2F3B64FBB3B}"/>
              </a:ext>
            </a:extLst>
          </p:cNvPr>
          <p:cNvSpPr/>
          <p:nvPr/>
        </p:nvSpPr>
        <p:spPr>
          <a:xfrm>
            <a:off x="482965" y="4412991"/>
            <a:ext cx="2023567" cy="1754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533A29-0EFA-2712-7B80-043BDAD75AE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</a:t>
            </a:r>
            <a:r>
              <a:rPr lang="en-US" altLang="ko-KR" b="1" dirty="0"/>
              <a:t>/</a:t>
            </a:r>
            <a:r>
              <a:rPr lang="ko-KR" altLang="en-US" b="1" dirty="0"/>
              <a:t>공지</a:t>
            </a:r>
            <a:r>
              <a:rPr lang="en-US" altLang="ko-KR" b="1" dirty="0"/>
              <a:t>/</a:t>
            </a:r>
            <a:r>
              <a:rPr lang="ko-KR" altLang="en-US" b="1" dirty="0"/>
              <a:t>자료</a:t>
            </a:r>
            <a:r>
              <a:rPr lang="en-US" altLang="ko-KR" b="1" dirty="0"/>
              <a:t>/</a:t>
            </a:r>
            <a:r>
              <a:rPr lang="ko-KR" altLang="en-US" b="1" dirty="0"/>
              <a:t>발표</a:t>
            </a:r>
            <a:r>
              <a:rPr lang="en-US" altLang="ko-KR" b="1" dirty="0"/>
              <a:t>/</a:t>
            </a:r>
            <a:r>
              <a:rPr lang="ko-KR" altLang="en-US" b="1" dirty="0"/>
              <a:t>실습</a:t>
            </a:r>
            <a:r>
              <a:rPr lang="en-US" altLang="ko-KR" b="1" dirty="0"/>
              <a:t>/</a:t>
            </a:r>
            <a:r>
              <a:rPr lang="ko-KR" altLang="en-US" b="1" dirty="0"/>
              <a:t>과제 게시판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95CE47-FB98-BF18-1897-3A651135B94A}"/>
              </a:ext>
            </a:extLst>
          </p:cNvPr>
          <p:cNvGrpSpPr/>
          <p:nvPr/>
        </p:nvGrpSpPr>
        <p:grpSpPr>
          <a:xfrm>
            <a:off x="9392752" y="1217438"/>
            <a:ext cx="2316282" cy="876592"/>
            <a:chOff x="9392752" y="1217438"/>
            <a:chExt cx="2316282" cy="87659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4C75656-E604-EFB7-1B64-70A5BD54F87D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463A133-A0B5-9A7E-AC88-3ECED1261E9E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BBD429-F44A-89A2-1F4A-C62F80F543DF}"/>
                </a:ext>
              </a:extLst>
            </p:cNvPr>
            <p:cNvSpPr/>
            <p:nvPr/>
          </p:nvSpPr>
          <p:spPr>
            <a:xfrm>
              <a:off x="9392752" y="1516889"/>
              <a:ext cx="1159565" cy="57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회원정보관리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49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21B9D8-2C31-CCC7-E125-8430096AF159}"/>
              </a:ext>
            </a:extLst>
          </p:cNvPr>
          <p:cNvGrpSpPr/>
          <p:nvPr/>
        </p:nvGrpSpPr>
        <p:grpSpPr>
          <a:xfrm>
            <a:off x="2184633" y="701831"/>
            <a:ext cx="3129096" cy="5454339"/>
            <a:chOff x="1140900" y="204321"/>
            <a:chExt cx="3129096" cy="54543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5DBFB4-E98C-D93C-1C2B-A0461D4070CD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C8F35D-5287-7218-E2A4-7DC2493EBBC6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0B7D218-B557-E052-E9AB-1C7ABB9A5B7B}"/>
                </a:ext>
              </a:extLst>
            </p:cNvPr>
            <p:cNvCxnSpPr>
              <a:stCxn id="2" idx="2"/>
              <a:endCxn id="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8F5117C-4A8A-4E24-F102-431DA1A364BC}"/>
                </a:ext>
              </a:extLst>
            </p:cNvPr>
            <p:cNvCxnSpPr>
              <a:cxnSpLocks/>
              <a:stCxn id="2" idx="6"/>
              <a:endCxn id="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2B46F5-7B5E-1701-B119-0D764FF7D91B}"/>
              </a:ext>
            </a:extLst>
          </p:cNvPr>
          <p:cNvGrpSpPr/>
          <p:nvPr/>
        </p:nvGrpSpPr>
        <p:grpSpPr>
          <a:xfrm>
            <a:off x="6878271" y="701831"/>
            <a:ext cx="3129096" cy="5454339"/>
            <a:chOff x="1140900" y="204321"/>
            <a:chExt cx="3129096" cy="545433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4785B19-F791-2B78-6BDF-F1A97705E7B7}"/>
                </a:ext>
              </a:extLst>
            </p:cNvPr>
            <p:cNvSpPr/>
            <p:nvPr/>
          </p:nvSpPr>
          <p:spPr>
            <a:xfrm>
              <a:off x="1140900" y="204321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2E455D7-64A6-4920-3794-4ADECA6C1E10}"/>
                </a:ext>
              </a:extLst>
            </p:cNvPr>
            <p:cNvSpPr/>
            <p:nvPr/>
          </p:nvSpPr>
          <p:spPr>
            <a:xfrm>
              <a:off x="1140902" y="5063042"/>
              <a:ext cx="3129094" cy="5956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3869EDB-0771-8DBB-CE3A-A489BDF20BD9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>
              <a:off x="1140900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1EF1B6-3683-F382-342E-510EFEECB5AC}"/>
                </a:ext>
              </a:extLst>
            </p:cNvPr>
            <p:cNvCxnSpPr>
              <a:cxnSpLocks/>
              <a:stCxn id="14" idx="6"/>
              <a:endCxn id="15" idx="6"/>
            </p:cNvCxnSpPr>
            <p:nvPr/>
          </p:nvCxnSpPr>
          <p:spPr>
            <a:xfrm>
              <a:off x="4269994" y="502130"/>
              <a:ext cx="2" cy="4858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670252-B2B9-46E6-D60F-B3AAD6754A68}"/>
              </a:ext>
            </a:extLst>
          </p:cNvPr>
          <p:cNvGrpSpPr/>
          <p:nvPr/>
        </p:nvGrpSpPr>
        <p:grpSpPr>
          <a:xfrm>
            <a:off x="2797030" y="1421689"/>
            <a:ext cx="1904302" cy="1107996"/>
            <a:chOff x="5025432" y="1744910"/>
            <a:chExt cx="1904302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7CA4E3-4046-9564-CF2E-3F14B4F8A267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AC6CC-9AD8-C7EB-886A-A70E65D4461E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F536D-4602-E60D-F065-4102EF5255D4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0605E3-D345-C2E0-CEB1-E2CA62FE3414}"/>
              </a:ext>
            </a:extLst>
          </p:cNvPr>
          <p:cNvGrpSpPr/>
          <p:nvPr/>
        </p:nvGrpSpPr>
        <p:grpSpPr>
          <a:xfrm>
            <a:off x="2797030" y="2862229"/>
            <a:ext cx="1904303" cy="1110384"/>
            <a:chOff x="5025431" y="3000657"/>
            <a:chExt cx="1904303" cy="11103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D93990-A95A-2DF2-7BC6-EF9D40A73B45}"/>
                </a:ext>
              </a:extLst>
            </p:cNvPr>
            <p:cNvSpPr txBox="1"/>
            <p:nvPr/>
          </p:nvSpPr>
          <p:spPr>
            <a:xfrm>
              <a:off x="5025432" y="30006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일반 공지사항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E16628-304A-02CF-DDA7-0E034B1556B7}"/>
                </a:ext>
              </a:extLst>
            </p:cNvPr>
            <p:cNvSpPr txBox="1"/>
            <p:nvPr/>
          </p:nvSpPr>
          <p:spPr>
            <a:xfrm>
              <a:off x="5025433" y="336819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수업 공지사항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46F11E-0ED2-5D25-22A4-17A4A8FCF817}"/>
                </a:ext>
              </a:extLst>
            </p:cNvPr>
            <p:cNvSpPr txBox="1"/>
            <p:nvPr/>
          </p:nvSpPr>
          <p:spPr>
            <a:xfrm>
              <a:off x="5025431" y="374170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연구 공지사항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4088123-E15D-939A-2867-75F7D9700A13}"/>
              </a:ext>
            </a:extLst>
          </p:cNvPr>
          <p:cNvGrpSpPr/>
          <p:nvPr/>
        </p:nvGrpSpPr>
        <p:grpSpPr>
          <a:xfrm>
            <a:off x="2797026" y="4305157"/>
            <a:ext cx="1904306" cy="1108003"/>
            <a:chOff x="2797026" y="4305157"/>
            <a:chExt cx="1904306" cy="11080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FA19C-4148-9742-290B-4F9D68CEFE05}"/>
                </a:ext>
              </a:extLst>
            </p:cNvPr>
            <p:cNvSpPr txBox="1"/>
            <p:nvPr/>
          </p:nvSpPr>
          <p:spPr>
            <a:xfrm>
              <a:off x="2797029" y="430515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공지 게시판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304A7A-6BCC-2B8F-349C-1C62282C0441}"/>
                </a:ext>
              </a:extLst>
            </p:cNvPr>
            <p:cNvSpPr txBox="1"/>
            <p:nvPr/>
          </p:nvSpPr>
          <p:spPr>
            <a:xfrm>
              <a:off x="2797031" y="4674489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논문 게시판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D1CD48-E8DF-AEF6-E66B-AC5407323DB2}"/>
                </a:ext>
              </a:extLst>
            </p:cNvPr>
            <p:cNvSpPr txBox="1"/>
            <p:nvPr/>
          </p:nvSpPr>
          <p:spPr>
            <a:xfrm>
              <a:off x="2797026" y="5043828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자료 게시판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99EA6C4-5247-ABA4-1C71-2F56548741DA}"/>
              </a:ext>
            </a:extLst>
          </p:cNvPr>
          <p:cNvGrpSpPr/>
          <p:nvPr/>
        </p:nvGrpSpPr>
        <p:grpSpPr>
          <a:xfrm>
            <a:off x="7490664" y="1421689"/>
            <a:ext cx="1904302" cy="1107996"/>
            <a:chOff x="5025432" y="1744910"/>
            <a:chExt cx="1904302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5592C-AF3F-975C-6426-D612BD5457F9}"/>
                </a:ext>
              </a:extLst>
            </p:cNvPr>
            <p:cNvSpPr txBox="1"/>
            <p:nvPr/>
          </p:nvSpPr>
          <p:spPr>
            <a:xfrm>
              <a:off x="5025433" y="174491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UserTable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ECF0F5-E676-F099-53C2-4013C6619128}"/>
                </a:ext>
              </a:extLst>
            </p:cNvPr>
            <p:cNvSpPr txBox="1"/>
            <p:nvPr/>
          </p:nvSpPr>
          <p:spPr>
            <a:xfrm>
              <a:off x="5025432" y="2114242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DataTable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2E10A0-9D1F-42B6-2F59-66EF7D05A6D6}"/>
                </a:ext>
              </a:extLst>
            </p:cNvPr>
            <p:cNvSpPr txBox="1"/>
            <p:nvPr/>
          </p:nvSpPr>
          <p:spPr>
            <a:xfrm>
              <a:off x="5025432" y="2483574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/>
                <a:t>CategoryTable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D12594-5D8A-16E8-0D4B-7B000CDB205E}"/>
              </a:ext>
            </a:extLst>
          </p:cNvPr>
          <p:cNvGrpSpPr/>
          <p:nvPr/>
        </p:nvGrpSpPr>
        <p:grpSpPr>
          <a:xfrm>
            <a:off x="7490662" y="3214557"/>
            <a:ext cx="1904303" cy="1846275"/>
            <a:chOff x="7490662" y="3229770"/>
            <a:chExt cx="1904303" cy="18462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72D5BE-442D-E31D-4C1E-730E9CA6176A}"/>
                </a:ext>
              </a:extLst>
            </p:cNvPr>
            <p:cNvSpPr txBox="1"/>
            <p:nvPr/>
          </p:nvSpPr>
          <p:spPr>
            <a:xfrm>
              <a:off x="7490664" y="3229770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7161E7-4621-1E20-C923-E316E209CBA0}"/>
                </a:ext>
              </a:extLst>
            </p:cNvPr>
            <p:cNvSpPr txBox="1"/>
            <p:nvPr/>
          </p:nvSpPr>
          <p:spPr>
            <a:xfrm>
              <a:off x="7490664" y="3600486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76E40A-B3A3-F91A-D80D-7633B104B6C2}"/>
                </a:ext>
              </a:extLst>
            </p:cNvPr>
            <p:cNvSpPr txBox="1"/>
            <p:nvPr/>
          </p:nvSpPr>
          <p:spPr>
            <a:xfrm>
              <a:off x="7490664" y="3968027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BD7356-9C78-3E05-3642-1D541B3F5151}"/>
                </a:ext>
              </a:extLst>
            </p:cNvPr>
            <p:cNvSpPr txBox="1"/>
            <p:nvPr/>
          </p:nvSpPr>
          <p:spPr>
            <a:xfrm>
              <a:off x="7490663" y="4337841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57A099-1C4E-C2D0-44A1-15E677216F4A}"/>
                </a:ext>
              </a:extLst>
            </p:cNvPr>
            <p:cNvSpPr txBox="1"/>
            <p:nvPr/>
          </p:nvSpPr>
          <p:spPr>
            <a:xfrm>
              <a:off x="7490662" y="4706713"/>
              <a:ext cx="19043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1A570FD-6E9A-05CC-5E4E-856E01EA2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05420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7238C82-13B7-1A40-192F-E0F1DE5ED4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1" y="2345019"/>
            <a:ext cx="12700" cy="14249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A5624DB-E54B-1EA2-3528-C03C1408B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2700" cy="179246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3E55E5-186C-FB28-48D3-B2FC6C7D4B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8"/>
            <a:ext cx="1" cy="216227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3DBD576-ED98-F504-FE69-6834CDE80A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90662" y="2345019"/>
            <a:ext cx="2" cy="2533528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17BA4E5-A0E4-08B1-E725-992EB937B044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H="1" flipV="1">
            <a:off x="2797029" y="2345019"/>
            <a:ext cx="1" cy="701876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B8BBEEC-0F43-BFBA-053A-B9E4BE777210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2797030" y="2345018"/>
            <a:ext cx="2" cy="1069417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FFE2C0C-EABF-5CDE-0CF0-F37291188BD8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V="1">
            <a:off x="2797030" y="2345019"/>
            <a:ext cx="12700" cy="1442928"/>
          </a:xfrm>
          <a:prstGeom prst="bentConnector3">
            <a:avLst>
              <a:gd name="adj1" fmla="val 19101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D1EF70F-C4FE-B67A-9136-A1295B223151}"/>
              </a:ext>
            </a:extLst>
          </p:cNvPr>
          <p:cNvCxnSpPr>
            <a:cxnSpLocks/>
            <a:stCxn id="20" idx="3"/>
            <a:endCxn id="24" idx="3"/>
          </p:cNvCxnSpPr>
          <p:nvPr/>
        </p:nvCxnSpPr>
        <p:spPr>
          <a:xfrm flipH="1">
            <a:off x="4701330" y="2345019"/>
            <a:ext cx="1" cy="2144804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1FF8FD4-8BE2-1D19-5759-2B2CF19E096D}"/>
              </a:ext>
            </a:extLst>
          </p:cNvPr>
          <p:cNvCxnSpPr>
            <a:cxnSpLocks/>
            <a:stCxn id="20" idx="3"/>
            <a:endCxn id="27" idx="3"/>
          </p:cNvCxnSpPr>
          <p:nvPr/>
        </p:nvCxnSpPr>
        <p:spPr>
          <a:xfrm>
            <a:off x="4701331" y="2345019"/>
            <a:ext cx="1" cy="251413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3C9F3DAA-C3A5-3E43-1F61-02BDF507A716}"/>
              </a:ext>
            </a:extLst>
          </p:cNvPr>
          <p:cNvCxnSpPr>
            <a:cxnSpLocks/>
            <a:stCxn id="20" idx="3"/>
            <a:endCxn id="28" idx="3"/>
          </p:cNvCxnSpPr>
          <p:nvPr/>
        </p:nvCxnSpPr>
        <p:spPr>
          <a:xfrm flipH="1">
            <a:off x="4701327" y="2345019"/>
            <a:ext cx="4" cy="2883475"/>
          </a:xfrm>
          <a:prstGeom prst="bentConnector3">
            <a:avLst>
              <a:gd name="adj1" fmla="val -5715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7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1875133" y="1843951"/>
            <a:ext cx="84417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58305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693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1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32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Category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category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Front-end </a:t>
            </a:r>
            <a:r>
              <a:rPr lang="ko-KR" altLang="en-US" sz="2400" b="1" dirty="0"/>
              <a:t>개발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Back-end </a:t>
            </a:r>
            <a:r>
              <a:rPr lang="ko-KR" altLang="en-US" sz="2400" b="1" dirty="0"/>
              <a:t>개발</a:t>
            </a:r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디자인 마감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normal_notice_board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		</a:t>
            </a:r>
            <a:r>
              <a:rPr lang="ko-KR" altLang="en-US" b="1" dirty="0">
                <a:solidFill>
                  <a:srgbClr val="FF0000"/>
                </a:solidFill>
              </a:rPr>
              <a:t>일반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79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lecture_notice_board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수업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2		</a:t>
            </a:r>
            <a:r>
              <a:rPr lang="ko-KR" altLang="en-US" b="1" dirty="0">
                <a:solidFill>
                  <a:srgbClr val="FF0000"/>
                </a:solidFill>
              </a:rPr>
              <a:t>수업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30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Notice-3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category1_id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1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category2_id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category3_id 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3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laboratory_notice_board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3		</a:t>
            </a:r>
            <a:r>
              <a:rPr lang="ko-KR" altLang="en-US" b="1" dirty="0">
                <a:solidFill>
                  <a:srgbClr val="FF0000"/>
                </a:solidFill>
              </a:rPr>
              <a:t>연구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7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13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4		</a:t>
            </a:r>
            <a:r>
              <a:rPr lang="ko-KR" altLang="en-US" b="1" dirty="0">
                <a:solidFill>
                  <a:srgbClr val="FF0000"/>
                </a:solidFill>
              </a:rPr>
              <a:t>공지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9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paper_board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논문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5		</a:t>
            </a:r>
            <a:r>
              <a:rPr lang="ko-KR" altLang="en-US" b="1" dirty="0">
                <a:solidFill>
                  <a:srgbClr val="FF0000"/>
                </a:solidFill>
              </a:rPr>
              <a:t>논문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6		</a:t>
            </a:r>
            <a:r>
              <a:rPr lang="ko-KR" altLang="en-US" b="1" dirty="0">
                <a:solidFill>
                  <a:schemeClr val="tx1"/>
                </a:solidFill>
              </a:rPr>
              <a:t>자료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40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Board-3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374840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category1_id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category2_id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2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category3_id 	//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FK, 3</a:t>
            </a:r>
            <a:r>
              <a:rPr lang="ko-KR" altLang="en-US" b="1" dirty="0">
                <a:solidFill>
                  <a:srgbClr val="FF0000"/>
                </a:solidFill>
              </a:rPr>
              <a:t>차 태그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374840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material_board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374840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2A7819-8BF0-F1A4-0E25-1AE02F21C696}"/>
              </a:ext>
            </a:extLst>
          </p:cNvPr>
          <p:cNvSpPr/>
          <p:nvPr/>
        </p:nvSpPr>
        <p:spPr>
          <a:xfrm>
            <a:off x="6902107" y="2601522"/>
            <a:ext cx="4170522" cy="34182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content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1		</a:t>
            </a:r>
            <a:r>
              <a:rPr lang="ko-KR" altLang="en-US" b="1" dirty="0">
                <a:solidFill>
                  <a:schemeClr val="tx1"/>
                </a:solidFill>
              </a:rPr>
              <a:t>일반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		</a:t>
            </a:r>
            <a:r>
              <a:rPr lang="ko-KR" altLang="en-US" b="1" dirty="0">
                <a:solidFill>
                  <a:schemeClr val="tx1"/>
                </a:solidFill>
              </a:rPr>
              <a:t>수업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		</a:t>
            </a:r>
            <a:r>
              <a:rPr lang="ko-KR" altLang="en-US" b="1" dirty="0">
                <a:solidFill>
                  <a:schemeClr val="tx1"/>
                </a:solidFill>
              </a:rPr>
              <a:t>연구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		</a:t>
            </a:r>
            <a:r>
              <a:rPr lang="ko-KR" altLang="en-US" b="1" dirty="0">
                <a:solidFill>
                  <a:schemeClr val="tx1"/>
                </a:solidFill>
              </a:rPr>
              <a:t>공지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5		</a:t>
            </a:r>
            <a:r>
              <a:rPr lang="ko-KR" altLang="en-US" b="1" dirty="0">
                <a:solidFill>
                  <a:schemeClr val="tx1"/>
                </a:solidFill>
              </a:rPr>
              <a:t>논문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6		</a:t>
            </a:r>
            <a:r>
              <a:rPr lang="ko-KR" altLang="en-US" b="1" dirty="0">
                <a:solidFill>
                  <a:srgbClr val="FF0000"/>
                </a:solidFill>
              </a:rPr>
              <a:t>자료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7		</a:t>
            </a:r>
            <a:r>
              <a:rPr lang="ko-KR" altLang="en-US" b="1" dirty="0">
                <a:solidFill>
                  <a:srgbClr val="FF0000"/>
                </a:solidFill>
              </a:rPr>
              <a:t>프로젝트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8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9		</a:t>
            </a:r>
            <a:r>
              <a:rPr lang="ko-KR" altLang="en-US" b="1" dirty="0">
                <a:solidFill>
                  <a:schemeClr val="tx1"/>
                </a:solidFill>
              </a:rPr>
              <a:t>프로젝트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16FDCB-B953-CBAD-DAD1-41C7751384C8}"/>
              </a:ext>
            </a:extLst>
          </p:cNvPr>
          <p:cNvSpPr/>
          <p:nvPr/>
        </p:nvSpPr>
        <p:spPr>
          <a:xfrm>
            <a:off x="6902107" y="2156641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F89D1-50A2-2E32-FFE4-81C59A7CA0C3}"/>
              </a:ext>
            </a:extLst>
          </p:cNvPr>
          <p:cNvSpPr/>
          <p:nvPr/>
        </p:nvSpPr>
        <p:spPr>
          <a:xfrm>
            <a:off x="6902107" y="1338403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Category 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74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720909" y="1843951"/>
            <a:ext cx="107501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 err="1"/>
              <a:t>DataBase</a:t>
            </a:r>
            <a:r>
              <a:rPr lang="en-US" altLang="ko-KR" sz="10000" b="1" dirty="0"/>
              <a:t> Lecture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997249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 Session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1983282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6293665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- </a:t>
              </a:r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    -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Lecture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84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User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98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Attachment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file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attachment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2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89805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5A8987A-6CD8-8B3E-23AC-AE47008314B1}"/>
              </a:ext>
            </a:extLst>
          </p:cNvPr>
          <p:cNvGrpSpPr/>
          <p:nvPr/>
        </p:nvGrpSpPr>
        <p:grpSpPr>
          <a:xfrm>
            <a:off x="359519" y="2285997"/>
            <a:ext cx="11472963" cy="4414911"/>
            <a:chOff x="367311" y="2285997"/>
            <a:chExt cx="11472963" cy="441491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2A257D-7B07-6F31-71C2-960F71FB5939}"/>
                </a:ext>
              </a:extLst>
            </p:cNvPr>
            <p:cNvGrpSpPr/>
            <p:nvPr/>
          </p:nvGrpSpPr>
          <p:grpSpPr>
            <a:xfrm>
              <a:off x="367311" y="2285997"/>
              <a:ext cx="7938114" cy="3013786"/>
              <a:chOff x="823331" y="2463283"/>
              <a:chExt cx="7938114" cy="301378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7BB224F-5CA4-21D0-6FB2-7D36FDBF0C18}"/>
                  </a:ext>
                </a:extLst>
              </p:cNvPr>
              <p:cNvSpPr/>
              <p:nvPr/>
            </p:nvSpPr>
            <p:spPr>
              <a:xfrm>
                <a:off x="94823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A3DCA-39B8-FC7C-5E2F-38E36C328317}"/>
                  </a:ext>
                </a:extLst>
              </p:cNvPr>
              <p:cNvSpPr txBox="1"/>
              <p:nvPr/>
            </p:nvSpPr>
            <p:spPr>
              <a:xfrm>
                <a:off x="94823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Spring Boot</a:t>
                </a:r>
                <a:endParaRPr lang="ko-KR" alt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0D209A-6ABB-2423-37BB-5651D1FC9483}"/>
                  </a:ext>
                </a:extLst>
              </p:cNvPr>
              <p:cNvSpPr txBox="1"/>
              <p:nvPr/>
            </p:nvSpPr>
            <p:spPr>
              <a:xfrm>
                <a:off x="1891410" y="4958969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F41BC17-1F0F-21AD-B993-8024334566A2}"/>
                  </a:ext>
                </a:extLst>
              </p:cNvPr>
              <p:cNvSpPr/>
              <p:nvPr/>
            </p:nvSpPr>
            <p:spPr>
              <a:xfrm>
                <a:off x="5429544" y="3140579"/>
                <a:ext cx="3204673" cy="21877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51CC-9180-96A6-55F3-025AB9EF5200}"/>
                  </a:ext>
                </a:extLst>
              </p:cNvPr>
              <p:cNvSpPr txBox="1"/>
              <p:nvPr/>
            </p:nvSpPr>
            <p:spPr>
              <a:xfrm>
                <a:off x="5429544" y="3140578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Github</a:t>
                </a:r>
                <a:endParaRPr lang="ko-KR" altLang="en-US" b="1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B978671-04C4-5459-5D40-7E8FBF7B5BEA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>
                <a:off x="4152907" y="4234441"/>
                <a:ext cx="1276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352B6-843C-D171-8882-7477770780B0}"/>
                  </a:ext>
                </a:extLst>
              </p:cNvPr>
              <p:cNvSpPr txBox="1"/>
              <p:nvPr/>
            </p:nvSpPr>
            <p:spPr>
              <a:xfrm>
                <a:off x="4152906" y="3873835"/>
                <a:ext cx="1276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SSH</a:t>
                </a:r>
                <a:endParaRPr lang="ko-KR" altLang="en-US" b="1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1A242D4-E2A1-EDD0-12FA-2ABF594B2F71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2550571" y="3509910"/>
                <a:ext cx="0" cy="1449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E975B15-BA41-D712-D882-3E288F381E80}"/>
                  </a:ext>
                </a:extLst>
              </p:cNvPr>
              <p:cNvCxnSpPr>
                <a:cxnSpLocks/>
                <a:stCxn id="11" idx="2"/>
                <a:endCxn id="30" idx="0"/>
              </p:cNvCxnSpPr>
              <p:nvPr/>
            </p:nvCxnSpPr>
            <p:spPr>
              <a:xfrm flipH="1">
                <a:off x="7031880" y="3509910"/>
                <a:ext cx="1" cy="1437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37581A8-0D98-FF01-6A94-09DB4988E589}"/>
                  </a:ext>
                </a:extLst>
              </p:cNvPr>
              <p:cNvCxnSpPr>
                <a:cxnSpLocks/>
                <a:stCxn id="30" idx="1"/>
                <a:endCxn id="9" idx="3"/>
              </p:cNvCxnSpPr>
              <p:nvPr/>
            </p:nvCxnSpPr>
            <p:spPr>
              <a:xfrm flipH="1">
                <a:off x="3209732" y="5132497"/>
                <a:ext cx="3162987" cy="11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20160B-3FBE-37F3-9695-0B4D6C422B87}"/>
                  </a:ext>
                </a:extLst>
              </p:cNvPr>
              <p:cNvSpPr txBox="1"/>
              <p:nvPr/>
            </p:nvSpPr>
            <p:spPr>
              <a:xfrm>
                <a:off x="6372719" y="4947831"/>
                <a:ext cx="1318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MySQL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7D0F12-15F2-C392-60A5-CE4DF7D4AF5F}"/>
                  </a:ext>
                </a:extLst>
              </p:cNvPr>
              <p:cNvSpPr txBox="1"/>
              <p:nvPr/>
            </p:nvSpPr>
            <p:spPr>
              <a:xfrm>
                <a:off x="948234" y="2778822"/>
                <a:ext cx="3204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Local Client (Developer)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2E2E33-00BB-DE1F-9D2D-E5A6FBB6522A}"/>
                  </a:ext>
                </a:extLst>
              </p:cNvPr>
              <p:cNvSpPr txBox="1"/>
              <p:nvPr/>
            </p:nvSpPr>
            <p:spPr>
              <a:xfrm>
                <a:off x="6143249" y="2778822"/>
                <a:ext cx="177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Ubuntu Server</a:t>
                </a:r>
                <a:endParaRPr lang="ko-KR" altLang="en-US" b="1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D66182B-5CF1-E848-F300-5BF8DF54C783}"/>
                  </a:ext>
                </a:extLst>
              </p:cNvPr>
              <p:cNvSpPr/>
              <p:nvPr/>
            </p:nvSpPr>
            <p:spPr>
              <a:xfrm>
                <a:off x="823331" y="2463283"/>
                <a:ext cx="7938114" cy="30137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A49010D-1ADF-8CFE-D34E-10660F2390EE}"/>
                </a:ext>
              </a:extLst>
            </p:cNvPr>
            <p:cNvSpPr/>
            <p:nvPr/>
          </p:nvSpPr>
          <p:spPr>
            <a:xfrm>
              <a:off x="8635601" y="2965276"/>
              <a:ext cx="3204673" cy="1200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Ubuntu Server: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User1: researcher1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User2: researcher2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Ubuntu User3: researcher3</a:t>
              </a:r>
            </a:p>
            <a:p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0A7EAEF-185D-DB0F-4216-BB7C88714291}"/>
                </a:ext>
              </a:extLst>
            </p:cNvPr>
            <p:cNvSpPr/>
            <p:nvPr/>
          </p:nvSpPr>
          <p:spPr>
            <a:xfrm>
              <a:off x="4973522" y="5526702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CGVRLAB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admin1: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admin2: pw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admin3: pw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5BDBF97-A852-2765-71AE-146F66EDC802}"/>
                </a:ext>
              </a:extLst>
            </p:cNvPr>
            <p:cNvCxnSpPr>
              <a:cxnSpLocks/>
              <a:stCxn id="30" idx="2"/>
              <a:endCxn id="41" idx="0"/>
            </p:cNvCxnSpPr>
            <p:nvPr/>
          </p:nvCxnSpPr>
          <p:spPr>
            <a:xfrm flipH="1">
              <a:off x="6575859" y="5139877"/>
              <a:ext cx="1" cy="386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6168FC9C-E28C-4E44-A57D-A03104E10A64}"/>
                </a:ext>
              </a:extLst>
            </p:cNvPr>
            <p:cNvCxnSpPr>
              <a:cxnSpLocks/>
              <a:stCxn id="35" idx="3"/>
              <a:endCxn id="40" idx="1"/>
            </p:cNvCxnSpPr>
            <p:nvPr/>
          </p:nvCxnSpPr>
          <p:spPr>
            <a:xfrm>
              <a:off x="7464491" y="2786202"/>
              <a:ext cx="1171110" cy="779239"/>
            </a:xfrm>
            <a:prstGeom prst="bentConnector3">
              <a:avLst>
                <a:gd name="adj1" fmla="val 818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17820F-4D6A-B28C-AB21-CA703749E6EA}"/>
                </a:ext>
              </a:extLst>
            </p:cNvPr>
            <p:cNvSpPr/>
            <p:nvPr/>
          </p:nvSpPr>
          <p:spPr>
            <a:xfrm>
              <a:off x="492213" y="5522948"/>
              <a:ext cx="3204673" cy="11742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MySQL: </a:t>
              </a:r>
              <a:r>
                <a:rPr lang="ko-KR" altLang="en-US" b="1" dirty="0">
                  <a:solidFill>
                    <a:schemeClr val="tx1"/>
                  </a:solidFill>
                </a:rPr>
                <a:t>서버와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동일세팅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개발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git pull</a:t>
              </a:r>
            </a:p>
            <a:p>
              <a:pPr marL="342900" indent="-342900">
                <a:buAutoNum type="arabicParenR"/>
              </a:pPr>
              <a:r>
                <a:rPr lang="en-US" altLang="ko-KR" b="1" dirty="0">
                  <a:solidFill>
                    <a:schemeClr val="tx1"/>
                  </a:solidFill>
                </a:rPr>
                <a:t>Server</a:t>
              </a:r>
              <a:r>
                <a:rPr lang="ko-KR" altLang="en-US" b="1" dirty="0">
                  <a:solidFill>
                    <a:schemeClr val="tx1"/>
                  </a:solidFill>
                </a:rPr>
                <a:t>에서 </a:t>
              </a:r>
              <a:r>
                <a:rPr lang="en-US" altLang="ko-KR" b="1" dirty="0">
                  <a:solidFill>
                    <a:schemeClr val="tx1"/>
                  </a:solidFill>
                </a:rPr>
                <a:t>MySQL </a:t>
              </a:r>
              <a:r>
                <a:rPr lang="ko-KR" altLang="en-US" b="1" dirty="0">
                  <a:solidFill>
                    <a:schemeClr val="tx1"/>
                  </a:solidFill>
                </a:rPr>
                <a:t>연결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26AA9EA-177E-C193-EA80-014BDEFE2D09}"/>
              </a:ext>
            </a:extLst>
          </p:cNvPr>
          <p:cNvSpPr txBox="1"/>
          <p:nvPr/>
        </p:nvSpPr>
        <p:spPr>
          <a:xfrm>
            <a:off x="3724952" y="4585878"/>
            <a:ext cx="12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Sync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628000" y="1074510"/>
            <a:ext cx="10936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1</a:t>
            </a:r>
            <a:r>
              <a:rPr lang="ko-KR" altLang="en-US" sz="10000" b="1" dirty="0">
                <a:solidFill>
                  <a:srgbClr val="FF0000"/>
                </a:solidFill>
              </a:rPr>
              <a:t>개로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일단결정 되었으나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Lab </a:t>
            </a:r>
            <a:r>
              <a:rPr lang="ko-KR" altLang="en-US" sz="10000" b="1" dirty="0">
                <a:solidFill>
                  <a:srgbClr val="FF0000"/>
                </a:solidFill>
              </a:rPr>
              <a:t>개발결과 보고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33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-97354" y="1074510"/>
            <a:ext cx="1238672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Category </a:t>
            </a:r>
            <a:r>
              <a:rPr lang="ko-KR" altLang="en-US" sz="10000" b="1" dirty="0">
                <a:solidFill>
                  <a:srgbClr val="FF0000"/>
                </a:solidFill>
              </a:rPr>
              <a:t>사용방식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0" b="1" dirty="0">
                <a:solidFill>
                  <a:srgbClr val="FF0000"/>
                </a:solidFill>
              </a:rPr>
              <a:t>최종결정 예정</a:t>
            </a:r>
            <a:r>
              <a:rPr lang="en-US" altLang="ko-KR" sz="10000" b="1" dirty="0">
                <a:solidFill>
                  <a:srgbClr val="FF0000"/>
                </a:solidFill>
              </a:rPr>
              <a:t>, </a:t>
            </a:r>
            <a:r>
              <a:rPr lang="ko-KR" altLang="en-US" sz="10000" b="1" dirty="0">
                <a:solidFill>
                  <a:srgbClr val="FF0000"/>
                </a:solidFill>
              </a:rPr>
              <a:t>아직</a:t>
            </a:r>
            <a:endParaRPr lang="en-US" altLang="ko-KR" sz="10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0" b="1" dirty="0">
                <a:solidFill>
                  <a:srgbClr val="FF0000"/>
                </a:solidFill>
              </a:rPr>
              <a:t>PPT</a:t>
            </a:r>
            <a:r>
              <a:rPr lang="ko-KR" altLang="en-US" sz="10000" b="1" dirty="0">
                <a:solidFill>
                  <a:srgbClr val="FF0000"/>
                </a:solidFill>
              </a:rPr>
              <a:t>는 수정되지 않음</a:t>
            </a:r>
            <a:endParaRPr lang="en-US" altLang="ko-KR" sz="10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1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79BE80-D5E9-415C-4FB4-F3CB509D4C96}"/>
              </a:ext>
            </a:extLst>
          </p:cNvPr>
          <p:cNvGrpSpPr/>
          <p:nvPr/>
        </p:nvGrpSpPr>
        <p:grpSpPr>
          <a:xfrm>
            <a:off x="1471603" y="2465372"/>
            <a:ext cx="9248794" cy="1927257"/>
            <a:chOff x="2054012" y="2297687"/>
            <a:chExt cx="9248794" cy="192725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64AFC69-2FA2-4218-B8DE-E512C41244B8}"/>
                </a:ext>
              </a:extLst>
            </p:cNvPr>
            <p:cNvGrpSpPr/>
            <p:nvPr/>
          </p:nvGrpSpPr>
          <p:grpSpPr>
            <a:xfrm>
              <a:off x="2054012" y="2297687"/>
              <a:ext cx="4238644" cy="1927257"/>
              <a:chOff x="5619147" y="2451916"/>
              <a:chExt cx="3915053" cy="192725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24B291A-F1A5-AA14-7691-38FE12156C88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A54481-00BB-292D-F209-F16D19661DB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F1E7C93-40F5-A268-8FB1-1847B9D59EF1}"/>
                </a:ext>
              </a:extLst>
            </p:cNvPr>
            <p:cNvGrpSpPr/>
            <p:nvPr/>
          </p:nvGrpSpPr>
          <p:grpSpPr>
            <a:xfrm>
              <a:off x="7064162" y="2297687"/>
              <a:ext cx="4238644" cy="1927257"/>
              <a:chOff x="5619148" y="4909713"/>
              <a:chExt cx="3915053" cy="192725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91836D-AB49-2D28-38AA-78BC06D76EF7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80A43BE-FED9-F084-C5A0-1DB89E6CB96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278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5. Database: Tag-2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4138474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556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959908-411F-A708-E6E4-23481D13B6C4}"/>
              </a:ext>
            </a:extLst>
          </p:cNvPr>
          <p:cNvSpPr/>
          <p:nvPr/>
        </p:nvSpPr>
        <p:spPr>
          <a:xfrm>
            <a:off x="1213045" y="2551156"/>
            <a:ext cx="4170522" cy="36906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id		// PK,</a:t>
            </a:r>
            <a:r>
              <a:rPr lang="ko-KR" altLang="en-US" b="1" dirty="0">
                <a:solidFill>
                  <a:schemeClr val="tx1"/>
                </a:solidFill>
              </a:rPr>
              <a:t> 글 아이디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title		// </a:t>
            </a:r>
            <a:r>
              <a:rPr lang="ko-KR" altLang="en-US" b="1" dirty="0">
                <a:solidFill>
                  <a:schemeClr val="tx1"/>
                </a:solidFill>
              </a:rPr>
              <a:t>글 제목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content		// </a:t>
            </a:r>
            <a:r>
              <a:rPr lang="ko-KR" altLang="en-US" b="1" dirty="0">
                <a:solidFill>
                  <a:schemeClr val="tx1"/>
                </a:solidFill>
              </a:rPr>
              <a:t>글 내용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hits		// </a:t>
            </a:r>
            <a:r>
              <a:rPr lang="ko-KR" altLang="en-US" b="1" dirty="0">
                <a:solidFill>
                  <a:schemeClr val="tx1"/>
                </a:solidFill>
              </a:rPr>
              <a:t>조회수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author		// </a:t>
            </a:r>
            <a:r>
              <a:rPr lang="ko-KR" altLang="en-US" b="1" dirty="0">
                <a:solidFill>
                  <a:schemeClr val="tx1"/>
                </a:solidFill>
              </a:rPr>
              <a:t>작성자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reg_date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작성일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mod_date</a:t>
            </a:r>
            <a:r>
              <a:rPr lang="en-US" altLang="ko-KR" b="1" dirty="0">
                <a:solidFill>
                  <a:schemeClr val="tx1"/>
                </a:solidFill>
              </a:rPr>
              <a:t>	// </a:t>
            </a:r>
            <a:r>
              <a:rPr lang="ko-KR" altLang="en-US" b="1" dirty="0">
                <a:solidFill>
                  <a:schemeClr val="tx1"/>
                </a:solidFill>
              </a:rPr>
              <a:t>수정일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tag1_id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1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tag2_id		//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FK, 2</a:t>
            </a:r>
            <a:r>
              <a:rPr lang="ko-KR" altLang="en-US" b="1" dirty="0">
                <a:solidFill>
                  <a:schemeClr val="tx1"/>
                </a:solidFill>
              </a:rPr>
              <a:t>차 태그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attachment_id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첨부파일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lecture_id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학수번호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lecture_year</a:t>
            </a:r>
            <a:r>
              <a:rPr lang="en-US" altLang="ko-KR" b="1" dirty="0">
                <a:solidFill>
                  <a:schemeClr val="tx1"/>
                </a:solidFill>
              </a:rPr>
              <a:t>	// FK, </a:t>
            </a:r>
            <a:r>
              <a:rPr lang="ko-KR" altLang="en-US" b="1" dirty="0">
                <a:solidFill>
                  <a:schemeClr val="tx1"/>
                </a:solidFill>
              </a:rPr>
              <a:t>수업연도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E2569-F7BC-5702-2869-A7D3336FA9A8}"/>
              </a:ext>
            </a:extLst>
          </p:cNvPr>
          <p:cNvSpPr/>
          <p:nvPr/>
        </p:nvSpPr>
        <p:spPr>
          <a:xfrm>
            <a:off x="1213045" y="2106275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notice_board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1213045" y="1288037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22906A-C648-48B8-29F8-E228A4DC8FFC}"/>
              </a:ext>
            </a:extLst>
          </p:cNvPr>
          <p:cNvGrpSpPr/>
          <p:nvPr/>
        </p:nvGrpSpPr>
        <p:grpSpPr>
          <a:xfrm>
            <a:off x="6740312" y="1288037"/>
            <a:ext cx="4238644" cy="1927257"/>
            <a:chOff x="5619147" y="2451916"/>
            <a:chExt cx="3915053" cy="1927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3C6947-2084-9ED4-1014-AC7D7103FCB1}"/>
                </a:ext>
              </a:extLst>
            </p:cNvPr>
            <p:cNvSpPr/>
            <p:nvPr/>
          </p:nvSpPr>
          <p:spPr>
            <a:xfrm>
              <a:off x="5619147" y="2896797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공지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4BF0B1-B6FF-7AFC-E1D6-F25E37593898}"/>
                </a:ext>
              </a:extLst>
            </p:cNvPr>
            <p:cNvSpPr/>
            <p:nvPr/>
          </p:nvSpPr>
          <p:spPr>
            <a:xfrm>
              <a:off x="5619147" y="2451916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CB4339-4EB5-035A-5592-3A80004D80B5}"/>
              </a:ext>
            </a:extLst>
          </p:cNvPr>
          <p:cNvGrpSpPr/>
          <p:nvPr/>
        </p:nvGrpSpPr>
        <p:grpSpPr>
          <a:xfrm>
            <a:off x="6740312" y="4314514"/>
            <a:ext cx="4238644" cy="1927257"/>
            <a:chOff x="5619148" y="4909713"/>
            <a:chExt cx="3915053" cy="19272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301BFA-AC0C-F73E-46D2-F95EF0CD65F9}"/>
                </a:ext>
              </a:extLst>
            </p:cNvPr>
            <p:cNvSpPr/>
            <p:nvPr/>
          </p:nvSpPr>
          <p:spPr>
            <a:xfrm>
              <a:off x="5619148" y="5354594"/>
              <a:ext cx="3915053" cy="14823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 		//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※ </a:t>
              </a:r>
              <a:r>
                <a:rPr lang="ko-KR" altLang="en-US" b="1" dirty="0">
                  <a:solidFill>
                    <a:schemeClr val="tx1"/>
                  </a:solidFill>
                </a:rPr>
                <a:t>태그내용</a:t>
              </a:r>
              <a:r>
                <a:rPr lang="en-US" altLang="ko-KR" b="1" dirty="0">
                  <a:solidFill>
                    <a:schemeClr val="tx1"/>
                  </a:solidFill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-1/2/3/4/5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2EDA59-5AD2-683C-F82C-4E3D4BA67FA8}"/>
                </a:ext>
              </a:extLst>
            </p:cNvPr>
            <p:cNvSpPr/>
            <p:nvPr/>
          </p:nvSpPr>
          <p:spPr>
            <a:xfrm>
              <a:off x="5619148" y="4909713"/>
              <a:ext cx="3915053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74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Material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material_board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694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Announcement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announcement_board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발표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02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Practice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practice_board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실습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447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Assignment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C5AFC-9185-0786-0ADA-669CF63CE2BE}"/>
              </a:ext>
            </a:extLst>
          </p:cNvPr>
          <p:cNvGrpSpPr/>
          <p:nvPr/>
        </p:nvGrpSpPr>
        <p:grpSpPr>
          <a:xfrm>
            <a:off x="1213045" y="1288037"/>
            <a:ext cx="9765911" cy="4953734"/>
            <a:chOff x="1374840" y="1288037"/>
            <a:chExt cx="9765911" cy="495373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374840" y="2551156"/>
              <a:ext cx="4170522" cy="3690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tag1_id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1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tag2_id		//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FK, 2</a:t>
              </a:r>
              <a:r>
                <a:rPr lang="ko-KR" altLang="en-US" b="1" dirty="0">
                  <a:solidFill>
                    <a:schemeClr val="tx1"/>
                  </a:solidFill>
                </a:rPr>
                <a:t>차 태그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374840" y="210627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assignment_board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374840" y="128803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과제 게시판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22906A-C648-48B8-29F8-E228A4DC8FFC}"/>
                </a:ext>
              </a:extLst>
            </p:cNvPr>
            <p:cNvGrpSpPr/>
            <p:nvPr/>
          </p:nvGrpSpPr>
          <p:grpSpPr>
            <a:xfrm>
              <a:off x="6902107" y="1288037"/>
              <a:ext cx="4238644" cy="1927257"/>
              <a:chOff x="5619147" y="2451916"/>
              <a:chExt cx="3915053" cy="192725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3C6947-2084-9ED4-1014-AC7D7103FCB1}"/>
                  </a:ext>
                </a:extLst>
              </p:cNvPr>
              <p:cNvSpPr/>
              <p:nvPr/>
            </p:nvSpPr>
            <p:spPr>
              <a:xfrm>
                <a:off x="5619147" y="2896797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공지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자료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발표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4BF0B1-B6FF-7AFC-E1D6-F25E37593898}"/>
                  </a:ext>
                </a:extLst>
              </p:cNvPr>
              <p:cNvSpPr/>
              <p:nvPr/>
            </p:nvSpPr>
            <p:spPr>
              <a:xfrm>
                <a:off x="5619147" y="2451916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CB4339-4EB5-035A-5592-3A80004D80B5}"/>
                </a:ext>
              </a:extLst>
            </p:cNvPr>
            <p:cNvGrpSpPr/>
            <p:nvPr/>
          </p:nvGrpSpPr>
          <p:grpSpPr>
            <a:xfrm>
              <a:off x="6902107" y="4314514"/>
              <a:ext cx="4238644" cy="1927257"/>
              <a:chOff x="5619148" y="4909713"/>
              <a:chExt cx="3915053" cy="192725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7301BFA-AC0C-F73E-46D2-F95EF0CD65F9}"/>
                  </a:ext>
                </a:extLst>
              </p:cNvPr>
              <p:cNvSpPr/>
              <p:nvPr/>
            </p:nvSpPr>
            <p:spPr>
              <a:xfrm>
                <a:off x="5619148" y="5354594"/>
                <a:ext cx="3915053" cy="14823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</a:t>
                </a: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 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※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태그내용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실습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과제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-1/2/3/4/5</a:t>
                </a:r>
              </a:p>
              <a:p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2EDA59-5AD2-683C-F82C-4E3D4BA67FA8}"/>
                  </a:ext>
                </a:extLst>
              </p:cNvPr>
              <p:cNvSpPr/>
              <p:nvPr/>
            </p:nvSpPr>
            <p:spPr>
              <a:xfrm>
                <a:off x="5619148" y="4909713"/>
                <a:ext cx="3915053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tag2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675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Database: Notice Board(CPP/MFC/CG/AR)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7EF4D3-51E0-307A-5262-98FE05D233ED}"/>
              </a:ext>
            </a:extLst>
          </p:cNvPr>
          <p:cNvGrpSpPr/>
          <p:nvPr/>
        </p:nvGrpSpPr>
        <p:grpSpPr>
          <a:xfrm>
            <a:off x="1247106" y="1372681"/>
            <a:ext cx="9697789" cy="4703188"/>
            <a:chOff x="1213045" y="1421387"/>
            <a:chExt cx="9697789" cy="470318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13045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rgbClr val="FF0000"/>
                  </a:solidFill>
                </a:rPr>
                <a:t>tag_id</a:t>
              </a:r>
              <a:r>
                <a:rPr lang="en-US" altLang="ko-KR" b="1" dirty="0">
                  <a:solidFill>
                    <a:srgbClr val="FF0000"/>
                  </a:solidFill>
                </a:rPr>
                <a:t>		//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</a:rPr>
                <a:t>FK,</a:t>
              </a:r>
              <a:r>
                <a:rPr lang="ko-KR" altLang="en-US" b="1" dirty="0">
                  <a:solidFill>
                    <a:srgbClr val="FF0000"/>
                  </a:solidFill>
                </a:rPr>
                <a:t> 태그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attachment_id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13045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1213045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D6A4C-1561-031C-635B-588D4CAC0492}"/>
                </a:ext>
              </a:extLst>
            </p:cNvPr>
            <p:cNvSpPr/>
            <p:nvPr/>
          </p:nvSpPr>
          <p:spPr>
            <a:xfrm>
              <a:off x="6740312" y="2684506"/>
              <a:ext cx="4170522" cy="3440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content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1		</a:t>
              </a:r>
              <a:r>
                <a:rPr lang="ko-KR" altLang="en-US" b="1" dirty="0">
                  <a:solidFill>
                    <a:srgbClr val="FF0000"/>
                  </a:solidFill>
                </a:rPr>
                <a:t>공지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2		</a:t>
              </a:r>
              <a:r>
                <a:rPr lang="ko-KR" altLang="en-US" b="1" dirty="0">
                  <a:solidFill>
                    <a:schemeClr val="tx1"/>
                  </a:solidFill>
                </a:rPr>
                <a:t>자료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3		</a:t>
              </a:r>
              <a:r>
                <a:rPr lang="ko-KR" altLang="en-US" b="1" dirty="0">
                  <a:solidFill>
                    <a:schemeClr val="tx1"/>
                  </a:solidFill>
                </a:rPr>
                <a:t>발표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4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5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6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7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8		</a:t>
              </a:r>
              <a:r>
                <a:rPr lang="ko-KR" altLang="en-US" b="1" dirty="0">
                  <a:solidFill>
                    <a:schemeClr val="tx1"/>
                  </a:solidFill>
                </a:rPr>
                <a:t>실습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9		</a:t>
              </a:r>
              <a:r>
                <a:rPr lang="ko-KR" altLang="en-US" b="1" dirty="0">
                  <a:solidFill>
                    <a:schemeClr val="tx1"/>
                  </a:solidFill>
                </a:rPr>
                <a:t>과제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4FEE47-6611-9E79-BAEB-CB018D90318E}"/>
                </a:ext>
              </a:extLst>
            </p:cNvPr>
            <p:cNvSpPr/>
            <p:nvPr/>
          </p:nvSpPr>
          <p:spPr>
            <a:xfrm>
              <a:off x="6740312" y="2239625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8B4C781-09E5-7849-91AD-21D1F94C4540}"/>
                </a:ext>
              </a:extLst>
            </p:cNvPr>
            <p:cNvSpPr/>
            <p:nvPr/>
          </p:nvSpPr>
          <p:spPr>
            <a:xfrm>
              <a:off x="6740312" y="1421387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Tag 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01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NginX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Server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56FB775-ABC2-478D-E372-C434F70C68F9}"/>
              </a:ext>
            </a:extLst>
          </p:cNvPr>
          <p:cNvCxnSpPr>
            <a:cxnSpLocks/>
            <a:stCxn id="26" idx="2"/>
            <a:endCxn id="58" idx="3"/>
          </p:cNvCxnSpPr>
          <p:nvPr/>
        </p:nvCxnSpPr>
        <p:spPr>
          <a:xfrm rot="5400000">
            <a:off x="4178096" y="4474086"/>
            <a:ext cx="271728" cy="29046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499D30F-751D-5078-DC52-5C9C6D55A22B}"/>
              </a:ext>
            </a:extLst>
          </p:cNvPr>
          <p:cNvGrpSpPr/>
          <p:nvPr/>
        </p:nvGrpSpPr>
        <p:grpSpPr>
          <a:xfrm>
            <a:off x="650266" y="804470"/>
            <a:ext cx="10891468" cy="5732759"/>
            <a:chOff x="575854" y="683167"/>
            <a:chExt cx="10891468" cy="5732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4A5FDC-FBB2-72AB-B037-089201E5C306}"/>
                </a:ext>
              </a:extLst>
            </p:cNvPr>
            <p:cNvSpPr txBox="1"/>
            <p:nvPr/>
          </p:nvSpPr>
          <p:spPr>
            <a:xfrm>
              <a:off x="2697300" y="4617955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Port 80</a:t>
              </a:r>
              <a:endParaRPr lang="ko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6807C8-C923-9E79-AA17-B0FAD845F832}"/>
                </a:ext>
              </a:extLst>
            </p:cNvPr>
            <p:cNvSpPr/>
            <p:nvPr/>
          </p:nvSpPr>
          <p:spPr>
            <a:xfrm>
              <a:off x="575854" y="5466046"/>
              <a:ext cx="2211354" cy="949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Local 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49E792C-8686-EA37-BE9F-561F8E2586E4}"/>
                </a:ext>
              </a:extLst>
            </p:cNvPr>
            <p:cNvCxnSpPr>
              <a:cxnSpLocks/>
              <a:stCxn id="58" idx="0"/>
              <a:endCxn id="26" idx="1"/>
            </p:cNvCxnSpPr>
            <p:nvPr/>
          </p:nvCxnSpPr>
          <p:spPr>
            <a:xfrm rot="5400000" flipH="1" flipV="1">
              <a:off x="3128709" y="3562474"/>
              <a:ext cx="456394" cy="335075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A5C62AF-3FB0-AEBE-E423-55B95D7BE430}"/>
                </a:ext>
              </a:extLst>
            </p:cNvPr>
            <p:cNvGrpSpPr/>
            <p:nvPr/>
          </p:nvGrpSpPr>
          <p:grpSpPr>
            <a:xfrm>
              <a:off x="4712132" y="683167"/>
              <a:ext cx="6755190" cy="5491665"/>
              <a:chOff x="4712132" y="683167"/>
              <a:chExt cx="6755190" cy="549166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13088D8-D846-5961-1647-B1122941E7CD}"/>
                  </a:ext>
                </a:extLst>
              </p:cNvPr>
              <p:cNvGrpSpPr/>
              <p:nvPr/>
            </p:nvGrpSpPr>
            <p:grpSpPr>
              <a:xfrm>
                <a:off x="4712132" y="683167"/>
                <a:ext cx="6755190" cy="5491665"/>
                <a:chOff x="4712132" y="683167"/>
                <a:chExt cx="6755190" cy="549166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4220671-71C7-78F6-0BA7-C45828D03C7E}"/>
                    </a:ext>
                  </a:extLst>
                </p:cNvPr>
                <p:cNvSpPr/>
                <p:nvPr/>
              </p:nvSpPr>
              <p:spPr>
                <a:xfrm>
                  <a:off x="4712132" y="1342773"/>
                  <a:ext cx="6755190" cy="483205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7" name="Picture 6" descr="Microsoft Apps">
                  <a:extLst>
                    <a:ext uri="{FF2B5EF4-FFF2-40B4-BE49-F238E27FC236}">
                      <a16:creationId xmlns:a16="http://schemas.microsoft.com/office/drawing/2014/main" id="{55F4A448-3F43-ACF6-0410-73B4FC3B3C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0121" y="683167"/>
                  <a:ext cx="1319212" cy="131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2FB90E-734F-ECD8-FA85-AB97E4DCC20A}"/>
                  </a:ext>
                </a:extLst>
              </p:cNvPr>
              <p:cNvSpPr txBox="1"/>
              <p:nvPr/>
            </p:nvSpPr>
            <p:spPr>
              <a:xfrm>
                <a:off x="6654349" y="464032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B7D12F8-D4DE-754F-4E76-DB9857C6AE80}"/>
                  </a:ext>
                </a:extLst>
              </p:cNvPr>
              <p:cNvGrpSpPr/>
              <p:nvPr/>
            </p:nvGrpSpPr>
            <p:grpSpPr>
              <a:xfrm>
                <a:off x="5540968" y="2229314"/>
                <a:ext cx="5097519" cy="1319212"/>
                <a:chOff x="4942756" y="2329731"/>
                <a:chExt cx="5097519" cy="1319212"/>
              </a:xfrm>
            </p:grpSpPr>
            <p:pic>
              <p:nvPicPr>
                <p:cNvPr id="28" name="Picture 10" descr="Java/Java(base)' 카테고리의 글 목록 — DI's coding study notes">
                  <a:extLst>
                    <a:ext uri="{FF2B5EF4-FFF2-40B4-BE49-F238E27FC236}">
                      <a16:creationId xmlns:a16="http://schemas.microsoft.com/office/drawing/2014/main" id="{A7FFC285-2237-EE70-8673-E8DE09B303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2756" y="2329731"/>
                  <a:ext cx="1319212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12" descr="스프링 부트 소개 | Bottlehs Tech Blog">
                  <a:extLst>
                    <a:ext uri="{FF2B5EF4-FFF2-40B4-BE49-F238E27FC236}">
                      <a16:creationId xmlns:a16="http://schemas.microsoft.com/office/drawing/2014/main" id="{B0E5599B-A890-10DE-280E-6BB2807CD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27490" y="2329731"/>
                  <a:ext cx="2512785" cy="1319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9986FE2F-4D5C-6452-A1AD-E6F1BC9CF0EC}"/>
                    </a:ext>
                  </a:extLst>
                </p:cNvPr>
                <p:cNvCxnSpPr>
                  <a:cxnSpLocks/>
                  <a:stCxn id="28" idx="3"/>
                  <a:endCxn id="29" idx="1"/>
                </p:cNvCxnSpPr>
                <p:nvPr/>
              </p:nvCxnSpPr>
              <p:spPr>
                <a:xfrm>
                  <a:off x="6261968" y="2989337"/>
                  <a:ext cx="126552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653422F-7F43-C197-EE94-E2F6EEDBD138}"/>
                    </a:ext>
                  </a:extLst>
                </p:cNvPr>
                <p:cNvSpPr txBox="1"/>
                <p:nvPr/>
              </p:nvSpPr>
              <p:spPr>
                <a:xfrm>
                  <a:off x="6261968" y="2607673"/>
                  <a:ext cx="12655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Run jar</a:t>
                  </a:r>
                  <a:endParaRPr lang="ko-KR" altLang="en-US" b="1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B8DAA0D-4B41-CE28-2ED8-B725B85FDFFF}"/>
                  </a:ext>
                </a:extLst>
              </p:cNvPr>
              <p:cNvCxnSpPr>
                <a:cxnSpLocks/>
                <a:stCxn id="29" idx="2"/>
                <a:endCxn id="33" idx="0"/>
              </p:cNvCxnSpPr>
              <p:nvPr/>
            </p:nvCxnSpPr>
            <p:spPr>
              <a:xfrm flipH="1">
                <a:off x="9382094" y="3548526"/>
                <a:ext cx="1" cy="963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D99993B-909A-B6D9-4109-830807337C61}"/>
                  </a:ext>
                </a:extLst>
              </p:cNvPr>
              <p:cNvGrpSpPr/>
              <p:nvPr/>
            </p:nvGrpSpPr>
            <p:grpSpPr>
              <a:xfrm>
                <a:off x="5032281" y="4350046"/>
                <a:ext cx="5455490" cy="1319212"/>
                <a:chOff x="5032281" y="4350046"/>
                <a:chExt cx="5455490" cy="1319212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ACC6BA3B-1105-F943-1562-FE2B5D604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2281" y="4350046"/>
                  <a:ext cx="1319212" cy="131921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4832AD4-ECF0-34CB-84FF-A74A2A2C5524}"/>
                    </a:ext>
                  </a:extLst>
                </p:cNvPr>
                <p:cNvCxnSpPr>
                  <a:cxnSpLocks/>
                  <a:stCxn id="26" idx="3"/>
                  <a:endCxn id="33" idx="1"/>
                </p:cNvCxnSpPr>
                <p:nvPr/>
              </p:nvCxnSpPr>
              <p:spPr>
                <a:xfrm flipV="1">
                  <a:off x="6351493" y="4987287"/>
                  <a:ext cx="1924924" cy="223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11700ED-5C82-E849-0634-F43C6B77D0D1}"/>
                    </a:ext>
                  </a:extLst>
                </p:cNvPr>
                <p:cNvSpPr/>
                <p:nvPr/>
              </p:nvSpPr>
              <p:spPr>
                <a:xfrm>
                  <a:off x="8276417" y="4512347"/>
                  <a:ext cx="2211354" cy="9498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Port 8080</a:t>
                  </a:r>
                </a:p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Web Service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228C26D-37E0-F232-8D40-D301DBB431F3}"/>
                  </a:ext>
                </a:extLst>
              </p:cNvPr>
              <p:cNvSpPr txBox="1"/>
              <p:nvPr/>
            </p:nvSpPr>
            <p:spPr>
              <a:xfrm>
                <a:off x="8062882" y="3845770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Port 8080</a:t>
                </a:r>
                <a:endParaRPr lang="ko-KR" altLang="en-US" b="1" dirty="0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95933F-2ED0-2509-58CA-694C334DAF0E}"/>
                  </a:ext>
                </a:extLst>
              </p:cNvPr>
              <p:cNvCxnSpPr>
                <a:cxnSpLocks/>
                <a:stCxn id="33" idx="2"/>
                <a:endCxn id="26" idx="2"/>
              </p:cNvCxnSpPr>
              <p:nvPr/>
            </p:nvCxnSpPr>
            <p:spPr>
              <a:xfrm rot="5400000">
                <a:off x="7433476" y="3720639"/>
                <a:ext cx="207031" cy="3690207"/>
              </a:xfrm>
              <a:prstGeom prst="bentConnector3">
                <a:avLst>
                  <a:gd name="adj1" fmla="val 231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18616EA-4765-DEAD-5677-743D5AC58948}"/>
                  </a:ext>
                </a:extLst>
              </p:cNvPr>
              <p:cNvSpPr txBox="1"/>
              <p:nvPr/>
            </p:nvSpPr>
            <p:spPr>
              <a:xfrm>
                <a:off x="6833335" y="5565742"/>
                <a:ext cx="1319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Response</a:t>
                </a:r>
                <a:endParaRPr lang="ko-KR" altLang="en-US" b="1" dirty="0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FDC15-E66F-73FC-D7C8-A5A9F2E833CC}"/>
                </a:ext>
              </a:extLst>
            </p:cNvPr>
            <p:cNvSpPr txBox="1"/>
            <p:nvPr/>
          </p:nvSpPr>
          <p:spPr>
            <a:xfrm>
              <a:off x="3170215" y="5565742"/>
              <a:ext cx="1319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Response</a:t>
              </a:r>
              <a:endParaRPr lang="ko-KR" altLang="en-US" b="1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NginX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흐름도 개념</a:t>
            </a:r>
          </a:p>
        </p:txBody>
      </p:sp>
    </p:spTree>
    <p:extLst>
      <p:ext uri="{BB962C8B-B14F-4D97-AF65-F5344CB8AC3E}">
        <p14:creationId xmlns:p14="http://schemas.microsoft.com/office/powerpoint/2010/main" val="1645162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5064-DEA0-3A79-BA15-A6436E6F3B02}"/>
              </a:ext>
            </a:extLst>
          </p:cNvPr>
          <p:cNvSpPr txBox="1"/>
          <p:nvPr/>
        </p:nvSpPr>
        <p:spPr>
          <a:xfrm>
            <a:off x="65058" y="1843951"/>
            <a:ext cx="120618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Spring Architecture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6. </a:t>
            </a:r>
            <a:r>
              <a:rPr lang="en-US" altLang="ko-KR" sz="3200" b="1" dirty="0" err="1">
                <a:solidFill>
                  <a:schemeClr val="bg1"/>
                </a:solidFill>
              </a:rPr>
              <a:t>SpringBoot</a:t>
            </a:r>
            <a:r>
              <a:rPr lang="en-US" altLang="ko-KR" sz="3200" b="1" dirty="0">
                <a:solidFill>
                  <a:schemeClr val="bg1"/>
                </a:solidFill>
              </a:rPr>
              <a:t>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B3E6AE-7198-C4CC-4F14-B7EA7B582A5F}"/>
              </a:ext>
            </a:extLst>
          </p:cNvPr>
          <p:cNvSpPr/>
          <p:nvPr/>
        </p:nvSpPr>
        <p:spPr>
          <a:xfrm>
            <a:off x="755184" y="1096738"/>
            <a:ext cx="10681632" cy="5299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config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controller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board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MaterialBoardController.java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NoticeBoardController.java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PaperBoardController.java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├</a:t>
            </a:r>
            <a:r>
              <a:rPr lang="en-US" altLang="ko-KR" dirty="0">
                <a:solidFill>
                  <a:schemeClr val="tx1"/>
                </a:solidFill>
              </a:rPr>
              <a:t>notice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AllNoticeController.java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LaboratoryNoticeController.java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├</a:t>
            </a:r>
            <a:r>
              <a:rPr lang="en-US" altLang="ko-KR" dirty="0">
                <a:solidFill>
                  <a:schemeClr val="tx1"/>
                </a:solidFill>
              </a:rPr>
              <a:t>LectureNoticeController.java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│ └</a:t>
            </a:r>
            <a:r>
              <a:rPr lang="en-US" altLang="ko-KR" dirty="0">
                <a:solidFill>
                  <a:schemeClr val="tx1"/>
                </a:solidFill>
              </a:rPr>
              <a:t>NormalNoticeController.java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└</a:t>
            </a:r>
            <a:r>
              <a:rPr lang="en-US" altLang="ko-KR" dirty="0">
                <a:solidFill>
                  <a:schemeClr val="tx1"/>
                </a:solidFill>
              </a:rPr>
              <a:t>user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│     └</a:t>
            </a:r>
            <a:r>
              <a:rPr lang="en-US" altLang="ko-KR" dirty="0">
                <a:solidFill>
                  <a:schemeClr val="tx1"/>
                </a:solidFill>
              </a:rPr>
              <a:t>UserController.java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domain(Entity)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 err="1">
                <a:solidFill>
                  <a:schemeClr val="tx1"/>
                </a:solidFill>
              </a:rPr>
              <a:t>dto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├</a:t>
            </a:r>
            <a:r>
              <a:rPr lang="en-US" altLang="ko-KR" dirty="0">
                <a:solidFill>
                  <a:schemeClr val="tx1"/>
                </a:solidFill>
              </a:rPr>
              <a:t>repository 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└</a:t>
            </a:r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051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696699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270739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23982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10779845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Architecture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8A9CC5-F55E-7764-D8E6-5CCC4D76A1D4}"/>
              </a:ext>
            </a:extLst>
          </p:cNvPr>
          <p:cNvSpPr txBox="1"/>
          <p:nvPr/>
        </p:nvSpPr>
        <p:spPr>
          <a:xfrm>
            <a:off x="0" y="787987"/>
            <a:ext cx="427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 Architecture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50E0C75-B982-3A66-19D3-7B898AC5B27D}"/>
              </a:ext>
            </a:extLst>
          </p:cNvPr>
          <p:cNvGrpSpPr/>
          <p:nvPr/>
        </p:nvGrpSpPr>
        <p:grpSpPr>
          <a:xfrm>
            <a:off x="567973" y="1878683"/>
            <a:ext cx="11056054" cy="3959050"/>
            <a:chOff x="497854" y="1651942"/>
            <a:chExt cx="11056054" cy="395905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9B2D3E6-391E-1EA5-A3FF-501F818EB120}"/>
                </a:ext>
              </a:extLst>
            </p:cNvPr>
            <p:cNvSpPr/>
            <p:nvPr/>
          </p:nvSpPr>
          <p:spPr>
            <a:xfrm>
              <a:off x="4427018" y="1661755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811D4C9-C2B4-708C-4F2B-C201B114350D}"/>
                </a:ext>
              </a:extLst>
            </p:cNvPr>
            <p:cNvSpPr/>
            <p:nvPr/>
          </p:nvSpPr>
          <p:spPr>
            <a:xfrm>
              <a:off x="6835582" y="1665771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AF7A24C-2D6A-CA71-D848-5D1483582786}"/>
                </a:ext>
              </a:extLst>
            </p:cNvPr>
            <p:cNvSpPr/>
            <p:nvPr/>
          </p:nvSpPr>
          <p:spPr>
            <a:xfrm>
              <a:off x="9244121" y="1651942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Entity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93AB633-4283-C427-E298-5350E1A48FD2}"/>
                </a:ext>
              </a:extLst>
            </p:cNvPr>
            <p:cNvSpPr/>
            <p:nvPr/>
          </p:nvSpPr>
          <p:spPr>
            <a:xfrm>
              <a:off x="2014874" y="1655534"/>
              <a:ext cx="891507" cy="4120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>
                  <a:solidFill>
                    <a:schemeClr val="tx1"/>
                  </a:solidFill>
                </a:rPr>
                <a:t>DTO</a:t>
              </a:r>
              <a:endParaRPr lang="ko-KR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9AE75F-1478-0420-3712-D727FA7D445B}"/>
                </a:ext>
              </a:extLst>
            </p:cNvPr>
            <p:cNvSpPr/>
            <p:nvPr/>
          </p:nvSpPr>
          <p:spPr>
            <a:xfrm>
              <a:off x="497854" y="1661752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1EF919E-EE44-F765-F5AA-0E6EE7AD4D77}"/>
                </a:ext>
              </a:extLst>
            </p:cNvPr>
            <p:cNvGrpSpPr/>
            <p:nvPr/>
          </p:nvGrpSpPr>
          <p:grpSpPr>
            <a:xfrm>
              <a:off x="1436694" y="3416744"/>
              <a:ext cx="4460059" cy="2194248"/>
              <a:chOff x="2137698" y="2200470"/>
              <a:chExt cx="4460059" cy="21942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9F4DD8A-66BC-9417-F1C1-4AE703CF8CD9}"/>
                  </a:ext>
                </a:extLst>
              </p:cNvPr>
              <p:cNvSpPr/>
              <p:nvPr/>
            </p:nvSpPr>
            <p:spPr>
              <a:xfrm>
                <a:off x="2137723" y="2612572"/>
                <a:ext cx="4460034" cy="178214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574D350-3200-B21E-B255-85DA472081AA}"/>
                  </a:ext>
                </a:extLst>
              </p:cNvPr>
              <p:cNvSpPr/>
              <p:nvPr/>
            </p:nvSpPr>
            <p:spPr>
              <a:xfrm>
                <a:off x="2336777" y="2802295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44CBD4D-ABB5-DF2B-60AB-07FA4DF3D650}"/>
                  </a:ext>
                </a:extLst>
              </p:cNvPr>
              <p:cNvSpPr/>
              <p:nvPr/>
            </p:nvSpPr>
            <p:spPr>
              <a:xfrm>
                <a:off x="4510809" y="2802294"/>
                <a:ext cx="1863012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RestController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1A6621-6B34-10A8-284C-E93A30383A22}"/>
                  </a:ext>
                </a:extLst>
              </p:cNvPr>
              <p:cNvSpPr/>
              <p:nvPr/>
            </p:nvSpPr>
            <p:spPr>
              <a:xfrm>
                <a:off x="2336777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GetMapping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99E3F6E-600A-6C15-D756-F5AA45E635CF}"/>
                  </a:ext>
                </a:extLst>
              </p:cNvPr>
              <p:cNvSpPr/>
              <p:nvPr/>
            </p:nvSpPr>
            <p:spPr>
              <a:xfrm>
                <a:off x="4510809" y="3214396"/>
                <a:ext cx="1863012" cy="100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PostMapping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PutMapping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DeleteMapping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8953A87-5AB5-E364-15CF-237C9659F37B}"/>
                  </a:ext>
                </a:extLst>
              </p:cNvPr>
              <p:cNvSpPr/>
              <p:nvPr/>
            </p:nvSpPr>
            <p:spPr>
              <a:xfrm>
                <a:off x="2137698" y="2200470"/>
                <a:ext cx="4460034" cy="41210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Controller</a:t>
                </a: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0470AA-E2D7-05A3-734B-0AAC5D052035}"/>
                </a:ext>
              </a:extLst>
            </p:cNvPr>
            <p:cNvSpPr/>
            <p:nvPr/>
          </p:nvSpPr>
          <p:spPr>
            <a:xfrm>
              <a:off x="2906406" y="1661752"/>
              <a:ext cx="1520636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B7B0AE-404E-3AD2-56C2-643F784F76ED}"/>
                </a:ext>
              </a:extLst>
            </p:cNvPr>
            <p:cNvSpPr/>
            <p:nvPr/>
          </p:nvSpPr>
          <p:spPr>
            <a:xfrm>
              <a:off x="5318550" y="1661752"/>
              <a:ext cx="1517043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CB59587-8FAA-C67D-83F8-33BCFCC2EDAF}"/>
                </a:ext>
              </a:extLst>
            </p:cNvPr>
            <p:cNvSpPr/>
            <p:nvPr/>
          </p:nvSpPr>
          <p:spPr>
            <a:xfrm>
              <a:off x="7727101" y="1661752"/>
              <a:ext cx="1517044" cy="8117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DAO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(Repository)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1B4A42A-2CD5-3B0B-331E-5D97E1296CDB}"/>
                </a:ext>
              </a:extLst>
            </p:cNvPr>
            <p:cNvGrpSpPr/>
            <p:nvPr/>
          </p:nvGrpSpPr>
          <p:grpSpPr>
            <a:xfrm>
              <a:off x="10135653" y="1661752"/>
              <a:ext cx="1418255" cy="811763"/>
              <a:chOff x="10403631" y="2192694"/>
              <a:chExt cx="1418255" cy="2621902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281A430-EF53-C049-A732-059EDA937969}"/>
                  </a:ext>
                </a:extLst>
              </p:cNvPr>
              <p:cNvSpPr/>
              <p:nvPr/>
            </p:nvSpPr>
            <p:spPr>
              <a:xfrm>
                <a:off x="10403633" y="2192694"/>
                <a:ext cx="1418253" cy="4105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DA64B95C-6890-EB6A-A9AD-3D295BE5ADCF}"/>
                  </a:ext>
                </a:extLst>
              </p:cNvPr>
              <p:cNvSpPr/>
              <p:nvPr/>
            </p:nvSpPr>
            <p:spPr>
              <a:xfrm>
                <a:off x="10403632" y="4404049"/>
                <a:ext cx="1418253" cy="4105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9AA040C-DA30-6508-B173-039B594EA8BE}"/>
                  </a:ext>
                </a:extLst>
              </p:cNvPr>
              <p:cNvCxnSpPr>
                <a:stCxn id="63" idx="2"/>
                <a:endCxn id="64" idx="2"/>
              </p:cNvCxnSpPr>
              <p:nvPr/>
            </p:nvCxnSpPr>
            <p:spPr>
              <a:xfrm flipH="1">
                <a:off x="10403632" y="2397968"/>
                <a:ext cx="1" cy="22113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F1BB6DF-4556-2423-5810-38C28FBB8E07}"/>
                  </a:ext>
                </a:extLst>
              </p:cNvPr>
              <p:cNvCxnSpPr>
                <a:cxnSpLocks/>
                <a:stCxn id="63" idx="6"/>
                <a:endCxn id="64" idx="6"/>
              </p:cNvCxnSpPr>
              <p:nvPr/>
            </p:nvCxnSpPr>
            <p:spPr>
              <a:xfrm flipH="1">
                <a:off x="11821885" y="2397968"/>
                <a:ext cx="1" cy="22113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73E9D58-092A-BE6D-A0CE-D79787B9D326}"/>
                  </a:ext>
                </a:extLst>
              </p:cNvPr>
              <p:cNvSpPr/>
              <p:nvPr/>
            </p:nvSpPr>
            <p:spPr>
              <a:xfrm>
                <a:off x="10403631" y="2397967"/>
                <a:ext cx="1418230" cy="22113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DB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AEC661B-9CEB-AE25-045C-0F36B1C9E01E}"/>
                </a:ext>
              </a:extLst>
            </p:cNvPr>
            <p:cNvCxnSpPr>
              <a:cxnSpLocks/>
              <a:stCxn id="19" idx="3"/>
              <a:endCxn id="54" idx="1"/>
            </p:cNvCxnSpPr>
            <p:nvPr/>
          </p:nvCxnSpPr>
          <p:spPr>
            <a:xfrm>
              <a:off x="2014898" y="2067634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85683D5-2167-D2CE-826C-E82213C99D9C}"/>
                </a:ext>
              </a:extLst>
            </p:cNvPr>
            <p:cNvCxnSpPr>
              <a:cxnSpLocks/>
              <a:stCxn id="54" idx="3"/>
              <a:endCxn id="57" idx="1"/>
            </p:cNvCxnSpPr>
            <p:nvPr/>
          </p:nvCxnSpPr>
          <p:spPr>
            <a:xfrm>
              <a:off x="4427042" y="2067634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97F1E1F-F88D-8FF4-5DFE-9B5B86CBBF29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6835593" y="2067634"/>
              <a:ext cx="89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3DCDFE1-724B-A3ED-BF4D-EE7808068B43}"/>
                </a:ext>
              </a:extLst>
            </p:cNvPr>
            <p:cNvCxnSpPr>
              <a:cxnSpLocks/>
              <a:stCxn id="60" idx="3"/>
              <a:endCxn id="68" idx="1"/>
            </p:cNvCxnSpPr>
            <p:nvPr/>
          </p:nvCxnSpPr>
          <p:spPr>
            <a:xfrm flipV="1">
              <a:off x="9244145" y="2067633"/>
              <a:ext cx="89150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6AA2901-4143-6533-C5B7-2FB4EFB9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669" y="2473515"/>
              <a:ext cx="1469712" cy="9370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1978293-837B-8FCD-CC74-A71F77D73BA4}"/>
                </a:ext>
              </a:extLst>
            </p:cNvPr>
            <p:cNvCxnSpPr>
              <a:cxnSpLocks/>
            </p:cNvCxnSpPr>
            <p:nvPr/>
          </p:nvCxnSpPr>
          <p:spPr>
            <a:xfrm>
              <a:off x="4427018" y="2473512"/>
              <a:ext cx="1469710" cy="937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68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Front Lab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265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987444-199B-F372-7CE6-E04309A500A4}"/>
              </a:ext>
            </a:extLst>
          </p:cNvPr>
          <p:cNvGrpSpPr/>
          <p:nvPr/>
        </p:nvGrpSpPr>
        <p:grpSpPr>
          <a:xfrm>
            <a:off x="9395600" y="1217438"/>
            <a:ext cx="2313434" cy="303647"/>
            <a:chOff x="9395600" y="1217438"/>
            <a:chExt cx="2313434" cy="3036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88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</a:rPr>
              <a:t>화면구성</a:t>
            </a:r>
            <a:r>
              <a:rPr lang="en-US" altLang="ko-KR" sz="3200" b="1" dirty="0">
                <a:solidFill>
                  <a:schemeClr val="bg1"/>
                </a:solidFill>
              </a:rPr>
              <a:t>-1: Navbar-2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547508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Introduction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Notice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Lecture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DD1C7-49ED-4323-B2CB-43FD2708A32A}"/>
              </a:ext>
            </a:extLst>
          </p:cNvPr>
          <p:cNvSpPr/>
          <p:nvPr/>
        </p:nvSpPr>
        <p:spPr>
          <a:xfrm>
            <a:off x="3430583" y="1516887"/>
            <a:ext cx="1159565" cy="57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Researchers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Laboratory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07D4B1-E169-D587-4E09-C4594D340C27}"/>
              </a:ext>
            </a:extLst>
          </p:cNvPr>
          <p:cNvSpPr/>
          <p:nvPr/>
        </p:nvSpPr>
        <p:spPr>
          <a:xfrm>
            <a:off x="4821006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일반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F2FA19-3482-43B0-EF37-4AA3561DE558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B56385-C713-EE83-D974-4EE61D7AC190}"/>
              </a:ext>
            </a:extLst>
          </p:cNvPr>
          <p:cNvSpPr/>
          <p:nvPr/>
        </p:nvSpPr>
        <p:spPr>
          <a:xfrm>
            <a:off x="7601853" y="1516889"/>
            <a:ext cx="1159565" cy="577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논문 게시판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자료 게시판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FF3FA9-1A59-81E9-B984-F3877E470ABE}"/>
              </a:ext>
            </a:extLst>
          </p:cNvPr>
          <p:cNvSpPr/>
          <p:nvPr/>
        </p:nvSpPr>
        <p:spPr>
          <a:xfrm>
            <a:off x="1090569" y="1217438"/>
            <a:ext cx="897622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AD1B54-6FAC-ABED-D2C1-F3D4FD04816A}"/>
              </a:ext>
            </a:extLst>
          </p:cNvPr>
          <p:cNvGrpSpPr/>
          <p:nvPr/>
        </p:nvGrpSpPr>
        <p:grpSpPr>
          <a:xfrm>
            <a:off x="9392752" y="1217438"/>
            <a:ext cx="2316282" cy="764279"/>
            <a:chOff x="9392752" y="1217438"/>
            <a:chExt cx="2316282" cy="76427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8A64EE-F1DB-5164-6611-4DD2A6D16803}"/>
                </a:ext>
              </a:extLst>
            </p:cNvPr>
            <p:cNvSpPr/>
            <p:nvPr/>
          </p:nvSpPr>
          <p:spPr>
            <a:xfrm>
              <a:off x="9395600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3C330D2-48E6-35FE-28BC-A9E42C3B1306}"/>
                </a:ext>
              </a:extLst>
            </p:cNvPr>
            <p:cNvSpPr/>
            <p:nvPr/>
          </p:nvSpPr>
          <p:spPr>
            <a:xfrm>
              <a:off x="10549469" y="1217438"/>
              <a:ext cx="1159565" cy="30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06A955C-2F68-20AD-5A4C-855945B72B3C}"/>
                </a:ext>
              </a:extLst>
            </p:cNvPr>
            <p:cNvSpPr/>
            <p:nvPr/>
          </p:nvSpPr>
          <p:spPr>
            <a:xfrm>
              <a:off x="9392752" y="1516889"/>
              <a:ext cx="1159565" cy="464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개인정보수정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비밀변호변경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4028</Words>
  <Application>Microsoft Office PowerPoint</Application>
  <PresentationFormat>와이드스크린</PresentationFormat>
  <Paragraphs>963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107</cp:revision>
  <dcterms:created xsi:type="dcterms:W3CDTF">2022-07-13T05:24:09Z</dcterms:created>
  <dcterms:modified xsi:type="dcterms:W3CDTF">2022-09-14T06:16:31Z</dcterms:modified>
</cp:coreProperties>
</file>