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3" r:id="rId2"/>
    <p:sldId id="261" r:id="rId3"/>
    <p:sldId id="264" r:id="rId4"/>
    <p:sldId id="266" r:id="rId5"/>
    <p:sldId id="333" r:id="rId6"/>
    <p:sldId id="334" r:id="rId7"/>
    <p:sldId id="337" r:id="rId8"/>
    <p:sldId id="338" r:id="rId9"/>
    <p:sldId id="335" r:id="rId10"/>
    <p:sldId id="336" r:id="rId11"/>
    <p:sldId id="340" r:id="rId12"/>
    <p:sldId id="341" r:id="rId13"/>
    <p:sldId id="332" r:id="rId14"/>
    <p:sldId id="314" r:id="rId15"/>
    <p:sldId id="343" r:id="rId16"/>
    <p:sldId id="344" r:id="rId17"/>
    <p:sldId id="346" r:id="rId18"/>
    <p:sldId id="347" r:id="rId19"/>
    <p:sldId id="348" r:id="rId20"/>
    <p:sldId id="349" r:id="rId21"/>
    <p:sldId id="293" r:id="rId22"/>
    <p:sldId id="356" r:id="rId23"/>
    <p:sldId id="355" r:id="rId24"/>
    <p:sldId id="297" r:id="rId25"/>
    <p:sldId id="318" r:id="rId26"/>
    <p:sldId id="322" r:id="rId27"/>
    <p:sldId id="324" r:id="rId28"/>
    <p:sldId id="312" r:id="rId29"/>
    <p:sldId id="326" r:id="rId30"/>
    <p:sldId id="325" r:id="rId31"/>
    <p:sldId id="354" r:id="rId32"/>
    <p:sldId id="350" r:id="rId33"/>
    <p:sldId id="351" r:id="rId34"/>
    <p:sldId id="352" r:id="rId35"/>
    <p:sldId id="353" r:id="rId36"/>
    <p:sldId id="327" r:id="rId37"/>
    <p:sldId id="328" r:id="rId38"/>
    <p:sldId id="329" r:id="rId39"/>
    <p:sldId id="330" r:id="rId40"/>
    <p:sldId id="331" r:id="rId41"/>
    <p:sldId id="296" r:id="rId42"/>
    <p:sldId id="295" r:id="rId43"/>
    <p:sldId id="26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6188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ADD381-C209-53B5-9694-951B9DCEE211}"/>
              </a:ext>
            </a:extLst>
          </p:cNvPr>
          <p:cNvGrpSpPr/>
          <p:nvPr/>
        </p:nvGrpSpPr>
        <p:grpSpPr>
          <a:xfrm>
            <a:off x="1520775" y="1086232"/>
            <a:ext cx="9150450" cy="4685537"/>
            <a:chOff x="1140901" y="973123"/>
            <a:chExt cx="9150450" cy="468553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21B9D8-2C31-CCC7-E125-8430096AF159}"/>
                </a:ext>
              </a:extLst>
            </p:cNvPr>
            <p:cNvGrpSpPr/>
            <p:nvPr/>
          </p:nvGrpSpPr>
          <p:grpSpPr>
            <a:xfrm>
              <a:off x="1140901" y="973123"/>
              <a:ext cx="3129095" cy="4685537"/>
              <a:chOff x="1140901" y="973123"/>
              <a:chExt cx="3129095" cy="468553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97770A-A6DC-F98F-282D-83C870DBFC6A}"/>
                  </a:ext>
                </a:extLst>
              </p:cNvPr>
              <p:cNvSpPr/>
              <p:nvPr/>
            </p:nvSpPr>
            <p:spPr>
              <a:xfrm>
                <a:off x="1140901" y="1568741"/>
                <a:ext cx="3129093" cy="349430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UserTable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DataTable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TagTable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일반 공지사항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수업 공지사항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연구 공지사항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공지 게시판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논문 게시판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자료 게시판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785DBFB4-E98C-D93C-1C2B-A0461D4070CD}"/>
                  </a:ext>
                </a:extLst>
              </p:cNvPr>
              <p:cNvSpPr/>
              <p:nvPr/>
            </p:nvSpPr>
            <p:spPr>
              <a:xfrm>
                <a:off x="1140902" y="973123"/>
                <a:ext cx="3129094" cy="595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C8F35D-5287-7218-E2A4-7DC2493EBBC6}"/>
                  </a:ext>
                </a:extLst>
              </p:cNvPr>
              <p:cNvSpPr/>
              <p:nvPr/>
            </p:nvSpPr>
            <p:spPr>
              <a:xfrm>
                <a:off x="1140902" y="5063042"/>
                <a:ext cx="3129094" cy="595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0B7D218-B557-E052-E9AB-1C7ABB9A5B7B}"/>
                  </a:ext>
                </a:extLst>
              </p:cNvPr>
              <p:cNvCxnSpPr>
                <a:stCxn id="2" idx="2"/>
                <a:endCxn id="5" idx="2"/>
              </p:cNvCxnSpPr>
              <p:nvPr/>
            </p:nvCxnSpPr>
            <p:spPr>
              <a:xfrm>
                <a:off x="1140902" y="1270932"/>
                <a:ext cx="0" cy="40899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8F5117C-4A8A-4E24-F102-431DA1A364BC}"/>
                  </a:ext>
                </a:extLst>
              </p:cNvPr>
              <p:cNvCxnSpPr>
                <a:cxnSpLocks/>
                <a:stCxn id="2" idx="6"/>
                <a:endCxn id="5" idx="6"/>
              </p:cNvCxnSpPr>
              <p:nvPr/>
            </p:nvCxnSpPr>
            <p:spPr>
              <a:xfrm>
                <a:off x="4269996" y="1270932"/>
                <a:ext cx="0" cy="40899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22B46F5-7B5E-1701-B119-0D764FF7D91B}"/>
                </a:ext>
              </a:extLst>
            </p:cNvPr>
            <p:cNvGrpSpPr/>
            <p:nvPr/>
          </p:nvGrpSpPr>
          <p:grpSpPr>
            <a:xfrm>
              <a:off x="7162256" y="973123"/>
              <a:ext cx="3129095" cy="4685537"/>
              <a:chOff x="1140901" y="973123"/>
              <a:chExt cx="3129095" cy="468553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29243C6-DA2B-4375-0139-BFF3D5F9C9B7}"/>
                  </a:ext>
                </a:extLst>
              </p:cNvPr>
              <p:cNvSpPr/>
              <p:nvPr/>
            </p:nvSpPr>
            <p:spPr>
              <a:xfrm>
                <a:off x="1140901" y="1568741"/>
                <a:ext cx="3129093" cy="349430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UserTable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DataTable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TagTable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공지 게시판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자료 게시판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발표 게시판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실습 게시판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과제 게시판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4785B19-F791-2B78-6BDF-F1A97705E7B7}"/>
                  </a:ext>
                </a:extLst>
              </p:cNvPr>
              <p:cNvSpPr/>
              <p:nvPr/>
            </p:nvSpPr>
            <p:spPr>
              <a:xfrm>
                <a:off x="1140902" y="973123"/>
                <a:ext cx="3129094" cy="595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62E455D7-64A6-4920-3794-4ADECA6C1E10}"/>
                  </a:ext>
                </a:extLst>
              </p:cNvPr>
              <p:cNvSpPr/>
              <p:nvPr/>
            </p:nvSpPr>
            <p:spPr>
              <a:xfrm>
                <a:off x="1140902" y="5063042"/>
                <a:ext cx="3129094" cy="595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3869EDB-0771-8DBB-CE3A-A489BDF20BD9}"/>
                  </a:ext>
                </a:extLst>
              </p:cNvPr>
              <p:cNvCxnSpPr>
                <a:stCxn id="14" idx="2"/>
                <a:endCxn id="15" idx="2"/>
              </p:cNvCxnSpPr>
              <p:nvPr/>
            </p:nvCxnSpPr>
            <p:spPr>
              <a:xfrm>
                <a:off x="1140902" y="1270932"/>
                <a:ext cx="0" cy="40899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41EF1B6-3683-F382-342E-510EFEECB5AC}"/>
                  </a:ext>
                </a:extLst>
              </p:cNvPr>
              <p:cNvCxnSpPr>
                <a:cxnSpLocks/>
                <a:stCxn id="14" idx="6"/>
                <a:endCxn id="15" idx="6"/>
              </p:cNvCxnSpPr>
              <p:nvPr/>
            </p:nvCxnSpPr>
            <p:spPr>
              <a:xfrm>
                <a:off x="4269996" y="1270932"/>
                <a:ext cx="0" cy="40899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  <a:p>
            <a:pPr algn="ctr"/>
            <a:r>
              <a:rPr lang="en-US" altLang="ko-KR" sz="10000" b="1" dirty="0"/>
              <a:t>Tag </a:t>
            </a:r>
            <a:r>
              <a:rPr lang="ko-KR" altLang="en-US" sz="10000" b="1" dirty="0"/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일반 </a:t>
              </a:r>
              <a:r>
                <a:rPr lang="en-US" altLang="ko-KR" b="1" dirty="0">
                  <a:solidFill>
                    <a:schemeClr val="tx1"/>
                  </a:solidFill>
                </a:rPr>
                <a:t>/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 </a:t>
              </a:r>
              <a:r>
                <a:rPr lang="en-US" altLang="ko-KR" b="1" dirty="0">
                  <a:solidFill>
                    <a:schemeClr val="tx1"/>
                  </a:solidFill>
                </a:rPr>
                <a:t>/ </a:t>
              </a:r>
              <a:r>
                <a:rPr lang="ko-KR" altLang="en-US" b="1" dirty="0">
                  <a:solidFill>
                    <a:schemeClr val="tx1"/>
                  </a:solidFill>
                </a:rPr>
                <a:t>연구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프로젝트명</a:t>
              </a:r>
              <a:r>
                <a:rPr lang="en-US" altLang="ko-KR" b="1" dirty="0">
                  <a:solidFill>
                    <a:schemeClr val="tx1"/>
                  </a:solidFill>
                </a:rPr>
                <a:t>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62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일반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수업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연구 공지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729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Paper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paper_board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논문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72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개발시작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Material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61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9CF9A9-C675-27E5-6111-F2EC29303399}"/>
              </a:ext>
            </a:extLst>
          </p:cNvPr>
          <p:cNvGrpSpPr/>
          <p:nvPr/>
        </p:nvGrpSpPr>
        <p:grpSpPr>
          <a:xfrm>
            <a:off x="1392279" y="2465371"/>
            <a:ext cx="9407443" cy="1927258"/>
            <a:chOff x="1821486" y="2465371"/>
            <a:chExt cx="9407443" cy="192725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9B6BBD4-2D59-D0E2-B9C9-69CEFED8E47B}"/>
                </a:ext>
              </a:extLst>
            </p:cNvPr>
            <p:cNvGrpSpPr/>
            <p:nvPr/>
          </p:nvGrpSpPr>
          <p:grpSpPr>
            <a:xfrm>
              <a:off x="1821486" y="2465372"/>
              <a:ext cx="4238644" cy="1927257"/>
              <a:chOff x="5619147" y="2451916"/>
              <a:chExt cx="3915053" cy="192725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DBD13F-003A-A6B2-EA92-57CC9E42252E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01A2FC-16EA-7D7F-51DF-D0841FEF9E00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21A7C2-804D-A85B-0C86-E4218A483F49}"/>
                </a:ext>
              </a:extLst>
            </p:cNvPr>
            <p:cNvGrpSpPr/>
            <p:nvPr/>
          </p:nvGrpSpPr>
          <p:grpSpPr>
            <a:xfrm>
              <a:off x="6990285" y="2465371"/>
              <a:ext cx="4238644" cy="1927257"/>
              <a:chOff x="5619148" y="4909713"/>
              <a:chExt cx="3915053" cy="192725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545ECAB-3660-D859-5FC6-828BE03FCCF2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7DBC7A-0C7D-DC43-9CEF-BA27E0FB41FE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656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공동개발환경 세팅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3256</Words>
  <Application>Microsoft Office PowerPoint</Application>
  <PresentationFormat>와이드스크린</PresentationFormat>
  <Paragraphs>818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79</cp:revision>
  <dcterms:created xsi:type="dcterms:W3CDTF">2022-07-13T05:24:09Z</dcterms:created>
  <dcterms:modified xsi:type="dcterms:W3CDTF">2022-08-03T12:19:44Z</dcterms:modified>
</cp:coreProperties>
</file>