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3" r:id="rId2"/>
    <p:sldId id="261" r:id="rId3"/>
    <p:sldId id="264" r:id="rId4"/>
    <p:sldId id="266" r:id="rId5"/>
    <p:sldId id="333" r:id="rId6"/>
    <p:sldId id="334" r:id="rId7"/>
    <p:sldId id="337" r:id="rId8"/>
    <p:sldId id="338" r:id="rId9"/>
    <p:sldId id="335" r:id="rId10"/>
    <p:sldId id="336" r:id="rId11"/>
    <p:sldId id="340" r:id="rId12"/>
    <p:sldId id="341" r:id="rId13"/>
    <p:sldId id="332" r:id="rId14"/>
    <p:sldId id="314" r:id="rId15"/>
    <p:sldId id="343" r:id="rId16"/>
    <p:sldId id="344" r:id="rId17"/>
    <p:sldId id="346" r:id="rId18"/>
    <p:sldId id="347" r:id="rId19"/>
    <p:sldId id="348" r:id="rId20"/>
    <p:sldId id="349" r:id="rId21"/>
    <p:sldId id="293" r:id="rId22"/>
    <p:sldId id="297" r:id="rId23"/>
    <p:sldId id="318" r:id="rId24"/>
    <p:sldId id="322" r:id="rId25"/>
    <p:sldId id="324" r:id="rId26"/>
    <p:sldId id="312" r:id="rId27"/>
    <p:sldId id="326" r:id="rId28"/>
    <p:sldId id="325" r:id="rId29"/>
    <p:sldId id="354" r:id="rId30"/>
    <p:sldId id="350" r:id="rId31"/>
    <p:sldId id="351" r:id="rId32"/>
    <p:sldId id="352" r:id="rId33"/>
    <p:sldId id="353" r:id="rId34"/>
    <p:sldId id="327" r:id="rId35"/>
    <p:sldId id="328" r:id="rId36"/>
    <p:sldId id="329" r:id="rId37"/>
    <p:sldId id="330" r:id="rId38"/>
    <p:sldId id="331" r:id="rId39"/>
    <p:sldId id="296" r:id="rId40"/>
    <p:sldId id="295" r:id="rId41"/>
    <p:sldId id="26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6188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  <a:p>
            <a:pPr algn="ctr"/>
            <a:r>
              <a:rPr lang="en-US" altLang="ko-KR" sz="10000" b="1" dirty="0"/>
              <a:t>Tag </a:t>
            </a:r>
            <a:r>
              <a:rPr lang="ko-KR" altLang="en-US" sz="10000" b="1" dirty="0"/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일반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 </a:t>
              </a:r>
              <a:r>
                <a:rPr lang="en-US" altLang="ko-KR" b="1" dirty="0">
                  <a:solidFill>
                    <a:schemeClr val="tx1"/>
                  </a:solidFill>
                </a:rPr>
                <a:t>/ </a:t>
              </a:r>
              <a:r>
                <a:rPr lang="ko-KR" altLang="en-US" b="1" dirty="0">
                  <a:solidFill>
                    <a:schemeClr val="tx1"/>
                  </a:solidFill>
                </a:rPr>
                <a:t>연구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프로젝트명</a:t>
              </a:r>
              <a:r>
                <a:rPr lang="en-US" altLang="ko-KR" b="1" dirty="0">
                  <a:solidFill>
                    <a:schemeClr val="tx1"/>
                  </a:solidFill>
                </a:rPr>
                <a:t>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62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일반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수업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연구 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72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Paper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paper_board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논문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272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Material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DE0BD7-F5BF-B4B8-0C88-58C6942F42C4}"/>
              </a:ext>
            </a:extLst>
          </p:cNvPr>
          <p:cNvGrpSpPr/>
          <p:nvPr/>
        </p:nvGrpSpPr>
        <p:grpSpPr>
          <a:xfrm>
            <a:off x="1374840" y="1633678"/>
            <a:ext cx="9442320" cy="4439950"/>
            <a:chOff x="1164901" y="1633678"/>
            <a:chExt cx="9442320" cy="44399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164901" y="2896797"/>
              <a:ext cx="4170522" cy="31768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164901" y="2451916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164901" y="163367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692168" y="1633678"/>
              <a:ext cx="3915053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일반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연구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692168" y="4146371"/>
              <a:ext cx="3915053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프로젝트명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61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9CF9A9-C675-27E5-6111-F2EC29303399}"/>
              </a:ext>
            </a:extLst>
          </p:cNvPr>
          <p:cNvGrpSpPr/>
          <p:nvPr/>
        </p:nvGrpSpPr>
        <p:grpSpPr>
          <a:xfrm>
            <a:off x="1392279" y="2465371"/>
            <a:ext cx="9407443" cy="1927258"/>
            <a:chOff x="1821486" y="2465371"/>
            <a:chExt cx="9407443" cy="192725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9B6BBD4-2D59-D0E2-B9C9-69CEFED8E47B}"/>
                </a:ext>
              </a:extLst>
            </p:cNvPr>
            <p:cNvGrpSpPr/>
            <p:nvPr/>
          </p:nvGrpSpPr>
          <p:grpSpPr>
            <a:xfrm>
              <a:off x="1821486" y="2465372"/>
              <a:ext cx="4238644" cy="1927257"/>
              <a:chOff x="5619147" y="2451916"/>
              <a:chExt cx="3915053" cy="192725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DBD13F-003A-A6B2-EA92-57CC9E42252E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01A2FC-16EA-7D7F-51DF-D0841FEF9E00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621A7C2-804D-A85B-0C86-E4218A483F49}"/>
                </a:ext>
              </a:extLst>
            </p:cNvPr>
            <p:cNvGrpSpPr/>
            <p:nvPr/>
          </p:nvGrpSpPr>
          <p:grpSpPr>
            <a:xfrm>
              <a:off x="6990285" y="2465371"/>
              <a:ext cx="4238644" cy="1927257"/>
              <a:chOff x="5619148" y="4909713"/>
              <a:chExt cx="3915053" cy="192725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545ECAB-3660-D859-5FC6-828BE03FCCF2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7DBC7A-0C7D-DC43-9CEF-BA27E0FB41FE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65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3225</Words>
  <Application>Microsoft Office PowerPoint</Application>
  <PresentationFormat>와이드스크린</PresentationFormat>
  <Paragraphs>796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76</cp:revision>
  <dcterms:created xsi:type="dcterms:W3CDTF">2022-07-13T05:24:09Z</dcterms:created>
  <dcterms:modified xsi:type="dcterms:W3CDTF">2022-08-03T12:04:58Z</dcterms:modified>
</cp:coreProperties>
</file>