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3" r:id="rId2"/>
    <p:sldId id="261" r:id="rId3"/>
    <p:sldId id="264" r:id="rId4"/>
    <p:sldId id="266" r:id="rId5"/>
    <p:sldId id="372" r:id="rId6"/>
    <p:sldId id="381" r:id="rId7"/>
    <p:sldId id="382" r:id="rId8"/>
    <p:sldId id="333" r:id="rId9"/>
    <p:sldId id="334" r:id="rId10"/>
    <p:sldId id="337" r:id="rId11"/>
    <p:sldId id="338" r:id="rId12"/>
    <p:sldId id="335" r:id="rId13"/>
    <p:sldId id="336" r:id="rId14"/>
    <p:sldId id="340" r:id="rId15"/>
    <p:sldId id="341" r:id="rId16"/>
    <p:sldId id="332" r:id="rId17"/>
    <p:sldId id="314" r:id="rId18"/>
    <p:sldId id="343" r:id="rId19"/>
    <p:sldId id="344" r:id="rId20"/>
    <p:sldId id="346" r:id="rId21"/>
    <p:sldId id="347" r:id="rId22"/>
    <p:sldId id="348" r:id="rId23"/>
    <p:sldId id="349" r:id="rId24"/>
    <p:sldId id="293" r:id="rId25"/>
    <p:sldId id="356" r:id="rId26"/>
    <p:sldId id="355" r:id="rId27"/>
    <p:sldId id="297" r:id="rId28"/>
    <p:sldId id="318" r:id="rId29"/>
    <p:sldId id="322" r:id="rId30"/>
    <p:sldId id="357" r:id="rId31"/>
    <p:sldId id="373" r:id="rId32"/>
    <p:sldId id="374" r:id="rId33"/>
    <p:sldId id="360" r:id="rId34"/>
    <p:sldId id="376" r:id="rId35"/>
    <p:sldId id="377" r:id="rId36"/>
    <p:sldId id="378" r:id="rId37"/>
    <p:sldId id="354" r:id="rId38"/>
    <p:sldId id="350" r:id="rId39"/>
    <p:sldId id="351" r:id="rId40"/>
    <p:sldId id="352" r:id="rId41"/>
    <p:sldId id="371" r:id="rId42"/>
    <p:sldId id="379" r:id="rId43"/>
    <p:sldId id="363" r:id="rId44"/>
    <p:sldId id="366" r:id="rId45"/>
    <p:sldId id="328" r:id="rId46"/>
    <p:sldId id="365" r:id="rId47"/>
    <p:sldId id="329" r:id="rId48"/>
    <p:sldId id="330" r:id="rId49"/>
    <p:sldId id="331" r:id="rId50"/>
    <p:sldId id="327" r:id="rId51"/>
    <p:sldId id="296" r:id="rId52"/>
    <p:sldId id="380" r:id="rId53"/>
    <p:sldId id="367" r:id="rId54"/>
    <p:sldId id="368" r:id="rId55"/>
    <p:sldId id="369" r:id="rId56"/>
    <p:sldId id="370" r:id="rId57"/>
    <p:sldId id="29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08003"/>
            <a:chOff x="2797026" y="4305157"/>
            <a:chExt cx="1904306" cy="11080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382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6275"/>
            <a:chOff x="7490662" y="3229770"/>
            <a:chExt cx="1904303" cy="1846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6713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2797029" y="2345019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2797030" y="2345018"/>
            <a:ext cx="2" cy="1069417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2797030" y="2345019"/>
            <a:ext cx="12700" cy="1442928"/>
          </a:xfrm>
          <a:prstGeom prst="bentConnector3">
            <a:avLst>
              <a:gd name="adj1" fmla="val 19101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4701330" y="2345019"/>
            <a:ext cx="1" cy="214480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3"/>
            <a:endCxn id="27" idx="3"/>
          </p:cNvCxnSpPr>
          <p:nvPr/>
        </p:nvCxnSpPr>
        <p:spPr>
          <a:xfrm>
            <a:off x="4701331" y="2345019"/>
            <a:ext cx="1" cy="2514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 flipH="1">
            <a:off x="4701327" y="2345019"/>
            <a:ext cx="4" cy="2883475"/>
          </a:xfrm>
          <a:prstGeom prst="bentConnector3">
            <a:avLst>
              <a:gd name="adj1" fmla="val -5715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category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normal_notice_board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3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4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628000" y="1074510"/>
            <a:ext cx="10936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1</a:t>
            </a:r>
            <a:r>
              <a:rPr lang="ko-KR" altLang="en-US" sz="10000" b="1" dirty="0">
                <a:solidFill>
                  <a:srgbClr val="FF0000"/>
                </a:solidFill>
              </a:rPr>
              <a:t>개로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일단결정 되었으나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Lab </a:t>
            </a:r>
            <a:r>
              <a:rPr lang="ko-KR" altLang="en-US" sz="10000" b="1" dirty="0">
                <a:solidFill>
                  <a:srgbClr val="FF0000"/>
                </a:solidFill>
              </a:rPr>
              <a:t>개발결과 보고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-97354" y="1074510"/>
            <a:ext cx="12386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</a:t>
            </a:r>
            <a:r>
              <a:rPr lang="ko-KR" altLang="en-US" sz="10000" b="1" dirty="0">
                <a:solidFill>
                  <a:srgbClr val="FF0000"/>
                </a:solidFill>
              </a:rPr>
              <a:t>사용방식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최종결정 예정</a:t>
            </a:r>
            <a:r>
              <a:rPr lang="en-US" altLang="ko-KR" sz="10000" b="1" dirty="0">
                <a:solidFill>
                  <a:srgbClr val="FF0000"/>
                </a:solidFill>
              </a:rPr>
              <a:t>, </a:t>
            </a:r>
            <a:r>
              <a:rPr lang="ko-KR" altLang="en-US" sz="10000" b="1" dirty="0">
                <a:solidFill>
                  <a:srgbClr val="FF0000"/>
                </a:solidFill>
              </a:rPr>
              <a:t>아직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PPT</a:t>
            </a:r>
            <a:r>
              <a:rPr lang="ko-KR" altLang="en-US" sz="10000" b="1" dirty="0">
                <a:solidFill>
                  <a:srgbClr val="FF0000"/>
                </a:solidFill>
              </a:rPr>
              <a:t>는 수정되지 않음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1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617955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5064-DEA0-3A79-BA15-A6436E6F3B02}"/>
              </a:ext>
            </a:extLst>
          </p:cNvPr>
          <p:cNvSpPr txBox="1"/>
          <p:nvPr/>
        </p:nvSpPr>
        <p:spPr>
          <a:xfrm>
            <a:off x="65058" y="1843951"/>
            <a:ext cx="120618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Spring Architecture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 </a:t>
            </a:r>
            <a:r>
              <a:rPr lang="en-US" altLang="ko-KR" sz="3200" b="1" dirty="0" err="1">
                <a:solidFill>
                  <a:schemeClr val="bg1"/>
                </a:solidFill>
              </a:rPr>
              <a:t>SpringBoot</a:t>
            </a:r>
            <a:r>
              <a:rPr lang="en-US" altLang="ko-KR" sz="3200" b="1" dirty="0">
                <a:solidFill>
                  <a:schemeClr val="bg1"/>
                </a:solidFill>
              </a:rPr>
              <a:t>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B3E6AE-7198-C4CC-4F14-B7EA7B582A5F}"/>
              </a:ext>
            </a:extLst>
          </p:cNvPr>
          <p:cNvSpPr/>
          <p:nvPr/>
        </p:nvSpPr>
        <p:spPr>
          <a:xfrm>
            <a:off x="755184" y="1096738"/>
            <a:ext cx="10681632" cy="5299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config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board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MaterialBoardController.java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NoticeBoardController.java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PaperBoardController.java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AllNoticeController.java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LaboratoryNoticeController.java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LectureNoticeController.java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NormalNoticeController.java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└</a:t>
            </a:r>
            <a:r>
              <a:rPr lang="en-US" altLang="ko-KR" dirty="0">
                <a:solidFill>
                  <a:schemeClr val="tx1"/>
                </a:solidFill>
              </a:rPr>
              <a:t>user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    └</a:t>
            </a:r>
            <a:r>
              <a:rPr lang="en-US" altLang="ko-KR" dirty="0">
                <a:solidFill>
                  <a:schemeClr val="tx1"/>
                </a:solidFill>
              </a:rPr>
              <a:t>UserController.java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domain(Entity)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 err="1">
                <a:solidFill>
                  <a:schemeClr val="tx1"/>
                </a:solidFill>
              </a:rPr>
              <a:t>dto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repository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└</a:t>
            </a:r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5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Architecture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AFC14E-03BA-4CD1-9AEE-5CEFED0D4BCB}"/>
              </a:ext>
            </a:extLst>
          </p:cNvPr>
          <p:cNvGrpSpPr/>
          <p:nvPr/>
        </p:nvGrpSpPr>
        <p:grpSpPr>
          <a:xfrm>
            <a:off x="567973" y="1452864"/>
            <a:ext cx="11154794" cy="5166886"/>
            <a:chOff x="567973" y="1452864"/>
            <a:chExt cx="11154794" cy="516688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2BEADA-2334-40C7-9DF4-E6C57877C869}"/>
                </a:ext>
              </a:extLst>
            </p:cNvPr>
            <p:cNvSpPr/>
            <p:nvPr/>
          </p:nvSpPr>
          <p:spPr>
            <a:xfrm>
              <a:off x="6825526" y="2062600"/>
              <a:ext cx="1051854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Model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A9DC38F-17F9-4D89-BE99-9529D46C2D48}"/>
                </a:ext>
              </a:extLst>
            </p:cNvPr>
            <p:cNvSpPr/>
            <p:nvPr/>
          </p:nvSpPr>
          <p:spPr>
            <a:xfrm>
              <a:off x="5225010" y="2478974"/>
              <a:ext cx="4252887" cy="11924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B2D3E6-391E-1EA5-A3FF-501F818EB120}"/>
                </a:ext>
              </a:extLst>
            </p:cNvPr>
            <p:cNvSpPr/>
            <p:nvPr/>
          </p:nvSpPr>
          <p:spPr>
            <a:xfrm>
              <a:off x="4497137" y="2670513"/>
              <a:ext cx="891507" cy="41209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41506AB-3B86-485C-99BC-137789DE660B}"/>
                </a:ext>
              </a:extLst>
            </p:cNvPr>
            <p:cNvSpPr/>
            <p:nvPr/>
          </p:nvSpPr>
          <p:spPr>
            <a:xfrm>
              <a:off x="3731451" y="2273124"/>
              <a:ext cx="891507" cy="39607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View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FDC8E3-A431-4187-8952-A3977A18ECBC}"/>
                </a:ext>
              </a:extLst>
            </p:cNvPr>
            <p:cNvSpPr/>
            <p:nvPr/>
          </p:nvSpPr>
          <p:spPr>
            <a:xfrm>
              <a:off x="1398732" y="1807457"/>
              <a:ext cx="1051854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Response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811D4C9-C2B4-708C-4F2B-C201B114350D}"/>
                </a:ext>
              </a:extLst>
            </p:cNvPr>
            <p:cNvSpPr/>
            <p:nvPr/>
          </p:nvSpPr>
          <p:spPr>
            <a:xfrm>
              <a:off x="6905701" y="2674529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F7A24C-2D6A-CA71-D848-5D1483582786}"/>
                </a:ext>
              </a:extLst>
            </p:cNvPr>
            <p:cNvSpPr/>
            <p:nvPr/>
          </p:nvSpPr>
          <p:spPr>
            <a:xfrm>
              <a:off x="9412979" y="2660700"/>
              <a:ext cx="891507" cy="41209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3AB633-4283-C427-E298-5350E1A48FD2}"/>
                </a:ext>
              </a:extLst>
            </p:cNvPr>
            <p:cNvSpPr/>
            <p:nvPr/>
          </p:nvSpPr>
          <p:spPr>
            <a:xfrm>
              <a:off x="1986226" y="2664292"/>
              <a:ext cx="1092659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Request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9AE75F-1478-0420-3712-D727FA7D445B}"/>
                </a:ext>
              </a:extLst>
            </p:cNvPr>
            <p:cNvSpPr/>
            <p:nvPr/>
          </p:nvSpPr>
          <p:spPr>
            <a:xfrm>
              <a:off x="567973" y="2670510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1EF919E-EE44-F765-F5AA-0E6EE7AD4D77}"/>
                </a:ext>
              </a:extLst>
            </p:cNvPr>
            <p:cNvGrpSpPr/>
            <p:nvPr/>
          </p:nvGrpSpPr>
          <p:grpSpPr>
            <a:xfrm>
              <a:off x="1506813" y="4425502"/>
              <a:ext cx="4460059" cy="2194248"/>
              <a:chOff x="2137698" y="2200470"/>
              <a:chExt cx="4460059" cy="21942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F4DD8A-66BC-9417-F1C1-4AE703CF8CD9}"/>
                  </a:ext>
                </a:extLst>
              </p:cNvPr>
              <p:cNvSpPr/>
              <p:nvPr/>
            </p:nvSpPr>
            <p:spPr>
              <a:xfrm>
                <a:off x="2137723" y="2612572"/>
                <a:ext cx="4460034" cy="17821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74D350-3200-B21E-B255-85DA472081AA}"/>
                  </a:ext>
                </a:extLst>
              </p:cNvPr>
              <p:cNvSpPr/>
              <p:nvPr/>
            </p:nvSpPr>
            <p:spPr>
              <a:xfrm>
                <a:off x="2336777" y="2802295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4CBD4D-ABB5-DF2B-60AB-07FA4DF3D650}"/>
                  </a:ext>
                </a:extLst>
              </p:cNvPr>
              <p:cNvSpPr/>
              <p:nvPr/>
            </p:nvSpPr>
            <p:spPr>
              <a:xfrm>
                <a:off x="4510809" y="2802294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RestController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1A6621-6B34-10A8-284C-E93A30383A22}"/>
                  </a:ext>
                </a:extLst>
              </p:cNvPr>
              <p:cNvSpPr/>
              <p:nvPr/>
            </p:nvSpPr>
            <p:spPr>
              <a:xfrm>
                <a:off x="2336777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9E3F6E-600A-6C15-D756-F5AA45E635CF}"/>
                  </a:ext>
                </a:extLst>
              </p:cNvPr>
              <p:cNvSpPr/>
              <p:nvPr/>
            </p:nvSpPr>
            <p:spPr>
              <a:xfrm>
                <a:off x="4510809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8953A87-5AB5-E364-15CF-237C9659F37B}"/>
                  </a:ext>
                </a:extLst>
              </p:cNvPr>
              <p:cNvSpPr/>
              <p:nvPr/>
            </p:nvSpPr>
            <p:spPr>
              <a:xfrm>
                <a:off x="2137698" y="2200470"/>
                <a:ext cx="4460034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0470AA-E2D7-05A3-734B-0AAC5D052035}"/>
                </a:ext>
              </a:extLst>
            </p:cNvPr>
            <p:cNvSpPr/>
            <p:nvPr/>
          </p:nvSpPr>
          <p:spPr>
            <a:xfrm>
              <a:off x="2976525" y="2670510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B7B0AE-404E-3AD2-56C2-643F784F76ED}"/>
                </a:ext>
              </a:extLst>
            </p:cNvPr>
            <p:cNvSpPr/>
            <p:nvPr/>
          </p:nvSpPr>
          <p:spPr>
            <a:xfrm>
              <a:off x="5388669" y="2670510"/>
              <a:ext cx="1517043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CB59587-8FAA-C67D-83F8-33BCFCC2EDAF}"/>
                </a:ext>
              </a:extLst>
            </p:cNvPr>
            <p:cNvSpPr/>
            <p:nvPr/>
          </p:nvSpPr>
          <p:spPr>
            <a:xfrm>
              <a:off x="7797220" y="2670510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DAO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(Repository)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1B4A42A-2CD5-3B0B-331E-5D97E1296CDB}"/>
                </a:ext>
              </a:extLst>
            </p:cNvPr>
            <p:cNvGrpSpPr/>
            <p:nvPr/>
          </p:nvGrpSpPr>
          <p:grpSpPr>
            <a:xfrm>
              <a:off x="10304512" y="2666916"/>
              <a:ext cx="1418255" cy="811763"/>
              <a:chOff x="10502371" y="2181086"/>
              <a:chExt cx="1418255" cy="262190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81A430-EF53-C049-A732-059EDA937969}"/>
                  </a:ext>
                </a:extLst>
              </p:cNvPr>
              <p:cNvSpPr/>
              <p:nvPr/>
            </p:nvSpPr>
            <p:spPr>
              <a:xfrm>
                <a:off x="10502373" y="2181086"/>
                <a:ext cx="1418253" cy="4105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A64B95C-6890-EB6A-A9AD-3D295BE5ADCF}"/>
                  </a:ext>
                </a:extLst>
              </p:cNvPr>
              <p:cNvSpPr/>
              <p:nvPr/>
            </p:nvSpPr>
            <p:spPr>
              <a:xfrm>
                <a:off x="10502372" y="4392440"/>
                <a:ext cx="1418253" cy="41054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9AA040C-DA30-6508-B173-039B594EA8BE}"/>
                  </a:ext>
                </a:extLst>
              </p:cNvPr>
              <p:cNvCxnSpPr>
                <a:stCxn id="63" idx="2"/>
                <a:endCxn id="64" idx="2"/>
              </p:cNvCxnSpPr>
              <p:nvPr/>
            </p:nvCxnSpPr>
            <p:spPr>
              <a:xfrm flipH="1">
                <a:off x="10502372" y="2386361"/>
                <a:ext cx="1" cy="22113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F1BB6DF-4556-2423-5810-38C28FBB8E07}"/>
                  </a:ext>
                </a:extLst>
              </p:cNvPr>
              <p:cNvCxnSpPr>
                <a:cxnSpLocks/>
                <a:stCxn id="63" idx="6"/>
                <a:endCxn id="64" idx="6"/>
              </p:cNvCxnSpPr>
              <p:nvPr/>
            </p:nvCxnSpPr>
            <p:spPr>
              <a:xfrm flipH="1">
                <a:off x="11920625" y="2386361"/>
                <a:ext cx="1" cy="22113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73E9D58-092A-BE6D-A0CE-D79787B9D326}"/>
                  </a:ext>
                </a:extLst>
              </p:cNvPr>
              <p:cNvSpPr/>
              <p:nvPr/>
            </p:nvSpPr>
            <p:spPr>
              <a:xfrm>
                <a:off x="10502371" y="2386358"/>
                <a:ext cx="1418230" cy="22113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85683D5-2167-D2CE-826C-E82213C99D9C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>
              <a:off x="4497161" y="3076392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97F1E1F-F88D-8FF4-5DFE-9B5B86CBBF29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6905712" y="3076392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DCDFE1-724B-A3ED-BF4D-EE7808068B43}"/>
                </a:ext>
              </a:extLst>
            </p:cNvPr>
            <p:cNvCxnSpPr>
              <a:cxnSpLocks/>
              <a:stCxn id="60" idx="3"/>
              <a:endCxn id="68" idx="1"/>
            </p:cNvCxnSpPr>
            <p:nvPr/>
          </p:nvCxnSpPr>
          <p:spPr>
            <a:xfrm flipV="1">
              <a:off x="9314264" y="3072797"/>
              <a:ext cx="990248" cy="3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6AA2901-4143-6533-C5B7-2FB4EFB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6788" y="3482273"/>
              <a:ext cx="1469712" cy="93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1978293-837B-8FCD-CC74-A71F77D73BA4}"/>
                </a:ext>
              </a:extLst>
            </p:cNvPr>
            <p:cNvCxnSpPr>
              <a:cxnSpLocks/>
            </p:cNvCxnSpPr>
            <p:nvPr/>
          </p:nvCxnSpPr>
          <p:spPr>
            <a:xfrm>
              <a:off x="4497137" y="3482270"/>
              <a:ext cx="1469710" cy="937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65D85C-4266-4EAF-81F7-4087E36A02AA}"/>
                </a:ext>
              </a:extLst>
            </p:cNvPr>
            <p:cNvSpPr/>
            <p:nvPr/>
          </p:nvSpPr>
          <p:spPr>
            <a:xfrm>
              <a:off x="2976500" y="1452864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Mustache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C9581A1-F5AB-45B2-AC25-E5FEFF6400C7}"/>
                </a:ext>
              </a:extLst>
            </p:cNvPr>
            <p:cNvCxnSpPr>
              <a:stCxn id="19" idx="3"/>
              <a:endCxn id="54" idx="1"/>
            </p:cNvCxnSpPr>
            <p:nvPr/>
          </p:nvCxnSpPr>
          <p:spPr>
            <a:xfrm>
              <a:off x="2085017" y="3076392"/>
              <a:ext cx="8915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16B68FF-3E07-4398-A07D-A570E34844CC}"/>
                </a:ext>
              </a:extLst>
            </p:cNvPr>
            <p:cNvCxnSpPr>
              <a:cxnSpLocks/>
              <a:stCxn id="32" idx="1"/>
              <a:endCxn id="19" idx="0"/>
            </p:cNvCxnSpPr>
            <p:nvPr/>
          </p:nvCxnSpPr>
          <p:spPr>
            <a:xfrm flipH="1">
              <a:off x="1326495" y="1858746"/>
              <a:ext cx="1650005" cy="811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792A39E-8CD2-463B-B6A2-FF0CF1844953}"/>
                </a:ext>
              </a:extLst>
            </p:cNvPr>
            <p:cNvCxnSpPr>
              <a:cxnSpLocks/>
              <a:stCxn id="54" idx="0"/>
              <a:endCxn id="32" idx="2"/>
            </p:cNvCxnSpPr>
            <p:nvPr/>
          </p:nvCxnSpPr>
          <p:spPr>
            <a:xfrm flipH="1" flipV="1">
              <a:off x="3736818" y="2264627"/>
              <a:ext cx="25" cy="4058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6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Rest API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3D43C1-5AAC-4EAD-A85B-36BC33B0ECE7}"/>
              </a:ext>
            </a:extLst>
          </p:cNvPr>
          <p:cNvGrpSpPr/>
          <p:nvPr/>
        </p:nvGrpSpPr>
        <p:grpSpPr>
          <a:xfrm>
            <a:off x="781915" y="2159639"/>
            <a:ext cx="10326166" cy="2275181"/>
            <a:chOff x="815471" y="2109305"/>
            <a:chExt cx="10326166" cy="227518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1E28C7-2A25-424D-AFB1-906251B1B270}"/>
                </a:ext>
              </a:extLst>
            </p:cNvPr>
            <p:cNvSpPr/>
            <p:nvPr/>
          </p:nvSpPr>
          <p:spPr>
            <a:xfrm>
              <a:off x="815471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FEBAC8-3A91-4570-9C62-AEAA02B5E634}"/>
                </a:ext>
              </a:extLst>
            </p:cNvPr>
            <p:cNvSpPr/>
            <p:nvPr/>
          </p:nvSpPr>
          <p:spPr>
            <a:xfrm>
              <a:off x="5042227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REST API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17238E-FAAD-4746-BE7D-F19A6BBEB8A6}"/>
                </a:ext>
              </a:extLst>
            </p:cNvPr>
            <p:cNvSpPr/>
            <p:nvPr/>
          </p:nvSpPr>
          <p:spPr>
            <a:xfrm>
              <a:off x="9268981" y="2816539"/>
              <a:ext cx="1872656" cy="12249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84C5DFE-0368-448F-B945-2EF0C4260D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27" y="3095538"/>
              <a:ext cx="2354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D5DBCFD-50D8-4CFB-ADB5-2F37E04DD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8128" y="3799513"/>
              <a:ext cx="23540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B7CC20D-7EA8-40E6-AE3B-08B2F02C35B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883" y="3095538"/>
              <a:ext cx="2354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4E273E9-10FE-4BB3-98FB-457EAEE4F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4884" y="3799513"/>
              <a:ext cx="23540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76FDE4-FEAA-4039-A344-FD1808B4F6DA}"/>
                </a:ext>
              </a:extLst>
            </p:cNvPr>
            <p:cNvSpPr/>
            <p:nvPr/>
          </p:nvSpPr>
          <p:spPr>
            <a:xfrm>
              <a:off x="3355596" y="2109305"/>
              <a:ext cx="1019159" cy="8935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GET POST PUT</a:t>
              </a:r>
              <a:r>
                <a:rPr lang="ko-KR" altLang="en-US" sz="15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500" b="1" dirty="0">
                  <a:solidFill>
                    <a:sysClr val="windowText" lastClr="000000"/>
                  </a:solidFill>
                </a:rPr>
                <a:t>DELETE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4956062-059A-4000-8F73-4B1C597EF66F}"/>
                </a:ext>
              </a:extLst>
            </p:cNvPr>
            <p:cNvSpPr/>
            <p:nvPr/>
          </p:nvSpPr>
          <p:spPr>
            <a:xfrm>
              <a:off x="7470498" y="2508308"/>
              <a:ext cx="1242867" cy="4945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HTTP Request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8B1F9FB-FCBD-4403-86A2-ACFAEA67A430}"/>
                </a:ext>
              </a:extLst>
            </p:cNvPr>
            <p:cNvSpPr/>
            <p:nvPr/>
          </p:nvSpPr>
          <p:spPr>
            <a:xfrm>
              <a:off x="7470497" y="3889985"/>
              <a:ext cx="1242867" cy="49450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HTTP Response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CC67352-DBBC-4F0D-ABEB-6762593A3820}"/>
                </a:ext>
              </a:extLst>
            </p:cNvPr>
            <p:cNvSpPr/>
            <p:nvPr/>
          </p:nvSpPr>
          <p:spPr>
            <a:xfrm>
              <a:off x="3355596" y="3889985"/>
              <a:ext cx="1019159" cy="3296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ysClr val="windowText" lastClr="000000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0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4050</Words>
  <Application>Microsoft Office PowerPoint</Application>
  <PresentationFormat>와이드스크린</PresentationFormat>
  <Paragraphs>976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최 영환</cp:lastModifiedBy>
  <cp:revision>116</cp:revision>
  <dcterms:created xsi:type="dcterms:W3CDTF">2022-07-13T05:24:09Z</dcterms:created>
  <dcterms:modified xsi:type="dcterms:W3CDTF">2022-09-14T10:09:48Z</dcterms:modified>
</cp:coreProperties>
</file>