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60" r:id="rId2"/>
    <p:sldId id="298" r:id="rId3"/>
    <p:sldId id="261" r:id="rId4"/>
    <p:sldId id="299" r:id="rId5"/>
    <p:sldId id="300" r:id="rId6"/>
    <p:sldId id="301" r:id="rId7"/>
  </p:sldIdLst>
  <p:sldSz cx="9144000" cy="5143500" type="screen16x9"/>
  <p:notesSz cx="6858000" cy="9144000"/>
  <p:embeddedFontLst>
    <p:embeddedFont>
      <p:font typeface="Righteous" panose="020B0600000101010101" charset="0"/>
      <p:regular r:id="rId9"/>
    </p:embeddedFont>
    <p:embeddedFont>
      <p:font typeface="Roboto Condensed Light" panose="020B0600000101010101" charset="0"/>
      <p:regular r:id="rId10"/>
      <p:bold r:id="rId11"/>
      <p:italic r:id="rId12"/>
      <p:boldItalic r:id="rId13"/>
    </p:embeddedFont>
    <p:embeddedFont>
      <p:font typeface="Squada One" panose="020B0600000101010101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05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1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2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9B1FF-D04D-4955-82B5-FB6B4901A986}"/>
              </a:ext>
            </a:extLst>
          </p:cNvPr>
          <p:cNvSpPr/>
          <p:nvPr/>
        </p:nvSpPr>
        <p:spPr>
          <a:xfrm>
            <a:off x="858795" y="1223319"/>
            <a:ext cx="4825313" cy="314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449634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신경망과의 첫 만남</a:t>
            </a:r>
            <a:endParaRPr dirty="0"/>
          </a:p>
        </p:txBody>
      </p:sp>
      <p:sp>
        <p:nvSpPr>
          <p:cNvPr id="35" name="Google Shape;324;p45">
            <a:extLst>
              <a:ext uri="{FF2B5EF4-FFF2-40B4-BE49-F238E27FC236}">
                <a16:creationId xmlns:a16="http://schemas.microsoft.com/office/drawing/2014/main" id="{9C04F190-F3E2-48E8-A036-E6D3A03A89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9099" y="1653635"/>
            <a:ext cx="6864249" cy="2306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keras.datasets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models</a:t>
            </a: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layers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models.Sequential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network.add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,activation=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network.add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</a:t>
            </a:r>
            <a:r>
              <a:rPr lang="en-US" altLang="ko-KR" sz="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rmsprop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loss=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metrics=[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'accuracy’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train_images.reshape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train_images.astype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/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test_images.reshape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test_images.astype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'float32'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/ 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keras.utils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network.fit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epochs=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endParaRPr lang="en-US" altLang="ko-KR" sz="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US" altLang="ko-KR" sz="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network.evaluate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:'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altLang="ko-KR" sz="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7D6F99-A65D-4080-B0C7-DE1FFAEF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05" y="2736290"/>
            <a:ext cx="4576063" cy="1495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신경망을 위한 데이터 표현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A8FF5-6945-4300-AD8B-AC32CED1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13" y="1380066"/>
            <a:ext cx="1896022" cy="3426711"/>
          </a:xfrm>
        </p:spPr>
        <p:txBody>
          <a:bodyPr/>
          <a:lstStyle/>
          <a:p>
            <a:pPr algn="l">
              <a:buAutoNum type="arabicPeriod"/>
            </a:pPr>
            <a:r>
              <a:rPr lang="ko-KR" altLang="en-US" dirty="0"/>
              <a:t>스칼라</a:t>
            </a:r>
            <a:r>
              <a:rPr lang="en-US" altLang="ko-KR" dirty="0"/>
              <a:t>(0D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ko-KR" altLang="en-US" dirty="0"/>
              <a:t>벡터</a:t>
            </a:r>
            <a:r>
              <a:rPr lang="en-US" altLang="ko-KR" dirty="0"/>
              <a:t>(1D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ko-KR" altLang="en-US" dirty="0"/>
              <a:t>행렬</a:t>
            </a:r>
            <a:r>
              <a:rPr lang="en-US" altLang="ko-KR" dirty="0"/>
              <a:t>(2D 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</a:p>
          <a:p>
            <a:pPr algn="l">
              <a:buAutoNum type="arabicPeriod"/>
            </a:pPr>
            <a:r>
              <a:rPr lang="en-US" altLang="ko-KR" dirty="0"/>
              <a:t>3D</a:t>
            </a:r>
            <a:r>
              <a:rPr lang="ko-KR" altLang="en-US" dirty="0"/>
              <a:t>와 고차원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540B21-1503-47DA-9612-71CBAD529291}"/>
              </a:ext>
            </a:extLst>
          </p:cNvPr>
          <p:cNvSpPr/>
          <p:nvPr/>
        </p:nvSpPr>
        <p:spPr>
          <a:xfrm>
            <a:off x="1044146" y="2255108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8715D9-31C1-47FD-AA35-9BA1F3485E9D}"/>
              </a:ext>
            </a:extLst>
          </p:cNvPr>
          <p:cNvSpPr/>
          <p:nvPr/>
        </p:nvSpPr>
        <p:spPr>
          <a:xfrm>
            <a:off x="5708821" y="2255108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1F645A-A378-444F-805E-39A18E3D1C69}"/>
              </a:ext>
            </a:extLst>
          </p:cNvPr>
          <p:cNvSpPr/>
          <p:nvPr/>
        </p:nvSpPr>
        <p:spPr>
          <a:xfrm>
            <a:off x="1044146" y="3713205"/>
            <a:ext cx="2489886" cy="102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26BAD-F3E8-46C3-A8C2-B32FE2253349}"/>
              </a:ext>
            </a:extLst>
          </p:cNvPr>
          <p:cNvSpPr/>
          <p:nvPr/>
        </p:nvSpPr>
        <p:spPr>
          <a:xfrm>
            <a:off x="5708821" y="3713205"/>
            <a:ext cx="248988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A825C-14C4-4C1D-B835-7AB26A94A45E}"/>
              </a:ext>
            </a:extLst>
          </p:cNvPr>
          <p:cNvSpPr txBox="1"/>
          <p:nvPr/>
        </p:nvSpPr>
        <p:spPr>
          <a:xfrm>
            <a:off x="1044145" y="227936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x1.ndim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5708820" y="227936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x2.ndim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7B1DC-7068-4AB6-905C-5CF33970FE7C}"/>
              </a:ext>
            </a:extLst>
          </p:cNvPr>
          <p:cNvSpPr txBox="1"/>
          <p:nvPr/>
        </p:nvSpPr>
        <p:spPr>
          <a:xfrm>
            <a:off x="1044145" y="37143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x3.ndim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EC72D-C686-42AB-BE34-6FC938EA29F3}"/>
              </a:ext>
            </a:extLst>
          </p:cNvPr>
          <p:cNvSpPr txBox="1"/>
          <p:nvPr/>
        </p:nvSpPr>
        <p:spPr>
          <a:xfrm>
            <a:off x="5708820" y="3714325"/>
            <a:ext cx="23910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x4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[[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79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]]])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x4.ndim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720DE-0B6C-4962-9B2F-6198763A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49" y="2751978"/>
            <a:ext cx="190500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122A0C-BC8D-4D1A-8F4A-483744A8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86" y="2499295"/>
            <a:ext cx="200025" cy="285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6E1E8D-7DFD-4F08-B78C-655B040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042" y="4076045"/>
            <a:ext cx="228600" cy="295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73CD64-0F94-4FC0-A9EA-D092AFD83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411" y="4806777"/>
            <a:ext cx="228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3207899" y="1659895"/>
            <a:ext cx="272820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/>
              <a:t>텐서의</a:t>
            </a:r>
            <a:r>
              <a:rPr lang="ko-KR" altLang="en-US" sz="2400" dirty="0"/>
              <a:t> 핵심 속성</a:t>
            </a:r>
            <a:endParaRPr sz="2400"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06650" y="2726972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축의 개수</a:t>
            </a:r>
            <a:r>
              <a:rPr lang="en-US" altLang="ko-KR" sz="1200" dirty="0"/>
              <a:t>(</a:t>
            </a:r>
            <a:r>
              <a:rPr lang="ko-KR" altLang="en-US" sz="1200" dirty="0"/>
              <a:t>랭크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ndim</a:t>
            </a:r>
            <a:r>
              <a:rPr lang="en-US" altLang="ko-KR" sz="1200" dirty="0"/>
              <a:t>)</a:t>
            </a:r>
          </a:p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크기</a:t>
            </a:r>
            <a:r>
              <a:rPr lang="en-US" altLang="ko-KR" sz="1200" dirty="0"/>
              <a:t>(shape)</a:t>
            </a:r>
          </a:p>
          <a:p>
            <a:pPr marL="22860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/>
              <a:t>데이터타입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737CE-17B1-4CCB-8465-9CD95F28E9D5}"/>
              </a:ext>
            </a:extLst>
          </p:cNvPr>
          <p:cNvSpPr/>
          <p:nvPr/>
        </p:nvSpPr>
        <p:spPr>
          <a:xfrm>
            <a:off x="858795" y="1223319"/>
            <a:ext cx="4825313" cy="314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넘파이로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조작하기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858795" y="1281405"/>
            <a:ext cx="47758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keras.datasets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</a:t>
            </a:r>
            <a:endParaRPr lang="en-US" altLang="ko-K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mnist.load_data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digit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(digit,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plt.cm.binary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:, :]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-7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my_slice.shape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4003588" y="2298357"/>
            <a:ext cx="150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54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737CE-17B1-4CCB-8465-9CD95F28E9D5}"/>
              </a:ext>
            </a:extLst>
          </p:cNvPr>
          <p:cNvSpPr/>
          <p:nvPr/>
        </p:nvSpPr>
        <p:spPr>
          <a:xfrm>
            <a:off x="858795" y="1223320"/>
            <a:ext cx="4825313" cy="982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ADC49-C293-426B-93A7-F1115044C702}"/>
              </a:ext>
            </a:extLst>
          </p:cNvPr>
          <p:cNvSpPr txBox="1"/>
          <p:nvPr/>
        </p:nvSpPr>
        <p:spPr>
          <a:xfrm>
            <a:off x="858795" y="1281405"/>
            <a:ext cx="47758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 = train_images[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*n: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*(n+</a:t>
            </a:r>
            <a:r>
              <a:rPr lang="fr-FR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3623618" y="1404515"/>
            <a:ext cx="18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128</a:t>
            </a:r>
            <a:r>
              <a:rPr lang="ko-KR" altLang="en-US" dirty="0"/>
              <a:t>인 배치</a:t>
            </a:r>
          </a:p>
        </p:txBody>
      </p:sp>
    </p:spTree>
    <p:extLst>
      <p:ext uri="{BB962C8B-B14F-4D97-AF65-F5344CB8AC3E}">
        <p14:creationId xmlns:p14="http://schemas.microsoft.com/office/powerpoint/2010/main" val="384586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5534312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텐서의</a:t>
            </a:r>
            <a:r>
              <a:rPr lang="ko-KR" altLang="en-US" dirty="0"/>
              <a:t> 실제 사례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42CBA-1D66-4B89-939C-9AAE101D8223}"/>
              </a:ext>
            </a:extLst>
          </p:cNvPr>
          <p:cNvSpPr txBox="1"/>
          <p:nvPr/>
        </p:nvSpPr>
        <p:spPr>
          <a:xfrm>
            <a:off x="1050324" y="1410694"/>
            <a:ext cx="7778579" cy="261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벡터 데이터</a:t>
            </a:r>
            <a:r>
              <a:rPr lang="en-US" altLang="ko-KR" dirty="0">
                <a:solidFill>
                  <a:schemeClr val="bg2"/>
                </a:solidFill>
              </a:rPr>
              <a:t>: (samples,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features)</a:t>
            </a:r>
            <a:r>
              <a:rPr lang="ko-KR" altLang="en-US" dirty="0">
                <a:solidFill>
                  <a:schemeClr val="bg2"/>
                </a:solidFill>
              </a:rPr>
              <a:t> 크기의 </a:t>
            </a:r>
            <a:r>
              <a:rPr lang="en-US" altLang="ko-KR" dirty="0">
                <a:solidFill>
                  <a:schemeClr val="bg2"/>
                </a:solidFill>
              </a:rPr>
              <a:t>2D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시계열 데이터 또는 시퀀스 데이터</a:t>
            </a:r>
            <a:r>
              <a:rPr lang="en-US" altLang="ko-KR" dirty="0">
                <a:solidFill>
                  <a:schemeClr val="bg2"/>
                </a:solidFill>
              </a:rPr>
              <a:t>: (samples, timesteps, features)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3D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이미지</a:t>
            </a:r>
            <a:r>
              <a:rPr lang="en-US" altLang="ko-KR" dirty="0">
                <a:solidFill>
                  <a:schemeClr val="bg2"/>
                </a:solidFill>
              </a:rPr>
              <a:t>: (samples, height, width, channels) </a:t>
            </a:r>
            <a:r>
              <a:rPr lang="ko-KR" altLang="en-US" dirty="0">
                <a:solidFill>
                  <a:schemeClr val="bg2"/>
                </a:solidFill>
              </a:rPr>
              <a:t>또는 </a:t>
            </a:r>
            <a:r>
              <a:rPr lang="en-US" altLang="ko-KR" dirty="0">
                <a:solidFill>
                  <a:schemeClr val="bg2"/>
                </a:solidFill>
              </a:rPr>
              <a:t>(samples, channels, height, width)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4D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동영상</a:t>
            </a:r>
            <a:r>
              <a:rPr lang="en-US" altLang="ko-KR" dirty="0">
                <a:solidFill>
                  <a:schemeClr val="bg2"/>
                </a:solidFill>
              </a:rPr>
              <a:t>: (samples, frames, height, width, channels) </a:t>
            </a:r>
            <a:r>
              <a:rPr lang="ko-KR" altLang="en-US" dirty="0">
                <a:solidFill>
                  <a:schemeClr val="bg2"/>
                </a:solidFill>
              </a:rPr>
              <a:t>또는 </a:t>
            </a:r>
            <a:r>
              <a:rPr lang="en-US" altLang="ko-KR" dirty="0">
                <a:solidFill>
                  <a:schemeClr val="bg2"/>
                </a:solidFill>
              </a:rPr>
              <a:t>(samples, frames, channels, height, width) </a:t>
            </a:r>
            <a:r>
              <a:rPr lang="ko-KR" altLang="en-US" dirty="0">
                <a:solidFill>
                  <a:schemeClr val="bg2"/>
                </a:solidFill>
              </a:rPr>
              <a:t>크기의 </a:t>
            </a:r>
            <a:r>
              <a:rPr lang="en-US" altLang="ko-KR" dirty="0">
                <a:solidFill>
                  <a:schemeClr val="bg2"/>
                </a:solidFill>
              </a:rPr>
              <a:t>5D </a:t>
            </a:r>
            <a:r>
              <a:rPr lang="ko-KR" altLang="en-US" dirty="0" err="1">
                <a:solidFill>
                  <a:schemeClr val="bg2"/>
                </a:solidFill>
              </a:rPr>
              <a:t>텐서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5E82F-C388-485B-850E-DB9A6E4964E0}"/>
              </a:ext>
            </a:extLst>
          </p:cNvPr>
          <p:cNvSpPr txBox="1"/>
          <p:nvPr/>
        </p:nvSpPr>
        <p:spPr>
          <a:xfrm>
            <a:off x="2440459" y="2737022"/>
            <a:ext cx="208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채널 마지막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텐서플로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3325A-31E5-4E3A-91ED-EEAB997E80FF}"/>
              </a:ext>
            </a:extLst>
          </p:cNvPr>
          <p:cNvSpPr txBox="1"/>
          <p:nvPr/>
        </p:nvSpPr>
        <p:spPr>
          <a:xfrm>
            <a:off x="5393724" y="2737022"/>
            <a:ext cx="208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채널 우선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씨아노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65121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908</Words>
  <Application>Microsoft Office PowerPoint</Application>
  <PresentationFormat>화면 슬라이드 쇼(16:9)</PresentationFormat>
  <Paragraphs>90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Courier New</vt:lpstr>
      <vt:lpstr>Righteous</vt:lpstr>
      <vt:lpstr>Arial</vt:lpstr>
      <vt:lpstr>Squada One</vt:lpstr>
      <vt:lpstr>Roboto Condensed Light</vt:lpstr>
      <vt:lpstr>Tech Startup by Slidesgo</vt:lpstr>
      <vt:lpstr>신경망과의 첫 만남</vt:lpstr>
      <vt:lpstr>신경망을 위한 데이터 표현</vt:lpstr>
      <vt:lpstr>텐서의 핵심 속성</vt:lpstr>
      <vt:lpstr>넘파이로 텐서 조작하기</vt:lpstr>
      <vt:lpstr>배치 데이터</vt:lpstr>
      <vt:lpstr>텐서의 실제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이다빈</dc:creator>
  <cp:lastModifiedBy>mco345@naver.com</cp:lastModifiedBy>
  <cp:revision>6</cp:revision>
  <dcterms:modified xsi:type="dcterms:W3CDTF">2021-01-06T23:19:08Z</dcterms:modified>
</cp:coreProperties>
</file>