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6" r:id="rId3"/>
    <p:sldId id="273" r:id="rId4"/>
    <p:sldId id="274" r:id="rId5"/>
    <p:sldId id="276" r:id="rId6"/>
    <p:sldId id="279" r:id="rId7"/>
    <p:sldId id="288" r:id="rId8"/>
    <p:sldId id="278" r:id="rId9"/>
    <p:sldId id="283" r:id="rId10"/>
    <p:sldId id="285" r:id="rId11"/>
    <p:sldId id="286" r:id="rId12"/>
    <p:sldId id="287" r:id="rId13"/>
    <p:sldId id="284" r:id="rId14"/>
    <p:sldId id="289" r:id="rId15"/>
    <p:sldId id="290" r:id="rId16"/>
    <p:sldId id="277" r:id="rId17"/>
    <p:sldId id="291" r:id="rId18"/>
    <p:sldId id="292" r:id="rId19"/>
    <p:sldId id="294" r:id="rId20"/>
    <p:sldId id="293" r:id="rId21"/>
    <p:sldId id="295" r:id="rId22"/>
    <p:sldId id="297" r:id="rId23"/>
    <p:sldId id="296" r:id="rId24"/>
    <p:sldId id="298" r:id="rId25"/>
    <p:sldId id="299" r:id="rId26"/>
    <p:sldId id="300" r:id="rId27"/>
    <p:sldId id="301" r:id="rId28"/>
    <p:sldId id="302" r:id="rId29"/>
    <p:sldId id="303" r:id="rId30"/>
    <p:sldId id="305" r:id="rId31"/>
    <p:sldId id="307" r:id="rId32"/>
    <p:sldId id="306" r:id="rId33"/>
    <p:sldId id="308" r:id="rId34"/>
    <p:sldId id="310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E1CB2B-ED93-498B-9977-258471074ACD}" v="1171" dt="2021-01-13T13:14:49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지상" userId="52e16c35b1c96571" providerId="LiveId" clId="{FEB8189F-1772-4F30-BCF5-0959666C9478}"/>
    <pc:docChg chg="modSld">
      <pc:chgData name="이 지상" userId="52e16c35b1c96571" providerId="LiveId" clId="{FEB8189F-1772-4F30-BCF5-0959666C9478}" dt="2021-01-07T14:06:14.780" v="3"/>
      <pc:docMkLst>
        <pc:docMk/>
      </pc:docMkLst>
      <pc:sldChg chg="modSp mod">
        <pc:chgData name="이 지상" userId="52e16c35b1c96571" providerId="LiveId" clId="{FEB8189F-1772-4F30-BCF5-0959666C9478}" dt="2021-01-07T14:06:14.780" v="3"/>
        <pc:sldMkLst>
          <pc:docMk/>
          <pc:sldMk cId="2087188947" sldId="269"/>
        </pc:sldMkLst>
        <pc:spChg chg="mod">
          <ac:chgData name="이 지상" userId="52e16c35b1c96571" providerId="LiveId" clId="{FEB8189F-1772-4F30-BCF5-0959666C9478}" dt="2021-01-07T14:06:14.780" v="3"/>
          <ac:spMkLst>
            <pc:docMk/>
            <pc:sldMk cId="2087188947" sldId="269"/>
            <ac:spMk id="6" creationId="{28D1B46C-2EB8-40C4-B685-0D3D2654920E}"/>
          </ac:spMkLst>
        </pc:spChg>
      </pc:sldChg>
    </pc:docChg>
  </pc:docChgLst>
  <pc:docChgLst>
    <pc:chgData name="이 지상" userId="52e16c35b1c96571" providerId="LiveId" clId="{7300C73E-AFAE-4B36-A546-DABD5660E6B7}"/>
    <pc:docChg chg="undo custSel mod addSld delSld modSld sldOrd modMainMaster">
      <pc:chgData name="이 지상" userId="52e16c35b1c96571" providerId="LiveId" clId="{7300C73E-AFAE-4B36-A546-DABD5660E6B7}" dt="2021-01-06T13:34:23.003" v="6582" actId="20577"/>
      <pc:docMkLst>
        <pc:docMk/>
      </pc:docMkLst>
      <pc:sldChg chg="del">
        <pc:chgData name="이 지상" userId="52e16c35b1c96571" providerId="LiveId" clId="{7300C73E-AFAE-4B36-A546-DABD5660E6B7}" dt="2021-01-06T11:58:10.470" v="1" actId="2696"/>
        <pc:sldMkLst>
          <pc:docMk/>
          <pc:sldMk cId="3125704070" sldId="256"/>
        </pc:sldMkLst>
      </pc:sldChg>
      <pc:sldChg chg="del">
        <pc:chgData name="이 지상" userId="52e16c35b1c96571" providerId="LiveId" clId="{7300C73E-AFAE-4B36-A546-DABD5660E6B7}" dt="2021-01-06T11:58:07.315" v="0" actId="2696"/>
        <pc:sldMkLst>
          <pc:docMk/>
          <pc:sldMk cId="206870371" sldId="257"/>
        </pc:sldMkLst>
      </pc:sldChg>
      <pc:sldChg chg="del">
        <pc:chgData name="이 지상" userId="52e16c35b1c96571" providerId="LiveId" clId="{7300C73E-AFAE-4B36-A546-DABD5660E6B7}" dt="2021-01-06T13:29:59.551" v="5558" actId="2696"/>
        <pc:sldMkLst>
          <pc:docMk/>
          <pc:sldMk cId="1322796649" sldId="258"/>
        </pc:sldMkLst>
      </pc:sldChg>
      <pc:sldChg chg="del">
        <pc:chgData name="이 지상" userId="52e16c35b1c96571" providerId="LiveId" clId="{7300C73E-AFAE-4B36-A546-DABD5660E6B7}" dt="2021-01-06T13:30:00.310" v="5559" actId="2696"/>
        <pc:sldMkLst>
          <pc:docMk/>
          <pc:sldMk cId="1766972951" sldId="260"/>
        </pc:sldMkLst>
      </pc:sldChg>
      <pc:sldChg chg="del">
        <pc:chgData name="이 지상" userId="52e16c35b1c96571" providerId="LiveId" clId="{7300C73E-AFAE-4B36-A546-DABD5660E6B7}" dt="2021-01-06T13:30:02.368" v="5560" actId="2696"/>
        <pc:sldMkLst>
          <pc:docMk/>
          <pc:sldMk cId="2722027405" sldId="261"/>
        </pc:sldMkLst>
      </pc:sldChg>
      <pc:sldChg chg="modSp mod">
        <pc:chgData name="이 지상" userId="52e16c35b1c96571" providerId="LiveId" clId="{7300C73E-AFAE-4B36-A546-DABD5660E6B7}" dt="2021-01-06T12:03:37.344" v="21" actId="20577"/>
        <pc:sldMkLst>
          <pc:docMk/>
          <pc:sldMk cId="3816871195" sldId="262"/>
        </pc:sldMkLst>
        <pc:spChg chg="mod">
          <ac:chgData name="이 지상" userId="52e16c35b1c96571" providerId="LiveId" clId="{7300C73E-AFAE-4B36-A546-DABD5660E6B7}" dt="2021-01-06T12:03:37.344" v="21" actId="20577"/>
          <ac:spMkLst>
            <pc:docMk/>
            <pc:sldMk cId="3816871195" sldId="262"/>
            <ac:spMk id="6" creationId="{28D1B46C-2EB8-40C4-B685-0D3D2654920E}"/>
          </ac:spMkLst>
        </pc:spChg>
      </pc:sldChg>
      <pc:sldChg chg="addSp delSp modSp mod setBg">
        <pc:chgData name="이 지상" userId="52e16c35b1c96571" providerId="LiveId" clId="{7300C73E-AFAE-4B36-A546-DABD5660E6B7}" dt="2021-01-06T13:11:29.780" v="5038" actId="1076"/>
        <pc:sldMkLst>
          <pc:docMk/>
          <pc:sldMk cId="828816942" sldId="263"/>
        </pc:sldMkLst>
        <pc:spChg chg="del mod">
          <ac:chgData name="이 지상" userId="52e16c35b1c96571" providerId="LiveId" clId="{7300C73E-AFAE-4B36-A546-DABD5660E6B7}" dt="2021-01-06T13:06:11.289" v="4520" actId="478"/>
          <ac:spMkLst>
            <pc:docMk/>
            <pc:sldMk cId="828816942" sldId="263"/>
            <ac:spMk id="2" creationId="{6E6A1BCC-AE22-47CD-9C53-13B20769795B}"/>
          </ac:spMkLst>
        </pc:spChg>
        <pc:spChg chg="add del mod">
          <ac:chgData name="이 지상" userId="52e16c35b1c96571" providerId="LiveId" clId="{7300C73E-AFAE-4B36-A546-DABD5660E6B7}" dt="2021-01-06T13:10:59.747" v="5035" actId="20577"/>
          <ac:spMkLst>
            <pc:docMk/>
            <pc:sldMk cId="828816942" sldId="263"/>
            <ac:spMk id="3" creationId="{A055257D-8CB8-44B7-9E2F-F52E6D25BFB4}"/>
          </ac:spMkLst>
        </pc:spChg>
        <pc:spChg chg="add del">
          <ac:chgData name="이 지상" userId="52e16c35b1c96571" providerId="LiveId" clId="{7300C73E-AFAE-4B36-A546-DABD5660E6B7}" dt="2021-01-06T13:05:31.575" v="4518" actId="26606"/>
          <ac:spMkLst>
            <pc:docMk/>
            <pc:sldMk cId="828816942" sldId="263"/>
            <ac:spMk id="9" creationId="{98AC4884-2608-44FE-A6F9-332328F653AE}"/>
          </ac:spMkLst>
        </pc:spChg>
        <pc:picChg chg="add del mod ord">
          <ac:chgData name="이 지상" userId="52e16c35b1c96571" providerId="LiveId" clId="{7300C73E-AFAE-4B36-A546-DABD5660E6B7}" dt="2021-01-06T13:05:31.755" v="4519" actId="22"/>
          <ac:picMkLst>
            <pc:docMk/>
            <pc:sldMk cId="828816942" sldId="263"/>
            <ac:picMk id="5" creationId="{698181B8-94E7-4589-9522-97EDE821C1CB}"/>
          </ac:picMkLst>
        </pc:picChg>
        <pc:picChg chg="add mod">
          <ac:chgData name="이 지상" userId="52e16c35b1c96571" providerId="LiveId" clId="{7300C73E-AFAE-4B36-A546-DABD5660E6B7}" dt="2021-01-06T13:11:29.780" v="5038" actId="1076"/>
          <ac:picMkLst>
            <pc:docMk/>
            <pc:sldMk cId="828816942" sldId="263"/>
            <ac:picMk id="7" creationId="{83B76159-2E4A-4989-AA36-073577AA7EDB}"/>
          </ac:picMkLst>
        </pc:picChg>
      </pc:sldChg>
      <pc:sldChg chg="modSp mod">
        <pc:chgData name="이 지상" userId="52e16c35b1c96571" providerId="LiveId" clId="{7300C73E-AFAE-4B36-A546-DABD5660E6B7}" dt="2021-01-06T12:30:10.770" v="2357" actId="14100"/>
        <pc:sldMkLst>
          <pc:docMk/>
          <pc:sldMk cId="1599807420" sldId="264"/>
        </pc:sldMkLst>
        <pc:spChg chg="mod">
          <ac:chgData name="이 지상" userId="52e16c35b1c96571" providerId="LiveId" clId="{7300C73E-AFAE-4B36-A546-DABD5660E6B7}" dt="2021-01-06T12:30:10.770" v="2357" actId="14100"/>
          <ac:spMkLst>
            <pc:docMk/>
            <pc:sldMk cId="1599807420" sldId="264"/>
            <ac:spMk id="2" creationId="{B8F1E1AA-2C98-4EEC-8DFB-F1E0974AE2E3}"/>
          </ac:spMkLst>
        </pc:spChg>
      </pc:sldChg>
      <pc:sldChg chg="addSp delSp modSp new mod">
        <pc:chgData name="이 지상" userId="52e16c35b1c96571" providerId="LiveId" clId="{7300C73E-AFAE-4B36-A546-DABD5660E6B7}" dt="2021-01-06T12:13:52.095" v="644" actId="20577"/>
        <pc:sldMkLst>
          <pc:docMk/>
          <pc:sldMk cId="2707488931" sldId="265"/>
        </pc:sldMkLst>
        <pc:spChg chg="del">
          <ac:chgData name="이 지상" userId="52e16c35b1c96571" providerId="LiveId" clId="{7300C73E-AFAE-4B36-A546-DABD5660E6B7}" dt="2021-01-06T12:13:04.117" v="562" actId="478"/>
          <ac:spMkLst>
            <pc:docMk/>
            <pc:sldMk cId="2707488931" sldId="265"/>
            <ac:spMk id="2" creationId="{DA4CBB78-C8DF-4D24-A55C-E1A02252C58E}"/>
          </ac:spMkLst>
        </pc:spChg>
        <pc:spChg chg="mod">
          <ac:chgData name="이 지상" userId="52e16c35b1c96571" providerId="LiveId" clId="{7300C73E-AFAE-4B36-A546-DABD5660E6B7}" dt="2021-01-06T12:13:52.095" v="644" actId="20577"/>
          <ac:spMkLst>
            <pc:docMk/>
            <pc:sldMk cId="2707488931" sldId="265"/>
            <ac:spMk id="3" creationId="{B28E5272-AEF7-4B8E-AC44-8D8E0E28DCF6}"/>
          </ac:spMkLst>
        </pc:spChg>
        <pc:spChg chg="add del">
          <ac:chgData name="이 지상" userId="52e16c35b1c96571" providerId="LiveId" clId="{7300C73E-AFAE-4B36-A546-DABD5660E6B7}" dt="2021-01-06T12:10:16.660" v="438"/>
          <ac:spMkLst>
            <pc:docMk/>
            <pc:sldMk cId="2707488931" sldId="265"/>
            <ac:spMk id="4" creationId="{28C12925-516A-40F6-9B60-877C3CE51278}"/>
          </ac:spMkLst>
        </pc:spChg>
        <pc:spChg chg="add del">
          <ac:chgData name="이 지상" userId="52e16c35b1c96571" providerId="LiveId" clId="{7300C73E-AFAE-4B36-A546-DABD5660E6B7}" dt="2021-01-06T12:10:27.227" v="449"/>
          <ac:spMkLst>
            <pc:docMk/>
            <pc:sldMk cId="2707488931" sldId="265"/>
            <ac:spMk id="5" creationId="{8D33AA28-8397-4CDB-BA50-3F05B8FF30BC}"/>
          </ac:spMkLst>
        </pc:spChg>
        <pc:picChg chg="add mod">
          <ac:chgData name="이 지상" userId="52e16c35b1c96571" providerId="LiveId" clId="{7300C73E-AFAE-4B36-A546-DABD5660E6B7}" dt="2021-01-06T12:13:13.965" v="564" actId="1076"/>
          <ac:picMkLst>
            <pc:docMk/>
            <pc:sldMk cId="2707488931" sldId="265"/>
            <ac:picMk id="7" creationId="{005BBC4C-35FA-499A-A3C8-D6C4A9485024}"/>
          </ac:picMkLst>
        </pc:picChg>
      </pc:sldChg>
      <pc:sldChg chg="modSp new mod">
        <pc:chgData name="이 지상" userId="52e16c35b1c96571" providerId="LiveId" clId="{7300C73E-AFAE-4B36-A546-DABD5660E6B7}" dt="2021-01-06T12:22:46.313" v="1460" actId="20577"/>
        <pc:sldMkLst>
          <pc:docMk/>
          <pc:sldMk cId="1298320984" sldId="266"/>
        </pc:sldMkLst>
        <pc:spChg chg="mod">
          <ac:chgData name="이 지상" userId="52e16c35b1c96571" providerId="LiveId" clId="{7300C73E-AFAE-4B36-A546-DABD5660E6B7}" dt="2021-01-06T12:17:32.409" v="845"/>
          <ac:spMkLst>
            <pc:docMk/>
            <pc:sldMk cId="1298320984" sldId="266"/>
            <ac:spMk id="2" creationId="{95E524D1-0939-44A4-AE66-56A326DE930E}"/>
          </ac:spMkLst>
        </pc:spChg>
        <pc:spChg chg="mod">
          <ac:chgData name="이 지상" userId="52e16c35b1c96571" providerId="LiveId" clId="{7300C73E-AFAE-4B36-A546-DABD5660E6B7}" dt="2021-01-06T12:22:46.313" v="1460" actId="20577"/>
          <ac:spMkLst>
            <pc:docMk/>
            <pc:sldMk cId="1298320984" sldId="266"/>
            <ac:spMk id="3" creationId="{E64EB369-CF5A-4559-B7C3-DCB78EE2326A}"/>
          </ac:spMkLst>
        </pc:spChg>
      </pc:sldChg>
      <pc:sldChg chg="modSp new mod">
        <pc:chgData name="이 지상" userId="52e16c35b1c96571" providerId="LiveId" clId="{7300C73E-AFAE-4B36-A546-DABD5660E6B7}" dt="2021-01-06T12:28:24.511" v="2287" actId="20577"/>
        <pc:sldMkLst>
          <pc:docMk/>
          <pc:sldMk cId="443975578" sldId="267"/>
        </pc:sldMkLst>
        <pc:spChg chg="mod">
          <ac:chgData name="이 지상" userId="52e16c35b1c96571" providerId="LiveId" clId="{7300C73E-AFAE-4B36-A546-DABD5660E6B7}" dt="2021-01-06T12:23:19.359" v="1515"/>
          <ac:spMkLst>
            <pc:docMk/>
            <pc:sldMk cId="443975578" sldId="267"/>
            <ac:spMk id="2" creationId="{EDE32983-9D3F-49CC-82E0-3B55D49859EF}"/>
          </ac:spMkLst>
        </pc:spChg>
        <pc:spChg chg="mod">
          <ac:chgData name="이 지상" userId="52e16c35b1c96571" providerId="LiveId" clId="{7300C73E-AFAE-4B36-A546-DABD5660E6B7}" dt="2021-01-06T12:28:24.511" v="2287" actId="20577"/>
          <ac:spMkLst>
            <pc:docMk/>
            <pc:sldMk cId="443975578" sldId="267"/>
            <ac:spMk id="3" creationId="{ED518809-407E-48A3-B992-2FC7B1886867}"/>
          </ac:spMkLst>
        </pc:spChg>
      </pc:sldChg>
      <pc:sldChg chg="modSp new mod">
        <pc:chgData name="이 지상" userId="52e16c35b1c96571" providerId="LiveId" clId="{7300C73E-AFAE-4B36-A546-DABD5660E6B7}" dt="2021-01-06T12:33:32.355" v="3071" actId="14100"/>
        <pc:sldMkLst>
          <pc:docMk/>
          <pc:sldMk cId="1744201434" sldId="268"/>
        </pc:sldMkLst>
        <pc:spChg chg="mod">
          <ac:chgData name="이 지상" userId="52e16c35b1c96571" providerId="LiveId" clId="{7300C73E-AFAE-4B36-A546-DABD5660E6B7}" dt="2021-01-06T12:31:06.983" v="2371" actId="20577"/>
          <ac:spMkLst>
            <pc:docMk/>
            <pc:sldMk cId="1744201434" sldId="268"/>
            <ac:spMk id="2" creationId="{495AC9B6-BC9D-4B77-97D0-7E4F14B6C6D9}"/>
          </ac:spMkLst>
        </pc:spChg>
        <pc:spChg chg="mod">
          <ac:chgData name="이 지상" userId="52e16c35b1c96571" providerId="LiveId" clId="{7300C73E-AFAE-4B36-A546-DABD5660E6B7}" dt="2021-01-06T12:33:32.355" v="3071" actId="14100"/>
          <ac:spMkLst>
            <pc:docMk/>
            <pc:sldMk cId="1744201434" sldId="268"/>
            <ac:spMk id="3" creationId="{5FCAE5FE-7853-49B5-910B-2D70639D179B}"/>
          </ac:spMkLst>
        </pc:spChg>
      </pc:sldChg>
      <pc:sldChg chg="addSp delSp modSp add mod ord">
        <pc:chgData name="이 지상" userId="52e16c35b1c96571" providerId="LiveId" clId="{7300C73E-AFAE-4B36-A546-DABD5660E6B7}" dt="2021-01-06T13:00:50.324" v="4498"/>
        <pc:sldMkLst>
          <pc:docMk/>
          <pc:sldMk cId="2087188947" sldId="269"/>
        </pc:sldMkLst>
        <pc:spChg chg="mod">
          <ac:chgData name="이 지상" userId="52e16c35b1c96571" providerId="LiveId" clId="{7300C73E-AFAE-4B36-A546-DABD5660E6B7}" dt="2021-01-06T12:53:31.149" v="3650" actId="20577"/>
          <ac:spMkLst>
            <pc:docMk/>
            <pc:sldMk cId="2087188947" sldId="269"/>
            <ac:spMk id="2" creationId="{AE997919-EB1B-4A1C-B903-706C8CC0FC0F}"/>
          </ac:spMkLst>
        </pc:spChg>
        <pc:spChg chg="mod">
          <ac:chgData name="이 지상" userId="52e16c35b1c96571" providerId="LiveId" clId="{7300C73E-AFAE-4B36-A546-DABD5660E6B7}" dt="2021-01-06T12:56:06.108" v="3908" actId="14100"/>
          <ac:spMkLst>
            <pc:docMk/>
            <pc:sldMk cId="2087188947" sldId="269"/>
            <ac:spMk id="3" creationId="{F8EB8E8A-5928-4DAB-9692-7CE698780D4C}"/>
          </ac:spMkLst>
        </pc:spChg>
        <pc:spChg chg="mod">
          <ac:chgData name="이 지상" userId="52e16c35b1c96571" providerId="LiveId" clId="{7300C73E-AFAE-4B36-A546-DABD5660E6B7}" dt="2021-01-06T13:00:50.324" v="4498"/>
          <ac:spMkLst>
            <pc:docMk/>
            <pc:sldMk cId="2087188947" sldId="269"/>
            <ac:spMk id="6" creationId="{28D1B46C-2EB8-40C4-B685-0D3D2654920E}"/>
          </ac:spMkLst>
        </pc:spChg>
        <pc:picChg chg="del">
          <ac:chgData name="이 지상" userId="52e16c35b1c96571" providerId="LiveId" clId="{7300C73E-AFAE-4B36-A546-DABD5660E6B7}" dt="2021-01-06T12:57:59.316" v="3909" actId="478"/>
          <ac:picMkLst>
            <pc:docMk/>
            <pc:sldMk cId="2087188947" sldId="269"/>
            <ac:picMk id="5" creationId="{1FA7D6BF-99AC-42DF-9EE7-CE12B834BFEC}"/>
          </ac:picMkLst>
        </pc:picChg>
        <pc:picChg chg="add mod">
          <ac:chgData name="이 지상" userId="52e16c35b1c96571" providerId="LiveId" clId="{7300C73E-AFAE-4B36-A546-DABD5660E6B7}" dt="2021-01-06T12:58:07.805" v="3912" actId="1076"/>
          <ac:picMkLst>
            <pc:docMk/>
            <pc:sldMk cId="2087188947" sldId="269"/>
            <ac:picMk id="7" creationId="{7D415C3F-BC0D-47D5-83AA-48ED58A541D8}"/>
          </ac:picMkLst>
        </pc:picChg>
      </pc:sldChg>
      <pc:sldChg chg="addSp delSp modSp new mod setBg">
        <pc:chgData name="이 지상" userId="52e16c35b1c96571" providerId="LiveId" clId="{7300C73E-AFAE-4B36-A546-DABD5660E6B7}" dt="2021-01-06T13:29:27.375" v="5549" actId="13822"/>
        <pc:sldMkLst>
          <pc:docMk/>
          <pc:sldMk cId="1915689589" sldId="270"/>
        </pc:sldMkLst>
        <pc:spChg chg="mod">
          <ac:chgData name="이 지상" userId="52e16c35b1c96571" providerId="LiveId" clId="{7300C73E-AFAE-4B36-A546-DABD5660E6B7}" dt="2021-01-06T13:27:21.429" v="5451" actId="26606"/>
          <ac:spMkLst>
            <pc:docMk/>
            <pc:sldMk cId="1915689589" sldId="270"/>
            <ac:spMk id="2" creationId="{009759E9-0F42-44A8-959C-65B1B70C189E}"/>
          </ac:spMkLst>
        </pc:spChg>
        <pc:spChg chg="mod ord">
          <ac:chgData name="이 지상" userId="52e16c35b1c96571" providerId="LiveId" clId="{7300C73E-AFAE-4B36-A546-DABD5660E6B7}" dt="2021-01-06T13:28:46.561" v="5542" actId="20577"/>
          <ac:spMkLst>
            <pc:docMk/>
            <pc:sldMk cId="1915689589" sldId="270"/>
            <ac:spMk id="3" creationId="{D3911ADA-7BE8-4761-817A-54DDE985DEEE}"/>
          </ac:spMkLst>
        </pc:spChg>
        <pc:spChg chg="add mod">
          <ac:chgData name="이 지상" userId="52e16c35b1c96571" providerId="LiveId" clId="{7300C73E-AFAE-4B36-A546-DABD5660E6B7}" dt="2021-01-06T13:29:27.375" v="5549" actId="13822"/>
          <ac:spMkLst>
            <pc:docMk/>
            <pc:sldMk cId="1915689589" sldId="270"/>
            <ac:spMk id="10" creationId="{D8A76ED8-E460-4FBE-B1B6-1657C4FE4C47}"/>
          </ac:spMkLst>
        </pc:spChg>
        <pc:spChg chg="add">
          <ac:chgData name="이 지상" userId="52e16c35b1c96571" providerId="LiveId" clId="{7300C73E-AFAE-4B36-A546-DABD5660E6B7}" dt="2021-01-06T13:27:21.429" v="5451" actId="26606"/>
          <ac:spMkLst>
            <pc:docMk/>
            <pc:sldMk cId="1915689589" sldId="270"/>
            <ac:spMk id="12" creationId="{FFEB8BF2-8DE5-49E6-82CB-4F8FE941E7CF}"/>
          </ac:spMkLst>
        </pc:spChg>
        <pc:spChg chg="add">
          <ac:chgData name="이 지상" userId="52e16c35b1c96571" providerId="LiveId" clId="{7300C73E-AFAE-4B36-A546-DABD5660E6B7}" dt="2021-01-06T13:27:21.429" v="5451" actId="26606"/>
          <ac:spMkLst>
            <pc:docMk/>
            <pc:sldMk cId="1915689589" sldId="270"/>
            <ac:spMk id="14" creationId="{33AC2B9D-E497-4795-AE47-9B0ECC9BDDAA}"/>
          </ac:spMkLst>
        </pc:spChg>
        <pc:spChg chg="add">
          <ac:chgData name="이 지상" userId="52e16c35b1c96571" providerId="LiveId" clId="{7300C73E-AFAE-4B36-A546-DABD5660E6B7}" dt="2021-01-06T13:27:21.429" v="5451" actId="26606"/>
          <ac:spMkLst>
            <pc:docMk/>
            <pc:sldMk cId="1915689589" sldId="270"/>
            <ac:spMk id="16" creationId="{703DEB75-78DF-425F-8638-A9E1EAA5EA51}"/>
          </ac:spMkLst>
        </pc:spChg>
        <pc:picChg chg="add mod">
          <ac:chgData name="이 지상" userId="52e16c35b1c96571" providerId="LiveId" clId="{7300C73E-AFAE-4B36-A546-DABD5660E6B7}" dt="2021-01-06T13:28:50.325" v="5543" actId="1076"/>
          <ac:picMkLst>
            <pc:docMk/>
            <pc:sldMk cId="1915689589" sldId="270"/>
            <ac:picMk id="5" creationId="{4378D135-F4AF-46E2-A147-1C6E1EE145F0}"/>
          </ac:picMkLst>
        </pc:picChg>
        <pc:picChg chg="add mod">
          <ac:chgData name="이 지상" userId="52e16c35b1c96571" providerId="LiveId" clId="{7300C73E-AFAE-4B36-A546-DABD5660E6B7}" dt="2021-01-06T13:28:51.533" v="5544" actId="1076"/>
          <ac:picMkLst>
            <pc:docMk/>
            <pc:sldMk cId="1915689589" sldId="270"/>
            <ac:picMk id="7" creationId="{F3A10511-B184-44C5-B886-3B41278CE2DA}"/>
          </ac:picMkLst>
        </pc:picChg>
        <pc:cxnChg chg="add del mod">
          <ac:chgData name="이 지상" userId="52e16c35b1c96571" providerId="LiveId" clId="{7300C73E-AFAE-4B36-A546-DABD5660E6B7}" dt="2021-01-06T13:29:21.088" v="5547" actId="478"/>
          <ac:cxnSpMkLst>
            <pc:docMk/>
            <pc:sldMk cId="1915689589" sldId="270"/>
            <ac:cxnSpMk id="9" creationId="{19FA7BFA-D4BF-42F7-89ED-67B9D070D174}"/>
          </ac:cxnSpMkLst>
        </pc:cxnChg>
      </pc:sldChg>
      <pc:sldChg chg="new del">
        <pc:chgData name="이 지상" userId="52e16c35b1c96571" providerId="LiveId" clId="{7300C73E-AFAE-4B36-A546-DABD5660E6B7}" dt="2021-01-06T13:29:55.364" v="5557" actId="2696"/>
        <pc:sldMkLst>
          <pc:docMk/>
          <pc:sldMk cId="1481283745" sldId="271"/>
        </pc:sldMkLst>
      </pc:sldChg>
      <pc:sldChg chg="modSp add mod ord">
        <pc:chgData name="이 지상" userId="52e16c35b1c96571" providerId="LiveId" clId="{7300C73E-AFAE-4B36-A546-DABD5660E6B7}" dt="2021-01-06T13:34:23.003" v="6582" actId="20577"/>
        <pc:sldMkLst>
          <pc:docMk/>
          <pc:sldMk cId="107841607" sldId="272"/>
        </pc:sldMkLst>
        <pc:spChg chg="mod">
          <ac:chgData name="이 지상" userId="52e16c35b1c96571" providerId="LiveId" clId="{7300C73E-AFAE-4B36-A546-DABD5660E6B7}" dt="2021-01-06T13:29:50.984" v="5556" actId="20577"/>
          <ac:spMkLst>
            <pc:docMk/>
            <pc:sldMk cId="107841607" sldId="272"/>
            <ac:spMk id="2" creationId="{495AC9B6-BC9D-4B77-97D0-7E4F14B6C6D9}"/>
          </ac:spMkLst>
        </pc:spChg>
        <pc:spChg chg="mod">
          <ac:chgData name="이 지상" userId="52e16c35b1c96571" providerId="LiveId" clId="{7300C73E-AFAE-4B36-A546-DABD5660E6B7}" dt="2021-01-06T13:34:23.003" v="6582" actId="20577"/>
          <ac:spMkLst>
            <pc:docMk/>
            <pc:sldMk cId="107841607" sldId="272"/>
            <ac:spMk id="3" creationId="{5FCAE5FE-7853-49B5-910B-2D70639D179B}"/>
          </ac:spMkLst>
        </pc:spChg>
      </pc:sldChg>
      <pc:sldMasterChg chg="setBg">
        <pc:chgData name="이 지상" userId="52e16c35b1c96571" providerId="LiveId" clId="{7300C73E-AFAE-4B36-A546-DABD5660E6B7}" dt="2021-01-06T13:27:33.505" v="5452"/>
        <pc:sldMasterMkLst>
          <pc:docMk/>
          <pc:sldMasterMk cId="2917347261" sldId="2147483677"/>
        </pc:sldMasterMkLst>
      </pc:sldMasterChg>
    </pc:docChg>
  </pc:docChgLst>
  <pc:docChgLst>
    <pc:chgData name="이 지상" userId="52e16c35b1c96571" providerId="LiveId" clId="{E3E1CB2B-ED93-498B-9977-258471074ACD}"/>
    <pc:docChg chg="undo custSel mod addSld delSld modSld sldOrd">
      <pc:chgData name="이 지상" userId="52e16c35b1c96571" providerId="LiveId" clId="{E3E1CB2B-ED93-498B-9977-258471074ACD}" dt="2021-01-13T13:14:49.138" v="16148"/>
      <pc:docMkLst>
        <pc:docMk/>
      </pc:docMkLst>
      <pc:sldChg chg="modSp add mod">
        <pc:chgData name="이 지상" userId="52e16c35b1c96571" providerId="LiveId" clId="{E3E1CB2B-ED93-498B-9977-258471074ACD}" dt="2021-01-13T12:24:06.474" v="13187" actId="20577"/>
        <pc:sldMkLst>
          <pc:docMk/>
          <pc:sldMk cId="3059116568" sldId="256"/>
        </pc:sldMkLst>
        <pc:spChg chg="mod">
          <ac:chgData name="이 지상" userId="52e16c35b1c96571" providerId="LiveId" clId="{E3E1CB2B-ED93-498B-9977-258471074ACD}" dt="2021-01-13T12:24:06.474" v="13187" actId="20577"/>
          <ac:spMkLst>
            <pc:docMk/>
            <pc:sldMk cId="3059116568" sldId="256"/>
            <ac:spMk id="2" creationId="{00000000-0000-0000-0000-000000000000}"/>
          </ac:spMkLst>
        </pc:spChg>
        <pc:spChg chg="mod">
          <ac:chgData name="이 지상" userId="52e16c35b1c96571" providerId="LiveId" clId="{E3E1CB2B-ED93-498B-9977-258471074ACD}" dt="2021-01-13T12:23:57.786" v="13160" actId="255"/>
          <ac:spMkLst>
            <pc:docMk/>
            <pc:sldMk cId="3059116568" sldId="256"/>
            <ac:spMk id="5" creationId="{00000000-0000-0000-0000-000000000000}"/>
          </ac:spMkLst>
        </pc:spChg>
      </pc:sldChg>
      <pc:sldChg chg="modSp del mod">
        <pc:chgData name="이 지상" userId="52e16c35b1c96571" providerId="LiveId" clId="{E3E1CB2B-ED93-498B-9977-258471074ACD}" dt="2021-01-13T12:24:50.930" v="13233" actId="2696"/>
        <pc:sldMkLst>
          <pc:docMk/>
          <pc:sldMk cId="502321727" sldId="259"/>
        </pc:sldMkLst>
        <pc:spChg chg="mod">
          <ac:chgData name="이 지상" userId="52e16c35b1c96571" providerId="LiveId" clId="{E3E1CB2B-ED93-498B-9977-258471074ACD}" dt="2021-01-13T12:23:47.590" v="13158" actId="27636"/>
          <ac:spMkLst>
            <pc:docMk/>
            <pc:sldMk cId="502321727" sldId="259"/>
            <ac:spMk id="2" creationId="{B8F1E1AA-2C98-4EEC-8DFB-F1E0974AE2E3}"/>
          </ac:spMkLst>
        </pc:spChg>
      </pc:sldChg>
      <pc:sldChg chg="del">
        <pc:chgData name="이 지상" userId="52e16c35b1c96571" providerId="LiveId" clId="{E3E1CB2B-ED93-498B-9977-258471074ACD}" dt="2021-01-13T13:09:18.055" v="15392" actId="2696"/>
        <pc:sldMkLst>
          <pc:docMk/>
          <pc:sldMk cId="828816942" sldId="263"/>
        </pc:sldMkLst>
      </pc:sldChg>
      <pc:sldChg chg="del">
        <pc:chgData name="이 지상" userId="52e16c35b1c96571" providerId="LiveId" clId="{E3E1CB2B-ED93-498B-9977-258471074ACD}" dt="2021-01-13T13:09:18.055" v="15392" actId="2696"/>
        <pc:sldMkLst>
          <pc:docMk/>
          <pc:sldMk cId="1599807420" sldId="264"/>
        </pc:sldMkLst>
      </pc:sldChg>
      <pc:sldChg chg="setBg">
        <pc:chgData name="이 지상" userId="52e16c35b1c96571" providerId="LiveId" clId="{E3E1CB2B-ED93-498B-9977-258471074ACD}" dt="2021-01-13T12:26:34.207" v="13235"/>
        <pc:sldMkLst>
          <pc:docMk/>
          <pc:sldMk cId="1298320984" sldId="266"/>
        </pc:sldMkLst>
      </pc:sldChg>
      <pc:sldChg chg="del">
        <pc:chgData name="이 지상" userId="52e16c35b1c96571" providerId="LiveId" clId="{E3E1CB2B-ED93-498B-9977-258471074ACD}" dt="2021-01-13T13:09:08.812" v="15389" actId="2696"/>
        <pc:sldMkLst>
          <pc:docMk/>
          <pc:sldMk cId="443975578" sldId="267"/>
        </pc:sldMkLst>
      </pc:sldChg>
      <pc:sldChg chg="del">
        <pc:chgData name="이 지상" userId="52e16c35b1c96571" providerId="LiveId" clId="{E3E1CB2B-ED93-498B-9977-258471074ACD}" dt="2021-01-13T13:09:12.789" v="15391" actId="2696"/>
        <pc:sldMkLst>
          <pc:docMk/>
          <pc:sldMk cId="1744201434" sldId="268"/>
        </pc:sldMkLst>
      </pc:sldChg>
      <pc:sldChg chg="del">
        <pc:chgData name="이 지상" userId="52e16c35b1c96571" providerId="LiveId" clId="{E3E1CB2B-ED93-498B-9977-258471074ACD}" dt="2021-01-13T13:09:10.374" v="15390" actId="2696"/>
        <pc:sldMkLst>
          <pc:docMk/>
          <pc:sldMk cId="2087188947" sldId="269"/>
        </pc:sldMkLst>
      </pc:sldChg>
      <pc:sldChg chg="del">
        <pc:chgData name="이 지상" userId="52e16c35b1c96571" providerId="LiveId" clId="{E3E1CB2B-ED93-498B-9977-258471074ACD}" dt="2021-01-13T13:09:18.055" v="15392" actId="2696"/>
        <pc:sldMkLst>
          <pc:docMk/>
          <pc:sldMk cId="1915689589" sldId="270"/>
        </pc:sldMkLst>
      </pc:sldChg>
      <pc:sldChg chg="del">
        <pc:chgData name="이 지상" userId="52e16c35b1c96571" providerId="LiveId" clId="{E3E1CB2B-ED93-498B-9977-258471074ACD}" dt="2021-01-13T13:09:18.055" v="15392" actId="2696"/>
        <pc:sldMkLst>
          <pc:docMk/>
          <pc:sldMk cId="107841607" sldId="272"/>
        </pc:sldMkLst>
      </pc:sldChg>
      <pc:sldChg chg="modSp mod">
        <pc:chgData name="이 지상" userId="52e16c35b1c96571" providerId="LiveId" clId="{E3E1CB2B-ED93-498B-9977-258471074ACD}" dt="2021-01-13T10:26:18.982" v="2400" actId="20577"/>
        <pc:sldMkLst>
          <pc:docMk/>
          <pc:sldMk cId="3271709739" sldId="274"/>
        </pc:sldMkLst>
        <pc:spChg chg="mod">
          <ac:chgData name="이 지상" userId="52e16c35b1c96571" providerId="LiveId" clId="{E3E1CB2B-ED93-498B-9977-258471074ACD}" dt="2021-01-13T10:26:17.923" v="2399"/>
          <ac:spMkLst>
            <pc:docMk/>
            <pc:sldMk cId="3271709739" sldId="274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0:26:18.982" v="2400" actId="20577"/>
          <ac:spMkLst>
            <pc:docMk/>
            <pc:sldMk cId="3271709739" sldId="274"/>
            <ac:spMk id="7" creationId="{2260A6A2-82F8-410C-B05D-F9F149C06749}"/>
          </ac:spMkLst>
        </pc:spChg>
      </pc:sldChg>
      <pc:sldChg chg="del">
        <pc:chgData name="이 지상" userId="52e16c35b1c96571" providerId="LiveId" clId="{E3E1CB2B-ED93-498B-9977-258471074ACD}" dt="2021-01-13T13:09:04.304" v="15385" actId="2696"/>
        <pc:sldMkLst>
          <pc:docMk/>
          <pc:sldMk cId="4110664761" sldId="275"/>
        </pc:sldMkLst>
      </pc:sldChg>
      <pc:sldChg chg="modSp mod">
        <pc:chgData name="이 지상" userId="52e16c35b1c96571" providerId="LiveId" clId="{E3E1CB2B-ED93-498B-9977-258471074ACD}" dt="2021-01-13T10:27:14.396" v="2458" actId="255"/>
        <pc:sldMkLst>
          <pc:docMk/>
          <pc:sldMk cId="3528049584" sldId="276"/>
        </pc:sldMkLst>
        <pc:spChg chg="mod">
          <ac:chgData name="이 지상" userId="52e16c35b1c96571" providerId="LiveId" clId="{E3E1CB2B-ED93-498B-9977-258471074ACD}" dt="2021-01-13T10:27:14.396" v="2458" actId="255"/>
          <ac:spMkLst>
            <pc:docMk/>
            <pc:sldMk cId="3528049584" sldId="276"/>
            <ac:spMk id="2" creationId="{4803AC60-B1EB-4F45-9FAD-7E1C0E21014C}"/>
          </ac:spMkLst>
        </pc:spChg>
      </pc:sldChg>
      <pc:sldChg chg="addSp delSp modSp mod ord setBg">
        <pc:chgData name="이 지상" userId="52e16c35b1c96571" providerId="LiveId" clId="{E3E1CB2B-ED93-498B-9977-258471074ACD}" dt="2021-01-13T11:11:36.348" v="6074" actId="20577"/>
        <pc:sldMkLst>
          <pc:docMk/>
          <pc:sldMk cId="3011063810" sldId="277"/>
        </pc:sldMkLst>
        <pc:spChg chg="mod">
          <ac:chgData name="이 지상" userId="52e16c35b1c96571" providerId="LiveId" clId="{E3E1CB2B-ED93-498B-9977-258471074ACD}" dt="2021-01-13T10:46:31.698" v="4447"/>
          <ac:spMkLst>
            <pc:docMk/>
            <pc:sldMk cId="3011063810" sldId="277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1:11:36.348" v="6074" actId="20577"/>
          <ac:spMkLst>
            <pc:docMk/>
            <pc:sldMk cId="3011063810" sldId="277"/>
            <ac:spMk id="7" creationId="{2260A6A2-82F8-410C-B05D-F9F149C06749}"/>
          </ac:spMkLst>
        </pc:spChg>
        <pc:spChg chg="add">
          <ac:chgData name="이 지상" userId="52e16c35b1c96571" providerId="LiveId" clId="{E3E1CB2B-ED93-498B-9977-258471074ACD}" dt="2021-01-13T10:45:12.559" v="4406" actId="26606"/>
          <ac:spMkLst>
            <pc:docMk/>
            <pc:sldMk cId="3011063810" sldId="277"/>
            <ac:spMk id="12" creationId="{201CC55D-ED54-4C5C-95E6-10947BD1103B}"/>
          </ac:spMkLst>
        </pc:spChg>
        <pc:spChg chg="add">
          <ac:chgData name="이 지상" userId="52e16c35b1c96571" providerId="LiveId" clId="{E3E1CB2B-ED93-498B-9977-258471074ACD}" dt="2021-01-13T10:45:12.559" v="4406" actId="26606"/>
          <ac:spMkLst>
            <pc:docMk/>
            <pc:sldMk cId="3011063810" sldId="277"/>
            <ac:spMk id="18" creationId="{3873B707-463F-40B0-8227-E8CC6C67EB25}"/>
          </ac:spMkLst>
        </pc:spChg>
        <pc:spChg chg="add">
          <ac:chgData name="이 지상" userId="52e16c35b1c96571" providerId="LiveId" clId="{E3E1CB2B-ED93-498B-9977-258471074ACD}" dt="2021-01-13T10:45:12.559" v="4406" actId="26606"/>
          <ac:spMkLst>
            <pc:docMk/>
            <pc:sldMk cId="3011063810" sldId="277"/>
            <ac:spMk id="20" creationId="{C13237C8-E62C-4F0D-A318-BD6FB6C2D138}"/>
          </ac:spMkLst>
        </pc:spChg>
        <pc:spChg chg="add">
          <ac:chgData name="이 지상" userId="52e16c35b1c96571" providerId="LiveId" clId="{E3E1CB2B-ED93-498B-9977-258471074ACD}" dt="2021-01-13T10:45:12.559" v="4406" actId="26606"/>
          <ac:spMkLst>
            <pc:docMk/>
            <pc:sldMk cId="3011063810" sldId="277"/>
            <ac:spMk id="22" creationId="{19C9EAEA-39D0-4B0E-A0EB-51E7B26740B1}"/>
          </ac:spMkLst>
        </pc:spChg>
        <pc:grpChg chg="add">
          <ac:chgData name="이 지상" userId="52e16c35b1c96571" providerId="LiveId" clId="{E3E1CB2B-ED93-498B-9977-258471074ACD}" dt="2021-01-13T10:45:12.559" v="4406" actId="26606"/>
          <ac:grpSpMkLst>
            <pc:docMk/>
            <pc:sldMk cId="3011063810" sldId="277"/>
            <ac:grpSpMk id="14" creationId="{1DE889C7-FAD6-4397-98E2-05D503484459}"/>
          </ac:grpSpMkLst>
        </pc:grpChg>
        <pc:picChg chg="add mod">
          <ac:chgData name="이 지상" userId="52e16c35b1c96571" providerId="LiveId" clId="{E3E1CB2B-ED93-498B-9977-258471074ACD}" dt="2021-01-13T10:46:50.766" v="4455" actId="1076"/>
          <ac:picMkLst>
            <pc:docMk/>
            <pc:sldMk cId="3011063810" sldId="277"/>
            <ac:picMk id="4" creationId="{9303D027-E26B-411E-9A6C-5CCB163BB213}"/>
          </ac:picMkLst>
        </pc:picChg>
        <pc:picChg chg="del mod">
          <ac:chgData name="이 지상" userId="52e16c35b1c96571" providerId="LiveId" clId="{E3E1CB2B-ED93-498B-9977-258471074ACD}" dt="2021-01-13T10:46:34.659" v="4448" actId="478"/>
          <ac:picMkLst>
            <pc:docMk/>
            <pc:sldMk cId="3011063810" sldId="277"/>
            <ac:picMk id="6" creationId="{D71E50D2-B146-4FB3-9E8D-EA32D428EF40}"/>
          </ac:picMkLst>
        </pc:picChg>
      </pc:sldChg>
      <pc:sldChg chg="modSp mod">
        <pc:chgData name="이 지상" userId="52e16c35b1c96571" providerId="LiveId" clId="{E3E1CB2B-ED93-498B-9977-258471074ACD}" dt="2021-01-13T10:33:26.657" v="3284"/>
        <pc:sldMkLst>
          <pc:docMk/>
          <pc:sldMk cId="1703517502" sldId="278"/>
        </pc:sldMkLst>
        <pc:spChg chg="mod">
          <ac:chgData name="이 지상" userId="52e16c35b1c96571" providerId="LiveId" clId="{E3E1CB2B-ED93-498B-9977-258471074ACD}" dt="2021-01-13T10:33:26.657" v="3284"/>
          <ac:spMkLst>
            <pc:docMk/>
            <pc:sldMk cId="1703517502" sldId="278"/>
            <ac:spMk id="2" creationId="{4803AC60-B1EB-4F45-9FAD-7E1C0E21014C}"/>
          </ac:spMkLst>
        </pc:spChg>
      </pc:sldChg>
      <pc:sldChg chg="modSp mod">
        <pc:chgData name="이 지상" userId="52e16c35b1c96571" providerId="LiveId" clId="{E3E1CB2B-ED93-498B-9977-258471074ACD}" dt="2021-01-13T10:28:07.880" v="2603" actId="255"/>
        <pc:sldMkLst>
          <pc:docMk/>
          <pc:sldMk cId="566833962" sldId="279"/>
        </pc:sldMkLst>
        <pc:spChg chg="mod">
          <ac:chgData name="이 지상" userId="52e16c35b1c96571" providerId="LiveId" clId="{E3E1CB2B-ED93-498B-9977-258471074ACD}" dt="2021-01-13T10:28:07.880" v="2603" actId="255"/>
          <ac:spMkLst>
            <pc:docMk/>
            <pc:sldMk cId="566833962" sldId="279"/>
            <ac:spMk id="2" creationId="{4803AC60-B1EB-4F45-9FAD-7E1C0E21014C}"/>
          </ac:spMkLst>
        </pc:spChg>
      </pc:sldChg>
      <pc:sldChg chg="del">
        <pc:chgData name="이 지상" userId="52e16c35b1c96571" providerId="LiveId" clId="{E3E1CB2B-ED93-498B-9977-258471074ACD}" dt="2021-01-13T13:09:06.726" v="15387" actId="2696"/>
        <pc:sldMkLst>
          <pc:docMk/>
          <pc:sldMk cId="650320255" sldId="280"/>
        </pc:sldMkLst>
      </pc:sldChg>
      <pc:sldChg chg="del">
        <pc:chgData name="이 지상" userId="52e16c35b1c96571" providerId="LiveId" clId="{E3E1CB2B-ED93-498B-9977-258471074ACD}" dt="2021-01-13T13:09:05.447" v="15386" actId="2696"/>
        <pc:sldMkLst>
          <pc:docMk/>
          <pc:sldMk cId="3388342986" sldId="281"/>
        </pc:sldMkLst>
      </pc:sldChg>
      <pc:sldChg chg="delSp add del ord setBg delDesignElem">
        <pc:chgData name="이 지상" userId="52e16c35b1c96571" providerId="LiveId" clId="{E3E1CB2B-ED93-498B-9977-258471074ACD}" dt="2021-01-13T13:09:08.097" v="15388" actId="2696"/>
        <pc:sldMkLst>
          <pc:docMk/>
          <pc:sldMk cId="3136323738" sldId="282"/>
        </pc:sldMkLst>
        <pc:spChg chg="del">
          <ac:chgData name="이 지상" userId="52e16c35b1c96571" providerId="LiveId" clId="{E3E1CB2B-ED93-498B-9977-258471074ACD}" dt="2021-01-13T09:59:44.131" v="1"/>
          <ac:spMkLst>
            <pc:docMk/>
            <pc:sldMk cId="3136323738" sldId="282"/>
            <ac:spMk id="12" creationId="{201CC55D-ED54-4C5C-95E6-10947BD1103B}"/>
          </ac:spMkLst>
        </pc:spChg>
        <pc:spChg chg="del">
          <ac:chgData name="이 지상" userId="52e16c35b1c96571" providerId="LiveId" clId="{E3E1CB2B-ED93-498B-9977-258471074ACD}" dt="2021-01-13T09:59:44.131" v="1"/>
          <ac:spMkLst>
            <pc:docMk/>
            <pc:sldMk cId="3136323738" sldId="282"/>
            <ac:spMk id="18" creationId="{3873B707-463F-40B0-8227-E8CC6C67EB25}"/>
          </ac:spMkLst>
        </pc:spChg>
        <pc:spChg chg="del">
          <ac:chgData name="이 지상" userId="52e16c35b1c96571" providerId="LiveId" clId="{E3E1CB2B-ED93-498B-9977-258471074ACD}" dt="2021-01-13T09:59:44.131" v="1"/>
          <ac:spMkLst>
            <pc:docMk/>
            <pc:sldMk cId="3136323738" sldId="282"/>
            <ac:spMk id="20" creationId="{C13237C8-E62C-4F0D-A318-BD6FB6C2D138}"/>
          </ac:spMkLst>
        </pc:spChg>
        <pc:spChg chg="del">
          <ac:chgData name="이 지상" userId="52e16c35b1c96571" providerId="LiveId" clId="{E3E1CB2B-ED93-498B-9977-258471074ACD}" dt="2021-01-13T09:59:44.131" v="1"/>
          <ac:spMkLst>
            <pc:docMk/>
            <pc:sldMk cId="3136323738" sldId="282"/>
            <ac:spMk id="22" creationId="{19C9EAEA-39D0-4B0E-A0EB-51E7B26740B1}"/>
          </ac:spMkLst>
        </pc:spChg>
        <pc:grpChg chg="del">
          <ac:chgData name="이 지상" userId="52e16c35b1c96571" providerId="LiveId" clId="{E3E1CB2B-ED93-498B-9977-258471074ACD}" dt="2021-01-13T09:59:44.131" v="1"/>
          <ac:grpSpMkLst>
            <pc:docMk/>
            <pc:sldMk cId="3136323738" sldId="282"/>
            <ac:grpSpMk id="14" creationId="{1DE889C7-FAD6-4397-98E2-05D503484459}"/>
          </ac:grpSpMkLst>
        </pc:grpChg>
      </pc:sldChg>
      <pc:sldChg chg="addSp delSp modSp add mod ord setBg delDesignElem">
        <pc:chgData name="이 지상" userId="52e16c35b1c96571" providerId="LiveId" clId="{E3E1CB2B-ED93-498B-9977-258471074ACD}" dt="2021-01-13T10:33:42.497" v="3318"/>
        <pc:sldMkLst>
          <pc:docMk/>
          <pc:sldMk cId="677557569" sldId="283"/>
        </pc:sldMkLst>
        <pc:spChg chg="mod">
          <ac:chgData name="이 지상" userId="52e16c35b1c96571" providerId="LiveId" clId="{E3E1CB2B-ED93-498B-9977-258471074ACD}" dt="2021-01-13T10:33:42.497" v="3318"/>
          <ac:spMkLst>
            <pc:docMk/>
            <pc:sldMk cId="677557569" sldId="283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0:01:19.303" v="52" actId="26606"/>
          <ac:spMkLst>
            <pc:docMk/>
            <pc:sldMk cId="677557569" sldId="283"/>
            <ac:spMk id="7" creationId="{2260A6A2-82F8-410C-B05D-F9F149C06749}"/>
          </ac:spMkLst>
        </pc:spChg>
        <pc:spChg chg="add">
          <ac:chgData name="이 지상" userId="52e16c35b1c96571" providerId="LiveId" clId="{E3E1CB2B-ED93-498B-9977-258471074ACD}" dt="2021-01-13T10:01:19.303" v="52" actId="26606"/>
          <ac:spMkLst>
            <pc:docMk/>
            <pc:sldMk cId="677557569" sldId="283"/>
            <ac:spMk id="9" creationId="{201CC55D-ED54-4C5C-95E6-10947BD1103B}"/>
          </ac:spMkLst>
        </pc:spChg>
        <pc:spChg chg="add">
          <ac:chgData name="이 지상" userId="52e16c35b1c96571" providerId="LiveId" clId="{E3E1CB2B-ED93-498B-9977-258471074ACD}" dt="2021-01-13T10:01:19.303" v="52" actId="26606"/>
          <ac:spMkLst>
            <pc:docMk/>
            <pc:sldMk cId="677557569" sldId="283"/>
            <ac:spMk id="11" creationId="{3873B707-463F-40B0-8227-E8CC6C67EB25}"/>
          </ac:spMkLst>
        </pc:spChg>
        <pc:spChg chg="del">
          <ac:chgData name="이 지상" userId="52e16c35b1c96571" providerId="LiveId" clId="{E3E1CB2B-ED93-498B-9977-258471074ACD}" dt="2021-01-13T10:00:18.917" v="17"/>
          <ac:spMkLst>
            <pc:docMk/>
            <pc:sldMk cId="677557569" sldId="283"/>
            <ac:spMk id="12" creationId="{201CC55D-ED54-4C5C-95E6-10947BD1103B}"/>
          </ac:spMkLst>
        </pc:spChg>
        <pc:spChg chg="del">
          <ac:chgData name="이 지상" userId="52e16c35b1c96571" providerId="LiveId" clId="{E3E1CB2B-ED93-498B-9977-258471074ACD}" dt="2021-01-13T10:00:18.917" v="17"/>
          <ac:spMkLst>
            <pc:docMk/>
            <pc:sldMk cId="677557569" sldId="283"/>
            <ac:spMk id="18" creationId="{3873B707-463F-40B0-8227-E8CC6C67EB25}"/>
          </ac:spMkLst>
        </pc:spChg>
        <pc:spChg chg="add">
          <ac:chgData name="이 지상" userId="52e16c35b1c96571" providerId="LiveId" clId="{E3E1CB2B-ED93-498B-9977-258471074ACD}" dt="2021-01-13T10:01:19.303" v="52" actId="26606"/>
          <ac:spMkLst>
            <pc:docMk/>
            <pc:sldMk cId="677557569" sldId="283"/>
            <ac:spMk id="19" creationId="{C13237C8-E62C-4F0D-A318-BD6FB6C2D138}"/>
          </ac:spMkLst>
        </pc:spChg>
        <pc:spChg chg="del">
          <ac:chgData name="이 지상" userId="52e16c35b1c96571" providerId="LiveId" clId="{E3E1CB2B-ED93-498B-9977-258471074ACD}" dt="2021-01-13T10:00:18.917" v="17"/>
          <ac:spMkLst>
            <pc:docMk/>
            <pc:sldMk cId="677557569" sldId="283"/>
            <ac:spMk id="20" creationId="{C13237C8-E62C-4F0D-A318-BD6FB6C2D138}"/>
          </ac:spMkLst>
        </pc:spChg>
        <pc:spChg chg="add">
          <ac:chgData name="이 지상" userId="52e16c35b1c96571" providerId="LiveId" clId="{E3E1CB2B-ED93-498B-9977-258471074ACD}" dt="2021-01-13T10:01:19.303" v="52" actId="26606"/>
          <ac:spMkLst>
            <pc:docMk/>
            <pc:sldMk cId="677557569" sldId="283"/>
            <ac:spMk id="21" creationId="{19C9EAEA-39D0-4B0E-A0EB-51E7B26740B1}"/>
          </ac:spMkLst>
        </pc:spChg>
        <pc:spChg chg="del">
          <ac:chgData name="이 지상" userId="52e16c35b1c96571" providerId="LiveId" clId="{E3E1CB2B-ED93-498B-9977-258471074ACD}" dt="2021-01-13T10:00:18.917" v="17"/>
          <ac:spMkLst>
            <pc:docMk/>
            <pc:sldMk cId="677557569" sldId="283"/>
            <ac:spMk id="22" creationId="{19C9EAEA-39D0-4B0E-A0EB-51E7B26740B1}"/>
          </ac:spMkLst>
        </pc:spChg>
        <pc:spChg chg="add mod">
          <ac:chgData name="이 지상" userId="52e16c35b1c96571" providerId="LiveId" clId="{E3E1CB2B-ED93-498B-9977-258471074ACD}" dt="2021-01-13T10:05:26.209" v="466" actId="14100"/>
          <ac:spMkLst>
            <pc:docMk/>
            <pc:sldMk cId="677557569" sldId="283"/>
            <ac:spMk id="24" creationId="{D52E601E-10DE-400B-82DB-ED97179B4ADE}"/>
          </ac:spMkLst>
        </pc:spChg>
        <pc:grpChg chg="add">
          <ac:chgData name="이 지상" userId="52e16c35b1c96571" providerId="LiveId" clId="{E3E1CB2B-ED93-498B-9977-258471074ACD}" dt="2021-01-13T10:01:19.303" v="52" actId="26606"/>
          <ac:grpSpMkLst>
            <pc:docMk/>
            <pc:sldMk cId="677557569" sldId="283"/>
            <ac:grpSpMk id="10" creationId="{1DE889C7-FAD6-4397-98E2-05D503484459}"/>
          </ac:grpSpMkLst>
        </pc:grpChg>
        <pc:grpChg chg="del">
          <ac:chgData name="이 지상" userId="52e16c35b1c96571" providerId="LiveId" clId="{E3E1CB2B-ED93-498B-9977-258471074ACD}" dt="2021-01-13T10:00:18.917" v="17"/>
          <ac:grpSpMkLst>
            <pc:docMk/>
            <pc:sldMk cId="677557569" sldId="283"/>
            <ac:grpSpMk id="14" creationId="{1DE889C7-FAD6-4397-98E2-05D503484459}"/>
          </ac:grpSpMkLst>
        </pc:grpChg>
        <pc:picChg chg="add del mod">
          <ac:chgData name="이 지상" userId="52e16c35b1c96571" providerId="LiveId" clId="{E3E1CB2B-ED93-498B-9977-258471074ACD}" dt="2021-01-13T10:01:23.532" v="53" actId="21"/>
          <ac:picMkLst>
            <pc:docMk/>
            <pc:sldMk cId="677557569" sldId="283"/>
            <ac:picMk id="4" creationId="{36374DB2-10F6-440C-B8CB-CEC96C07E795}"/>
          </ac:picMkLst>
        </pc:picChg>
        <pc:picChg chg="add mod">
          <ac:chgData name="이 지상" userId="52e16c35b1c96571" providerId="LiveId" clId="{E3E1CB2B-ED93-498B-9977-258471074ACD}" dt="2021-01-13T10:01:36.292" v="60" actId="14100"/>
          <ac:picMkLst>
            <pc:docMk/>
            <pc:sldMk cId="677557569" sldId="283"/>
            <ac:picMk id="6" creationId="{36B0CC5F-2661-4248-AAE9-8AC04D9C8A74}"/>
          </ac:picMkLst>
        </pc:picChg>
        <pc:picChg chg="del mod">
          <ac:chgData name="이 지상" userId="52e16c35b1c96571" providerId="LiveId" clId="{E3E1CB2B-ED93-498B-9977-258471074ACD}" dt="2021-01-13T10:00:34.985" v="46" actId="478"/>
          <ac:picMkLst>
            <pc:docMk/>
            <pc:sldMk cId="677557569" sldId="283"/>
            <ac:picMk id="13" creationId="{C0B59EAB-6464-43B3-9A05-20CB1551B24D}"/>
          </ac:picMkLst>
        </pc:picChg>
        <pc:picChg chg="del">
          <ac:chgData name="이 지상" userId="52e16c35b1c96571" providerId="LiveId" clId="{E3E1CB2B-ED93-498B-9977-258471074ACD}" dt="2021-01-13T10:00:34.441" v="44" actId="478"/>
          <ac:picMkLst>
            <pc:docMk/>
            <pc:sldMk cId="677557569" sldId="283"/>
            <ac:picMk id="17" creationId="{2436C098-61DD-412D-907B-3AE7C3A220E7}"/>
          </ac:picMkLst>
        </pc:picChg>
        <pc:picChg chg="add del mod">
          <ac:chgData name="이 지상" userId="52e16c35b1c96571" providerId="LiveId" clId="{E3E1CB2B-ED93-498B-9977-258471074ACD}" dt="2021-01-13T10:01:26.066" v="55"/>
          <ac:picMkLst>
            <pc:docMk/>
            <pc:sldMk cId="677557569" sldId="283"/>
            <ac:picMk id="23" creationId="{1C12A57B-7E8F-4455-81AE-7530BEE71618}"/>
          </ac:picMkLst>
        </pc:picChg>
      </pc:sldChg>
      <pc:sldChg chg="addSp delSp add del setBg delDesignElem">
        <pc:chgData name="이 지상" userId="52e16c35b1c96571" providerId="LiveId" clId="{E3E1CB2B-ED93-498B-9977-258471074ACD}" dt="2021-01-13T10:00:09.454" v="15"/>
        <pc:sldMkLst>
          <pc:docMk/>
          <pc:sldMk cId="1023911485" sldId="283"/>
        </pc:sldMkLst>
        <pc:spChg chg="add del">
          <ac:chgData name="이 지상" userId="52e16c35b1c96571" providerId="LiveId" clId="{E3E1CB2B-ED93-498B-9977-258471074ACD}" dt="2021-01-13T10:00:09.454" v="15"/>
          <ac:spMkLst>
            <pc:docMk/>
            <pc:sldMk cId="1023911485" sldId="283"/>
            <ac:spMk id="8" creationId="{DBF61EA3-B236-439E-9C0B-340980D56BEE}"/>
          </ac:spMkLst>
        </pc:spChg>
        <pc:spChg chg="add del">
          <ac:chgData name="이 지상" userId="52e16c35b1c96571" providerId="LiveId" clId="{E3E1CB2B-ED93-498B-9977-258471074ACD}" dt="2021-01-13T10:00:09.454" v="15"/>
          <ac:spMkLst>
            <pc:docMk/>
            <pc:sldMk cId="1023911485" sldId="283"/>
            <ac:spMk id="14" creationId="{E659831F-0D9A-4C63-9EBB-8435B85A440F}"/>
          </ac:spMkLst>
        </pc:spChg>
        <pc:grpChg chg="add del">
          <ac:chgData name="이 지상" userId="52e16c35b1c96571" providerId="LiveId" clId="{E3E1CB2B-ED93-498B-9977-258471074ACD}" dt="2021-01-13T10:00:09.454" v="15"/>
          <ac:grpSpMkLst>
            <pc:docMk/>
            <pc:sldMk cId="1023911485" sldId="283"/>
            <ac:grpSpMk id="10" creationId="{28FAF094-D087-493F-8DF9-A486C2D6BBAA}"/>
          </ac:grpSpMkLst>
        </pc:grpChg>
      </pc:sldChg>
      <pc:sldChg chg="addSp delSp modSp add mod setBg delDesignElem">
        <pc:chgData name="이 지상" userId="52e16c35b1c96571" providerId="LiveId" clId="{E3E1CB2B-ED93-498B-9977-258471074ACD}" dt="2021-01-13T10:36:13.212" v="3556"/>
        <pc:sldMkLst>
          <pc:docMk/>
          <pc:sldMk cId="2065336253" sldId="284"/>
        </pc:sldMkLst>
        <pc:spChg chg="mod">
          <ac:chgData name="이 지상" userId="52e16c35b1c96571" providerId="LiveId" clId="{E3E1CB2B-ED93-498B-9977-258471074ACD}" dt="2021-01-13T10:36:13.212" v="3556"/>
          <ac:spMkLst>
            <pc:docMk/>
            <pc:sldMk cId="2065336253" sldId="284"/>
            <ac:spMk id="2" creationId="{4803AC60-B1EB-4F45-9FAD-7E1C0E21014C}"/>
          </ac:spMkLst>
        </pc:spChg>
        <pc:spChg chg="del">
          <ac:chgData name="이 지상" userId="52e16c35b1c96571" providerId="LiveId" clId="{E3E1CB2B-ED93-498B-9977-258471074ACD}" dt="2021-01-13T10:05:29.433" v="468"/>
          <ac:spMkLst>
            <pc:docMk/>
            <pc:sldMk cId="2065336253" sldId="284"/>
            <ac:spMk id="9" creationId="{201CC55D-ED54-4C5C-95E6-10947BD1103B}"/>
          </ac:spMkLst>
        </pc:spChg>
        <pc:spChg chg="del">
          <ac:chgData name="이 지상" userId="52e16c35b1c96571" providerId="LiveId" clId="{E3E1CB2B-ED93-498B-9977-258471074ACD}" dt="2021-01-13T10:05:29.433" v="468"/>
          <ac:spMkLst>
            <pc:docMk/>
            <pc:sldMk cId="2065336253" sldId="284"/>
            <ac:spMk id="11" creationId="{3873B707-463F-40B0-8227-E8CC6C67EB25}"/>
          </ac:spMkLst>
        </pc:spChg>
        <pc:spChg chg="del">
          <ac:chgData name="이 지상" userId="52e16c35b1c96571" providerId="LiveId" clId="{E3E1CB2B-ED93-498B-9977-258471074ACD}" dt="2021-01-13T10:05:29.433" v="468"/>
          <ac:spMkLst>
            <pc:docMk/>
            <pc:sldMk cId="2065336253" sldId="284"/>
            <ac:spMk id="19" creationId="{C13237C8-E62C-4F0D-A318-BD6FB6C2D138}"/>
          </ac:spMkLst>
        </pc:spChg>
        <pc:spChg chg="add mod">
          <ac:chgData name="이 지상" userId="52e16c35b1c96571" providerId="LiveId" clId="{E3E1CB2B-ED93-498B-9977-258471074ACD}" dt="2021-01-13T10:25:41.877" v="2372" actId="20577"/>
          <ac:spMkLst>
            <pc:docMk/>
            <pc:sldMk cId="2065336253" sldId="284"/>
            <ac:spMk id="20" creationId="{3D9AA2F2-A2D5-45F5-95DF-5A17105A0F4B}"/>
          </ac:spMkLst>
        </pc:spChg>
        <pc:spChg chg="del">
          <ac:chgData name="이 지상" userId="52e16c35b1c96571" providerId="LiveId" clId="{E3E1CB2B-ED93-498B-9977-258471074ACD}" dt="2021-01-13T10:05:29.433" v="468"/>
          <ac:spMkLst>
            <pc:docMk/>
            <pc:sldMk cId="2065336253" sldId="284"/>
            <ac:spMk id="21" creationId="{19C9EAEA-39D0-4B0E-A0EB-51E7B26740B1}"/>
          </ac:spMkLst>
        </pc:spChg>
        <pc:spChg chg="mod">
          <ac:chgData name="이 지상" userId="52e16c35b1c96571" providerId="LiveId" clId="{E3E1CB2B-ED93-498B-9977-258471074ACD}" dt="2021-01-13T10:05:49.431" v="469" actId="20577"/>
          <ac:spMkLst>
            <pc:docMk/>
            <pc:sldMk cId="2065336253" sldId="284"/>
            <ac:spMk id="24" creationId="{D52E601E-10DE-400B-82DB-ED97179B4ADE}"/>
          </ac:spMkLst>
        </pc:spChg>
        <pc:spChg chg="add">
          <ac:chgData name="이 지상" userId="52e16c35b1c96571" providerId="LiveId" clId="{E3E1CB2B-ED93-498B-9977-258471074ACD}" dt="2021-01-13T10:23:12.773" v="2205" actId="26606"/>
          <ac:spMkLst>
            <pc:docMk/>
            <pc:sldMk cId="2065336253" sldId="284"/>
            <ac:spMk id="29" creationId="{201CC55D-ED54-4C5C-95E6-10947BD1103B}"/>
          </ac:spMkLst>
        </pc:spChg>
        <pc:spChg chg="add">
          <ac:chgData name="이 지상" userId="52e16c35b1c96571" providerId="LiveId" clId="{E3E1CB2B-ED93-498B-9977-258471074ACD}" dt="2021-01-13T10:23:12.773" v="2205" actId="26606"/>
          <ac:spMkLst>
            <pc:docMk/>
            <pc:sldMk cId="2065336253" sldId="284"/>
            <ac:spMk id="35" creationId="{3873B707-463F-40B0-8227-E8CC6C67EB25}"/>
          </ac:spMkLst>
        </pc:spChg>
        <pc:spChg chg="add">
          <ac:chgData name="이 지상" userId="52e16c35b1c96571" providerId="LiveId" clId="{E3E1CB2B-ED93-498B-9977-258471074ACD}" dt="2021-01-13T10:23:12.773" v="2205" actId="26606"/>
          <ac:spMkLst>
            <pc:docMk/>
            <pc:sldMk cId="2065336253" sldId="284"/>
            <ac:spMk id="37" creationId="{C13237C8-E62C-4F0D-A318-BD6FB6C2D138}"/>
          </ac:spMkLst>
        </pc:spChg>
        <pc:spChg chg="add">
          <ac:chgData name="이 지상" userId="52e16c35b1c96571" providerId="LiveId" clId="{E3E1CB2B-ED93-498B-9977-258471074ACD}" dt="2021-01-13T10:23:12.773" v="2205" actId="26606"/>
          <ac:spMkLst>
            <pc:docMk/>
            <pc:sldMk cId="2065336253" sldId="284"/>
            <ac:spMk id="39" creationId="{19C9EAEA-39D0-4B0E-A0EB-51E7B26740B1}"/>
          </ac:spMkLst>
        </pc:spChg>
        <pc:grpChg chg="del">
          <ac:chgData name="이 지상" userId="52e16c35b1c96571" providerId="LiveId" clId="{E3E1CB2B-ED93-498B-9977-258471074ACD}" dt="2021-01-13T10:05:29.433" v="468"/>
          <ac:grpSpMkLst>
            <pc:docMk/>
            <pc:sldMk cId="2065336253" sldId="284"/>
            <ac:grpSpMk id="10" creationId="{1DE889C7-FAD6-4397-98E2-05D503484459}"/>
          </ac:grpSpMkLst>
        </pc:grpChg>
        <pc:grpChg chg="add">
          <ac:chgData name="이 지상" userId="52e16c35b1c96571" providerId="LiveId" clId="{E3E1CB2B-ED93-498B-9977-258471074ACD}" dt="2021-01-13T10:23:12.773" v="2205" actId="26606"/>
          <ac:grpSpMkLst>
            <pc:docMk/>
            <pc:sldMk cId="2065336253" sldId="284"/>
            <ac:grpSpMk id="31" creationId="{1DE889C7-FAD6-4397-98E2-05D503484459}"/>
          </ac:grpSpMkLst>
        </pc:grpChg>
        <pc:picChg chg="add mod">
          <ac:chgData name="이 지상" userId="52e16c35b1c96571" providerId="LiveId" clId="{E3E1CB2B-ED93-498B-9977-258471074ACD}" dt="2021-01-13T10:25:38.041" v="2370" actId="1076"/>
          <ac:picMkLst>
            <pc:docMk/>
            <pc:sldMk cId="2065336253" sldId="284"/>
            <ac:picMk id="4" creationId="{B295898B-50AB-472A-B289-1CBDC2685F95}"/>
          </ac:picMkLst>
        </pc:picChg>
        <pc:picChg chg="del mod">
          <ac:chgData name="이 지상" userId="52e16c35b1c96571" providerId="LiveId" clId="{E3E1CB2B-ED93-498B-9977-258471074ACD}" dt="2021-01-13T10:23:17.988" v="2206" actId="478"/>
          <ac:picMkLst>
            <pc:docMk/>
            <pc:sldMk cId="2065336253" sldId="284"/>
            <ac:picMk id="6" creationId="{36B0CC5F-2661-4248-AAE9-8AC04D9C8A74}"/>
          </ac:picMkLst>
        </pc:picChg>
      </pc:sldChg>
      <pc:sldChg chg="addSp delSp add del setBg delDesignElem">
        <pc:chgData name="이 지상" userId="52e16c35b1c96571" providerId="LiveId" clId="{E3E1CB2B-ED93-498B-9977-258471074ACD}" dt="2021-01-13T10:00:08.921" v="14"/>
        <pc:sldMkLst>
          <pc:docMk/>
          <pc:sldMk cId="4239199686" sldId="284"/>
        </pc:sldMkLst>
        <pc:spChg chg="add del">
          <ac:chgData name="이 지상" userId="52e16c35b1c96571" providerId="LiveId" clId="{E3E1CB2B-ED93-498B-9977-258471074ACD}" dt="2021-01-13T10:00:08.921" v="14"/>
          <ac:spMkLst>
            <pc:docMk/>
            <pc:sldMk cId="4239199686" sldId="284"/>
            <ac:spMk id="8" creationId="{DBF61EA3-B236-439E-9C0B-340980D56BEE}"/>
          </ac:spMkLst>
        </pc:spChg>
        <pc:spChg chg="add del">
          <ac:chgData name="이 지상" userId="52e16c35b1c96571" providerId="LiveId" clId="{E3E1CB2B-ED93-498B-9977-258471074ACD}" dt="2021-01-13T10:00:08.921" v="14"/>
          <ac:spMkLst>
            <pc:docMk/>
            <pc:sldMk cId="4239199686" sldId="284"/>
            <ac:spMk id="14" creationId="{E659831F-0D9A-4C63-9EBB-8435B85A440F}"/>
          </ac:spMkLst>
        </pc:spChg>
        <pc:grpChg chg="add del">
          <ac:chgData name="이 지상" userId="52e16c35b1c96571" providerId="LiveId" clId="{E3E1CB2B-ED93-498B-9977-258471074ACD}" dt="2021-01-13T10:00:08.921" v="14"/>
          <ac:grpSpMkLst>
            <pc:docMk/>
            <pc:sldMk cId="4239199686" sldId="284"/>
            <ac:grpSpMk id="10" creationId="{28FAF094-D087-493F-8DF9-A486C2D6BBAA}"/>
          </ac:grpSpMkLst>
        </pc:grpChg>
      </pc:sldChg>
      <pc:sldChg chg="addSp delSp add del setBg delDesignElem">
        <pc:chgData name="이 지상" userId="52e16c35b1c96571" providerId="LiveId" clId="{E3E1CB2B-ED93-498B-9977-258471074ACD}" dt="2021-01-13T10:00:08.353" v="13"/>
        <pc:sldMkLst>
          <pc:docMk/>
          <pc:sldMk cId="1752518321" sldId="285"/>
        </pc:sldMkLst>
        <pc:spChg chg="add del">
          <ac:chgData name="이 지상" userId="52e16c35b1c96571" providerId="LiveId" clId="{E3E1CB2B-ED93-498B-9977-258471074ACD}" dt="2021-01-13T10:00:08.353" v="13"/>
          <ac:spMkLst>
            <pc:docMk/>
            <pc:sldMk cId="1752518321" sldId="285"/>
            <ac:spMk id="17" creationId="{201CC55D-ED54-4C5C-95E6-10947BD1103B}"/>
          </ac:spMkLst>
        </pc:spChg>
        <pc:spChg chg="add del">
          <ac:chgData name="이 지상" userId="52e16c35b1c96571" providerId="LiveId" clId="{E3E1CB2B-ED93-498B-9977-258471074ACD}" dt="2021-01-13T10:00:08.353" v="13"/>
          <ac:spMkLst>
            <pc:docMk/>
            <pc:sldMk cId="1752518321" sldId="285"/>
            <ac:spMk id="23" creationId="{3873B707-463F-40B0-8227-E8CC6C67EB25}"/>
          </ac:spMkLst>
        </pc:spChg>
        <pc:spChg chg="add del">
          <ac:chgData name="이 지상" userId="52e16c35b1c96571" providerId="LiveId" clId="{E3E1CB2B-ED93-498B-9977-258471074ACD}" dt="2021-01-13T10:00:08.353" v="13"/>
          <ac:spMkLst>
            <pc:docMk/>
            <pc:sldMk cId="1752518321" sldId="285"/>
            <ac:spMk id="25" creationId="{C13237C8-E62C-4F0D-A318-BD6FB6C2D138}"/>
          </ac:spMkLst>
        </pc:spChg>
        <pc:spChg chg="add del">
          <ac:chgData name="이 지상" userId="52e16c35b1c96571" providerId="LiveId" clId="{E3E1CB2B-ED93-498B-9977-258471074ACD}" dt="2021-01-13T10:00:08.353" v="13"/>
          <ac:spMkLst>
            <pc:docMk/>
            <pc:sldMk cId="1752518321" sldId="285"/>
            <ac:spMk id="27" creationId="{19C9EAEA-39D0-4B0E-A0EB-51E7B26740B1}"/>
          </ac:spMkLst>
        </pc:spChg>
        <pc:grpChg chg="add del">
          <ac:chgData name="이 지상" userId="52e16c35b1c96571" providerId="LiveId" clId="{E3E1CB2B-ED93-498B-9977-258471074ACD}" dt="2021-01-13T10:00:08.353" v="13"/>
          <ac:grpSpMkLst>
            <pc:docMk/>
            <pc:sldMk cId="1752518321" sldId="285"/>
            <ac:grpSpMk id="19" creationId="{1DE889C7-FAD6-4397-98E2-05D503484459}"/>
          </ac:grpSpMkLst>
        </pc:grpChg>
      </pc:sldChg>
      <pc:sldChg chg="addSp delSp modSp add mod setBg delDesignElem">
        <pc:chgData name="이 지상" userId="52e16c35b1c96571" providerId="LiveId" clId="{E3E1CB2B-ED93-498B-9977-258471074ACD}" dt="2021-01-13T10:33:53.030" v="3353"/>
        <pc:sldMkLst>
          <pc:docMk/>
          <pc:sldMk cId="2977325324" sldId="285"/>
        </pc:sldMkLst>
        <pc:spChg chg="mod">
          <ac:chgData name="이 지상" userId="52e16c35b1c96571" providerId="LiveId" clId="{E3E1CB2B-ED93-498B-9977-258471074ACD}" dt="2021-01-13T10:33:53.030" v="3353"/>
          <ac:spMkLst>
            <pc:docMk/>
            <pc:sldMk cId="2977325324" sldId="285"/>
            <ac:spMk id="2" creationId="{4803AC60-B1EB-4F45-9FAD-7E1C0E21014C}"/>
          </ac:spMkLst>
        </pc:spChg>
        <pc:spChg chg="del">
          <ac:chgData name="이 지상" userId="52e16c35b1c96571" providerId="LiveId" clId="{E3E1CB2B-ED93-498B-9977-258471074ACD}" dt="2021-01-13T10:06:49.435" v="471"/>
          <ac:spMkLst>
            <pc:docMk/>
            <pc:sldMk cId="2977325324" sldId="285"/>
            <ac:spMk id="9" creationId="{201CC55D-ED54-4C5C-95E6-10947BD1103B}"/>
          </ac:spMkLst>
        </pc:spChg>
        <pc:spChg chg="del">
          <ac:chgData name="이 지상" userId="52e16c35b1c96571" providerId="LiveId" clId="{E3E1CB2B-ED93-498B-9977-258471074ACD}" dt="2021-01-13T10:06:49.435" v="471"/>
          <ac:spMkLst>
            <pc:docMk/>
            <pc:sldMk cId="2977325324" sldId="285"/>
            <ac:spMk id="11" creationId="{3873B707-463F-40B0-8227-E8CC6C67EB25}"/>
          </ac:spMkLst>
        </pc:spChg>
        <pc:spChg chg="del">
          <ac:chgData name="이 지상" userId="52e16c35b1c96571" providerId="LiveId" clId="{E3E1CB2B-ED93-498B-9977-258471074ACD}" dt="2021-01-13T10:06:49.435" v="471"/>
          <ac:spMkLst>
            <pc:docMk/>
            <pc:sldMk cId="2977325324" sldId="285"/>
            <ac:spMk id="19" creationId="{C13237C8-E62C-4F0D-A318-BD6FB6C2D138}"/>
          </ac:spMkLst>
        </pc:spChg>
        <pc:spChg chg="del">
          <ac:chgData name="이 지상" userId="52e16c35b1c96571" providerId="LiveId" clId="{E3E1CB2B-ED93-498B-9977-258471074ACD}" dt="2021-01-13T10:06:49.435" v="471"/>
          <ac:spMkLst>
            <pc:docMk/>
            <pc:sldMk cId="2977325324" sldId="285"/>
            <ac:spMk id="21" creationId="{19C9EAEA-39D0-4B0E-A0EB-51E7B26740B1}"/>
          </ac:spMkLst>
        </pc:spChg>
        <pc:spChg chg="mod">
          <ac:chgData name="이 지상" userId="52e16c35b1c96571" providerId="LiveId" clId="{E3E1CB2B-ED93-498B-9977-258471074ACD}" dt="2021-01-13T10:16:05.001" v="1540" actId="14100"/>
          <ac:spMkLst>
            <pc:docMk/>
            <pc:sldMk cId="2977325324" sldId="285"/>
            <ac:spMk id="24" creationId="{D52E601E-10DE-400B-82DB-ED97179B4ADE}"/>
          </ac:spMkLst>
        </pc:spChg>
        <pc:spChg chg="add">
          <ac:chgData name="이 지상" userId="52e16c35b1c96571" providerId="LiveId" clId="{E3E1CB2B-ED93-498B-9977-258471074ACD}" dt="2021-01-13T10:10:44.230" v="1262" actId="26606"/>
          <ac:spMkLst>
            <pc:docMk/>
            <pc:sldMk cId="2977325324" sldId="285"/>
            <ac:spMk id="29" creationId="{201CC55D-ED54-4C5C-95E6-10947BD1103B}"/>
          </ac:spMkLst>
        </pc:spChg>
        <pc:spChg chg="add">
          <ac:chgData name="이 지상" userId="52e16c35b1c96571" providerId="LiveId" clId="{E3E1CB2B-ED93-498B-9977-258471074ACD}" dt="2021-01-13T10:10:44.230" v="1262" actId="26606"/>
          <ac:spMkLst>
            <pc:docMk/>
            <pc:sldMk cId="2977325324" sldId="285"/>
            <ac:spMk id="35" creationId="{3873B707-463F-40B0-8227-E8CC6C67EB25}"/>
          </ac:spMkLst>
        </pc:spChg>
        <pc:spChg chg="add">
          <ac:chgData name="이 지상" userId="52e16c35b1c96571" providerId="LiveId" clId="{E3E1CB2B-ED93-498B-9977-258471074ACD}" dt="2021-01-13T10:10:44.230" v="1262" actId="26606"/>
          <ac:spMkLst>
            <pc:docMk/>
            <pc:sldMk cId="2977325324" sldId="285"/>
            <ac:spMk id="37" creationId="{C13237C8-E62C-4F0D-A318-BD6FB6C2D138}"/>
          </ac:spMkLst>
        </pc:spChg>
        <pc:spChg chg="add">
          <ac:chgData name="이 지상" userId="52e16c35b1c96571" providerId="LiveId" clId="{E3E1CB2B-ED93-498B-9977-258471074ACD}" dt="2021-01-13T10:10:44.230" v="1262" actId="26606"/>
          <ac:spMkLst>
            <pc:docMk/>
            <pc:sldMk cId="2977325324" sldId="285"/>
            <ac:spMk id="39" creationId="{19C9EAEA-39D0-4B0E-A0EB-51E7B26740B1}"/>
          </ac:spMkLst>
        </pc:spChg>
        <pc:grpChg chg="del">
          <ac:chgData name="이 지상" userId="52e16c35b1c96571" providerId="LiveId" clId="{E3E1CB2B-ED93-498B-9977-258471074ACD}" dt="2021-01-13T10:06:49.435" v="471"/>
          <ac:grpSpMkLst>
            <pc:docMk/>
            <pc:sldMk cId="2977325324" sldId="285"/>
            <ac:grpSpMk id="10" creationId="{1DE889C7-FAD6-4397-98E2-05D503484459}"/>
          </ac:grpSpMkLst>
        </pc:grpChg>
        <pc:grpChg chg="add">
          <ac:chgData name="이 지상" userId="52e16c35b1c96571" providerId="LiveId" clId="{E3E1CB2B-ED93-498B-9977-258471074ACD}" dt="2021-01-13T10:10:44.230" v="1262" actId="26606"/>
          <ac:grpSpMkLst>
            <pc:docMk/>
            <pc:sldMk cId="2977325324" sldId="285"/>
            <ac:grpSpMk id="31" creationId="{1DE889C7-FAD6-4397-98E2-05D503484459}"/>
          </ac:grpSpMkLst>
        </pc:grpChg>
        <pc:picChg chg="del mod">
          <ac:chgData name="이 지상" userId="52e16c35b1c96571" providerId="LiveId" clId="{E3E1CB2B-ED93-498B-9977-258471074ACD}" dt="2021-01-13T10:15:52.629" v="1538" actId="478"/>
          <ac:picMkLst>
            <pc:docMk/>
            <pc:sldMk cId="2977325324" sldId="285"/>
            <ac:picMk id="6" creationId="{36B0CC5F-2661-4248-AAE9-8AC04D9C8A74}"/>
          </ac:picMkLst>
        </pc:picChg>
        <pc:picChg chg="add mod">
          <ac:chgData name="이 지상" userId="52e16c35b1c96571" providerId="LiveId" clId="{E3E1CB2B-ED93-498B-9977-258471074ACD}" dt="2021-01-13T10:15:55.771" v="1539"/>
          <ac:picMkLst>
            <pc:docMk/>
            <pc:sldMk cId="2977325324" sldId="285"/>
            <ac:picMk id="20" creationId="{7609DB2B-B4EB-47ED-AA7B-714ED8B6FDFE}"/>
          </ac:picMkLst>
        </pc:picChg>
      </pc:sldChg>
      <pc:sldChg chg="addSp delSp add del setBg delDesignElem">
        <pc:chgData name="이 지상" userId="52e16c35b1c96571" providerId="LiveId" clId="{E3E1CB2B-ED93-498B-9977-258471074ACD}" dt="2021-01-13T10:00:07.848" v="12"/>
        <pc:sldMkLst>
          <pc:docMk/>
          <pc:sldMk cId="2050663650" sldId="286"/>
        </pc:sldMkLst>
        <pc:spChg chg="add del">
          <ac:chgData name="이 지상" userId="52e16c35b1c96571" providerId="LiveId" clId="{E3E1CB2B-ED93-498B-9977-258471074ACD}" dt="2021-01-13T10:00:07.848" v="12"/>
          <ac:spMkLst>
            <pc:docMk/>
            <pc:sldMk cId="2050663650" sldId="286"/>
            <ac:spMk id="12" creationId="{201CC55D-ED54-4C5C-95E6-10947BD1103B}"/>
          </ac:spMkLst>
        </pc:spChg>
        <pc:spChg chg="add del">
          <ac:chgData name="이 지상" userId="52e16c35b1c96571" providerId="LiveId" clId="{E3E1CB2B-ED93-498B-9977-258471074ACD}" dt="2021-01-13T10:00:07.848" v="12"/>
          <ac:spMkLst>
            <pc:docMk/>
            <pc:sldMk cId="2050663650" sldId="286"/>
            <ac:spMk id="18" creationId="{3873B707-463F-40B0-8227-E8CC6C67EB25}"/>
          </ac:spMkLst>
        </pc:spChg>
        <pc:spChg chg="add del">
          <ac:chgData name="이 지상" userId="52e16c35b1c96571" providerId="LiveId" clId="{E3E1CB2B-ED93-498B-9977-258471074ACD}" dt="2021-01-13T10:00:07.848" v="12"/>
          <ac:spMkLst>
            <pc:docMk/>
            <pc:sldMk cId="2050663650" sldId="286"/>
            <ac:spMk id="20" creationId="{C13237C8-E62C-4F0D-A318-BD6FB6C2D138}"/>
          </ac:spMkLst>
        </pc:spChg>
        <pc:spChg chg="add del">
          <ac:chgData name="이 지상" userId="52e16c35b1c96571" providerId="LiveId" clId="{E3E1CB2B-ED93-498B-9977-258471074ACD}" dt="2021-01-13T10:00:07.848" v="12"/>
          <ac:spMkLst>
            <pc:docMk/>
            <pc:sldMk cId="2050663650" sldId="286"/>
            <ac:spMk id="22" creationId="{19C9EAEA-39D0-4B0E-A0EB-51E7B26740B1}"/>
          </ac:spMkLst>
        </pc:spChg>
        <pc:grpChg chg="add del">
          <ac:chgData name="이 지상" userId="52e16c35b1c96571" providerId="LiveId" clId="{E3E1CB2B-ED93-498B-9977-258471074ACD}" dt="2021-01-13T10:00:07.848" v="12"/>
          <ac:grpSpMkLst>
            <pc:docMk/>
            <pc:sldMk cId="2050663650" sldId="286"/>
            <ac:grpSpMk id="14" creationId="{1DE889C7-FAD6-4397-98E2-05D503484459}"/>
          </ac:grpSpMkLst>
        </pc:grpChg>
      </pc:sldChg>
      <pc:sldChg chg="addSp delSp modSp add mod setBg delDesignElem">
        <pc:chgData name="이 지상" userId="52e16c35b1c96571" providerId="LiveId" clId="{E3E1CB2B-ED93-498B-9977-258471074ACD}" dt="2021-01-13T10:35:03.471" v="3442" actId="255"/>
        <pc:sldMkLst>
          <pc:docMk/>
          <pc:sldMk cId="2738078864" sldId="286"/>
        </pc:sldMkLst>
        <pc:spChg chg="mod">
          <ac:chgData name="이 지상" userId="52e16c35b1c96571" providerId="LiveId" clId="{E3E1CB2B-ED93-498B-9977-258471074ACD}" dt="2021-01-13T10:35:03.471" v="3442" actId="255"/>
          <ac:spMkLst>
            <pc:docMk/>
            <pc:sldMk cId="2738078864" sldId="286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0:15:28.996" v="1537" actId="20577"/>
          <ac:spMkLst>
            <pc:docMk/>
            <pc:sldMk cId="2738078864" sldId="286"/>
            <ac:spMk id="24" creationId="{D52E601E-10DE-400B-82DB-ED97179B4ADE}"/>
          </ac:spMkLst>
        </pc:spChg>
        <pc:spChg chg="add">
          <ac:chgData name="이 지상" userId="52e16c35b1c96571" providerId="LiveId" clId="{E3E1CB2B-ED93-498B-9977-258471074ACD}" dt="2021-01-13T10:12:49.732" v="1265" actId="26606"/>
          <ac:spMkLst>
            <pc:docMk/>
            <pc:sldMk cId="2738078864" sldId="286"/>
            <ac:spMk id="26" creationId="{201CC55D-ED54-4C5C-95E6-10947BD1103B}"/>
          </ac:spMkLst>
        </pc:spChg>
        <pc:spChg chg="add">
          <ac:chgData name="이 지상" userId="52e16c35b1c96571" providerId="LiveId" clId="{E3E1CB2B-ED93-498B-9977-258471074ACD}" dt="2021-01-13T10:12:49.732" v="1265" actId="26606"/>
          <ac:spMkLst>
            <pc:docMk/>
            <pc:sldMk cId="2738078864" sldId="286"/>
            <ac:spMk id="28" creationId="{3873B707-463F-40B0-8227-E8CC6C67EB25}"/>
          </ac:spMkLst>
        </pc:spChg>
        <pc:spChg chg="del">
          <ac:chgData name="이 지상" userId="52e16c35b1c96571" providerId="LiveId" clId="{E3E1CB2B-ED93-498B-9977-258471074ACD}" dt="2021-01-13T10:11:31.144" v="1264"/>
          <ac:spMkLst>
            <pc:docMk/>
            <pc:sldMk cId="2738078864" sldId="286"/>
            <ac:spMk id="29" creationId="{201CC55D-ED54-4C5C-95E6-10947BD1103B}"/>
          </ac:spMkLst>
        </pc:spChg>
        <pc:spChg chg="add">
          <ac:chgData name="이 지상" userId="52e16c35b1c96571" providerId="LiveId" clId="{E3E1CB2B-ED93-498B-9977-258471074ACD}" dt="2021-01-13T10:12:49.732" v="1265" actId="26606"/>
          <ac:spMkLst>
            <pc:docMk/>
            <pc:sldMk cId="2738078864" sldId="286"/>
            <ac:spMk id="30" creationId="{C13237C8-E62C-4F0D-A318-BD6FB6C2D138}"/>
          </ac:spMkLst>
        </pc:spChg>
        <pc:spChg chg="add">
          <ac:chgData name="이 지상" userId="52e16c35b1c96571" providerId="LiveId" clId="{E3E1CB2B-ED93-498B-9977-258471074ACD}" dt="2021-01-13T10:12:49.732" v="1265" actId="26606"/>
          <ac:spMkLst>
            <pc:docMk/>
            <pc:sldMk cId="2738078864" sldId="286"/>
            <ac:spMk id="34" creationId="{19C9EAEA-39D0-4B0E-A0EB-51E7B26740B1}"/>
          </ac:spMkLst>
        </pc:spChg>
        <pc:spChg chg="del">
          <ac:chgData name="이 지상" userId="52e16c35b1c96571" providerId="LiveId" clId="{E3E1CB2B-ED93-498B-9977-258471074ACD}" dt="2021-01-13T10:11:31.144" v="1264"/>
          <ac:spMkLst>
            <pc:docMk/>
            <pc:sldMk cId="2738078864" sldId="286"/>
            <ac:spMk id="35" creationId="{3873B707-463F-40B0-8227-E8CC6C67EB25}"/>
          </ac:spMkLst>
        </pc:spChg>
        <pc:spChg chg="del">
          <ac:chgData name="이 지상" userId="52e16c35b1c96571" providerId="LiveId" clId="{E3E1CB2B-ED93-498B-9977-258471074ACD}" dt="2021-01-13T10:11:31.144" v="1264"/>
          <ac:spMkLst>
            <pc:docMk/>
            <pc:sldMk cId="2738078864" sldId="286"/>
            <ac:spMk id="37" creationId="{C13237C8-E62C-4F0D-A318-BD6FB6C2D138}"/>
          </ac:spMkLst>
        </pc:spChg>
        <pc:spChg chg="del">
          <ac:chgData name="이 지상" userId="52e16c35b1c96571" providerId="LiveId" clId="{E3E1CB2B-ED93-498B-9977-258471074ACD}" dt="2021-01-13T10:11:31.144" v="1264"/>
          <ac:spMkLst>
            <pc:docMk/>
            <pc:sldMk cId="2738078864" sldId="286"/>
            <ac:spMk id="39" creationId="{19C9EAEA-39D0-4B0E-A0EB-51E7B26740B1}"/>
          </ac:spMkLst>
        </pc:spChg>
        <pc:grpChg chg="add">
          <ac:chgData name="이 지상" userId="52e16c35b1c96571" providerId="LiveId" clId="{E3E1CB2B-ED93-498B-9977-258471074ACD}" dt="2021-01-13T10:12:49.732" v="1265" actId="26606"/>
          <ac:grpSpMkLst>
            <pc:docMk/>
            <pc:sldMk cId="2738078864" sldId="286"/>
            <ac:grpSpMk id="27" creationId="{1DE889C7-FAD6-4397-98E2-05D503484459}"/>
          </ac:grpSpMkLst>
        </pc:grpChg>
        <pc:grpChg chg="del">
          <ac:chgData name="이 지상" userId="52e16c35b1c96571" providerId="LiveId" clId="{E3E1CB2B-ED93-498B-9977-258471074ACD}" dt="2021-01-13T10:11:31.144" v="1264"/>
          <ac:grpSpMkLst>
            <pc:docMk/>
            <pc:sldMk cId="2738078864" sldId="286"/>
            <ac:grpSpMk id="31" creationId="{1DE889C7-FAD6-4397-98E2-05D503484459}"/>
          </ac:grpSpMkLst>
        </pc:grpChg>
        <pc:picChg chg="add mod">
          <ac:chgData name="이 지상" userId="52e16c35b1c96571" providerId="LiveId" clId="{E3E1CB2B-ED93-498B-9977-258471074ACD}" dt="2021-01-13T10:13:04.612" v="1273" actId="1076"/>
          <ac:picMkLst>
            <pc:docMk/>
            <pc:sldMk cId="2738078864" sldId="286"/>
            <ac:picMk id="4" creationId="{4683804F-F0A9-4DAA-9A33-F79749713CE6}"/>
          </ac:picMkLst>
        </pc:picChg>
        <pc:picChg chg="del">
          <ac:chgData name="이 지상" userId="52e16c35b1c96571" providerId="LiveId" clId="{E3E1CB2B-ED93-498B-9977-258471074ACD}" dt="2021-01-13T10:12:50.633" v="1266" actId="478"/>
          <ac:picMkLst>
            <pc:docMk/>
            <pc:sldMk cId="2738078864" sldId="286"/>
            <ac:picMk id="6" creationId="{36B0CC5F-2661-4248-AAE9-8AC04D9C8A74}"/>
          </ac:picMkLst>
        </pc:picChg>
      </pc:sldChg>
      <pc:sldChg chg="addSp delSp modSp add mod ord setBg delDesignElem">
        <pc:chgData name="이 지상" userId="52e16c35b1c96571" providerId="LiveId" clId="{E3E1CB2B-ED93-498B-9977-258471074ACD}" dt="2021-01-13T10:22:58.771" v="2204"/>
        <pc:sldMkLst>
          <pc:docMk/>
          <pc:sldMk cId="3260374831" sldId="287"/>
        </pc:sldMkLst>
        <pc:spChg chg="mod">
          <ac:chgData name="이 지상" userId="52e16c35b1c96571" providerId="LiveId" clId="{E3E1CB2B-ED93-498B-9977-258471074ACD}" dt="2021-01-13T10:18:47.241" v="1577" actId="26606"/>
          <ac:spMkLst>
            <pc:docMk/>
            <pc:sldMk cId="3260374831" sldId="287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0:22:58.771" v="2204"/>
          <ac:spMkLst>
            <pc:docMk/>
            <pc:sldMk cId="3260374831" sldId="287"/>
            <ac:spMk id="7" creationId="{2260A6A2-82F8-410C-B05D-F9F149C06749}"/>
          </ac:spMkLst>
        </pc:spChg>
        <pc:spChg chg="del">
          <ac:chgData name="이 지상" userId="52e16c35b1c96571" providerId="LiveId" clId="{E3E1CB2B-ED93-498B-9977-258471074ACD}" dt="2021-01-13T10:18:31.364" v="1542"/>
          <ac:spMkLst>
            <pc:docMk/>
            <pc:sldMk cId="3260374831" sldId="287"/>
            <ac:spMk id="12" creationId="{DBF61EA3-B236-439E-9C0B-340980D56BEE}"/>
          </ac:spMkLst>
        </pc:spChg>
        <pc:spChg chg="add">
          <ac:chgData name="이 지상" userId="52e16c35b1c96571" providerId="LiveId" clId="{E3E1CB2B-ED93-498B-9977-258471074ACD}" dt="2021-01-13T10:18:47.241" v="1577" actId="26606"/>
          <ac:spMkLst>
            <pc:docMk/>
            <pc:sldMk cId="3260374831" sldId="287"/>
            <ac:spMk id="15" creationId="{117AB3D3-3C9C-4DED-809A-78734805B895}"/>
          </ac:spMkLst>
        </pc:spChg>
        <pc:spChg chg="del">
          <ac:chgData name="이 지상" userId="52e16c35b1c96571" providerId="LiveId" clId="{E3E1CB2B-ED93-498B-9977-258471074ACD}" dt="2021-01-13T10:18:31.364" v="1542"/>
          <ac:spMkLst>
            <pc:docMk/>
            <pc:sldMk cId="3260374831" sldId="287"/>
            <ac:spMk id="18" creationId="{E659831F-0D9A-4C63-9EBB-8435B85A440F}"/>
          </ac:spMkLst>
        </pc:spChg>
        <pc:spChg chg="add">
          <ac:chgData name="이 지상" userId="52e16c35b1c96571" providerId="LiveId" clId="{E3E1CB2B-ED93-498B-9977-258471074ACD}" dt="2021-01-13T10:18:47.241" v="1577" actId="26606"/>
          <ac:spMkLst>
            <pc:docMk/>
            <pc:sldMk cId="3260374831" sldId="287"/>
            <ac:spMk id="20" creationId="{3A9A4357-BD1D-4622-A4FE-766E6AB8DE84}"/>
          </ac:spMkLst>
        </pc:spChg>
        <pc:spChg chg="add">
          <ac:chgData name="이 지상" userId="52e16c35b1c96571" providerId="LiveId" clId="{E3E1CB2B-ED93-498B-9977-258471074ACD}" dt="2021-01-13T10:18:47.241" v="1577" actId="26606"/>
          <ac:spMkLst>
            <pc:docMk/>
            <pc:sldMk cId="3260374831" sldId="287"/>
            <ac:spMk id="22" creationId="{E659831F-0D9A-4C63-9EBB-8435B85A440F}"/>
          </ac:spMkLst>
        </pc:spChg>
        <pc:spChg chg="add">
          <ac:chgData name="이 지상" userId="52e16c35b1c96571" providerId="LiveId" clId="{E3E1CB2B-ED93-498B-9977-258471074ACD}" dt="2021-01-13T10:18:47.241" v="1577" actId="26606"/>
          <ac:spMkLst>
            <pc:docMk/>
            <pc:sldMk cId="3260374831" sldId="287"/>
            <ac:spMk id="24" creationId="{E6995CE5-F890-4ABA-82A2-26507CE8D2A3}"/>
          </ac:spMkLst>
        </pc:spChg>
        <pc:grpChg chg="del">
          <ac:chgData name="이 지상" userId="52e16c35b1c96571" providerId="LiveId" clId="{E3E1CB2B-ED93-498B-9977-258471074ACD}" dt="2021-01-13T10:18:31.364" v="1542"/>
          <ac:grpSpMkLst>
            <pc:docMk/>
            <pc:sldMk cId="3260374831" sldId="287"/>
            <ac:grpSpMk id="14" creationId="{28FAF094-D087-493F-8DF9-A486C2D6BBAA}"/>
          </ac:grpSpMkLst>
        </pc:grpChg>
        <pc:picChg chg="del mod">
          <ac:chgData name="이 지상" userId="52e16c35b1c96571" providerId="LiveId" clId="{E3E1CB2B-ED93-498B-9977-258471074ACD}" dt="2021-01-13T10:18:50.051" v="1578" actId="478"/>
          <ac:picMkLst>
            <pc:docMk/>
            <pc:sldMk cId="3260374831" sldId="287"/>
            <ac:picMk id="13" creationId="{CDCCC3F6-BDE6-4B63-B1A0-4BC005C972F1}"/>
          </ac:picMkLst>
        </pc:picChg>
      </pc:sldChg>
      <pc:sldChg chg="addSp delSp modSp add mod ord setBg delDesignElem">
        <pc:chgData name="이 지상" userId="52e16c35b1c96571" providerId="LiveId" clId="{E3E1CB2B-ED93-498B-9977-258471074ACD}" dt="2021-01-13T10:32:50.264" v="3248" actId="26606"/>
        <pc:sldMkLst>
          <pc:docMk/>
          <pc:sldMk cId="2758524414" sldId="288"/>
        </pc:sldMkLst>
        <pc:spChg chg="mod">
          <ac:chgData name="이 지상" userId="52e16c35b1c96571" providerId="LiveId" clId="{E3E1CB2B-ED93-498B-9977-258471074ACD}" dt="2021-01-13T10:32:50.264" v="3248" actId="26606"/>
          <ac:spMkLst>
            <pc:docMk/>
            <pc:sldMk cId="2758524414" sldId="288"/>
            <ac:spMk id="7" creationId="{2260A6A2-82F8-410C-B05D-F9F149C06749}"/>
          </ac:spMkLst>
        </pc:spChg>
        <pc:spChg chg="add">
          <ac:chgData name="이 지상" userId="52e16c35b1c96571" providerId="LiveId" clId="{E3E1CB2B-ED93-498B-9977-258471074ACD}" dt="2021-01-13T10:32:50.264" v="3248" actId="26606"/>
          <ac:spMkLst>
            <pc:docMk/>
            <pc:sldMk cId="2758524414" sldId="288"/>
            <ac:spMk id="9" creationId="{DBF61EA3-B236-439E-9C0B-340980D56BEE}"/>
          </ac:spMkLst>
        </pc:spChg>
        <pc:spChg chg="add">
          <ac:chgData name="이 지상" userId="52e16c35b1c96571" providerId="LiveId" clId="{E3E1CB2B-ED93-498B-9977-258471074ACD}" dt="2021-01-13T10:32:50.264" v="3248" actId="26606"/>
          <ac:spMkLst>
            <pc:docMk/>
            <pc:sldMk cId="2758524414" sldId="288"/>
            <ac:spMk id="11" creationId="{E659831F-0D9A-4C63-9EBB-8435B85A440F}"/>
          </ac:spMkLst>
        </pc:spChg>
        <pc:spChg chg="del">
          <ac:chgData name="이 지상" userId="52e16c35b1c96571" providerId="LiveId" clId="{E3E1CB2B-ED93-498B-9977-258471074ACD}" dt="2021-01-13T10:29:02.808" v="2605"/>
          <ac:spMkLst>
            <pc:docMk/>
            <pc:sldMk cId="2758524414" sldId="288"/>
            <ac:spMk id="12" creationId="{DBF61EA3-B236-439E-9C0B-340980D56BEE}"/>
          </ac:spMkLst>
        </pc:spChg>
        <pc:spChg chg="del">
          <ac:chgData name="이 지상" userId="52e16c35b1c96571" providerId="LiveId" clId="{E3E1CB2B-ED93-498B-9977-258471074ACD}" dt="2021-01-13T10:29:02.808" v="2605"/>
          <ac:spMkLst>
            <pc:docMk/>
            <pc:sldMk cId="2758524414" sldId="288"/>
            <ac:spMk id="18" creationId="{E659831F-0D9A-4C63-9EBB-8435B85A440F}"/>
          </ac:spMkLst>
        </pc:spChg>
        <pc:grpChg chg="add">
          <ac:chgData name="이 지상" userId="52e16c35b1c96571" providerId="LiveId" clId="{E3E1CB2B-ED93-498B-9977-258471074ACD}" dt="2021-01-13T10:32:50.264" v="3248" actId="26606"/>
          <ac:grpSpMkLst>
            <pc:docMk/>
            <pc:sldMk cId="2758524414" sldId="288"/>
            <ac:grpSpMk id="10" creationId="{28FAF094-D087-493F-8DF9-A486C2D6BBAA}"/>
          </ac:grpSpMkLst>
        </pc:grpChg>
        <pc:grpChg chg="del">
          <ac:chgData name="이 지상" userId="52e16c35b1c96571" providerId="LiveId" clId="{E3E1CB2B-ED93-498B-9977-258471074ACD}" dt="2021-01-13T10:29:02.808" v="2605"/>
          <ac:grpSpMkLst>
            <pc:docMk/>
            <pc:sldMk cId="2758524414" sldId="288"/>
            <ac:grpSpMk id="14" creationId="{28FAF094-D087-493F-8DF9-A486C2D6BBAA}"/>
          </ac:grpSpMkLst>
        </pc:grpChg>
        <pc:picChg chg="add del">
          <ac:chgData name="이 지상" userId="52e16c35b1c96571" providerId="LiveId" clId="{E3E1CB2B-ED93-498B-9977-258471074ACD}" dt="2021-01-13T10:29:14.045" v="2613" actId="478"/>
          <ac:picMkLst>
            <pc:docMk/>
            <pc:sldMk cId="2758524414" sldId="288"/>
            <ac:picMk id="13" creationId="{CDCCC3F6-BDE6-4B63-B1A0-4BC005C972F1}"/>
          </ac:picMkLst>
        </pc:picChg>
      </pc:sldChg>
      <pc:sldChg chg="addSp delSp add del setBg delDesignElem">
        <pc:chgData name="이 지상" userId="52e16c35b1c96571" providerId="LiveId" clId="{E3E1CB2B-ED93-498B-9977-258471074ACD}" dt="2021-01-13T10:23:25.234" v="2209"/>
        <pc:sldMkLst>
          <pc:docMk/>
          <pc:sldMk cId="3604215067" sldId="288"/>
        </pc:sldMkLst>
        <pc:spChg chg="add del">
          <ac:chgData name="이 지상" userId="52e16c35b1c96571" providerId="LiveId" clId="{E3E1CB2B-ED93-498B-9977-258471074ACD}" dt="2021-01-13T10:23:25.234" v="2209"/>
          <ac:spMkLst>
            <pc:docMk/>
            <pc:sldMk cId="3604215067" sldId="288"/>
            <ac:spMk id="12" creationId="{DBF61EA3-B236-439E-9C0B-340980D56BEE}"/>
          </ac:spMkLst>
        </pc:spChg>
        <pc:spChg chg="add del">
          <ac:chgData name="이 지상" userId="52e16c35b1c96571" providerId="LiveId" clId="{E3E1CB2B-ED93-498B-9977-258471074ACD}" dt="2021-01-13T10:23:25.234" v="2209"/>
          <ac:spMkLst>
            <pc:docMk/>
            <pc:sldMk cId="3604215067" sldId="288"/>
            <ac:spMk id="18" creationId="{E659831F-0D9A-4C63-9EBB-8435B85A440F}"/>
          </ac:spMkLst>
        </pc:spChg>
        <pc:grpChg chg="add del">
          <ac:chgData name="이 지상" userId="52e16c35b1c96571" providerId="LiveId" clId="{E3E1CB2B-ED93-498B-9977-258471074ACD}" dt="2021-01-13T10:23:25.234" v="2209"/>
          <ac:grpSpMkLst>
            <pc:docMk/>
            <pc:sldMk cId="3604215067" sldId="288"/>
            <ac:grpSpMk id="14" creationId="{28FAF094-D087-493F-8DF9-A486C2D6BBAA}"/>
          </ac:grpSpMkLst>
        </pc:grpChg>
      </pc:sldChg>
      <pc:sldChg chg="addSp delSp modSp add mod ord setBg delDesignElem">
        <pc:chgData name="이 지상" userId="52e16c35b1c96571" providerId="LiveId" clId="{E3E1CB2B-ED93-498B-9977-258471074ACD}" dt="2021-01-13T10:39:27.715" v="3977" actId="20577"/>
        <pc:sldMkLst>
          <pc:docMk/>
          <pc:sldMk cId="3503214582" sldId="289"/>
        </pc:sldMkLst>
        <pc:spChg chg="mod">
          <ac:chgData name="이 지상" userId="52e16c35b1c96571" providerId="LiveId" clId="{E3E1CB2B-ED93-498B-9977-258471074ACD}" dt="2021-01-13T10:37:35.646" v="3601"/>
          <ac:spMkLst>
            <pc:docMk/>
            <pc:sldMk cId="3503214582" sldId="289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0:39:27.715" v="3977" actId="20577"/>
          <ac:spMkLst>
            <pc:docMk/>
            <pc:sldMk cId="3503214582" sldId="289"/>
            <ac:spMk id="7" creationId="{2260A6A2-82F8-410C-B05D-F9F149C06749}"/>
          </ac:spMkLst>
        </pc:spChg>
        <pc:spChg chg="add">
          <ac:chgData name="이 지상" userId="52e16c35b1c96571" providerId="LiveId" clId="{E3E1CB2B-ED93-498B-9977-258471074ACD}" dt="2021-01-13T10:37:24.418" v="3561" actId="26606"/>
          <ac:spMkLst>
            <pc:docMk/>
            <pc:sldMk cId="3503214582" sldId="289"/>
            <ac:spMk id="12" creationId="{DBF61EA3-B236-439E-9C0B-340980D56BEE}"/>
          </ac:spMkLst>
        </pc:spChg>
        <pc:spChg chg="del">
          <ac:chgData name="이 지상" userId="52e16c35b1c96571" providerId="LiveId" clId="{E3E1CB2B-ED93-498B-9977-258471074ACD}" dt="2021-01-13T10:37:19.418" v="3558"/>
          <ac:spMkLst>
            <pc:docMk/>
            <pc:sldMk cId="3503214582" sldId="289"/>
            <ac:spMk id="15" creationId="{117AB3D3-3C9C-4DED-809A-78734805B895}"/>
          </ac:spMkLst>
        </pc:spChg>
        <pc:spChg chg="add">
          <ac:chgData name="이 지상" userId="52e16c35b1c96571" providerId="LiveId" clId="{E3E1CB2B-ED93-498B-9977-258471074ACD}" dt="2021-01-13T10:37:24.418" v="3561" actId="26606"/>
          <ac:spMkLst>
            <pc:docMk/>
            <pc:sldMk cId="3503214582" sldId="289"/>
            <ac:spMk id="18" creationId="{E659831F-0D9A-4C63-9EBB-8435B85A440F}"/>
          </ac:spMkLst>
        </pc:spChg>
        <pc:spChg chg="del">
          <ac:chgData name="이 지상" userId="52e16c35b1c96571" providerId="LiveId" clId="{E3E1CB2B-ED93-498B-9977-258471074ACD}" dt="2021-01-13T10:37:19.418" v="3558"/>
          <ac:spMkLst>
            <pc:docMk/>
            <pc:sldMk cId="3503214582" sldId="289"/>
            <ac:spMk id="20" creationId="{3A9A4357-BD1D-4622-A4FE-766E6AB8DE84}"/>
          </ac:spMkLst>
        </pc:spChg>
        <pc:spChg chg="del">
          <ac:chgData name="이 지상" userId="52e16c35b1c96571" providerId="LiveId" clId="{E3E1CB2B-ED93-498B-9977-258471074ACD}" dt="2021-01-13T10:37:19.418" v="3558"/>
          <ac:spMkLst>
            <pc:docMk/>
            <pc:sldMk cId="3503214582" sldId="289"/>
            <ac:spMk id="22" creationId="{E659831F-0D9A-4C63-9EBB-8435B85A440F}"/>
          </ac:spMkLst>
        </pc:spChg>
        <pc:spChg chg="del">
          <ac:chgData name="이 지상" userId="52e16c35b1c96571" providerId="LiveId" clId="{E3E1CB2B-ED93-498B-9977-258471074ACD}" dt="2021-01-13T10:37:19.418" v="3558"/>
          <ac:spMkLst>
            <pc:docMk/>
            <pc:sldMk cId="3503214582" sldId="289"/>
            <ac:spMk id="24" creationId="{E6995CE5-F890-4ABA-82A2-26507CE8D2A3}"/>
          </ac:spMkLst>
        </pc:spChg>
        <pc:grpChg chg="add">
          <ac:chgData name="이 지상" userId="52e16c35b1c96571" providerId="LiveId" clId="{E3E1CB2B-ED93-498B-9977-258471074ACD}" dt="2021-01-13T10:37:24.418" v="3561" actId="26606"/>
          <ac:grpSpMkLst>
            <pc:docMk/>
            <pc:sldMk cId="3503214582" sldId="289"/>
            <ac:grpSpMk id="14" creationId="{28FAF094-D087-493F-8DF9-A486C2D6BBAA}"/>
          </ac:grpSpMkLst>
        </pc:grpChg>
      </pc:sldChg>
      <pc:sldChg chg="addSp delSp modSp add mod ord setBg delDesignElem">
        <pc:chgData name="이 지상" userId="52e16c35b1c96571" providerId="LiveId" clId="{E3E1CB2B-ED93-498B-9977-258471074ACD}" dt="2021-01-13T10:43:56.581" v="4405" actId="14100"/>
        <pc:sldMkLst>
          <pc:docMk/>
          <pc:sldMk cId="4138902201" sldId="290"/>
        </pc:sldMkLst>
        <pc:spChg chg="mod">
          <ac:chgData name="이 지상" userId="52e16c35b1c96571" providerId="LiveId" clId="{E3E1CB2B-ED93-498B-9977-258471074ACD}" dt="2021-01-13T10:40:53.813" v="4041" actId="26606"/>
          <ac:spMkLst>
            <pc:docMk/>
            <pc:sldMk cId="4138902201" sldId="290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0:41:50.836" v="4060" actId="14100"/>
          <ac:spMkLst>
            <pc:docMk/>
            <pc:sldMk cId="4138902201" sldId="290"/>
            <ac:spMk id="7" creationId="{2260A6A2-82F8-410C-B05D-F9F149C06749}"/>
          </ac:spMkLst>
        </pc:spChg>
        <pc:spChg chg="mod">
          <ac:chgData name="이 지상" userId="52e16c35b1c96571" providerId="LiveId" clId="{E3E1CB2B-ED93-498B-9977-258471074ACD}" dt="2021-01-13T10:43:56.581" v="4405" actId="14100"/>
          <ac:spMkLst>
            <pc:docMk/>
            <pc:sldMk cId="4138902201" sldId="290"/>
            <ac:spMk id="20" creationId="{3D9AA2F2-A2D5-45F5-95DF-5A17105A0F4B}"/>
          </ac:spMkLst>
        </pc:spChg>
        <pc:spChg chg="mod">
          <ac:chgData name="이 지상" userId="52e16c35b1c96571" providerId="LiveId" clId="{E3E1CB2B-ED93-498B-9977-258471074ACD}" dt="2021-01-13T10:41:11.699" v="4048" actId="14100"/>
          <ac:spMkLst>
            <pc:docMk/>
            <pc:sldMk cId="4138902201" sldId="290"/>
            <ac:spMk id="24" creationId="{D52E601E-10DE-400B-82DB-ED97179B4ADE}"/>
          </ac:spMkLst>
        </pc:spChg>
        <pc:spChg chg="add del">
          <ac:chgData name="이 지상" userId="52e16c35b1c96571" providerId="LiveId" clId="{E3E1CB2B-ED93-498B-9977-258471074ACD}" dt="2021-01-13T10:40:53.813" v="4041" actId="26606"/>
          <ac:spMkLst>
            <pc:docMk/>
            <pc:sldMk cId="4138902201" sldId="290"/>
            <ac:spMk id="26" creationId="{201CC55D-ED54-4C5C-95E6-10947BD1103B}"/>
          </ac:spMkLst>
        </pc:spChg>
        <pc:spChg chg="add del">
          <ac:chgData name="이 지상" userId="52e16c35b1c96571" providerId="LiveId" clId="{E3E1CB2B-ED93-498B-9977-258471074ACD}" dt="2021-01-13T10:40:53.813" v="4041" actId="26606"/>
          <ac:spMkLst>
            <pc:docMk/>
            <pc:sldMk cId="4138902201" sldId="290"/>
            <ac:spMk id="28" creationId="{3873B707-463F-40B0-8227-E8CC6C67EB25}"/>
          </ac:spMkLst>
        </pc:spChg>
        <pc:spChg chg="del">
          <ac:chgData name="이 지상" userId="52e16c35b1c96571" providerId="LiveId" clId="{E3E1CB2B-ED93-498B-9977-258471074ACD}" dt="2021-01-13T10:39:34.639" v="3979"/>
          <ac:spMkLst>
            <pc:docMk/>
            <pc:sldMk cId="4138902201" sldId="290"/>
            <ac:spMk id="29" creationId="{201CC55D-ED54-4C5C-95E6-10947BD1103B}"/>
          </ac:spMkLst>
        </pc:spChg>
        <pc:spChg chg="add del">
          <ac:chgData name="이 지상" userId="52e16c35b1c96571" providerId="LiveId" clId="{E3E1CB2B-ED93-498B-9977-258471074ACD}" dt="2021-01-13T10:40:53.813" v="4041" actId="26606"/>
          <ac:spMkLst>
            <pc:docMk/>
            <pc:sldMk cId="4138902201" sldId="290"/>
            <ac:spMk id="30" creationId="{C13237C8-E62C-4F0D-A318-BD6FB6C2D138}"/>
          </ac:spMkLst>
        </pc:spChg>
        <pc:spChg chg="add del">
          <ac:chgData name="이 지상" userId="52e16c35b1c96571" providerId="LiveId" clId="{E3E1CB2B-ED93-498B-9977-258471074ACD}" dt="2021-01-13T10:40:53.813" v="4041" actId="26606"/>
          <ac:spMkLst>
            <pc:docMk/>
            <pc:sldMk cId="4138902201" sldId="290"/>
            <ac:spMk id="34" creationId="{19C9EAEA-39D0-4B0E-A0EB-51E7B26740B1}"/>
          </ac:spMkLst>
        </pc:spChg>
        <pc:spChg chg="del">
          <ac:chgData name="이 지상" userId="52e16c35b1c96571" providerId="LiveId" clId="{E3E1CB2B-ED93-498B-9977-258471074ACD}" dt="2021-01-13T10:39:34.639" v="3979"/>
          <ac:spMkLst>
            <pc:docMk/>
            <pc:sldMk cId="4138902201" sldId="290"/>
            <ac:spMk id="35" creationId="{3873B707-463F-40B0-8227-E8CC6C67EB25}"/>
          </ac:spMkLst>
        </pc:spChg>
        <pc:spChg chg="add">
          <ac:chgData name="이 지상" userId="52e16c35b1c96571" providerId="LiveId" clId="{E3E1CB2B-ED93-498B-9977-258471074ACD}" dt="2021-01-13T10:40:53.813" v="4041" actId="26606"/>
          <ac:spMkLst>
            <pc:docMk/>
            <pc:sldMk cId="4138902201" sldId="290"/>
            <ac:spMk id="36" creationId="{117AB3D3-3C9C-4DED-809A-78734805B895}"/>
          </ac:spMkLst>
        </pc:spChg>
        <pc:spChg chg="del">
          <ac:chgData name="이 지상" userId="52e16c35b1c96571" providerId="LiveId" clId="{E3E1CB2B-ED93-498B-9977-258471074ACD}" dt="2021-01-13T10:39:34.639" v="3979"/>
          <ac:spMkLst>
            <pc:docMk/>
            <pc:sldMk cId="4138902201" sldId="290"/>
            <ac:spMk id="37" creationId="{C13237C8-E62C-4F0D-A318-BD6FB6C2D138}"/>
          </ac:spMkLst>
        </pc:spChg>
        <pc:spChg chg="del">
          <ac:chgData name="이 지상" userId="52e16c35b1c96571" providerId="LiveId" clId="{E3E1CB2B-ED93-498B-9977-258471074ACD}" dt="2021-01-13T10:39:34.639" v="3979"/>
          <ac:spMkLst>
            <pc:docMk/>
            <pc:sldMk cId="4138902201" sldId="290"/>
            <ac:spMk id="39" creationId="{19C9EAEA-39D0-4B0E-A0EB-51E7B26740B1}"/>
          </ac:spMkLst>
        </pc:spChg>
        <pc:spChg chg="add">
          <ac:chgData name="이 지상" userId="52e16c35b1c96571" providerId="LiveId" clId="{E3E1CB2B-ED93-498B-9977-258471074ACD}" dt="2021-01-13T10:40:53.813" v="4041" actId="26606"/>
          <ac:spMkLst>
            <pc:docMk/>
            <pc:sldMk cId="4138902201" sldId="290"/>
            <ac:spMk id="41" creationId="{3A9A4357-BD1D-4622-A4FE-766E6AB8DE84}"/>
          </ac:spMkLst>
        </pc:spChg>
        <pc:spChg chg="add">
          <ac:chgData name="이 지상" userId="52e16c35b1c96571" providerId="LiveId" clId="{E3E1CB2B-ED93-498B-9977-258471074ACD}" dt="2021-01-13T10:40:53.813" v="4041" actId="26606"/>
          <ac:spMkLst>
            <pc:docMk/>
            <pc:sldMk cId="4138902201" sldId="290"/>
            <ac:spMk id="43" creationId="{E659831F-0D9A-4C63-9EBB-8435B85A440F}"/>
          </ac:spMkLst>
        </pc:spChg>
        <pc:spChg chg="add">
          <ac:chgData name="이 지상" userId="52e16c35b1c96571" providerId="LiveId" clId="{E3E1CB2B-ED93-498B-9977-258471074ACD}" dt="2021-01-13T10:40:53.813" v="4041" actId="26606"/>
          <ac:spMkLst>
            <pc:docMk/>
            <pc:sldMk cId="4138902201" sldId="290"/>
            <ac:spMk id="45" creationId="{E6995CE5-F890-4ABA-82A2-26507CE8D2A3}"/>
          </ac:spMkLst>
        </pc:spChg>
        <pc:grpChg chg="add del">
          <ac:chgData name="이 지상" userId="52e16c35b1c96571" providerId="LiveId" clId="{E3E1CB2B-ED93-498B-9977-258471074ACD}" dt="2021-01-13T10:40:53.813" v="4041" actId="26606"/>
          <ac:grpSpMkLst>
            <pc:docMk/>
            <pc:sldMk cId="4138902201" sldId="290"/>
            <ac:grpSpMk id="27" creationId="{1DE889C7-FAD6-4397-98E2-05D503484459}"/>
          </ac:grpSpMkLst>
        </pc:grpChg>
        <pc:grpChg chg="del">
          <ac:chgData name="이 지상" userId="52e16c35b1c96571" providerId="LiveId" clId="{E3E1CB2B-ED93-498B-9977-258471074ACD}" dt="2021-01-13T10:39:34.639" v="3979"/>
          <ac:grpSpMkLst>
            <pc:docMk/>
            <pc:sldMk cId="4138902201" sldId="290"/>
            <ac:grpSpMk id="31" creationId="{1DE889C7-FAD6-4397-98E2-05D503484459}"/>
          </ac:grpSpMkLst>
        </pc:grpChg>
        <pc:picChg chg="del mod ord">
          <ac:chgData name="이 지상" userId="52e16c35b1c96571" providerId="LiveId" clId="{E3E1CB2B-ED93-498B-9977-258471074ACD}" dt="2021-01-13T10:39:42.847" v="3984" actId="478"/>
          <ac:picMkLst>
            <pc:docMk/>
            <pc:sldMk cId="4138902201" sldId="290"/>
            <ac:picMk id="4" creationId="{B295898B-50AB-472A-B289-1CBDC2685F95}"/>
          </ac:picMkLst>
        </pc:picChg>
        <pc:picChg chg="add del mod ord">
          <ac:chgData name="이 지상" userId="52e16c35b1c96571" providerId="LiveId" clId="{E3E1CB2B-ED93-498B-9977-258471074ACD}" dt="2021-01-13T10:40:56.167" v="4042" actId="21"/>
          <ac:picMkLst>
            <pc:docMk/>
            <pc:sldMk cId="4138902201" sldId="290"/>
            <ac:picMk id="5" creationId="{2FB61755-5EA1-4D3E-B607-AE35E3EB8A07}"/>
          </ac:picMkLst>
        </pc:picChg>
        <pc:picChg chg="add mod">
          <ac:chgData name="이 지상" userId="52e16c35b1c96571" providerId="LiveId" clId="{E3E1CB2B-ED93-498B-9977-258471074ACD}" dt="2021-01-13T10:41:41.177" v="4057" actId="1076"/>
          <ac:picMkLst>
            <pc:docMk/>
            <pc:sldMk cId="4138902201" sldId="290"/>
            <ac:picMk id="8" creationId="{C89D3C0F-7C01-434F-8846-B125B48461BB}"/>
          </ac:picMkLst>
        </pc:picChg>
        <pc:picChg chg="add del mod">
          <ac:chgData name="이 지상" userId="52e16c35b1c96571" providerId="LiveId" clId="{E3E1CB2B-ED93-498B-9977-258471074ACD}" dt="2021-01-13T10:41:02.889" v="4045" actId="478"/>
          <ac:picMkLst>
            <pc:docMk/>
            <pc:sldMk cId="4138902201" sldId="290"/>
            <ac:picMk id="25" creationId="{2ABFDDCE-408A-445B-9471-B9B7E2F8D99D}"/>
          </ac:picMkLst>
        </pc:picChg>
      </pc:sldChg>
      <pc:sldChg chg="addSp delSp modSp add mod ord setBg delDesignElem">
        <pc:chgData name="이 지상" userId="52e16c35b1c96571" providerId="LiveId" clId="{E3E1CB2B-ED93-498B-9977-258471074ACD}" dt="2021-01-13T11:01:20.837" v="5544" actId="20577"/>
        <pc:sldMkLst>
          <pc:docMk/>
          <pc:sldMk cId="2167688922" sldId="291"/>
        </pc:sldMkLst>
        <pc:spChg chg="mod">
          <ac:chgData name="이 지상" userId="52e16c35b1c96571" providerId="LiveId" clId="{E3E1CB2B-ED93-498B-9977-258471074ACD}" dt="2021-01-13T10:53:54.473" v="5000"/>
          <ac:spMkLst>
            <pc:docMk/>
            <pc:sldMk cId="2167688922" sldId="291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1:01:20.837" v="5544" actId="20577"/>
          <ac:spMkLst>
            <pc:docMk/>
            <pc:sldMk cId="2167688922" sldId="291"/>
            <ac:spMk id="7" creationId="{2260A6A2-82F8-410C-B05D-F9F149C06749}"/>
          </ac:spMkLst>
        </pc:spChg>
        <pc:spChg chg="add">
          <ac:chgData name="이 지상" userId="52e16c35b1c96571" providerId="LiveId" clId="{E3E1CB2B-ED93-498B-9977-258471074ACD}" dt="2021-01-13T10:53:38.997" v="4954" actId="26606"/>
          <ac:spMkLst>
            <pc:docMk/>
            <pc:sldMk cId="2167688922" sldId="291"/>
            <ac:spMk id="9" creationId="{DBF61EA3-B236-439E-9C0B-340980D56BEE}"/>
          </ac:spMkLst>
        </pc:spChg>
        <pc:spChg chg="add">
          <ac:chgData name="이 지상" userId="52e16c35b1c96571" providerId="LiveId" clId="{E3E1CB2B-ED93-498B-9977-258471074ACD}" dt="2021-01-13T10:53:38.997" v="4954" actId="26606"/>
          <ac:spMkLst>
            <pc:docMk/>
            <pc:sldMk cId="2167688922" sldId="291"/>
            <ac:spMk id="11" creationId="{E659831F-0D9A-4C63-9EBB-8435B85A440F}"/>
          </ac:spMkLst>
        </pc:spChg>
        <pc:spChg chg="del">
          <ac:chgData name="이 지상" userId="52e16c35b1c96571" providerId="LiveId" clId="{E3E1CB2B-ED93-498B-9977-258471074ACD}" dt="2021-01-13T10:53:31.085" v="4951"/>
          <ac:spMkLst>
            <pc:docMk/>
            <pc:sldMk cId="2167688922" sldId="291"/>
            <ac:spMk id="12" creationId="{DBF61EA3-B236-439E-9C0B-340980D56BEE}"/>
          </ac:spMkLst>
        </pc:spChg>
        <pc:spChg chg="del">
          <ac:chgData name="이 지상" userId="52e16c35b1c96571" providerId="LiveId" clId="{E3E1CB2B-ED93-498B-9977-258471074ACD}" dt="2021-01-13T10:53:31.085" v="4951"/>
          <ac:spMkLst>
            <pc:docMk/>
            <pc:sldMk cId="2167688922" sldId="291"/>
            <ac:spMk id="18" creationId="{E659831F-0D9A-4C63-9EBB-8435B85A440F}"/>
          </ac:spMkLst>
        </pc:spChg>
        <pc:grpChg chg="add">
          <ac:chgData name="이 지상" userId="52e16c35b1c96571" providerId="LiveId" clId="{E3E1CB2B-ED93-498B-9977-258471074ACD}" dt="2021-01-13T10:53:38.997" v="4954" actId="26606"/>
          <ac:grpSpMkLst>
            <pc:docMk/>
            <pc:sldMk cId="2167688922" sldId="291"/>
            <ac:grpSpMk id="10" creationId="{28FAF094-D087-493F-8DF9-A486C2D6BBAA}"/>
          </ac:grpSpMkLst>
        </pc:grpChg>
        <pc:grpChg chg="del">
          <ac:chgData name="이 지상" userId="52e16c35b1c96571" providerId="LiveId" clId="{E3E1CB2B-ED93-498B-9977-258471074ACD}" dt="2021-01-13T10:53:31.085" v="4951"/>
          <ac:grpSpMkLst>
            <pc:docMk/>
            <pc:sldMk cId="2167688922" sldId="291"/>
            <ac:grpSpMk id="14" creationId="{28FAF094-D087-493F-8DF9-A486C2D6BBAA}"/>
          </ac:grpSpMkLst>
        </pc:grpChg>
      </pc:sldChg>
      <pc:sldChg chg="addSp delSp modSp add mod ord setBg delDesignElem">
        <pc:chgData name="이 지상" userId="52e16c35b1c96571" providerId="LiveId" clId="{E3E1CB2B-ED93-498B-9977-258471074ACD}" dt="2021-01-13T11:16:12.839" v="6464" actId="20577"/>
        <pc:sldMkLst>
          <pc:docMk/>
          <pc:sldMk cId="588940706" sldId="292"/>
        </pc:sldMkLst>
        <pc:spChg chg="mod">
          <ac:chgData name="이 지상" userId="52e16c35b1c96571" providerId="LiveId" clId="{E3E1CB2B-ED93-498B-9977-258471074ACD}" dt="2021-01-13T11:08:07.032" v="5903" actId="26606"/>
          <ac:spMkLst>
            <pc:docMk/>
            <pc:sldMk cId="588940706" sldId="292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1:08:07.032" v="5903" actId="26606"/>
          <ac:spMkLst>
            <pc:docMk/>
            <pc:sldMk cId="588940706" sldId="292"/>
            <ac:spMk id="7" creationId="{2260A6A2-82F8-410C-B05D-F9F149C06749}"/>
          </ac:spMkLst>
        </pc:spChg>
        <pc:spChg chg="mod">
          <ac:chgData name="이 지상" userId="52e16c35b1c96571" providerId="LiveId" clId="{E3E1CB2B-ED93-498B-9977-258471074ACD}" dt="2021-01-13T11:16:12.839" v="6464" actId="20577"/>
          <ac:spMkLst>
            <pc:docMk/>
            <pc:sldMk cId="588940706" sldId="292"/>
            <ac:spMk id="20" creationId="{3D9AA2F2-A2D5-45F5-95DF-5A17105A0F4B}"/>
          </ac:spMkLst>
        </pc:spChg>
        <pc:spChg chg="add del">
          <ac:chgData name="이 지상" userId="52e16c35b1c96571" providerId="LiveId" clId="{E3E1CB2B-ED93-498B-9977-258471074ACD}" dt="2021-01-13T11:08:07.032" v="5903" actId="26606"/>
          <ac:spMkLst>
            <pc:docMk/>
            <pc:sldMk cId="588940706" sldId="292"/>
            <ac:spMk id="26" creationId="{201CC55D-ED54-4C5C-95E6-10947BD1103B}"/>
          </ac:spMkLst>
        </pc:spChg>
        <pc:spChg chg="add del">
          <ac:chgData name="이 지상" userId="52e16c35b1c96571" providerId="LiveId" clId="{E3E1CB2B-ED93-498B-9977-258471074ACD}" dt="2021-01-13T11:08:07.032" v="5903" actId="26606"/>
          <ac:spMkLst>
            <pc:docMk/>
            <pc:sldMk cId="588940706" sldId="292"/>
            <ac:spMk id="28" creationId="{3873B707-463F-40B0-8227-E8CC6C67EB25}"/>
          </ac:spMkLst>
        </pc:spChg>
        <pc:spChg chg="del">
          <ac:chgData name="이 지상" userId="52e16c35b1c96571" providerId="LiveId" clId="{E3E1CB2B-ED93-498B-9977-258471074ACD}" dt="2021-01-13T11:01:56.323" v="5546"/>
          <ac:spMkLst>
            <pc:docMk/>
            <pc:sldMk cId="588940706" sldId="292"/>
            <ac:spMk id="29" creationId="{201CC55D-ED54-4C5C-95E6-10947BD1103B}"/>
          </ac:spMkLst>
        </pc:spChg>
        <pc:spChg chg="add del">
          <ac:chgData name="이 지상" userId="52e16c35b1c96571" providerId="LiveId" clId="{E3E1CB2B-ED93-498B-9977-258471074ACD}" dt="2021-01-13T11:08:07.032" v="5903" actId="26606"/>
          <ac:spMkLst>
            <pc:docMk/>
            <pc:sldMk cId="588940706" sldId="292"/>
            <ac:spMk id="30" creationId="{C13237C8-E62C-4F0D-A318-BD6FB6C2D138}"/>
          </ac:spMkLst>
        </pc:spChg>
        <pc:spChg chg="add del">
          <ac:chgData name="이 지상" userId="52e16c35b1c96571" providerId="LiveId" clId="{E3E1CB2B-ED93-498B-9977-258471074ACD}" dt="2021-01-13T11:08:07.032" v="5903" actId="26606"/>
          <ac:spMkLst>
            <pc:docMk/>
            <pc:sldMk cId="588940706" sldId="292"/>
            <ac:spMk id="34" creationId="{19C9EAEA-39D0-4B0E-A0EB-51E7B26740B1}"/>
          </ac:spMkLst>
        </pc:spChg>
        <pc:spChg chg="del">
          <ac:chgData name="이 지상" userId="52e16c35b1c96571" providerId="LiveId" clId="{E3E1CB2B-ED93-498B-9977-258471074ACD}" dt="2021-01-13T11:01:56.323" v="5546"/>
          <ac:spMkLst>
            <pc:docMk/>
            <pc:sldMk cId="588940706" sldId="292"/>
            <ac:spMk id="35" creationId="{3873B707-463F-40B0-8227-E8CC6C67EB25}"/>
          </ac:spMkLst>
        </pc:spChg>
        <pc:spChg chg="add del">
          <ac:chgData name="이 지상" userId="52e16c35b1c96571" providerId="LiveId" clId="{E3E1CB2B-ED93-498B-9977-258471074ACD}" dt="2021-01-13T11:07:37.824" v="5889" actId="26606"/>
          <ac:spMkLst>
            <pc:docMk/>
            <pc:sldMk cId="588940706" sldId="292"/>
            <ac:spMk id="36" creationId="{6ECA6DCB-B7E1-40A9-9524-540C6DA40B1B}"/>
          </ac:spMkLst>
        </pc:spChg>
        <pc:spChg chg="del">
          <ac:chgData name="이 지상" userId="52e16c35b1c96571" providerId="LiveId" clId="{E3E1CB2B-ED93-498B-9977-258471074ACD}" dt="2021-01-13T11:01:56.323" v="5546"/>
          <ac:spMkLst>
            <pc:docMk/>
            <pc:sldMk cId="588940706" sldId="292"/>
            <ac:spMk id="37" creationId="{C13237C8-E62C-4F0D-A318-BD6FB6C2D138}"/>
          </ac:spMkLst>
        </pc:spChg>
        <pc:spChg chg="add del">
          <ac:chgData name="이 지상" userId="52e16c35b1c96571" providerId="LiveId" clId="{E3E1CB2B-ED93-498B-9977-258471074ACD}" dt="2021-01-13T11:08:07.032" v="5903" actId="26606"/>
          <ac:spMkLst>
            <pc:docMk/>
            <pc:sldMk cId="588940706" sldId="292"/>
            <ac:spMk id="38" creationId="{6ECA6DCB-B7E1-40A9-9524-540C6DA40B1B}"/>
          </ac:spMkLst>
        </pc:spChg>
        <pc:spChg chg="del">
          <ac:chgData name="이 지상" userId="52e16c35b1c96571" providerId="LiveId" clId="{E3E1CB2B-ED93-498B-9977-258471074ACD}" dt="2021-01-13T11:01:56.323" v="5546"/>
          <ac:spMkLst>
            <pc:docMk/>
            <pc:sldMk cId="588940706" sldId="292"/>
            <ac:spMk id="39" creationId="{19C9EAEA-39D0-4B0E-A0EB-51E7B26740B1}"/>
          </ac:spMkLst>
        </pc:spChg>
        <pc:spChg chg="add del">
          <ac:chgData name="이 지상" userId="52e16c35b1c96571" providerId="LiveId" clId="{E3E1CB2B-ED93-498B-9977-258471074ACD}" dt="2021-01-13T11:07:37.824" v="5889" actId="26606"/>
          <ac:spMkLst>
            <pc:docMk/>
            <pc:sldMk cId="588940706" sldId="292"/>
            <ac:spMk id="45" creationId="{3873B707-463F-40B0-8227-E8CC6C67EB25}"/>
          </ac:spMkLst>
        </pc:spChg>
        <pc:spChg chg="add del">
          <ac:chgData name="이 지상" userId="52e16c35b1c96571" providerId="LiveId" clId="{E3E1CB2B-ED93-498B-9977-258471074ACD}" dt="2021-01-13T11:07:37.824" v="5889" actId="26606"/>
          <ac:spMkLst>
            <pc:docMk/>
            <pc:sldMk cId="588940706" sldId="292"/>
            <ac:spMk id="47" creationId="{C13237C8-E62C-4F0D-A318-BD6FB6C2D138}"/>
          </ac:spMkLst>
        </pc:spChg>
        <pc:spChg chg="add del">
          <ac:chgData name="이 지상" userId="52e16c35b1c96571" providerId="LiveId" clId="{E3E1CB2B-ED93-498B-9977-258471074ACD}" dt="2021-01-13T11:08:07.032" v="5903" actId="26606"/>
          <ac:spMkLst>
            <pc:docMk/>
            <pc:sldMk cId="588940706" sldId="292"/>
            <ac:spMk id="48" creationId="{3873B707-463F-40B0-8227-E8CC6C67EB25}"/>
          </ac:spMkLst>
        </pc:spChg>
        <pc:spChg chg="add del">
          <ac:chgData name="이 지상" userId="52e16c35b1c96571" providerId="LiveId" clId="{E3E1CB2B-ED93-498B-9977-258471074ACD}" dt="2021-01-13T11:07:37.824" v="5889" actId="26606"/>
          <ac:spMkLst>
            <pc:docMk/>
            <pc:sldMk cId="588940706" sldId="292"/>
            <ac:spMk id="49" creationId="{19C9EAEA-39D0-4B0E-A0EB-51E7B26740B1}"/>
          </ac:spMkLst>
        </pc:spChg>
        <pc:spChg chg="add del">
          <ac:chgData name="이 지상" userId="52e16c35b1c96571" providerId="LiveId" clId="{E3E1CB2B-ED93-498B-9977-258471074ACD}" dt="2021-01-13T11:08:07.032" v="5903" actId="26606"/>
          <ac:spMkLst>
            <pc:docMk/>
            <pc:sldMk cId="588940706" sldId="292"/>
            <ac:spMk id="50" creationId="{C13237C8-E62C-4F0D-A318-BD6FB6C2D138}"/>
          </ac:spMkLst>
        </pc:spChg>
        <pc:spChg chg="add del">
          <ac:chgData name="이 지상" userId="52e16c35b1c96571" providerId="LiveId" clId="{E3E1CB2B-ED93-498B-9977-258471074ACD}" dt="2021-01-13T11:07:37.824" v="5889" actId="26606"/>
          <ac:spMkLst>
            <pc:docMk/>
            <pc:sldMk cId="588940706" sldId="292"/>
            <ac:spMk id="51" creationId="{8CB5D2D7-DF65-4E86-BFBA-FFB9B5ACEB64}"/>
          </ac:spMkLst>
        </pc:spChg>
        <pc:spChg chg="add del">
          <ac:chgData name="이 지상" userId="52e16c35b1c96571" providerId="LiveId" clId="{E3E1CB2B-ED93-498B-9977-258471074ACD}" dt="2021-01-13T11:08:07.032" v="5903" actId="26606"/>
          <ac:spMkLst>
            <pc:docMk/>
            <pc:sldMk cId="588940706" sldId="292"/>
            <ac:spMk id="52" creationId="{19C9EAEA-39D0-4B0E-A0EB-51E7B26740B1}"/>
          </ac:spMkLst>
        </pc:spChg>
        <pc:spChg chg="add del">
          <ac:chgData name="이 지상" userId="52e16c35b1c96571" providerId="LiveId" clId="{E3E1CB2B-ED93-498B-9977-258471074ACD}" dt="2021-01-13T11:08:07.032" v="5903" actId="26606"/>
          <ac:spMkLst>
            <pc:docMk/>
            <pc:sldMk cId="588940706" sldId="292"/>
            <ac:spMk id="53" creationId="{8CB5D2D7-DF65-4E86-BFBA-FFB9B5ACEB64}"/>
          </ac:spMkLst>
        </pc:spChg>
        <pc:grpChg chg="add del">
          <ac:chgData name="이 지상" userId="52e16c35b1c96571" providerId="LiveId" clId="{E3E1CB2B-ED93-498B-9977-258471074ACD}" dt="2021-01-13T11:08:07.032" v="5903" actId="26606"/>
          <ac:grpSpMkLst>
            <pc:docMk/>
            <pc:sldMk cId="588940706" sldId="292"/>
            <ac:grpSpMk id="27" creationId="{1DE889C7-FAD6-4397-98E2-05D503484459}"/>
          </ac:grpSpMkLst>
        </pc:grpChg>
        <pc:grpChg chg="del">
          <ac:chgData name="이 지상" userId="52e16c35b1c96571" providerId="LiveId" clId="{E3E1CB2B-ED93-498B-9977-258471074ACD}" dt="2021-01-13T11:01:56.323" v="5546"/>
          <ac:grpSpMkLst>
            <pc:docMk/>
            <pc:sldMk cId="588940706" sldId="292"/>
            <ac:grpSpMk id="31" creationId="{1DE889C7-FAD6-4397-98E2-05D503484459}"/>
          </ac:grpSpMkLst>
        </pc:grpChg>
        <pc:grpChg chg="add del">
          <ac:chgData name="이 지상" userId="52e16c35b1c96571" providerId="LiveId" clId="{E3E1CB2B-ED93-498B-9977-258471074ACD}" dt="2021-01-13T11:08:07.032" v="5903" actId="26606"/>
          <ac:grpSpMkLst>
            <pc:docMk/>
            <pc:sldMk cId="588940706" sldId="292"/>
            <ac:grpSpMk id="40" creationId="{1DE889C7-FAD6-4397-98E2-05D503484459}"/>
          </ac:grpSpMkLst>
        </pc:grpChg>
        <pc:grpChg chg="add del">
          <ac:chgData name="이 지상" userId="52e16c35b1c96571" providerId="LiveId" clId="{E3E1CB2B-ED93-498B-9977-258471074ACD}" dt="2021-01-13T11:07:37.824" v="5889" actId="26606"/>
          <ac:grpSpMkLst>
            <pc:docMk/>
            <pc:sldMk cId="588940706" sldId="292"/>
            <ac:grpSpMk id="41" creationId="{1DE889C7-FAD6-4397-98E2-05D503484459}"/>
          </ac:grpSpMkLst>
        </pc:grpChg>
        <pc:picChg chg="del mod ord">
          <ac:chgData name="이 지상" userId="52e16c35b1c96571" providerId="LiveId" clId="{E3E1CB2B-ED93-498B-9977-258471074ACD}" dt="2021-01-13T11:02:38.548" v="5603" actId="478"/>
          <ac:picMkLst>
            <pc:docMk/>
            <pc:sldMk cId="588940706" sldId="292"/>
            <ac:picMk id="4" creationId="{B295898B-50AB-472A-B289-1CBDC2685F95}"/>
          </ac:picMkLst>
        </pc:picChg>
        <pc:picChg chg="add mod ord">
          <ac:chgData name="이 지상" userId="52e16c35b1c96571" providerId="LiveId" clId="{E3E1CB2B-ED93-498B-9977-258471074ACD}" dt="2021-01-13T11:08:38.368" v="5915" actId="1076"/>
          <ac:picMkLst>
            <pc:docMk/>
            <pc:sldMk cId="588940706" sldId="292"/>
            <ac:picMk id="5" creationId="{FD11E8DF-392C-4F91-97BD-BEDB753DBADF}"/>
          </ac:picMkLst>
        </pc:picChg>
        <pc:picChg chg="add del mod ord">
          <ac:chgData name="이 지상" userId="52e16c35b1c96571" providerId="LiveId" clId="{E3E1CB2B-ED93-498B-9977-258471074ACD}" dt="2021-01-13T11:08:08.077" v="5904" actId="22"/>
          <ac:picMkLst>
            <pc:docMk/>
            <pc:sldMk cId="588940706" sldId="292"/>
            <ac:picMk id="8" creationId="{E1254F8E-B593-4EBC-8BAD-2BA4950DE9CC}"/>
          </ac:picMkLst>
        </pc:picChg>
        <pc:picChg chg="add mod">
          <ac:chgData name="이 지상" userId="52e16c35b1c96571" providerId="LiveId" clId="{E3E1CB2B-ED93-498B-9977-258471074ACD}" dt="2021-01-13T11:08:36.327" v="5914" actId="1076"/>
          <ac:picMkLst>
            <pc:docMk/>
            <pc:sldMk cId="588940706" sldId="292"/>
            <ac:picMk id="10" creationId="{BEB0E130-7AE7-491D-A952-73744B1348FC}"/>
          </ac:picMkLst>
        </pc:picChg>
      </pc:sldChg>
      <pc:sldChg chg="addSp delSp modSp add mod ord setBg delDesignElem">
        <pc:chgData name="이 지상" userId="52e16c35b1c96571" providerId="LiveId" clId="{E3E1CB2B-ED93-498B-9977-258471074ACD}" dt="2021-01-13T11:36:38.975" v="8092" actId="20577"/>
        <pc:sldMkLst>
          <pc:docMk/>
          <pc:sldMk cId="4177396927" sldId="293"/>
        </pc:sldMkLst>
        <pc:spChg chg="mod">
          <ac:chgData name="이 지상" userId="52e16c35b1c96571" providerId="LiveId" clId="{E3E1CB2B-ED93-498B-9977-258471074ACD}" dt="2021-01-13T11:29:59.034" v="7423" actId="255"/>
          <ac:spMkLst>
            <pc:docMk/>
            <pc:sldMk cId="4177396927" sldId="293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1:36:38.975" v="8092" actId="20577"/>
          <ac:spMkLst>
            <pc:docMk/>
            <pc:sldMk cId="4177396927" sldId="293"/>
            <ac:spMk id="20" creationId="{3D9AA2F2-A2D5-45F5-95DF-5A17105A0F4B}"/>
          </ac:spMkLst>
        </pc:spChg>
        <pc:spChg chg="mod">
          <ac:chgData name="이 지상" userId="52e16c35b1c96571" providerId="LiveId" clId="{E3E1CB2B-ED93-498B-9977-258471074ACD}" dt="2021-01-13T11:33:03.846" v="7947" actId="14100"/>
          <ac:spMkLst>
            <pc:docMk/>
            <pc:sldMk cId="4177396927" sldId="293"/>
            <ac:spMk id="24" creationId="{D52E601E-10DE-400B-82DB-ED97179B4ADE}"/>
          </ac:spMkLst>
        </pc:spChg>
        <pc:spChg chg="add">
          <ac:chgData name="이 지상" userId="52e16c35b1c96571" providerId="LiveId" clId="{E3E1CB2B-ED93-498B-9977-258471074ACD}" dt="2021-01-13T11:29:14.185" v="7312" actId="26606"/>
          <ac:spMkLst>
            <pc:docMk/>
            <pc:sldMk cId="4177396927" sldId="293"/>
            <ac:spMk id="26" creationId="{201CC55D-ED54-4C5C-95E6-10947BD1103B}"/>
          </ac:spMkLst>
        </pc:spChg>
        <pc:spChg chg="add">
          <ac:chgData name="이 지상" userId="52e16c35b1c96571" providerId="LiveId" clId="{E3E1CB2B-ED93-498B-9977-258471074ACD}" dt="2021-01-13T11:29:14.185" v="7312" actId="26606"/>
          <ac:spMkLst>
            <pc:docMk/>
            <pc:sldMk cId="4177396927" sldId="293"/>
            <ac:spMk id="28" creationId="{3873B707-463F-40B0-8227-E8CC6C67EB25}"/>
          </ac:spMkLst>
        </pc:spChg>
        <pc:spChg chg="del">
          <ac:chgData name="이 지상" userId="52e16c35b1c96571" providerId="LiveId" clId="{E3E1CB2B-ED93-498B-9977-258471074ACD}" dt="2021-01-13T11:01:56.557" v="5548"/>
          <ac:spMkLst>
            <pc:docMk/>
            <pc:sldMk cId="4177396927" sldId="293"/>
            <ac:spMk id="29" creationId="{201CC55D-ED54-4C5C-95E6-10947BD1103B}"/>
          </ac:spMkLst>
        </pc:spChg>
        <pc:spChg chg="add">
          <ac:chgData name="이 지상" userId="52e16c35b1c96571" providerId="LiveId" clId="{E3E1CB2B-ED93-498B-9977-258471074ACD}" dt="2021-01-13T11:29:14.185" v="7312" actId="26606"/>
          <ac:spMkLst>
            <pc:docMk/>
            <pc:sldMk cId="4177396927" sldId="293"/>
            <ac:spMk id="30" creationId="{C13237C8-E62C-4F0D-A318-BD6FB6C2D138}"/>
          </ac:spMkLst>
        </pc:spChg>
        <pc:spChg chg="add">
          <ac:chgData name="이 지상" userId="52e16c35b1c96571" providerId="LiveId" clId="{E3E1CB2B-ED93-498B-9977-258471074ACD}" dt="2021-01-13T11:29:14.185" v="7312" actId="26606"/>
          <ac:spMkLst>
            <pc:docMk/>
            <pc:sldMk cId="4177396927" sldId="293"/>
            <ac:spMk id="34" creationId="{19C9EAEA-39D0-4B0E-A0EB-51E7B26740B1}"/>
          </ac:spMkLst>
        </pc:spChg>
        <pc:spChg chg="del">
          <ac:chgData name="이 지상" userId="52e16c35b1c96571" providerId="LiveId" clId="{E3E1CB2B-ED93-498B-9977-258471074ACD}" dt="2021-01-13T11:01:56.557" v="5548"/>
          <ac:spMkLst>
            <pc:docMk/>
            <pc:sldMk cId="4177396927" sldId="293"/>
            <ac:spMk id="35" creationId="{3873B707-463F-40B0-8227-E8CC6C67EB25}"/>
          </ac:spMkLst>
        </pc:spChg>
        <pc:spChg chg="del">
          <ac:chgData name="이 지상" userId="52e16c35b1c96571" providerId="LiveId" clId="{E3E1CB2B-ED93-498B-9977-258471074ACD}" dt="2021-01-13T11:01:56.557" v="5548"/>
          <ac:spMkLst>
            <pc:docMk/>
            <pc:sldMk cId="4177396927" sldId="293"/>
            <ac:spMk id="37" creationId="{C13237C8-E62C-4F0D-A318-BD6FB6C2D138}"/>
          </ac:spMkLst>
        </pc:spChg>
        <pc:spChg chg="del">
          <ac:chgData name="이 지상" userId="52e16c35b1c96571" providerId="LiveId" clId="{E3E1CB2B-ED93-498B-9977-258471074ACD}" dt="2021-01-13T11:01:56.557" v="5548"/>
          <ac:spMkLst>
            <pc:docMk/>
            <pc:sldMk cId="4177396927" sldId="293"/>
            <ac:spMk id="39" creationId="{19C9EAEA-39D0-4B0E-A0EB-51E7B26740B1}"/>
          </ac:spMkLst>
        </pc:spChg>
        <pc:grpChg chg="add">
          <ac:chgData name="이 지상" userId="52e16c35b1c96571" providerId="LiveId" clId="{E3E1CB2B-ED93-498B-9977-258471074ACD}" dt="2021-01-13T11:29:14.185" v="7312" actId="26606"/>
          <ac:grpSpMkLst>
            <pc:docMk/>
            <pc:sldMk cId="4177396927" sldId="293"/>
            <ac:grpSpMk id="27" creationId="{1DE889C7-FAD6-4397-98E2-05D503484459}"/>
          </ac:grpSpMkLst>
        </pc:grpChg>
        <pc:grpChg chg="del">
          <ac:chgData name="이 지상" userId="52e16c35b1c96571" providerId="LiveId" clId="{E3E1CB2B-ED93-498B-9977-258471074ACD}" dt="2021-01-13T11:01:56.557" v="5548"/>
          <ac:grpSpMkLst>
            <pc:docMk/>
            <pc:sldMk cId="4177396927" sldId="293"/>
            <ac:grpSpMk id="31" creationId="{1DE889C7-FAD6-4397-98E2-05D503484459}"/>
          </ac:grpSpMkLst>
        </pc:grpChg>
        <pc:picChg chg="del mod ord">
          <ac:chgData name="이 지상" userId="52e16c35b1c96571" providerId="LiveId" clId="{E3E1CB2B-ED93-498B-9977-258471074ACD}" dt="2021-01-13T11:30:00.493" v="7424" actId="478"/>
          <ac:picMkLst>
            <pc:docMk/>
            <pc:sldMk cId="4177396927" sldId="293"/>
            <ac:picMk id="4" creationId="{B295898B-50AB-472A-B289-1CBDC2685F95}"/>
          </ac:picMkLst>
        </pc:picChg>
        <pc:picChg chg="add mod">
          <ac:chgData name="이 지상" userId="52e16c35b1c96571" providerId="LiveId" clId="{E3E1CB2B-ED93-498B-9977-258471074ACD}" dt="2021-01-13T11:30:42.961" v="7435" actId="1076"/>
          <ac:picMkLst>
            <pc:docMk/>
            <pc:sldMk cId="4177396927" sldId="293"/>
            <ac:picMk id="5" creationId="{C152D0F4-CFD3-4B4A-B559-A1EA0D0F4F34}"/>
          </ac:picMkLst>
        </pc:picChg>
        <pc:picChg chg="add mod">
          <ac:chgData name="이 지상" userId="52e16c35b1c96571" providerId="LiveId" clId="{E3E1CB2B-ED93-498B-9977-258471074ACD}" dt="2021-01-13T11:30:46.679" v="7438" actId="1076"/>
          <ac:picMkLst>
            <pc:docMk/>
            <pc:sldMk cId="4177396927" sldId="293"/>
            <ac:picMk id="8" creationId="{6DFDC4E6-1F03-4F98-B7BC-A1BC01076A21}"/>
          </ac:picMkLst>
        </pc:picChg>
      </pc:sldChg>
      <pc:sldChg chg="addSp delSp modSp add mod ord setBg delDesignElem">
        <pc:chgData name="이 지상" userId="52e16c35b1c96571" providerId="LiveId" clId="{E3E1CB2B-ED93-498B-9977-258471074ACD}" dt="2021-01-13T11:28:02.893" v="7311" actId="20577"/>
        <pc:sldMkLst>
          <pc:docMk/>
          <pc:sldMk cId="4044710872" sldId="294"/>
        </pc:sldMkLst>
        <pc:spChg chg="mod">
          <ac:chgData name="이 지상" userId="52e16c35b1c96571" providerId="LiveId" clId="{E3E1CB2B-ED93-498B-9977-258471074ACD}" dt="2021-01-13T11:20:23.515" v="6572" actId="1076"/>
          <ac:spMkLst>
            <pc:docMk/>
            <pc:sldMk cId="4044710872" sldId="294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1:28:02.893" v="7311" actId="20577"/>
          <ac:spMkLst>
            <pc:docMk/>
            <pc:sldMk cId="4044710872" sldId="294"/>
            <ac:spMk id="7" creationId="{2260A6A2-82F8-410C-B05D-F9F149C06749}"/>
          </ac:spMkLst>
        </pc:spChg>
        <pc:spChg chg="del">
          <ac:chgData name="이 지상" userId="52e16c35b1c96571" providerId="LiveId" clId="{E3E1CB2B-ED93-498B-9977-258471074ACD}" dt="2021-01-13T11:16:27.141" v="6466"/>
          <ac:spMkLst>
            <pc:docMk/>
            <pc:sldMk cId="4044710872" sldId="294"/>
            <ac:spMk id="9" creationId="{DBF61EA3-B236-439E-9C0B-340980D56BEE}"/>
          </ac:spMkLst>
        </pc:spChg>
        <pc:spChg chg="del">
          <ac:chgData name="이 지상" userId="52e16c35b1c96571" providerId="LiveId" clId="{E3E1CB2B-ED93-498B-9977-258471074ACD}" dt="2021-01-13T11:16:27.141" v="6466"/>
          <ac:spMkLst>
            <pc:docMk/>
            <pc:sldMk cId="4044710872" sldId="294"/>
            <ac:spMk id="11" creationId="{E659831F-0D9A-4C63-9EBB-8435B85A440F}"/>
          </ac:spMkLst>
        </pc:spChg>
        <pc:spChg chg="add">
          <ac:chgData name="이 지상" userId="52e16c35b1c96571" providerId="LiveId" clId="{E3E1CB2B-ED93-498B-9977-258471074ACD}" dt="2021-01-13T11:16:33.998" v="6469" actId="26606"/>
          <ac:spMkLst>
            <pc:docMk/>
            <pc:sldMk cId="4044710872" sldId="294"/>
            <ac:spMk id="12" creationId="{DBF61EA3-B236-439E-9C0B-340980D56BEE}"/>
          </ac:spMkLst>
        </pc:spChg>
        <pc:spChg chg="add">
          <ac:chgData name="이 지상" userId="52e16c35b1c96571" providerId="LiveId" clId="{E3E1CB2B-ED93-498B-9977-258471074ACD}" dt="2021-01-13T11:16:33.998" v="6469" actId="26606"/>
          <ac:spMkLst>
            <pc:docMk/>
            <pc:sldMk cId="4044710872" sldId="294"/>
            <ac:spMk id="18" creationId="{E659831F-0D9A-4C63-9EBB-8435B85A440F}"/>
          </ac:spMkLst>
        </pc:spChg>
        <pc:grpChg chg="del">
          <ac:chgData name="이 지상" userId="52e16c35b1c96571" providerId="LiveId" clId="{E3E1CB2B-ED93-498B-9977-258471074ACD}" dt="2021-01-13T11:16:27.141" v="6466"/>
          <ac:grpSpMkLst>
            <pc:docMk/>
            <pc:sldMk cId="4044710872" sldId="294"/>
            <ac:grpSpMk id="10" creationId="{28FAF094-D087-493F-8DF9-A486C2D6BBAA}"/>
          </ac:grpSpMkLst>
        </pc:grpChg>
        <pc:grpChg chg="add">
          <ac:chgData name="이 지상" userId="52e16c35b1c96571" providerId="LiveId" clId="{E3E1CB2B-ED93-498B-9977-258471074ACD}" dt="2021-01-13T11:16:33.998" v="6469" actId="26606"/>
          <ac:grpSpMkLst>
            <pc:docMk/>
            <pc:sldMk cId="4044710872" sldId="294"/>
            <ac:grpSpMk id="14" creationId="{28FAF094-D087-493F-8DF9-A486C2D6BBAA}"/>
          </ac:grpSpMkLst>
        </pc:grpChg>
      </pc:sldChg>
      <pc:sldChg chg="addSp delSp modSp add mod ord setBg delDesignElem">
        <pc:chgData name="이 지상" userId="52e16c35b1c96571" providerId="LiveId" clId="{E3E1CB2B-ED93-498B-9977-258471074ACD}" dt="2021-01-13T11:50:16.364" v="9634" actId="20577"/>
        <pc:sldMkLst>
          <pc:docMk/>
          <pc:sldMk cId="4106414684" sldId="295"/>
        </pc:sldMkLst>
        <pc:spChg chg="mod">
          <ac:chgData name="이 지상" userId="52e16c35b1c96571" providerId="LiveId" clId="{E3E1CB2B-ED93-498B-9977-258471074ACD}" dt="2021-01-13T11:40:06.492" v="8126"/>
          <ac:spMkLst>
            <pc:docMk/>
            <pc:sldMk cId="4106414684" sldId="295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1:50:16.364" v="9634" actId="20577"/>
          <ac:spMkLst>
            <pc:docMk/>
            <pc:sldMk cId="4106414684" sldId="295"/>
            <ac:spMk id="7" creationId="{2260A6A2-82F8-410C-B05D-F9F149C06749}"/>
          </ac:spMkLst>
        </pc:spChg>
        <pc:spChg chg="add">
          <ac:chgData name="이 지상" userId="52e16c35b1c96571" providerId="LiveId" clId="{E3E1CB2B-ED93-498B-9977-258471074ACD}" dt="2021-01-13T11:39:01.963" v="8097" actId="26606"/>
          <ac:spMkLst>
            <pc:docMk/>
            <pc:sldMk cId="4106414684" sldId="295"/>
            <ac:spMk id="9" creationId="{DBF61EA3-B236-439E-9C0B-340980D56BEE}"/>
          </ac:spMkLst>
        </pc:spChg>
        <pc:spChg chg="add">
          <ac:chgData name="이 지상" userId="52e16c35b1c96571" providerId="LiveId" clId="{E3E1CB2B-ED93-498B-9977-258471074ACD}" dt="2021-01-13T11:39:01.963" v="8097" actId="26606"/>
          <ac:spMkLst>
            <pc:docMk/>
            <pc:sldMk cId="4106414684" sldId="295"/>
            <ac:spMk id="11" creationId="{E659831F-0D9A-4C63-9EBB-8435B85A440F}"/>
          </ac:spMkLst>
        </pc:spChg>
        <pc:spChg chg="del">
          <ac:chgData name="이 지상" userId="52e16c35b1c96571" providerId="LiveId" clId="{E3E1CB2B-ED93-498B-9977-258471074ACD}" dt="2021-01-13T11:38:46.840" v="8094"/>
          <ac:spMkLst>
            <pc:docMk/>
            <pc:sldMk cId="4106414684" sldId="295"/>
            <ac:spMk id="12" creationId="{DBF61EA3-B236-439E-9C0B-340980D56BEE}"/>
          </ac:spMkLst>
        </pc:spChg>
        <pc:spChg chg="del">
          <ac:chgData name="이 지상" userId="52e16c35b1c96571" providerId="LiveId" clId="{E3E1CB2B-ED93-498B-9977-258471074ACD}" dt="2021-01-13T11:38:46.840" v="8094"/>
          <ac:spMkLst>
            <pc:docMk/>
            <pc:sldMk cId="4106414684" sldId="295"/>
            <ac:spMk id="18" creationId="{E659831F-0D9A-4C63-9EBB-8435B85A440F}"/>
          </ac:spMkLst>
        </pc:spChg>
        <pc:grpChg chg="add">
          <ac:chgData name="이 지상" userId="52e16c35b1c96571" providerId="LiveId" clId="{E3E1CB2B-ED93-498B-9977-258471074ACD}" dt="2021-01-13T11:39:01.963" v="8097" actId="26606"/>
          <ac:grpSpMkLst>
            <pc:docMk/>
            <pc:sldMk cId="4106414684" sldId="295"/>
            <ac:grpSpMk id="10" creationId="{28FAF094-D087-493F-8DF9-A486C2D6BBAA}"/>
          </ac:grpSpMkLst>
        </pc:grpChg>
        <pc:grpChg chg="del">
          <ac:chgData name="이 지상" userId="52e16c35b1c96571" providerId="LiveId" clId="{E3E1CB2B-ED93-498B-9977-258471074ACD}" dt="2021-01-13T11:38:46.840" v="8094"/>
          <ac:grpSpMkLst>
            <pc:docMk/>
            <pc:sldMk cId="4106414684" sldId="295"/>
            <ac:grpSpMk id="14" creationId="{28FAF094-D087-493F-8DF9-A486C2D6BBAA}"/>
          </ac:grpSpMkLst>
        </pc:grpChg>
      </pc:sldChg>
      <pc:sldChg chg="addSp delSp modSp add mod ord setBg delDesignElem">
        <pc:chgData name="이 지상" userId="52e16c35b1c96571" providerId="LiveId" clId="{E3E1CB2B-ED93-498B-9977-258471074ACD}" dt="2021-01-13T11:56:50.301" v="10171" actId="27636"/>
        <pc:sldMkLst>
          <pc:docMk/>
          <pc:sldMk cId="3656111672" sldId="296"/>
        </pc:sldMkLst>
        <pc:spChg chg="mod">
          <ac:chgData name="이 지상" userId="52e16c35b1c96571" providerId="LiveId" clId="{E3E1CB2B-ED93-498B-9977-258471074ACD}" dt="2021-01-13T11:52:54.952" v="9718" actId="20577"/>
          <ac:spMkLst>
            <pc:docMk/>
            <pc:sldMk cId="3656111672" sldId="296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1:56:50.301" v="10171" actId="27636"/>
          <ac:spMkLst>
            <pc:docMk/>
            <pc:sldMk cId="3656111672" sldId="296"/>
            <ac:spMk id="7" creationId="{2260A6A2-82F8-410C-B05D-F9F149C06749}"/>
          </ac:spMkLst>
        </pc:spChg>
        <pc:spChg chg="add">
          <ac:chgData name="이 지상" userId="52e16c35b1c96571" providerId="LiveId" clId="{E3E1CB2B-ED93-498B-9977-258471074ACD}" dt="2021-01-13T11:50:29.922" v="9635" actId="26606"/>
          <ac:spMkLst>
            <pc:docMk/>
            <pc:sldMk cId="3656111672" sldId="296"/>
            <ac:spMk id="9" creationId="{DBF61EA3-B236-439E-9C0B-340980D56BEE}"/>
          </ac:spMkLst>
        </pc:spChg>
        <pc:spChg chg="add">
          <ac:chgData name="이 지상" userId="52e16c35b1c96571" providerId="LiveId" clId="{E3E1CB2B-ED93-498B-9977-258471074ACD}" dt="2021-01-13T11:50:29.922" v="9635" actId="26606"/>
          <ac:spMkLst>
            <pc:docMk/>
            <pc:sldMk cId="3656111672" sldId="296"/>
            <ac:spMk id="11" creationId="{E659831F-0D9A-4C63-9EBB-8435B85A440F}"/>
          </ac:spMkLst>
        </pc:spChg>
        <pc:spChg chg="del">
          <ac:chgData name="이 지상" userId="52e16c35b1c96571" providerId="LiveId" clId="{E3E1CB2B-ED93-498B-9977-258471074ACD}" dt="2021-01-13T11:42:36.323" v="8537"/>
          <ac:spMkLst>
            <pc:docMk/>
            <pc:sldMk cId="3656111672" sldId="296"/>
            <ac:spMk id="12" creationId="{DBF61EA3-B236-439E-9C0B-340980D56BEE}"/>
          </ac:spMkLst>
        </pc:spChg>
        <pc:spChg chg="del">
          <ac:chgData name="이 지상" userId="52e16c35b1c96571" providerId="LiveId" clId="{E3E1CB2B-ED93-498B-9977-258471074ACD}" dt="2021-01-13T11:42:36.323" v="8537"/>
          <ac:spMkLst>
            <pc:docMk/>
            <pc:sldMk cId="3656111672" sldId="296"/>
            <ac:spMk id="18" creationId="{E659831F-0D9A-4C63-9EBB-8435B85A440F}"/>
          </ac:spMkLst>
        </pc:spChg>
        <pc:grpChg chg="add">
          <ac:chgData name="이 지상" userId="52e16c35b1c96571" providerId="LiveId" clId="{E3E1CB2B-ED93-498B-9977-258471074ACD}" dt="2021-01-13T11:50:29.922" v="9635" actId="26606"/>
          <ac:grpSpMkLst>
            <pc:docMk/>
            <pc:sldMk cId="3656111672" sldId="296"/>
            <ac:grpSpMk id="10" creationId="{28FAF094-D087-493F-8DF9-A486C2D6BBAA}"/>
          </ac:grpSpMkLst>
        </pc:grpChg>
        <pc:grpChg chg="del">
          <ac:chgData name="이 지상" userId="52e16c35b1c96571" providerId="LiveId" clId="{E3E1CB2B-ED93-498B-9977-258471074ACD}" dt="2021-01-13T11:42:36.323" v="8537"/>
          <ac:grpSpMkLst>
            <pc:docMk/>
            <pc:sldMk cId="3656111672" sldId="296"/>
            <ac:grpSpMk id="14" creationId="{28FAF094-D087-493F-8DF9-A486C2D6BBAA}"/>
          </ac:grpSpMkLst>
        </pc:grpChg>
      </pc:sldChg>
      <pc:sldChg chg="addSp delSp modSp add del mod ord setBg delDesignElem">
        <pc:chgData name="이 지상" userId="52e16c35b1c96571" providerId="LiveId" clId="{E3E1CB2B-ED93-498B-9977-258471074ACD}" dt="2021-01-13T11:43:19.152" v="8547" actId="2696"/>
        <pc:sldMkLst>
          <pc:docMk/>
          <pc:sldMk cId="1769193371" sldId="297"/>
        </pc:sldMkLst>
        <pc:spChg chg="mod">
          <ac:chgData name="이 지상" userId="52e16c35b1c96571" providerId="LiveId" clId="{E3E1CB2B-ED93-498B-9977-258471074ACD}" dt="2021-01-13T11:43:07.837" v="8544" actId="26606"/>
          <ac:spMkLst>
            <pc:docMk/>
            <pc:sldMk cId="1769193371" sldId="297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1:43:07.837" v="8544" actId="26606"/>
          <ac:spMkLst>
            <pc:docMk/>
            <pc:sldMk cId="1769193371" sldId="297"/>
            <ac:spMk id="7" creationId="{2260A6A2-82F8-410C-B05D-F9F149C06749}"/>
          </ac:spMkLst>
        </pc:spChg>
        <pc:spChg chg="ord">
          <ac:chgData name="이 지상" userId="52e16c35b1c96571" providerId="LiveId" clId="{E3E1CB2B-ED93-498B-9977-258471074ACD}" dt="2021-01-13T11:43:07.837" v="8544" actId="26606"/>
          <ac:spMkLst>
            <pc:docMk/>
            <pc:sldMk cId="1769193371" sldId="297"/>
            <ac:spMk id="20" creationId="{3D9AA2F2-A2D5-45F5-95DF-5A17105A0F4B}"/>
          </ac:spMkLst>
        </pc:spChg>
        <pc:spChg chg="ord">
          <ac:chgData name="이 지상" userId="52e16c35b1c96571" providerId="LiveId" clId="{E3E1CB2B-ED93-498B-9977-258471074ACD}" dt="2021-01-13T11:43:07.837" v="8544" actId="26606"/>
          <ac:spMkLst>
            <pc:docMk/>
            <pc:sldMk cId="1769193371" sldId="297"/>
            <ac:spMk id="24" creationId="{D52E601E-10DE-400B-82DB-ED97179B4ADE}"/>
          </ac:spMkLst>
        </pc:spChg>
        <pc:spChg chg="del">
          <ac:chgData name="이 지상" userId="52e16c35b1c96571" providerId="LiveId" clId="{E3E1CB2B-ED93-498B-9977-258471074ACD}" dt="2021-01-13T11:43:02.157" v="8541"/>
          <ac:spMkLst>
            <pc:docMk/>
            <pc:sldMk cId="1769193371" sldId="297"/>
            <ac:spMk id="26" creationId="{201CC55D-ED54-4C5C-95E6-10947BD1103B}"/>
          </ac:spMkLst>
        </pc:spChg>
        <pc:spChg chg="del">
          <ac:chgData name="이 지상" userId="52e16c35b1c96571" providerId="LiveId" clId="{E3E1CB2B-ED93-498B-9977-258471074ACD}" dt="2021-01-13T11:43:02.157" v="8541"/>
          <ac:spMkLst>
            <pc:docMk/>
            <pc:sldMk cId="1769193371" sldId="297"/>
            <ac:spMk id="28" creationId="{3873B707-463F-40B0-8227-E8CC6C67EB25}"/>
          </ac:spMkLst>
        </pc:spChg>
        <pc:spChg chg="add">
          <ac:chgData name="이 지상" userId="52e16c35b1c96571" providerId="LiveId" clId="{E3E1CB2B-ED93-498B-9977-258471074ACD}" dt="2021-01-13T11:43:07.837" v="8544" actId="26606"/>
          <ac:spMkLst>
            <pc:docMk/>
            <pc:sldMk cId="1769193371" sldId="297"/>
            <ac:spMk id="29" creationId="{6ECA6DCB-B7E1-40A9-9524-540C6DA40B1B}"/>
          </ac:spMkLst>
        </pc:spChg>
        <pc:spChg chg="del">
          <ac:chgData name="이 지상" userId="52e16c35b1c96571" providerId="LiveId" clId="{E3E1CB2B-ED93-498B-9977-258471074ACD}" dt="2021-01-13T11:43:02.157" v="8541"/>
          <ac:spMkLst>
            <pc:docMk/>
            <pc:sldMk cId="1769193371" sldId="297"/>
            <ac:spMk id="30" creationId="{C13237C8-E62C-4F0D-A318-BD6FB6C2D138}"/>
          </ac:spMkLst>
        </pc:spChg>
        <pc:spChg chg="del">
          <ac:chgData name="이 지상" userId="52e16c35b1c96571" providerId="LiveId" clId="{E3E1CB2B-ED93-498B-9977-258471074ACD}" dt="2021-01-13T11:43:02.157" v="8541"/>
          <ac:spMkLst>
            <pc:docMk/>
            <pc:sldMk cId="1769193371" sldId="297"/>
            <ac:spMk id="34" creationId="{19C9EAEA-39D0-4B0E-A0EB-51E7B26740B1}"/>
          </ac:spMkLst>
        </pc:spChg>
        <pc:spChg chg="add">
          <ac:chgData name="이 지상" userId="52e16c35b1c96571" providerId="LiveId" clId="{E3E1CB2B-ED93-498B-9977-258471074ACD}" dt="2021-01-13T11:43:07.837" v="8544" actId="26606"/>
          <ac:spMkLst>
            <pc:docMk/>
            <pc:sldMk cId="1769193371" sldId="297"/>
            <ac:spMk id="35" creationId="{3873B707-463F-40B0-8227-E8CC6C67EB25}"/>
          </ac:spMkLst>
        </pc:spChg>
        <pc:spChg chg="add">
          <ac:chgData name="이 지상" userId="52e16c35b1c96571" providerId="LiveId" clId="{E3E1CB2B-ED93-498B-9977-258471074ACD}" dt="2021-01-13T11:43:07.837" v="8544" actId="26606"/>
          <ac:spMkLst>
            <pc:docMk/>
            <pc:sldMk cId="1769193371" sldId="297"/>
            <ac:spMk id="37" creationId="{C13237C8-E62C-4F0D-A318-BD6FB6C2D138}"/>
          </ac:spMkLst>
        </pc:spChg>
        <pc:spChg chg="add">
          <ac:chgData name="이 지상" userId="52e16c35b1c96571" providerId="LiveId" clId="{E3E1CB2B-ED93-498B-9977-258471074ACD}" dt="2021-01-13T11:43:07.837" v="8544" actId="26606"/>
          <ac:spMkLst>
            <pc:docMk/>
            <pc:sldMk cId="1769193371" sldId="297"/>
            <ac:spMk id="39" creationId="{19C9EAEA-39D0-4B0E-A0EB-51E7B26740B1}"/>
          </ac:spMkLst>
        </pc:spChg>
        <pc:spChg chg="add">
          <ac:chgData name="이 지상" userId="52e16c35b1c96571" providerId="LiveId" clId="{E3E1CB2B-ED93-498B-9977-258471074ACD}" dt="2021-01-13T11:43:07.837" v="8544" actId="26606"/>
          <ac:spMkLst>
            <pc:docMk/>
            <pc:sldMk cId="1769193371" sldId="297"/>
            <ac:spMk id="41" creationId="{8CB5D2D7-DF65-4E86-BFBA-FFB9B5ACEB64}"/>
          </ac:spMkLst>
        </pc:spChg>
        <pc:grpChg chg="del">
          <ac:chgData name="이 지상" userId="52e16c35b1c96571" providerId="LiveId" clId="{E3E1CB2B-ED93-498B-9977-258471074ACD}" dt="2021-01-13T11:43:02.157" v="8541"/>
          <ac:grpSpMkLst>
            <pc:docMk/>
            <pc:sldMk cId="1769193371" sldId="297"/>
            <ac:grpSpMk id="27" creationId="{1DE889C7-FAD6-4397-98E2-05D503484459}"/>
          </ac:grpSpMkLst>
        </pc:grpChg>
        <pc:grpChg chg="add">
          <ac:chgData name="이 지상" userId="52e16c35b1c96571" providerId="LiveId" clId="{E3E1CB2B-ED93-498B-9977-258471074ACD}" dt="2021-01-13T11:43:07.837" v="8544" actId="26606"/>
          <ac:grpSpMkLst>
            <pc:docMk/>
            <pc:sldMk cId="1769193371" sldId="297"/>
            <ac:grpSpMk id="31" creationId="{1DE889C7-FAD6-4397-98E2-05D503484459}"/>
          </ac:grpSpMkLst>
        </pc:grpChg>
        <pc:picChg chg="del mod">
          <ac:chgData name="이 지상" userId="52e16c35b1c96571" providerId="LiveId" clId="{E3E1CB2B-ED93-498B-9977-258471074ACD}" dt="2021-01-13T11:43:09.203" v="8545" actId="478"/>
          <ac:picMkLst>
            <pc:docMk/>
            <pc:sldMk cId="1769193371" sldId="297"/>
            <ac:picMk id="5" creationId="{C152D0F4-CFD3-4B4A-B559-A1EA0D0F4F34}"/>
          </ac:picMkLst>
        </pc:picChg>
        <pc:picChg chg="del mod">
          <ac:chgData name="이 지상" userId="52e16c35b1c96571" providerId="LiveId" clId="{E3E1CB2B-ED93-498B-9977-258471074ACD}" dt="2021-01-13T11:43:09.856" v="8546" actId="478"/>
          <ac:picMkLst>
            <pc:docMk/>
            <pc:sldMk cId="1769193371" sldId="297"/>
            <ac:picMk id="8" creationId="{6DFDC4E6-1F03-4F98-B7BC-A1BC01076A21}"/>
          </ac:picMkLst>
        </pc:picChg>
      </pc:sldChg>
      <pc:sldChg chg="addSp delSp modSp add mod ord setBg delDesignElem">
        <pc:chgData name="이 지상" userId="52e16c35b1c96571" providerId="LiveId" clId="{E3E1CB2B-ED93-498B-9977-258471074ACD}" dt="2021-01-13T11:49:49.747" v="9622" actId="20577"/>
        <pc:sldMkLst>
          <pc:docMk/>
          <pc:sldMk cId="2090210189" sldId="297"/>
        </pc:sldMkLst>
        <pc:spChg chg="mod">
          <ac:chgData name="이 지상" userId="52e16c35b1c96571" providerId="LiveId" clId="{E3E1CB2B-ED93-498B-9977-258471074ACD}" dt="2021-01-13T11:46:22.894" v="8846" actId="27636"/>
          <ac:spMkLst>
            <pc:docMk/>
            <pc:sldMk cId="2090210189" sldId="297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1:43:29.965" v="8552" actId="26606"/>
          <ac:spMkLst>
            <pc:docMk/>
            <pc:sldMk cId="2090210189" sldId="297"/>
            <ac:spMk id="7" creationId="{2260A6A2-82F8-410C-B05D-F9F149C06749}"/>
          </ac:spMkLst>
        </pc:spChg>
        <pc:spChg chg="mod">
          <ac:chgData name="이 지상" userId="52e16c35b1c96571" providerId="LiveId" clId="{E3E1CB2B-ED93-498B-9977-258471074ACD}" dt="2021-01-13T11:49:49.747" v="9622" actId="20577"/>
          <ac:spMkLst>
            <pc:docMk/>
            <pc:sldMk cId="2090210189" sldId="297"/>
            <ac:spMk id="20" creationId="{3D9AA2F2-A2D5-45F5-95DF-5A17105A0F4B}"/>
          </ac:spMkLst>
        </pc:spChg>
        <pc:spChg chg="del">
          <ac:chgData name="이 지상" userId="52e16c35b1c96571" providerId="LiveId" clId="{E3E1CB2B-ED93-498B-9977-258471074ACD}" dt="2021-01-13T11:43:23.627" v="8549"/>
          <ac:spMkLst>
            <pc:docMk/>
            <pc:sldMk cId="2090210189" sldId="297"/>
            <ac:spMk id="26" creationId="{201CC55D-ED54-4C5C-95E6-10947BD1103B}"/>
          </ac:spMkLst>
        </pc:spChg>
        <pc:spChg chg="del">
          <ac:chgData name="이 지상" userId="52e16c35b1c96571" providerId="LiveId" clId="{E3E1CB2B-ED93-498B-9977-258471074ACD}" dt="2021-01-13T11:43:23.627" v="8549"/>
          <ac:spMkLst>
            <pc:docMk/>
            <pc:sldMk cId="2090210189" sldId="297"/>
            <ac:spMk id="28" creationId="{3873B707-463F-40B0-8227-E8CC6C67EB25}"/>
          </ac:spMkLst>
        </pc:spChg>
        <pc:spChg chg="add">
          <ac:chgData name="이 지상" userId="52e16c35b1c96571" providerId="LiveId" clId="{E3E1CB2B-ED93-498B-9977-258471074ACD}" dt="2021-01-13T11:43:29.965" v="8552" actId="26606"/>
          <ac:spMkLst>
            <pc:docMk/>
            <pc:sldMk cId="2090210189" sldId="297"/>
            <ac:spMk id="29" creationId="{6ECA6DCB-B7E1-40A9-9524-540C6DA40B1B}"/>
          </ac:spMkLst>
        </pc:spChg>
        <pc:spChg chg="del">
          <ac:chgData name="이 지상" userId="52e16c35b1c96571" providerId="LiveId" clId="{E3E1CB2B-ED93-498B-9977-258471074ACD}" dt="2021-01-13T11:43:23.627" v="8549"/>
          <ac:spMkLst>
            <pc:docMk/>
            <pc:sldMk cId="2090210189" sldId="297"/>
            <ac:spMk id="30" creationId="{C13237C8-E62C-4F0D-A318-BD6FB6C2D138}"/>
          </ac:spMkLst>
        </pc:spChg>
        <pc:spChg chg="del">
          <ac:chgData name="이 지상" userId="52e16c35b1c96571" providerId="LiveId" clId="{E3E1CB2B-ED93-498B-9977-258471074ACD}" dt="2021-01-13T11:43:23.627" v="8549"/>
          <ac:spMkLst>
            <pc:docMk/>
            <pc:sldMk cId="2090210189" sldId="297"/>
            <ac:spMk id="34" creationId="{19C9EAEA-39D0-4B0E-A0EB-51E7B26740B1}"/>
          </ac:spMkLst>
        </pc:spChg>
        <pc:spChg chg="add">
          <ac:chgData name="이 지상" userId="52e16c35b1c96571" providerId="LiveId" clId="{E3E1CB2B-ED93-498B-9977-258471074ACD}" dt="2021-01-13T11:43:29.965" v="8552" actId="26606"/>
          <ac:spMkLst>
            <pc:docMk/>
            <pc:sldMk cId="2090210189" sldId="297"/>
            <ac:spMk id="35" creationId="{3873B707-463F-40B0-8227-E8CC6C67EB25}"/>
          </ac:spMkLst>
        </pc:spChg>
        <pc:spChg chg="add">
          <ac:chgData name="이 지상" userId="52e16c35b1c96571" providerId="LiveId" clId="{E3E1CB2B-ED93-498B-9977-258471074ACD}" dt="2021-01-13T11:43:29.965" v="8552" actId="26606"/>
          <ac:spMkLst>
            <pc:docMk/>
            <pc:sldMk cId="2090210189" sldId="297"/>
            <ac:spMk id="37" creationId="{C13237C8-E62C-4F0D-A318-BD6FB6C2D138}"/>
          </ac:spMkLst>
        </pc:spChg>
        <pc:spChg chg="add">
          <ac:chgData name="이 지상" userId="52e16c35b1c96571" providerId="LiveId" clId="{E3E1CB2B-ED93-498B-9977-258471074ACD}" dt="2021-01-13T11:43:29.965" v="8552" actId="26606"/>
          <ac:spMkLst>
            <pc:docMk/>
            <pc:sldMk cId="2090210189" sldId="297"/>
            <ac:spMk id="39" creationId="{19C9EAEA-39D0-4B0E-A0EB-51E7B26740B1}"/>
          </ac:spMkLst>
        </pc:spChg>
        <pc:spChg chg="add">
          <ac:chgData name="이 지상" userId="52e16c35b1c96571" providerId="LiveId" clId="{E3E1CB2B-ED93-498B-9977-258471074ACD}" dt="2021-01-13T11:43:29.965" v="8552" actId="26606"/>
          <ac:spMkLst>
            <pc:docMk/>
            <pc:sldMk cId="2090210189" sldId="297"/>
            <ac:spMk id="41" creationId="{8CB5D2D7-DF65-4E86-BFBA-FFB9B5ACEB64}"/>
          </ac:spMkLst>
        </pc:spChg>
        <pc:grpChg chg="del">
          <ac:chgData name="이 지상" userId="52e16c35b1c96571" providerId="LiveId" clId="{E3E1CB2B-ED93-498B-9977-258471074ACD}" dt="2021-01-13T11:43:23.627" v="8549"/>
          <ac:grpSpMkLst>
            <pc:docMk/>
            <pc:sldMk cId="2090210189" sldId="297"/>
            <ac:grpSpMk id="27" creationId="{1DE889C7-FAD6-4397-98E2-05D503484459}"/>
          </ac:grpSpMkLst>
        </pc:grpChg>
        <pc:grpChg chg="add">
          <ac:chgData name="이 지상" userId="52e16c35b1c96571" providerId="LiveId" clId="{E3E1CB2B-ED93-498B-9977-258471074ACD}" dt="2021-01-13T11:43:29.965" v="8552" actId="26606"/>
          <ac:grpSpMkLst>
            <pc:docMk/>
            <pc:sldMk cId="2090210189" sldId="297"/>
            <ac:grpSpMk id="31" creationId="{1DE889C7-FAD6-4397-98E2-05D503484459}"/>
          </ac:grpSpMkLst>
        </pc:grpChg>
        <pc:picChg chg="add mod">
          <ac:chgData name="이 지상" userId="52e16c35b1c96571" providerId="LiveId" clId="{E3E1CB2B-ED93-498B-9977-258471074ACD}" dt="2021-01-13T11:45:48.674" v="8768" actId="1076"/>
          <ac:picMkLst>
            <pc:docMk/>
            <pc:sldMk cId="2090210189" sldId="297"/>
            <ac:picMk id="4" creationId="{D97DA832-5096-4753-9F7E-A9A9126389A2}"/>
          </ac:picMkLst>
        </pc:picChg>
        <pc:picChg chg="del mod ord">
          <ac:chgData name="이 지상" userId="52e16c35b1c96571" providerId="LiveId" clId="{E3E1CB2B-ED93-498B-9977-258471074ACD}" dt="2021-01-13T11:43:34.095" v="8554" actId="478"/>
          <ac:picMkLst>
            <pc:docMk/>
            <pc:sldMk cId="2090210189" sldId="297"/>
            <ac:picMk id="5" creationId="{FD11E8DF-392C-4F91-97BD-BEDB753DBADF}"/>
          </ac:picMkLst>
        </pc:picChg>
        <pc:picChg chg="add mod">
          <ac:chgData name="이 지상" userId="52e16c35b1c96571" providerId="LiveId" clId="{E3E1CB2B-ED93-498B-9977-258471074ACD}" dt="2021-01-13T11:45:47.418" v="8767" actId="1076"/>
          <ac:picMkLst>
            <pc:docMk/>
            <pc:sldMk cId="2090210189" sldId="297"/>
            <ac:picMk id="8" creationId="{DB9435A9-51F5-4BEA-A79B-A2268DEC08ED}"/>
          </ac:picMkLst>
        </pc:picChg>
        <pc:picChg chg="del mod ord">
          <ac:chgData name="이 지상" userId="52e16c35b1c96571" providerId="LiveId" clId="{E3E1CB2B-ED93-498B-9977-258471074ACD}" dt="2021-01-13T11:43:36.374" v="8555" actId="478"/>
          <ac:picMkLst>
            <pc:docMk/>
            <pc:sldMk cId="2090210189" sldId="297"/>
            <ac:picMk id="10" creationId="{BEB0E130-7AE7-491D-A952-73744B1348FC}"/>
          </ac:picMkLst>
        </pc:picChg>
      </pc:sldChg>
      <pc:sldChg chg="addSp delSp modSp add mod setBg delDesignElem">
        <pc:chgData name="이 지상" userId="52e16c35b1c96571" providerId="LiveId" clId="{E3E1CB2B-ED93-498B-9977-258471074ACD}" dt="2021-01-13T12:03:39.950" v="10835" actId="14100"/>
        <pc:sldMkLst>
          <pc:docMk/>
          <pc:sldMk cId="78567017" sldId="298"/>
        </pc:sldMkLst>
        <pc:spChg chg="mod">
          <ac:chgData name="이 지상" userId="52e16c35b1c96571" providerId="LiveId" clId="{E3E1CB2B-ED93-498B-9977-258471074ACD}" dt="2021-01-13T11:57:26.058" v="10259" actId="255"/>
          <ac:spMkLst>
            <pc:docMk/>
            <pc:sldMk cId="78567017" sldId="298"/>
            <ac:spMk id="2" creationId="{4803AC60-B1EB-4F45-9FAD-7E1C0E21014C}"/>
          </ac:spMkLst>
        </pc:spChg>
        <pc:spChg chg="mod ord">
          <ac:chgData name="이 지상" userId="52e16c35b1c96571" providerId="LiveId" clId="{E3E1CB2B-ED93-498B-9977-258471074ACD}" dt="2021-01-13T12:03:39.950" v="10835" actId="14100"/>
          <ac:spMkLst>
            <pc:docMk/>
            <pc:sldMk cId="78567017" sldId="298"/>
            <ac:spMk id="20" creationId="{3D9AA2F2-A2D5-45F5-95DF-5A17105A0F4B}"/>
          </ac:spMkLst>
        </pc:spChg>
        <pc:spChg chg="ord">
          <ac:chgData name="이 지상" userId="52e16c35b1c96571" providerId="LiveId" clId="{E3E1CB2B-ED93-498B-9977-258471074ACD}" dt="2021-01-13T11:56:55.617" v="10172" actId="26606"/>
          <ac:spMkLst>
            <pc:docMk/>
            <pc:sldMk cId="78567017" sldId="298"/>
            <ac:spMk id="24" creationId="{D52E601E-10DE-400B-82DB-ED97179B4ADE}"/>
          </ac:spMkLst>
        </pc:spChg>
        <pc:spChg chg="add">
          <ac:chgData name="이 지상" userId="52e16c35b1c96571" providerId="LiveId" clId="{E3E1CB2B-ED93-498B-9977-258471074ACD}" dt="2021-01-13T11:56:55.617" v="10172" actId="26606"/>
          <ac:spMkLst>
            <pc:docMk/>
            <pc:sldMk cId="78567017" sldId="298"/>
            <ac:spMk id="26" creationId="{6ECA6DCB-B7E1-40A9-9524-540C6DA40B1B}"/>
          </ac:spMkLst>
        </pc:spChg>
        <pc:spChg chg="add">
          <ac:chgData name="이 지상" userId="52e16c35b1c96571" providerId="LiveId" clId="{E3E1CB2B-ED93-498B-9977-258471074ACD}" dt="2021-01-13T11:56:55.617" v="10172" actId="26606"/>
          <ac:spMkLst>
            <pc:docMk/>
            <pc:sldMk cId="78567017" sldId="298"/>
            <ac:spMk id="28" creationId="{3873B707-463F-40B0-8227-E8CC6C67EB25}"/>
          </ac:spMkLst>
        </pc:spChg>
        <pc:spChg chg="del">
          <ac:chgData name="이 지상" userId="52e16c35b1c96571" providerId="LiveId" clId="{E3E1CB2B-ED93-498B-9977-258471074ACD}" dt="2021-01-13T11:51:01.190" v="9679"/>
          <ac:spMkLst>
            <pc:docMk/>
            <pc:sldMk cId="78567017" sldId="298"/>
            <ac:spMk id="29" creationId="{6ECA6DCB-B7E1-40A9-9524-540C6DA40B1B}"/>
          </ac:spMkLst>
        </pc:spChg>
        <pc:spChg chg="add">
          <ac:chgData name="이 지상" userId="52e16c35b1c96571" providerId="LiveId" clId="{E3E1CB2B-ED93-498B-9977-258471074ACD}" dt="2021-01-13T11:56:55.617" v="10172" actId="26606"/>
          <ac:spMkLst>
            <pc:docMk/>
            <pc:sldMk cId="78567017" sldId="298"/>
            <ac:spMk id="30" creationId="{C13237C8-E62C-4F0D-A318-BD6FB6C2D138}"/>
          </ac:spMkLst>
        </pc:spChg>
        <pc:spChg chg="add">
          <ac:chgData name="이 지상" userId="52e16c35b1c96571" providerId="LiveId" clId="{E3E1CB2B-ED93-498B-9977-258471074ACD}" dt="2021-01-13T11:56:55.617" v="10172" actId="26606"/>
          <ac:spMkLst>
            <pc:docMk/>
            <pc:sldMk cId="78567017" sldId="298"/>
            <ac:spMk id="34" creationId="{19C9EAEA-39D0-4B0E-A0EB-51E7B26740B1}"/>
          </ac:spMkLst>
        </pc:spChg>
        <pc:spChg chg="del">
          <ac:chgData name="이 지상" userId="52e16c35b1c96571" providerId="LiveId" clId="{E3E1CB2B-ED93-498B-9977-258471074ACD}" dt="2021-01-13T11:51:01.190" v="9679"/>
          <ac:spMkLst>
            <pc:docMk/>
            <pc:sldMk cId="78567017" sldId="298"/>
            <ac:spMk id="35" creationId="{3873B707-463F-40B0-8227-E8CC6C67EB25}"/>
          </ac:spMkLst>
        </pc:spChg>
        <pc:spChg chg="add">
          <ac:chgData name="이 지상" userId="52e16c35b1c96571" providerId="LiveId" clId="{E3E1CB2B-ED93-498B-9977-258471074ACD}" dt="2021-01-13T11:56:55.617" v="10172" actId="26606"/>
          <ac:spMkLst>
            <pc:docMk/>
            <pc:sldMk cId="78567017" sldId="298"/>
            <ac:spMk id="36" creationId="{8CB5D2D7-DF65-4E86-BFBA-FFB9B5ACEB64}"/>
          </ac:spMkLst>
        </pc:spChg>
        <pc:spChg chg="del">
          <ac:chgData name="이 지상" userId="52e16c35b1c96571" providerId="LiveId" clId="{E3E1CB2B-ED93-498B-9977-258471074ACD}" dt="2021-01-13T11:51:01.190" v="9679"/>
          <ac:spMkLst>
            <pc:docMk/>
            <pc:sldMk cId="78567017" sldId="298"/>
            <ac:spMk id="37" creationId="{C13237C8-E62C-4F0D-A318-BD6FB6C2D138}"/>
          </ac:spMkLst>
        </pc:spChg>
        <pc:spChg chg="del">
          <ac:chgData name="이 지상" userId="52e16c35b1c96571" providerId="LiveId" clId="{E3E1CB2B-ED93-498B-9977-258471074ACD}" dt="2021-01-13T11:51:01.190" v="9679"/>
          <ac:spMkLst>
            <pc:docMk/>
            <pc:sldMk cId="78567017" sldId="298"/>
            <ac:spMk id="39" creationId="{19C9EAEA-39D0-4B0E-A0EB-51E7B26740B1}"/>
          </ac:spMkLst>
        </pc:spChg>
        <pc:spChg chg="del">
          <ac:chgData name="이 지상" userId="52e16c35b1c96571" providerId="LiveId" clId="{E3E1CB2B-ED93-498B-9977-258471074ACD}" dt="2021-01-13T11:51:01.190" v="9679"/>
          <ac:spMkLst>
            <pc:docMk/>
            <pc:sldMk cId="78567017" sldId="298"/>
            <ac:spMk id="41" creationId="{8CB5D2D7-DF65-4E86-BFBA-FFB9B5ACEB64}"/>
          </ac:spMkLst>
        </pc:spChg>
        <pc:grpChg chg="add">
          <ac:chgData name="이 지상" userId="52e16c35b1c96571" providerId="LiveId" clId="{E3E1CB2B-ED93-498B-9977-258471074ACD}" dt="2021-01-13T11:56:55.617" v="10172" actId="26606"/>
          <ac:grpSpMkLst>
            <pc:docMk/>
            <pc:sldMk cId="78567017" sldId="298"/>
            <ac:grpSpMk id="27" creationId="{1DE889C7-FAD6-4397-98E2-05D503484459}"/>
          </ac:grpSpMkLst>
        </pc:grpChg>
        <pc:grpChg chg="del">
          <ac:chgData name="이 지상" userId="52e16c35b1c96571" providerId="LiveId" clId="{E3E1CB2B-ED93-498B-9977-258471074ACD}" dt="2021-01-13T11:51:01.190" v="9679"/>
          <ac:grpSpMkLst>
            <pc:docMk/>
            <pc:sldMk cId="78567017" sldId="298"/>
            <ac:grpSpMk id="31" creationId="{1DE889C7-FAD6-4397-98E2-05D503484459}"/>
          </ac:grpSpMkLst>
        </pc:grpChg>
        <pc:picChg chg="del mod">
          <ac:chgData name="이 지상" userId="52e16c35b1c96571" providerId="LiveId" clId="{E3E1CB2B-ED93-498B-9977-258471074ACD}" dt="2021-01-13T12:00:58.613" v="10664" actId="478"/>
          <ac:picMkLst>
            <pc:docMk/>
            <pc:sldMk cId="78567017" sldId="298"/>
            <ac:picMk id="4" creationId="{D97DA832-5096-4753-9F7E-A9A9126389A2}"/>
          </ac:picMkLst>
        </pc:picChg>
        <pc:picChg chg="add mod">
          <ac:chgData name="이 지상" userId="52e16c35b1c96571" providerId="LiveId" clId="{E3E1CB2B-ED93-498B-9977-258471074ACD}" dt="2021-01-13T12:01:09.106" v="10669" actId="1076"/>
          <ac:picMkLst>
            <pc:docMk/>
            <pc:sldMk cId="78567017" sldId="298"/>
            <ac:picMk id="5" creationId="{4C3AAF7F-82A6-4600-94E3-E8396B89615C}"/>
          </ac:picMkLst>
        </pc:picChg>
        <pc:picChg chg="del mod">
          <ac:chgData name="이 지상" userId="52e16c35b1c96571" providerId="LiveId" clId="{E3E1CB2B-ED93-498B-9977-258471074ACD}" dt="2021-01-13T12:01:10.037" v="10670" actId="478"/>
          <ac:picMkLst>
            <pc:docMk/>
            <pc:sldMk cId="78567017" sldId="298"/>
            <ac:picMk id="8" creationId="{DB9435A9-51F5-4BEA-A79B-A2268DEC08ED}"/>
          </ac:picMkLst>
        </pc:picChg>
        <pc:picChg chg="add mod">
          <ac:chgData name="이 지상" userId="52e16c35b1c96571" providerId="LiveId" clId="{E3E1CB2B-ED93-498B-9977-258471074ACD}" dt="2021-01-13T12:01:34.407" v="10675" actId="14100"/>
          <ac:picMkLst>
            <pc:docMk/>
            <pc:sldMk cId="78567017" sldId="298"/>
            <ac:picMk id="9" creationId="{33CF0260-ECD0-494C-9D4F-08A41C803FCB}"/>
          </ac:picMkLst>
        </pc:picChg>
      </pc:sldChg>
      <pc:sldChg chg="addSp delSp modSp add mod setBg delDesignElem">
        <pc:chgData name="이 지상" userId="52e16c35b1c96571" providerId="LiveId" clId="{E3E1CB2B-ED93-498B-9977-258471074ACD}" dt="2021-01-13T12:14:56.533" v="11613" actId="255"/>
        <pc:sldMkLst>
          <pc:docMk/>
          <pc:sldMk cId="2130287969" sldId="299"/>
        </pc:sldMkLst>
        <pc:spChg chg="mod">
          <ac:chgData name="이 지상" userId="52e16c35b1c96571" providerId="LiveId" clId="{E3E1CB2B-ED93-498B-9977-258471074ACD}" dt="2021-01-13T12:14:56.533" v="11613" actId="255"/>
          <ac:spMkLst>
            <pc:docMk/>
            <pc:sldMk cId="2130287969" sldId="299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2:14:36.744" v="11612" actId="20577"/>
          <ac:spMkLst>
            <pc:docMk/>
            <pc:sldMk cId="2130287969" sldId="299"/>
            <ac:spMk id="20" creationId="{3D9AA2F2-A2D5-45F5-95DF-5A17105A0F4B}"/>
          </ac:spMkLst>
        </pc:spChg>
        <pc:spChg chg="del">
          <ac:chgData name="이 지상" userId="52e16c35b1c96571" providerId="LiveId" clId="{E3E1CB2B-ED93-498B-9977-258471074ACD}" dt="2021-01-13T12:06:42.136" v="10837"/>
          <ac:spMkLst>
            <pc:docMk/>
            <pc:sldMk cId="2130287969" sldId="299"/>
            <ac:spMk id="26" creationId="{6ECA6DCB-B7E1-40A9-9524-540C6DA40B1B}"/>
          </ac:spMkLst>
        </pc:spChg>
        <pc:spChg chg="del">
          <ac:chgData name="이 지상" userId="52e16c35b1c96571" providerId="LiveId" clId="{E3E1CB2B-ED93-498B-9977-258471074ACD}" dt="2021-01-13T12:06:42.136" v="10837"/>
          <ac:spMkLst>
            <pc:docMk/>
            <pc:sldMk cId="2130287969" sldId="299"/>
            <ac:spMk id="28" creationId="{3873B707-463F-40B0-8227-E8CC6C67EB25}"/>
          </ac:spMkLst>
        </pc:spChg>
        <pc:spChg chg="add">
          <ac:chgData name="이 지상" userId="52e16c35b1c96571" providerId="LiveId" clId="{E3E1CB2B-ED93-498B-9977-258471074ACD}" dt="2021-01-13T12:06:49.190" v="10838" actId="26606"/>
          <ac:spMkLst>
            <pc:docMk/>
            <pc:sldMk cId="2130287969" sldId="299"/>
            <ac:spMk id="29" creationId="{6ECA6DCB-B7E1-40A9-9524-540C6DA40B1B}"/>
          </ac:spMkLst>
        </pc:spChg>
        <pc:spChg chg="del">
          <ac:chgData name="이 지상" userId="52e16c35b1c96571" providerId="LiveId" clId="{E3E1CB2B-ED93-498B-9977-258471074ACD}" dt="2021-01-13T12:06:42.136" v="10837"/>
          <ac:spMkLst>
            <pc:docMk/>
            <pc:sldMk cId="2130287969" sldId="299"/>
            <ac:spMk id="30" creationId="{C13237C8-E62C-4F0D-A318-BD6FB6C2D138}"/>
          </ac:spMkLst>
        </pc:spChg>
        <pc:spChg chg="del">
          <ac:chgData name="이 지상" userId="52e16c35b1c96571" providerId="LiveId" clId="{E3E1CB2B-ED93-498B-9977-258471074ACD}" dt="2021-01-13T12:06:42.136" v="10837"/>
          <ac:spMkLst>
            <pc:docMk/>
            <pc:sldMk cId="2130287969" sldId="299"/>
            <ac:spMk id="34" creationId="{19C9EAEA-39D0-4B0E-A0EB-51E7B26740B1}"/>
          </ac:spMkLst>
        </pc:spChg>
        <pc:spChg chg="add">
          <ac:chgData name="이 지상" userId="52e16c35b1c96571" providerId="LiveId" clId="{E3E1CB2B-ED93-498B-9977-258471074ACD}" dt="2021-01-13T12:06:49.190" v="10838" actId="26606"/>
          <ac:spMkLst>
            <pc:docMk/>
            <pc:sldMk cId="2130287969" sldId="299"/>
            <ac:spMk id="35" creationId="{3873B707-463F-40B0-8227-E8CC6C67EB25}"/>
          </ac:spMkLst>
        </pc:spChg>
        <pc:spChg chg="del">
          <ac:chgData name="이 지상" userId="52e16c35b1c96571" providerId="LiveId" clId="{E3E1CB2B-ED93-498B-9977-258471074ACD}" dt="2021-01-13T12:06:42.136" v="10837"/>
          <ac:spMkLst>
            <pc:docMk/>
            <pc:sldMk cId="2130287969" sldId="299"/>
            <ac:spMk id="36" creationId="{8CB5D2D7-DF65-4E86-BFBA-FFB9B5ACEB64}"/>
          </ac:spMkLst>
        </pc:spChg>
        <pc:spChg chg="add">
          <ac:chgData name="이 지상" userId="52e16c35b1c96571" providerId="LiveId" clId="{E3E1CB2B-ED93-498B-9977-258471074ACD}" dt="2021-01-13T12:06:49.190" v="10838" actId="26606"/>
          <ac:spMkLst>
            <pc:docMk/>
            <pc:sldMk cId="2130287969" sldId="299"/>
            <ac:spMk id="37" creationId="{C13237C8-E62C-4F0D-A318-BD6FB6C2D138}"/>
          </ac:spMkLst>
        </pc:spChg>
        <pc:spChg chg="add">
          <ac:chgData name="이 지상" userId="52e16c35b1c96571" providerId="LiveId" clId="{E3E1CB2B-ED93-498B-9977-258471074ACD}" dt="2021-01-13T12:06:49.190" v="10838" actId="26606"/>
          <ac:spMkLst>
            <pc:docMk/>
            <pc:sldMk cId="2130287969" sldId="299"/>
            <ac:spMk id="39" creationId="{19C9EAEA-39D0-4B0E-A0EB-51E7B26740B1}"/>
          </ac:spMkLst>
        </pc:spChg>
        <pc:spChg chg="add">
          <ac:chgData name="이 지상" userId="52e16c35b1c96571" providerId="LiveId" clId="{E3E1CB2B-ED93-498B-9977-258471074ACD}" dt="2021-01-13T12:06:49.190" v="10838" actId="26606"/>
          <ac:spMkLst>
            <pc:docMk/>
            <pc:sldMk cId="2130287969" sldId="299"/>
            <ac:spMk id="41" creationId="{8CB5D2D7-DF65-4E86-BFBA-FFB9B5ACEB64}"/>
          </ac:spMkLst>
        </pc:spChg>
        <pc:grpChg chg="del">
          <ac:chgData name="이 지상" userId="52e16c35b1c96571" providerId="LiveId" clId="{E3E1CB2B-ED93-498B-9977-258471074ACD}" dt="2021-01-13T12:06:42.136" v="10837"/>
          <ac:grpSpMkLst>
            <pc:docMk/>
            <pc:sldMk cId="2130287969" sldId="299"/>
            <ac:grpSpMk id="27" creationId="{1DE889C7-FAD6-4397-98E2-05D503484459}"/>
          </ac:grpSpMkLst>
        </pc:grpChg>
        <pc:grpChg chg="add">
          <ac:chgData name="이 지상" userId="52e16c35b1c96571" providerId="LiveId" clId="{E3E1CB2B-ED93-498B-9977-258471074ACD}" dt="2021-01-13T12:06:49.190" v="10838" actId="26606"/>
          <ac:grpSpMkLst>
            <pc:docMk/>
            <pc:sldMk cId="2130287969" sldId="299"/>
            <ac:grpSpMk id="31" creationId="{1DE889C7-FAD6-4397-98E2-05D503484459}"/>
          </ac:grpSpMkLst>
        </pc:grpChg>
        <pc:picChg chg="add mod">
          <ac:chgData name="이 지상" userId="52e16c35b1c96571" providerId="LiveId" clId="{E3E1CB2B-ED93-498B-9977-258471074ACD}" dt="2021-01-13T12:08:43.191" v="10915" actId="1076"/>
          <ac:picMkLst>
            <pc:docMk/>
            <pc:sldMk cId="2130287969" sldId="299"/>
            <ac:picMk id="4" creationId="{528A4968-E748-47BE-AB63-2FC57D77AA97}"/>
          </ac:picMkLst>
        </pc:picChg>
        <pc:picChg chg="del mod ord">
          <ac:chgData name="이 지상" userId="52e16c35b1c96571" providerId="LiveId" clId="{E3E1CB2B-ED93-498B-9977-258471074ACD}" dt="2021-01-13T12:06:50.869" v="10841" actId="478"/>
          <ac:picMkLst>
            <pc:docMk/>
            <pc:sldMk cId="2130287969" sldId="299"/>
            <ac:picMk id="5" creationId="{4C3AAF7F-82A6-4600-94E3-E8396B89615C}"/>
          </ac:picMkLst>
        </pc:picChg>
        <pc:picChg chg="add mod">
          <ac:chgData name="이 지상" userId="52e16c35b1c96571" providerId="LiveId" clId="{E3E1CB2B-ED93-498B-9977-258471074ACD}" dt="2021-01-13T12:08:56.985" v="10918" actId="1076"/>
          <ac:picMkLst>
            <pc:docMk/>
            <pc:sldMk cId="2130287969" sldId="299"/>
            <ac:picMk id="8" creationId="{084A11DA-B2BC-4E85-AF44-302CF399615D}"/>
          </ac:picMkLst>
        </pc:picChg>
        <pc:picChg chg="del mod ord">
          <ac:chgData name="이 지상" userId="52e16c35b1c96571" providerId="LiveId" clId="{E3E1CB2B-ED93-498B-9977-258471074ACD}" dt="2021-01-13T12:06:50.489" v="10839" actId="478"/>
          <ac:picMkLst>
            <pc:docMk/>
            <pc:sldMk cId="2130287969" sldId="299"/>
            <ac:picMk id="9" creationId="{33CF0260-ECD0-494C-9D4F-08A41C803FCB}"/>
          </ac:picMkLst>
        </pc:picChg>
      </pc:sldChg>
      <pc:sldChg chg="addSp delSp modSp add mod ord setBg delDesignElem">
        <pc:chgData name="이 지상" userId="52e16c35b1c96571" providerId="LiveId" clId="{E3E1CB2B-ED93-498B-9977-258471074ACD}" dt="2021-01-13T12:17:59.346" v="12185" actId="255"/>
        <pc:sldMkLst>
          <pc:docMk/>
          <pc:sldMk cId="1137170407" sldId="300"/>
        </pc:sldMkLst>
        <pc:spChg chg="mod">
          <ac:chgData name="이 지상" userId="52e16c35b1c96571" providerId="LiveId" clId="{E3E1CB2B-ED93-498B-9977-258471074ACD}" dt="2021-01-13T12:12:56.784" v="11545"/>
          <ac:spMkLst>
            <pc:docMk/>
            <pc:sldMk cId="1137170407" sldId="300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2:17:59.346" v="12185" actId="255"/>
          <ac:spMkLst>
            <pc:docMk/>
            <pc:sldMk cId="1137170407" sldId="300"/>
            <ac:spMk id="7" creationId="{2260A6A2-82F8-410C-B05D-F9F149C06749}"/>
          </ac:spMkLst>
        </pc:spChg>
        <pc:spChg chg="del">
          <ac:chgData name="이 지상" userId="52e16c35b1c96571" providerId="LiveId" clId="{E3E1CB2B-ED93-498B-9977-258471074ACD}" dt="2021-01-13T12:12:28.116" v="11504"/>
          <ac:spMkLst>
            <pc:docMk/>
            <pc:sldMk cId="1137170407" sldId="300"/>
            <ac:spMk id="9" creationId="{DBF61EA3-B236-439E-9C0B-340980D56BEE}"/>
          </ac:spMkLst>
        </pc:spChg>
        <pc:spChg chg="del">
          <ac:chgData name="이 지상" userId="52e16c35b1c96571" providerId="LiveId" clId="{E3E1CB2B-ED93-498B-9977-258471074ACD}" dt="2021-01-13T12:12:28.116" v="11504"/>
          <ac:spMkLst>
            <pc:docMk/>
            <pc:sldMk cId="1137170407" sldId="300"/>
            <ac:spMk id="11" creationId="{E659831F-0D9A-4C63-9EBB-8435B85A440F}"/>
          </ac:spMkLst>
        </pc:spChg>
        <pc:spChg chg="add">
          <ac:chgData name="이 지상" userId="52e16c35b1c96571" providerId="LiveId" clId="{E3E1CB2B-ED93-498B-9977-258471074ACD}" dt="2021-01-13T12:12:39.217" v="11511" actId="26606"/>
          <ac:spMkLst>
            <pc:docMk/>
            <pc:sldMk cId="1137170407" sldId="300"/>
            <ac:spMk id="12" creationId="{DBF61EA3-B236-439E-9C0B-340980D56BEE}"/>
          </ac:spMkLst>
        </pc:spChg>
        <pc:spChg chg="add">
          <ac:chgData name="이 지상" userId="52e16c35b1c96571" providerId="LiveId" clId="{E3E1CB2B-ED93-498B-9977-258471074ACD}" dt="2021-01-13T12:12:39.217" v="11511" actId="26606"/>
          <ac:spMkLst>
            <pc:docMk/>
            <pc:sldMk cId="1137170407" sldId="300"/>
            <ac:spMk id="18" creationId="{E659831F-0D9A-4C63-9EBB-8435B85A440F}"/>
          </ac:spMkLst>
        </pc:spChg>
        <pc:grpChg chg="del">
          <ac:chgData name="이 지상" userId="52e16c35b1c96571" providerId="LiveId" clId="{E3E1CB2B-ED93-498B-9977-258471074ACD}" dt="2021-01-13T12:12:28.116" v="11504"/>
          <ac:grpSpMkLst>
            <pc:docMk/>
            <pc:sldMk cId="1137170407" sldId="300"/>
            <ac:grpSpMk id="10" creationId="{28FAF094-D087-493F-8DF9-A486C2D6BBAA}"/>
          </ac:grpSpMkLst>
        </pc:grpChg>
        <pc:grpChg chg="add">
          <ac:chgData name="이 지상" userId="52e16c35b1c96571" providerId="LiveId" clId="{E3E1CB2B-ED93-498B-9977-258471074ACD}" dt="2021-01-13T12:12:39.217" v="11511" actId="26606"/>
          <ac:grpSpMkLst>
            <pc:docMk/>
            <pc:sldMk cId="1137170407" sldId="300"/>
            <ac:grpSpMk id="14" creationId="{28FAF094-D087-493F-8DF9-A486C2D6BBAA}"/>
          </ac:grpSpMkLst>
        </pc:grpChg>
      </pc:sldChg>
      <pc:sldChg chg="addSp delSp modSp add mod ord setBg delDesignElem">
        <pc:chgData name="이 지상" userId="52e16c35b1c96571" providerId="LiveId" clId="{E3E1CB2B-ED93-498B-9977-258471074ACD}" dt="2021-01-13T12:22:47.380" v="13155" actId="14100"/>
        <pc:sldMkLst>
          <pc:docMk/>
          <pc:sldMk cId="826452187" sldId="301"/>
        </pc:sldMkLst>
        <pc:spChg chg="mod">
          <ac:chgData name="이 지상" userId="52e16c35b1c96571" providerId="LiveId" clId="{E3E1CB2B-ED93-498B-9977-258471074ACD}" dt="2021-01-13T12:13:03.771" v="11563"/>
          <ac:spMkLst>
            <pc:docMk/>
            <pc:sldMk cId="826452187" sldId="301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2:22:47.380" v="13155" actId="14100"/>
          <ac:spMkLst>
            <pc:docMk/>
            <pc:sldMk cId="826452187" sldId="301"/>
            <ac:spMk id="7" creationId="{2260A6A2-82F8-410C-B05D-F9F149C06749}"/>
          </ac:spMkLst>
        </pc:spChg>
        <pc:spChg chg="del">
          <ac:chgData name="이 지상" userId="52e16c35b1c96571" providerId="LiveId" clId="{E3E1CB2B-ED93-498B-9977-258471074ACD}" dt="2021-01-13T12:12:28.778" v="11506"/>
          <ac:spMkLst>
            <pc:docMk/>
            <pc:sldMk cId="826452187" sldId="301"/>
            <ac:spMk id="9" creationId="{DBF61EA3-B236-439E-9C0B-340980D56BEE}"/>
          </ac:spMkLst>
        </pc:spChg>
        <pc:spChg chg="del">
          <ac:chgData name="이 지상" userId="52e16c35b1c96571" providerId="LiveId" clId="{E3E1CB2B-ED93-498B-9977-258471074ACD}" dt="2021-01-13T12:12:28.778" v="11506"/>
          <ac:spMkLst>
            <pc:docMk/>
            <pc:sldMk cId="826452187" sldId="301"/>
            <ac:spMk id="11" creationId="{E659831F-0D9A-4C63-9EBB-8435B85A440F}"/>
          </ac:spMkLst>
        </pc:spChg>
        <pc:spChg chg="add">
          <ac:chgData name="이 지상" userId="52e16c35b1c96571" providerId="LiveId" clId="{E3E1CB2B-ED93-498B-9977-258471074ACD}" dt="2021-01-13T12:12:41.839" v="11512" actId="26606"/>
          <ac:spMkLst>
            <pc:docMk/>
            <pc:sldMk cId="826452187" sldId="301"/>
            <ac:spMk id="12" creationId="{DBF61EA3-B236-439E-9C0B-340980D56BEE}"/>
          </ac:spMkLst>
        </pc:spChg>
        <pc:spChg chg="add">
          <ac:chgData name="이 지상" userId="52e16c35b1c96571" providerId="LiveId" clId="{E3E1CB2B-ED93-498B-9977-258471074ACD}" dt="2021-01-13T12:12:41.839" v="11512" actId="26606"/>
          <ac:spMkLst>
            <pc:docMk/>
            <pc:sldMk cId="826452187" sldId="301"/>
            <ac:spMk id="18" creationId="{E659831F-0D9A-4C63-9EBB-8435B85A440F}"/>
          </ac:spMkLst>
        </pc:spChg>
        <pc:grpChg chg="del">
          <ac:chgData name="이 지상" userId="52e16c35b1c96571" providerId="LiveId" clId="{E3E1CB2B-ED93-498B-9977-258471074ACD}" dt="2021-01-13T12:12:28.778" v="11506"/>
          <ac:grpSpMkLst>
            <pc:docMk/>
            <pc:sldMk cId="826452187" sldId="301"/>
            <ac:grpSpMk id="10" creationId="{28FAF094-D087-493F-8DF9-A486C2D6BBAA}"/>
          </ac:grpSpMkLst>
        </pc:grpChg>
        <pc:grpChg chg="add">
          <ac:chgData name="이 지상" userId="52e16c35b1c96571" providerId="LiveId" clId="{E3E1CB2B-ED93-498B-9977-258471074ACD}" dt="2021-01-13T12:12:41.839" v="11512" actId="26606"/>
          <ac:grpSpMkLst>
            <pc:docMk/>
            <pc:sldMk cId="826452187" sldId="301"/>
            <ac:grpSpMk id="14" creationId="{28FAF094-D087-493F-8DF9-A486C2D6BBAA}"/>
          </ac:grpSpMkLst>
        </pc:grpChg>
      </pc:sldChg>
      <pc:sldChg chg="modSp add mod">
        <pc:chgData name="이 지상" userId="52e16c35b1c96571" providerId="LiveId" clId="{E3E1CB2B-ED93-498B-9977-258471074ACD}" dt="2021-01-13T12:24:32.528" v="13232"/>
        <pc:sldMkLst>
          <pc:docMk/>
          <pc:sldMk cId="4002773261" sldId="302"/>
        </pc:sldMkLst>
        <pc:spChg chg="mod">
          <ac:chgData name="이 지상" userId="52e16c35b1c96571" providerId="LiveId" clId="{E3E1CB2B-ED93-498B-9977-258471074ACD}" dt="2021-01-13T12:24:32.528" v="13232"/>
          <ac:spMkLst>
            <pc:docMk/>
            <pc:sldMk cId="4002773261" sldId="302"/>
            <ac:spMk id="5" creationId="{00000000-0000-0000-0000-000000000000}"/>
          </ac:spMkLst>
        </pc:spChg>
      </pc:sldChg>
      <pc:sldChg chg="addSp delSp modSp add mod setBg delDesignElem">
        <pc:chgData name="이 지상" userId="52e16c35b1c96571" providerId="LiveId" clId="{E3E1CB2B-ED93-498B-9977-258471074ACD}" dt="2021-01-13T12:37:38.915" v="13717" actId="20577"/>
        <pc:sldMkLst>
          <pc:docMk/>
          <pc:sldMk cId="3818577173" sldId="303"/>
        </pc:sldMkLst>
        <pc:spChg chg="mod">
          <ac:chgData name="이 지상" userId="52e16c35b1c96571" providerId="LiveId" clId="{E3E1CB2B-ED93-498B-9977-258471074ACD}" dt="2021-01-13T12:32:43.505" v="13325" actId="14100"/>
          <ac:spMkLst>
            <pc:docMk/>
            <pc:sldMk cId="3818577173" sldId="303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2:37:38.915" v="13717" actId="20577"/>
          <ac:spMkLst>
            <pc:docMk/>
            <pc:sldMk cId="3818577173" sldId="303"/>
            <ac:spMk id="7" creationId="{2260A6A2-82F8-410C-B05D-F9F149C06749}"/>
          </ac:spMkLst>
        </pc:spChg>
        <pc:spChg chg="add">
          <ac:chgData name="이 지상" userId="52e16c35b1c96571" providerId="LiveId" clId="{E3E1CB2B-ED93-498B-9977-258471074ACD}" dt="2021-01-13T12:32:07.584" v="13238" actId="26606"/>
          <ac:spMkLst>
            <pc:docMk/>
            <pc:sldMk cId="3818577173" sldId="303"/>
            <ac:spMk id="9" creationId="{DBF61EA3-B236-439E-9C0B-340980D56BEE}"/>
          </ac:spMkLst>
        </pc:spChg>
        <pc:spChg chg="add">
          <ac:chgData name="이 지상" userId="52e16c35b1c96571" providerId="LiveId" clId="{E3E1CB2B-ED93-498B-9977-258471074ACD}" dt="2021-01-13T12:32:07.584" v="13238" actId="26606"/>
          <ac:spMkLst>
            <pc:docMk/>
            <pc:sldMk cId="3818577173" sldId="303"/>
            <ac:spMk id="11" creationId="{E659831F-0D9A-4C63-9EBB-8435B85A440F}"/>
          </ac:spMkLst>
        </pc:spChg>
        <pc:spChg chg="del">
          <ac:chgData name="이 지상" userId="52e16c35b1c96571" providerId="LiveId" clId="{E3E1CB2B-ED93-498B-9977-258471074ACD}" dt="2021-01-13T12:30:39.628" v="13237"/>
          <ac:spMkLst>
            <pc:docMk/>
            <pc:sldMk cId="3818577173" sldId="303"/>
            <ac:spMk id="12" creationId="{DBF61EA3-B236-439E-9C0B-340980D56BEE}"/>
          </ac:spMkLst>
        </pc:spChg>
        <pc:spChg chg="del">
          <ac:chgData name="이 지상" userId="52e16c35b1c96571" providerId="LiveId" clId="{E3E1CB2B-ED93-498B-9977-258471074ACD}" dt="2021-01-13T12:30:39.628" v="13237"/>
          <ac:spMkLst>
            <pc:docMk/>
            <pc:sldMk cId="3818577173" sldId="303"/>
            <ac:spMk id="18" creationId="{E659831F-0D9A-4C63-9EBB-8435B85A440F}"/>
          </ac:spMkLst>
        </pc:spChg>
        <pc:grpChg chg="add">
          <ac:chgData name="이 지상" userId="52e16c35b1c96571" providerId="LiveId" clId="{E3E1CB2B-ED93-498B-9977-258471074ACD}" dt="2021-01-13T12:32:07.584" v="13238" actId="26606"/>
          <ac:grpSpMkLst>
            <pc:docMk/>
            <pc:sldMk cId="3818577173" sldId="303"/>
            <ac:grpSpMk id="10" creationId="{28FAF094-D087-493F-8DF9-A486C2D6BBAA}"/>
          </ac:grpSpMkLst>
        </pc:grpChg>
        <pc:grpChg chg="del">
          <ac:chgData name="이 지상" userId="52e16c35b1c96571" providerId="LiveId" clId="{E3E1CB2B-ED93-498B-9977-258471074ACD}" dt="2021-01-13T12:30:39.628" v="13237"/>
          <ac:grpSpMkLst>
            <pc:docMk/>
            <pc:sldMk cId="3818577173" sldId="303"/>
            <ac:grpSpMk id="14" creationId="{28FAF094-D087-493F-8DF9-A486C2D6BBAA}"/>
          </ac:grpSpMkLst>
        </pc:grpChg>
      </pc:sldChg>
      <pc:sldChg chg="addSp delSp modSp add del mod setBg delDesignElem">
        <pc:chgData name="이 지상" userId="52e16c35b1c96571" providerId="LiveId" clId="{E3E1CB2B-ED93-498B-9977-258471074ACD}" dt="2021-01-13T13:09:02.604" v="15384" actId="2696"/>
        <pc:sldMkLst>
          <pc:docMk/>
          <pc:sldMk cId="95172149" sldId="304"/>
        </pc:sldMkLst>
        <pc:spChg chg="mod">
          <ac:chgData name="이 지상" userId="52e16c35b1c96571" providerId="LiveId" clId="{E3E1CB2B-ED93-498B-9977-258471074ACD}" dt="2021-01-13T12:38:29.257" v="13753"/>
          <ac:spMkLst>
            <pc:docMk/>
            <pc:sldMk cId="95172149" sldId="304"/>
            <ac:spMk id="2" creationId="{4803AC60-B1EB-4F45-9FAD-7E1C0E21014C}"/>
          </ac:spMkLst>
        </pc:spChg>
        <pc:spChg chg="add mod">
          <ac:chgData name="이 지상" userId="52e16c35b1c96571" providerId="LiveId" clId="{E3E1CB2B-ED93-498B-9977-258471074ACD}" dt="2021-01-13T12:42:37.501" v="13758" actId="21"/>
          <ac:spMkLst>
            <pc:docMk/>
            <pc:sldMk cId="95172149" sldId="304"/>
            <ac:spMk id="6" creationId="{727E4AFC-8535-4771-B67E-4A7699C1AF2D}"/>
          </ac:spMkLst>
        </pc:spChg>
        <pc:spChg chg="del mod">
          <ac:chgData name="이 지상" userId="52e16c35b1c96571" providerId="LiveId" clId="{E3E1CB2B-ED93-498B-9977-258471074ACD}" dt="2021-01-13T12:42:24.455" v="13755" actId="22"/>
          <ac:spMkLst>
            <pc:docMk/>
            <pc:sldMk cId="95172149" sldId="304"/>
            <ac:spMk id="7" creationId="{2260A6A2-82F8-410C-B05D-F9F149C06749}"/>
          </ac:spMkLst>
        </pc:spChg>
        <pc:spChg chg="del">
          <ac:chgData name="이 지상" userId="52e16c35b1c96571" providerId="LiveId" clId="{E3E1CB2B-ED93-498B-9977-258471074ACD}" dt="2021-01-13T12:37:41.392" v="13719"/>
          <ac:spMkLst>
            <pc:docMk/>
            <pc:sldMk cId="95172149" sldId="304"/>
            <ac:spMk id="9" creationId="{DBF61EA3-B236-439E-9C0B-340980D56BEE}"/>
          </ac:spMkLst>
        </pc:spChg>
        <pc:spChg chg="del">
          <ac:chgData name="이 지상" userId="52e16c35b1c96571" providerId="LiveId" clId="{E3E1CB2B-ED93-498B-9977-258471074ACD}" dt="2021-01-13T12:37:41.392" v="13719"/>
          <ac:spMkLst>
            <pc:docMk/>
            <pc:sldMk cId="95172149" sldId="304"/>
            <ac:spMk id="11" creationId="{E659831F-0D9A-4C63-9EBB-8435B85A440F}"/>
          </ac:spMkLst>
        </pc:spChg>
        <pc:grpChg chg="del">
          <ac:chgData name="이 지상" userId="52e16c35b1c96571" providerId="LiveId" clId="{E3E1CB2B-ED93-498B-9977-258471074ACD}" dt="2021-01-13T12:37:41.392" v="13719"/>
          <ac:grpSpMkLst>
            <pc:docMk/>
            <pc:sldMk cId="95172149" sldId="304"/>
            <ac:grpSpMk id="10" creationId="{28FAF094-D087-493F-8DF9-A486C2D6BBAA}"/>
          </ac:grpSpMkLst>
        </pc:grpChg>
        <pc:picChg chg="add del mod ord">
          <ac:chgData name="이 지상" userId="52e16c35b1c96571" providerId="LiveId" clId="{E3E1CB2B-ED93-498B-9977-258471074ACD}" dt="2021-01-13T12:42:37.501" v="13758" actId="21"/>
          <ac:picMkLst>
            <pc:docMk/>
            <pc:sldMk cId="95172149" sldId="304"/>
            <ac:picMk id="4" creationId="{B91DCE8D-3552-41DB-82F4-02C476214AA7}"/>
          </ac:picMkLst>
        </pc:picChg>
      </pc:sldChg>
      <pc:sldChg chg="addSp delSp modSp add mod setBg delDesignElem">
        <pc:chgData name="이 지상" userId="52e16c35b1c96571" providerId="LiveId" clId="{E3E1CB2B-ED93-498B-9977-258471074ACD}" dt="2021-01-13T12:45:59.242" v="14124" actId="1076"/>
        <pc:sldMkLst>
          <pc:docMk/>
          <pc:sldMk cId="1656623118" sldId="305"/>
        </pc:sldMkLst>
        <pc:spChg chg="mod">
          <ac:chgData name="이 지상" userId="52e16c35b1c96571" providerId="LiveId" clId="{E3E1CB2B-ED93-498B-9977-258471074ACD}" dt="2021-01-13T12:43:31.242" v="13819"/>
          <ac:spMkLst>
            <pc:docMk/>
            <pc:sldMk cId="1656623118" sldId="305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2:45:57.098" v="14123" actId="14100"/>
          <ac:spMkLst>
            <pc:docMk/>
            <pc:sldMk cId="1656623118" sldId="305"/>
            <ac:spMk id="7" creationId="{2260A6A2-82F8-410C-B05D-F9F149C06749}"/>
          </ac:spMkLst>
        </pc:spChg>
        <pc:spChg chg="add">
          <ac:chgData name="이 지상" userId="52e16c35b1c96571" providerId="LiveId" clId="{E3E1CB2B-ED93-498B-9977-258471074ACD}" dt="2021-01-13T12:42:52.818" v="13761" actId="26606"/>
          <ac:spMkLst>
            <pc:docMk/>
            <pc:sldMk cId="1656623118" sldId="305"/>
            <ac:spMk id="9" creationId="{201CC55D-ED54-4C5C-95E6-10947BD1103B}"/>
          </ac:spMkLst>
        </pc:spChg>
        <pc:spChg chg="add">
          <ac:chgData name="이 지상" userId="52e16c35b1c96571" providerId="LiveId" clId="{E3E1CB2B-ED93-498B-9977-258471074ACD}" dt="2021-01-13T12:42:52.818" v="13761" actId="26606"/>
          <ac:spMkLst>
            <pc:docMk/>
            <pc:sldMk cId="1656623118" sldId="305"/>
            <ac:spMk id="11" creationId="{3873B707-463F-40B0-8227-E8CC6C67EB25}"/>
          </ac:spMkLst>
        </pc:spChg>
        <pc:spChg chg="del">
          <ac:chgData name="이 지상" userId="52e16c35b1c96571" providerId="LiveId" clId="{E3E1CB2B-ED93-498B-9977-258471074ACD}" dt="2021-01-13T12:42:48.415" v="13760"/>
          <ac:spMkLst>
            <pc:docMk/>
            <pc:sldMk cId="1656623118" sldId="305"/>
            <ac:spMk id="12" creationId="{201CC55D-ED54-4C5C-95E6-10947BD1103B}"/>
          </ac:spMkLst>
        </pc:spChg>
        <pc:spChg chg="add">
          <ac:chgData name="이 지상" userId="52e16c35b1c96571" providerId="LiveId" clId="{E3E1CB2B-ED93-498B-9977-258471074ACD}" dt="2021-01-13T12:42:52.818" v="13761" actId="26606"/>
          <ac:spMkLst>
            <pc:docMk/>
            <pc:sldMk cId="1656623118" sldId="305"/>
            <ac:spMk id="13" creationId="{C13237C8-E62C-4F0D-A318-BD6FB6C2D138}"/>
          </ac:spMkLst>
        </pc:spChg>
        <pc:spChg chg="add">
          <ac:chgData name="이 지상" userId="52e16c35b1c96571" providerId="LiveId" clId="{E3E1CB2B-ED93-498B-9977-258471074ACD}" dt="2021-01-13T12:42:52.818" v="13761" actId="26606"/>
          <ac:spMkLst>
            <pc:docMk/>
            <pc:sldMk cId="1656623118" sldId="305"/>
            <ac:spMk id="17" creationId="{19C9EAEA-39D0-4B0E-A0EB-51E7B26740B1}"/>
          </ac:spMkLst>
        </pc:spChg>
        <pc:spChg chg="del">
          <ac:chgData name="이 지상" userId="52e16c35b1c96571" providerId="LiveId" clId="{E3E1CB2B-ED93-498B-9977-258471074ACD}" dt="2021-01-13T12:42:48.415" v="13760"/>
          <ac:spMkLst>
            <pc:docMk/>
            <pc:sldMk cId="1656623118" sldId="305"/>
            <ac:spMk id="18" creationId="{3873B707-463F-40B0-8227-E8CC6C67EB25}"/>
          </ac:spMkLst>
        </pc:spChg>
        <pc:spChg chg="del">
          <ac:chgData name="이 지상" userId="52e16c35b1c96571" providerId="LiveId" clId="{E3E1CB2B-ED93-498B-9977-258471074ACD}" dt="2021-01-13T12:42:48.415" v="13760"/>
          <ac:spMkLst>
            <pc:docMk/>
            <pc:sldMk cId="1656623118" sldId="305"/>
            <ac:spMk id="20" creationId="{C13237C8-E62C-4F0D-A318-BD6FB6C2D138}"/>
          </ac:spMkLst>
        </pc:spChg>
        <pc:spChg chg="del">
          <ac:chgData name="이 지상" userId="52e16c35b1c96571" providerId="LiveId" clId="{E3E1CB2B-ED93-498B-9977-258471074ACD}" dt="2021-01-13T12:42:48.415" v="13760"/>
          <ac:spMkLst>
            <pc:docMk/>
            <pc:sldMk cId="1656623118" sldId="305"/>
            <ac:spMk id="22" creationId="{19C9EAEA-39D0-4B0E-A0EB-51E7B26740B1}"/>
          </ac:spMkLst>
        </pc:spChg>
        <pc:grpChg chg="add">
          <ac:chgData name="이 지상" userId="52e16c35b1c96571" providerId="LiveId" clId="{E3E1CB2B-ED93-498B-9977-258471074ACD}" dt="2021-01-13T12:42:52.818" v="13761" actId="26606"/>
          <ac:grpSpMkLst>
            <pc:docMk/>
            <pc:sldMk cId="1656623118" sldId="305"/>
            <ac:grpSpMk id="10" creationId="{1DE889C7-FAD6-4397-98E2-05D503484459}"/>
          </ac:grpSpMkLst>
        </pc:grpChg>
        <pc:grpChg chg="del">
          <ac:chgData name="이 지상" userId="52e16c35b1c96571" providerId="LiveId" clId="{E3E1CB2B-ED93-498B-9977-258471074ACD}" dt="2021-01-13T12:42:48.415" v="13760"/>
          <ac:grpSpMkLst>
            <pc:docMk/>
            <pc:sldMk cId="1656623118" sldId="305"/>
            <ac:grpSpMk id="14" creationId="{1DE889C7-FAD6-4397-98E2-05D503484459}"/>
          </ac:grpSpMkLst>
        </pc:grpChg>
        <pc:picChg chg="add mod">
          <ac:chgData name="이 지상" userId="52e16c35b1c96571" providerId="LiveId" clId="{E3E1CB2B-ED93-498B-9977-258471074ACD}" dt="2021-01-13T12:45:59.242" v="14124" actId="1076"/>
          <ac:picMkLst>
            <pc:docMk/>
            <pc:sldMk cId="1656623118" sldId="305"/>
            <ac:picMk id="4" creationId="{DE2071A4-9968-4F83-8E48-EDB0004838C5}"/>
          </ac:picMkLst>
        </pc:picChg>
        <pc:picChg chg="del mod">
          <ac:chgData name="이 지상" userId="52e16c35b1c96571" providerId="LiveId" clId="{E3E1CB2B-ED93-498B-9977-258471074ACD}" dt="2021-01-13T12:42:53.815" v="13762" actId="478"/>
          <ac:picMkLst>
            <pc:docMk/>
            <pc:sldMk cId="1656623118" sldId="305"/>
            <ac:picMk id="6" creationId="{D71E50D2-B146-4FB3-9E8D-EA32D428EF40}"/>
          </ac:picMkLst>
        </pc:picChg>
      </pc:sldChg>
      <pc:sldChg chg="addSp delSp add del setBg delDesignElem">
        <pc:chgData name="이 지상" userId="52e16c35b1c96571" providerId="LiveId" clId="{E3E1CB2B-ED93-498B-9977-258471074ACD}" dt="2021-01-13T12:42:55.856" v="13765"/>
        <pc:sldMkLst>
          <pc:docMk/>
          <pc:sldMk cId="1729380357" sldId="306"/>
        </pc:sldMkLst>
        <pc:spChg chg="add del">
          <ac:chgData name="이 지상" userId="52e16c35b1c96571" providerId="LiveId" clId="{E3E1CB2B-ED93-498B-9977-258471074ACD}" dt="2021-01-13T12:42:55.856" v="13765"/>
          <ac:spMkLst>
            <pc:docMk/>
            <pc:sldMk cId="1729380357" sldId="306"/>
            <ac:spMk id="12" creationId="{201CC55D-ED54-4C5C-95E6-10947BD1103B}"/>
          </ac:spMkLst>
        </pc:spChg>
        <pc:spChg chg="add del">
          <ac:chgData name="이 지상" userId="52e16c35b1c96571" providerId="LiveId" clId="{E3E1CB2B-ED93-498B-9977-258471074ACD}" dt="2021-01-13T12:42:55.856" v="13765"/>
          <ac:spMkLst>
            <pc:docMk/>
            <pc:sldMk cId="1729380357" sldId="306"/>
            <ac:spMk id="18" creationId="{3873B707-463F-40B0-8227-E8CC6C67EB25}"/>
          </ac:spMkLst>
        </pc:spChg>
        <pc:spChg chg="add del">
          <ac:chgData name="이 지상" userId="52e16c35b1c96571" providerId="LiveId" clId="{E3E1CB2B-ED93-498B-9977-258471074ACD}" dt="2021-01-13T12:42:55.856" v="13765"/>
          <ac:spMkLst>
            <pc:docMk/>
            <pc:sldMk cId="1729380357" sldId="306"/>
            <ac:spMk id="20" creationId="{C13237C8-E62C-4F0D-A318-BD6FB6C2D138}"/>
          </ac:spMkLst>
        </pc:spChg>
        <pc:spChg chg="add del">
          <ac:chgData name="이 지상" userId="52e16c35b1c96571" providerId="LiveId" clId="{E3E1CB2B-ED93-498B-9977-258471074ACD}" dt="2021-01-13T12:42:55.856" v="13765"/>
          <ac:spMkLst>
            <pc:docMk/>
            <pc:sldMk cId="1729380357" sldId="306"/>
            <ac:spMk id="22" creationId="{19C9EAEA-39D0-4B0E-A0EB-51E7B26740B1}"/>
          </ac:spMkLst>
        </pc:spChg>
        <pc:grpChg chg="add del">
          <ac:chgData name="이 지상" userId="52e16c35b1c96571" providerId="LiveId" clId="{E3E1CB2B-ED93-498B-9977-258471074ACD}" dt="2021-01-13T12:42:55.856" v="13765"/>
          <ac:grpSpMkLst>
            <pc:docMk/>
            <pc:sldMk cId="1729380357" sldId="306"/>
            <ac:grpSpMk id="14" creationId="{1DE889C7-FAD6-4397-98E2-05D503484459}"/>
          </ac:grpSpMkLst>
        </pc:grpChg>
      </pc:sldChg>
      <pc:sldChg chg="addSp delSp modSp add mod setBg delDesignElem">
        <pc:chgData name="이 지상" userId="52e16c35b1c96571" providerId="LiveId" clId="{E3E1CB2B-ED93-498B-9977-258471074ACD}" dt="2021-01-13T13:01:54.385" v="14891" actId="20577"/>
        <pc:sldMkLst>
          <pc:docMk/>
          <pc:sldMk cId="2140741906" sldId="306"/>
        </pc:sldMkLst>
        <pc:spChg chg="mod">
          <ac:chgData name="이 지상" userId="52e16c35b1c96571" providerId="LiveId" clId="{E3E1CB2B-ED93-498B-9977-258471074ACD}" dt="2021-01-13T12:51:45.173" v="14431" actId="20577"/>
          <ac:spMkLst>
            <pc:docMk/>
            <pc:sldMk cId="2140741906" sldId="306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3:01:54.385" v="14891" actId="20577"/>
          <ac:spMkLst>
            <pc:docMk/>
            <pc:sldMk cId="2140741906" sldId="306"/>
            <ac:spMk id="7" creationId="{2260A6A2-82F8-410C-B05D-F9F149C06749}"/>
          </ac:spMkLst>
        </pc:spChg>
        <pc:spChg chg="del">
          <ac:chgData name="이 지상" userId="52e16c35b1c96571" providerId="LiveId" clId="{E3E1CB2B-ED93-498B-9977-258471074ACD}" dt="2021-01-13T12:46:19.702" v="14126"/>
          <ac:spMkLst>
            <pc:docMk/>
            <pc:sldMk cId="2140741906" sldId="306"/>
            <ac:spMk id="9" creationId="{201CC55D-ED54-4C5C-95E6-10947BD1103B}"/>
          </ac:spMkLst>
        </pc:spChg>
        <pc:spChg chg="del">
          <ac:chgData name="이 지상" userId="52e16c35b1c96571" providerId="LiveId" clId="{E3E1CB2B-ED93-498B-9977-258471074ACD}" dt="2021-01-13T12:46:19.702" v="14126"/>
          <ac:spMkLst>
            <pc:docMk/>
            <pc:sldMk cId="2140741906" sldId="306"/>
            <ac:spMk id="11" creationId="{3873B707-463F-40B0-8227-E8CC6C67EB25}"/>
          </ac:spMkLst>
        </pc:spChg>
        <pc:spChg chg="add">
          <ac:chgData name="이 지상" userId="52e16c35b1c96571" providerId="LiveId" clId="{E3E1CB2B-ED93-498B-9977-258471074ACD}" dt="2021-01-13T12:46:21.770" v="14127" actId="26606"/>
          <ac:spMkLst>
            <pc:docMk/>
            <pc:sldMk cId="2140741906" sldId="306"/>
            <ac:spMk id="12" creationId="{201CC55D-ED54-4C5C-95E6-10947BD1103B}"/>
          </ac:spMkLst>
        </pc:spChg>
        <pc:spChg chg="del">
          <ac:chgData name="이 지상" userId="52e16c35b1c96571" providerId="LiveId" clId="{E3E1CB2B-ED93-498B-9977-258471074ACD}" dt="2021-01-13T12:46:19.702" v="14126"/>
          <ac:spMkLst>
            <pc:docMk/>
            <pc:sldMk cId="2140741906" sldId="306"/>
            <ac:spMk id="13" creationId="{C13237C8-E62C-4F0D-A318-BD6FB6C2D138}"/>
          </ac:spMkLst>
        </pc:spChg>
        <pc:spChg chg="del">
          <ac:chgData name="이 지상" userId="52e16c35b1c96571" providerId="LiveId" clId="{E3E1CB2B-ED93-498B-9977-258471074ACD}" dt="2021-01-13T12:46:19.702" v="14126"/>
          <ac:spMkLst>
            <pc:docMk/>
            <pc:sldMk cId="2140741906" sldId="306"/>
            <ac:spMk id="17" creationId="{19C9EAEA-39D0-4B0E-A0EB-51E7B26740B1}"/>
          </ac:spMkLst>
        </pc:spChg>
        <pc:spChg chg="add">
          <ac:chgData name="이 지상" userId="52e16c35b1c96571" providerId="LiveId" clId="{E3E1CB2B-ED93-498B-9977-258471074ACD}" dt="2021-01-13T12:46:21.770" v="14127" actId="26606"/>
          <ac:spMkLst>
            <pc:docMk/>
            <pc:sldMk cId="2140741906" sldId="306"/>
            <ac:spMk id="18" creationId="{3873B707-463F-40B0-8227-E8CC6C67EB25}"/>
          </ac:spMkLst>
        </pc:spChg>
        <pc:spChg chg="add">
          <ac:chgData name="이 지상" userId="52e16c35b1c96571" providerId="LiveId" clId="{E3E1CB2B-ED93-498B-9977-258471074ACD}" dt="2021-01-13T12:46:21.770" v="14127" actId="26606"/>
          <ac:spMkLst>
            <pc:docMk/>
            <pc:sldMk cId="2140741906" sldId="306"/>
            <ac:spMk id="20" creationId="{C13237C8-E62C-4F0D-A318-BD6FB6C2D138}"/>
          </ac:spMkLst>
        </pc:spChg>
        <pc:spChg chg="add">
          <ac:chgData name="이 지상" userId="52e16c35b1c96571" providerId="LiveId" clId="{E3E1CB2B-ED93-498B-9977-258471074ACD}" dt="2021-01-13T12:46:21.770" v="14127" actId="26606"/>
          <ac:spMkLst>
            <pc:docMk/>
            <pc:sldMk cId="2140741906" sldId="306"/>
            <ac:spMk id="22" creationId="{19C9EAEA-39D0-4B0E-A0EB-51E7B26740B1}"/>
          </ac:spMkLst>
        </pc:spChg>
        <pc:grpChg chg="del">
          <ac:chgData name="이 지상" userId="52e16c35b1c96571" providerId="LiveId" clId="{E3E1CB2B-ED93-498B-9977-258471074ACD}" dt="2021-01-13T12:46:19.702" v="14126"/>
          <ac:grpSpMkLst>
            <pc:docMk/>
            <pc:sldMk cId="2140741906" sldId="306"/>
            <ac:grpSpMk id="10" creationId="{1DE889C7-FAD6-4397-98E2-05D503484459}"/>
          </ac:grpSpMkLst>
        </pc:grpChg>
        <pc:grpChg chg="add">
          <ac:chgData name="이 지상" userId="52e16c35b1c96571" providerId="LiveId" clId="{E3E1CB2B-ED93-498B-9977-258471074ACD}" dt="2021-01-13T12:46:21.770" v="14127" actId="26606"/>
          <ac:grpSpMkLst>
            <pc:docMk/>
            <pc:sldMk cId="2140741906" sldId="306"/>
            <ac:grpSpMk id="14" creationId="{1DE889C7-FAD6-4397-98E2-05D503484459}"/>
          </ac:grpSpMkLst>
        </pc:grpChg>
        <pc:picChg chg="del mod">
          <ac:chgData name="이 지상" userId="52e16c35b1c96571" providerId="LiveId" clId="{E3E1CB2B-ED93-498B-9977-258471074ACD}" dt="2021-01-13T12:46:22.827" v="14128" actId="478"/>
          <ac:picMkLst>
            <pc:docMk/>
            <pc:sldMk cId="2140741906" sldId="306"/>
            <ac:picMk id="4" creationId="{DE2071A4-9968-4F83-8E48-EDB0004838C5}"/>
          </ac:picMkLst>
        </pc:picChg>
        <pc:picChg chg="add del mod">
          <ac:chgData name="이 지상" userId="52e16c35b1c96571" providerId="LiveId" clId="{E3E1CB2B-ED93-498B-9977-258471074ACD}" dt="2021-01-13T12:47:46.876" v="14149" actId="21"/>
          <ac:picMkLst>
            <pc:docMk/>
            <pc:sldMk cId="2140741906" sldId="306"/>
            <ac:picMk id="5" creationId="{1CCFB078-6838-4B30-8874-2C13BB72D540}"/>
          </ac:picMkLst>
        </pc:picChg>
        <pc:picChg chg="add mod">
          <ac:chgData name="이 지상" userId="52e16c35b1c96571" providerId="LiveId" clId="{E3E1CB2B-ED93-498B-9977-258471074ACD}" dt="2021-01-13T13:01:29.776" v="14884" actId="1076"/>
          <ac:picMkLst>
            <pc:docMk/>
            <pc:sldMk cId="2140741906" sldId="306"/>
            <ac:picMk id="8" creationId="{B4D21382-71C9-47DD-9605-CEA6F166C179}"/>
          </ac:picMkLst>
        </pc:picChg>
        <pc:picChg chg="add mod">
          <ac:chgData name="이 지상" userId="52e16c35b1c96571" providerId="LiveId" clId="{E3E1CB2B-ED93-498B-9977-258471074ACD}" dt="2021-01-13T13:01:40.404" v="14888" actId="1076"/>
          <ac:picMkLst>
            <pc:docMk/>
            <pc:sldMk cId="2140741906" sldId="306"/>
            <ac:picMk id="21" creationId="{4D773FA0-FA5A-4B40-A97B-FF029763936F}"/>
          </ac:picMkLst>
        </pc:picChg>
      </pc:sldChg>
      <pc:sldChg chg="addSp delSp modSp add mod ord setBg delDesignElem">
        <pc:chgData name="이 지상" userId="52e16c35b1c96571" providerId="LiveId" clId="{E3E1CB2B-ED93-498B-9977-258471074ACD}" dt="2021-01-13T12:51:13.084" v="14378" actId="14100"/>
        <pc:sldMkLst>
          <pc:docMk/>
          <pc:sldMk cId="1854091975" sldId="307"/>
        </pc:sldMkLst>
        <pc:spChg chg="mod">
          <ac:chgData name="이 지상" userId="52e16c35b1c96571" providerId="LiveId" clId="{E3E1CB2B-ED93-498B-9977-258471074ACD}" dt="2021-01-13T12:51:06.652" v="14377" actId="255"/>
          <ac:spMkLst>
            <pc:docMk/>
            <pc:sldMk cId="1854091975" sldId="307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2:51:13.084" v="14378" actId="14100"/>
          <ac:spMkLst>
            <pc:docMk/>
            <pc:sldMk cId="1854091975" sldId="307"/>
            <ac:spMk id="7" creationId="{2260A6A2-82F8-410C-B05D-F9F149C06749}"/>
          </ac:spMkLst>
        </pc:spChg>
        <pc:spChg chg="del">
          <ac:chgData name="이 지상" userId="52e16c35b1c96571" providerId="LiveId" clId="{E3E1CB2B-ED93-498B-9977-258471074ACD}" dt="2021-01-13T12:47:20.268" v="14135"/>
          <ac:spMkLst>
            <pc:docMk/>
            <pc:sldMk cId="1854091975" sldId="307"/>
            <ac:spMk id="9" creationId="{DBF61EA3-B236-439E-9C0B-340980D56BEE}"/>
          </ac:spMkLst>
        </pc:spChg>
        <pc:spChg chg="del">
          <ac:chgData name="이 지상" userId="52e16c35b1c96571" providerId="LiveId" clId="{E3E1CB2B-ED93-498B-9977-258471074ACD}" dt="2021-01-13T12:47:20.268" v="14135"/>
          <ac:spMkLst>
            <pc:docMk/>
            <pc:sldMk cId="1854091975" sldId="307"/>
            <ac:spMk id="11" creationId="{E659831F-0D9A-4C63-9EBB-8435B85A440F}"/>
          </ac:spMkLst>
        </pc:spChg>
        <pc:spChg chg="add del">
          <ac:chgData name="이 지상" userId="52e16c35b1c96571" providerId="LiveId" clId="{E3E1CB2B-ED93-498B-9977-258471074ACD}" dt="2021-01-13T12:49:35.118" v="14355" actId="26606"/>
          <ac:spMkLst>
            <pc:docMk/>
            <pc:sldMk cId="1854091975" sldId="307"/>
            <ac:spMk id="12" creationId="{DBF61EA3-B236-439E-9C0B-340980D56BEE}"/>
          </ac:spMkLst>
        </pc:spChg>
        <pc:spChg chg="add del">
          <ac:chgData name="이 지상" userId="52e16c35b1c96571" providerId="LiveId" clId="{E3E1CB2B-ED93-498B-9977-258471074ACD}" dt="2021-01-13T12:49:35.118" v="14355" actId="26606"/>
          <ac:spMkLst>
            <pc:docMk/>
            <pc:sldMk cId="1854091975" sldId="307"/>
            <ac:spMk id="18" creationId="{E659831F-0D9A-4C63-9EBB-8435B85A440F}"/>
          </ac:spMkLst>
        </pc:spChg>
        <pc:spChg chg="add">
          <ac:chgData name="이 지상" userId="52e16c35b1c96571" providerId="LiveId" clId="{E3E1CB2B-ED93-498B-9977-258471074ACD}" dt="2021-01-13T12:49:35.118" v="14355" actId="26606"/>
          <ac:spMkLst>
            <pc:docMk/>
            <pc:sldMk cId="1854091975" sldId="307"/>
            <ac:spMk id="23" creationId="{201CC55D-ED54-4C5C-95E6-10947BD1103B}"/>
          </ac:spMkLst>
        </pc:spChg>
        <pc:spChg chg="add">
          <ac:chgData name="이 지상" userId="52e16c35b1c96571" providerId="LiveId" clId="{E3E1CB2B-ED93-498B-9977-258471074ACD}" dt="2021-01-13T12:49:35.118" v="14355" actId="26606"/>
          <ac:spMkLst>
            <pc:docMk/>
            <pc:sldMk cId="1854091975" sldId="307"/>
            <ac:spMk id="29" creationId="{3873B707-463F-40B0-8227-E8CC6C67EB25}"/>
          </ac:spMkLst>
        </pc:spChg>
        <pc:spChg chg="add">
          <ac:chgData name="이 지상" userId="52e16c35b1c96571" providerId="LiveId" clId="{E3E1CB2B-ED93-498B-9977-258471074ACD}" dt="2021-01-13T12:49:35.118" v="14355" actId="26606"/>
          <ac:spMkLst>
            <pc:docMk/>
            <pc:sldMk cId="1854091975" sldId="307"/>
            <ac:spMk id="31" creationId="{C13237C8-E62C-4F0D-A318-BD6FB6C2D138}"/>
          </ac:spMkLst>
        </pc:spChg>
        <pc:spChg chg="add">
          <ac:chgData name="이 지상" userId="52e16c35b1c96571" providerId="LiveId" clId="{E3E1CB2B-ED93-498B-9977-258471074ACD}" dt="2021-01-13T12:49:35.118" v="14355" actId="26606"/>
          <ac:spMkLst>
            <pc:docMk/>
            <pc:sldMk cId="1854091975" sldId="307"/>
            <ac:spMk id="33" creationId="{19C9EAEA-39D0-4B0E-A0EB-51E7B26740B1}"/>
          </ac:spMkLst>
        </pc:spChg>
        <pc:grpChg chg="del">
          <ac:chgData name="이 지상" userId="52e16c35b1c96571" providerId="LiveId" clId="{E3E1CB2B-ED93-498B-9977-258471074ACD}" dt="2021-01-13T12:47:20.268" v="14135"/>
          <ac:grpSpMkLst>
            <pc:docMk/>
            <pc:sldMk cId="1854091975" sldId="307"/>
            <ac:grpSpMk id="10" creationId="{28FAF094-D087-493F-8DF9-A486C2D6BBAA}"/>
          </ac:grpSpMkLst>
        </pc:grpChg>
        <pc:grpChg chg="add del">
          <ac:chgData name="이 지상" userId="52e16c35b1c96571" providerId="LiveId" clId="{E3E1CB2B-ED93-498B-9977-258471074ACD}" dt="2021-01-13T12:49:35.118" v="14355" actId="26606"/>
          <ac:grpSpMkLst>
            <pc:docMk/>
            <pc:sldMk cId="1854091975" sldId="307"/>
            <ac:grpSpMk id="14" creationId="{28FAF094-D087-493F-8DF9-A486C2D6BBAA}"/>
          </ac:grpSpMkLst>
        </pc:grpChg>
        <pc:grpChg chg="add">
          <ac:chgData name="이 지상" userId="52e16c35b1c96571" providerId="LiveId" clId="{E3E1CB2B-ED93-498B-9977-258471074ACD}" dt="2021-01-13T12:49:35.118" v="14355" actId="26606"/>
          <ac:grpSpMkLst>
            <pc:docMk/>
            <pc:sldMk cId="1854091975" sldId="307"/>
            <ac:grpSpMk id="25" creationId="{1DE889C7-FAD6-4397-98E2-05D503484459}"/>
          </ac:grpSpMkLst>
        </pc:grpChg>
        <pc:picChg chg="add mod">
          <ac:chgData name="이 지상" userId="52e16c35b1c96571" providerId="LiveId" clId="{E3E1CB2B-ED93-498B-9977-258471074ACD}" dt="2021-01-13T12:50:17.251" v="14365" actId="1076"/>
          <ac:picMkLst>
            <pc:docMk/>
            <pc:sldMk cId="1854091975" sldId="307"/>
            <ac:picMk id="4" creationId="{0EE96D76-D019-491E-B95D-B33845023AF5}"/>
          </ac:picMkLst>
        </pc:picChg>
        <pc:picChg chg="add del mod">
          <ac:chgData name="이 지상" userId="52e16c35b1c96571" providerId="LiveId" clId="{E3E1CB2B-ED93-498B-9977-258471074ACD}" dt="2021-01-13T12:49:37.427" v="14356" actId="21"/>
          <ac:picMkLst>
            <pc:docMk/>
            <pc:sldMk cId="1854091975" sldId="307"/>
            <ac:picMk id="13" creationId="{F99D377E-77CA-4D2F-87A7-D8D65F5F9482}"/>
          </ac:picMkLst>
        </pc:picChg>
      </pc:sldChg>
      <pc:sldChg chg="addSp delSp modSp add mod setBg delDesignElem">
        <pc:chgData name="이 지상" userId="52e16c35b1c96571" providerId="LiveId" clId="{E3E1CB2B-ED93-498B-9977-258471074ACD}" dt="2021-01-13T13:13:35.657" v="15854" actId="20577"/>
        <pc:sldMkLst>
          <pc:docMk/>
          <pc:sldMk cId="2746014371" sldId="308"/>
        </pc:sldMkLst>
        <pc:spChg chg="mod">
          <ac:chgData name="이 지상" userId="52e16c35b1c96571" providerId="LiveId" clId="{E3E1CB2B-ED93-498B-9977-258471074ACD}" dt="2021-01-13T13:03:24.365" v="14987" actId="14100"/>
          <ac:spMkLst>
            <pc:docMk/>
            <pc:sldMk cId="2746014371" sldId="308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3:13:35.657" v="15854" actId="20577"/>
          <ac:spMkLst>
            <pc:docMk/>
            <pc:sldMk cId="2746014371" sldId="308"/>
            <ac:spMk id="7" creationId="{2260A6A2-82F8-410C-B05D-F9F149C06749}"/>
          </ac:spMkLst>
        </pc:spChg>
        <pc:spChg chg="del">
          <ac:chgData name="이 지상" userId="52e16c35b1c96571" providerId="LiveId" clId="{E3E1CB2B-ED93-498B-9977-258471074ACD}" dt="2021-01-13T13:02:52.018" v="14893"/>
          <ac:spMkLst>
            <pc:docMk/>
            <pc:sldMk cId="2746014371" sldId="308"/>
            <ac:spMk id="12" creationId="{201CC55D-ED54-4C5C-95E6-10947BD1103B}"/>
          </ac:spMkLst>
        </pc:spChg>
        <pc:spChg chg="del">
          <ac:chgData name="이 지상" userId="52e16c35b1c96571" providerId="LiveId" clId="{E3E1CB2B-ED93-498B-9977-258471074ACD}" dt="2021-01-13T13:02:52.018" v="14893"/>
          <ac:spMkLst>
            <pc:docMk/>
            <pc:sldMk cId="2746014371" sldId="308"/>
            <ac:spMk id="18" creationId="{3873B707-463F-40B0-8227-E8CC6C67EB25}"/>
          </ac:spMkLst>
        </pc:spChg>
        <pc:spChg chg="del">
          <ac:chgData name="이 지상" userId="52e16c35b1c96571" providerId="LiveId" clId="{E3E1CB2B-ED93-498B-9977-258471074ACD}" dt="2021-01-13T13:02:52.018" v="14893"/>
          <ac:spMkLst>
            <pc:docMk/>
            <pc:sldMk cId="2746014371" sldId="308"/>
            <ac:spMk id="20" creationId="{C13237C8-E62C-4F0D-A318-BD6FB6C2D138}"/>
          </ac:spMkLst>
        </pc:spChg>
        <pc:spChg chg="del">
          <ac:chgData name="이 지상" userId="52e16c35b1c96571" providerId="LiveId" clId="{E3E1CB2B-ED93-498B-9977-258471074ACD}" dt="2021-01-13T13:02:52.018" v="14893"/>
          <ac:spMkLst>
            <pc:docMk/>
            <pc:sldMk cId="2746014371" sldId="308"/>
            <ac:spMk id="22" creationId="{19C9EAEA-39D0-4B0E-A0EB-51E7B26740B1}"/>
          </ac:spMkLst>
        </pc:spChg>
        <pc:spChg chg="add">
          <ac:chgData name="이 지상" userId="52e16c35b1c96571" providerId="LiveId" clId="{E3E1CB2B-ED93-498B-9977-258471074ACD}" dt="2021-01-13T13:02:55.667" v="14894" actId="26606"/>
          <ac:spMkLst>
            <pc:docMk/>
            <pc:sldMk cId="2746014371" sldId="308"/>
            <ac:spMk id="26" creationId="{6ECA6DCB-B7E1-40A9-9524-540C6DA40B1B}"/>
          </ac:spMkLst>
        </pc:spChg>
        <pc:spChg chg="add">
          <ac:chgData name="이 지상" userId="52e16c35b1c96571" providerId="LiveId" clId="{E3E1CB2B-ED93-498B-9977-258471074ACD}" dt="2021-01-13T13:02:55.667" v="14894" actId="26606"/>
          <ac:spMkLst>
            <pc:docMk/>
            <pc:sldMk cId="2746014371" sldId="308"/>
            <ac:spMk id="32" creationId="{3873B707-463F-40B0-8227-E8CC6C67EB25}"/>
          </ac:spMkLst>
        </pc:spChg>
        <pc:spChg chg="add">
          <ac:chgData name="이 지상" userId="52e16c35b1c96571" providerId="LiveId" clId="{E3E1CB2B-ED93-498B-9977-258471074ACD}" dt="2021-01-13T13:02:55.667" v="14894" actId="26606"/>
          <ac:spMkLst>
            <pc:docMk/>
            <pc:sldMk cId="2746014371" sldId="308"/>
            <ac:spMk id="34" creationId="{C13237C8-E62C-4F0D-A318-BD6FB6C2D138}"/>
          </ac:spMkLst>
        </pc:spChg>
        <pc:spChg chg="add">
          <ac:chgData name="이 지상" userId="52e16c35b1c96571" providerId="LiveId" clId="{E3E1CB2B-ED93-498B-9977-258471074ACD}" dt="2021-01-13T13:02:55.667" v="14894" actId="26606"/>
          <ac:spMkLst>
            <pc:docMk/>
            <pc:sldMk cId="2746014371" sldId="308"/>
            <ac:spMk id="36" creationId="{19C9EAEA-39D0-4B0E-A0EB-51E7B26740B1}"/>
          </ac:spMkLst>
        </pc:spChg>
        <pc:spChg chg="add">
          <ac:chgData name="이 지상" userId="52e16c35b1c96571" providerId="LiveId" clId="{E3E1CB2B-ED93-498B-9977-258471074ACD}" dt="2021-01-13T13:02:55.667" v="14894" actId="26606"/>
          <ac:spMkLst>
            <pc:docMk/>
            <pc:sldMk cId="2746014371" sldId="308"/>
            <ac:spMk id="38" creationId="{8CB5D2D7-DF65-4E86-BFBA-FFB9B5ACEB64}"/>
          </ac:spMkLst>
        </pc:spChg>
        <pc:grpChg chg="del">
          <ac:chgData name="이 지상" userId="52e16c35b1c96571" providerId="LiveId" clId="{E3E1CB2B-ED93-498B-9977-258471074ACD}" dt="2021-01-13T13:02:52.018" v="14893"/>
          <ac:grpSpMkLst>
            <pc:docMk/>
            <pc:sldMk cId="2746014371" sldId="308"/>
            <ac:grpSpMk id="14" creationId="{1DE889C7-FAD6-4397-98E2-05D503484459}"/>
          </ac:grpSpMkLst>
        </pc:grpChg>
        <pc:grpChg chg="add">
          <ac:chgData name="이 지상" userId="52e16c35b1c96571" providerId="LiveId" clId="{E3E1CB2B-ED93-498B-9977-258471074ACD}" dt="2021-01-13T13:02:55.667" v="14894" actId="26606"/>
          <ac:grpSpMkLst>
            <pc:docMk/>
            <pc:sldMk cId="2746014371" sldId="308"/>
            <ac:grpSpMk id="28" creationId="{1DE889C7-FAD6-4397-98E2-05D503484459}"/>
          </ac:grpSpMkLst>
        </pc:grpChg>
        <pc:picChg chg="add del mod">
          <ac:chgData name="이 지상" userId="52e16c35b1c96571" providerId="LiveId" clId="{E3E1CB2B-ED93-498B-9977-258471074ACD}" dt="2021-01-13T13:11:45.433" v="15702" actId="478"/>
          <ac:picMkLst>
            <pc:docMk/>
            <pc:sldMk cId="2746014371" sldId="308"/>
            <ac:picMk id="4" creationId="{512823FE-E793-4845-B50B-2506A4901820}"/>
          </ac:picMkLst>
        </pc:picChg>
        <pc:picChg chg="add del mod">
          <ac:chgData name="이 지상" userId="52e16c35b1c96571" providerId="LiveId" clId="{E3E1CB2B-ED93-498B-9977-258471074ACD}" dt="2021-01-13T13:11:46.046" v="15703" actId="478"/>
          <ac:picMkLst>
            <pc:docMk/>
            <pc:sldMk cId="2746014371" sldId="308"/>
            <ac:picMk id="6" creationId="{E8E1A27F-DDF1-4EEC-9408-4953B3AFFBB3}"/>
          </ac:picMkLst>
        </pc:picChg>
        <pc:picChg chg="del mod">
          <ac:chgData name="이 지상" userId="52e16c35b1c96571" providerId="LiveId" clId="{E3E1CB2B-ED93-498B-9977-258471074ACD}" dt="2021-01-13T13:07:03.550" v="15366" actId="478"/>
          <ac:picMkLst>
            <pc:docMk/>
            <pc:sldMk cId="2746014371" sldId="308"/>
            <ac:picMk id="8" creationId="{B4D21382-71C9-47DD-9605-CEA6F166C179}"/>
          </ac:picMkLst>
        </pc:picChg>
        <pc:picChg chg="add mod">
          <ac:chgData name="이 지상" userId="52e16c35b1c96571" providerId="LiveId" clId="{E3E1CB2B-ED93-498B-9977-258471074ACD}" dt="2021-01-13T13:12:09.413" v="15708" actId="1076"/>
          <ac:picMkLst>
            <pc:docMk/>
            <pc:sldMk cId="2746014371" sldId="308"/>
            <ac:picMk id="10" creationId="{9A142146-26A5-48EC-9D18-CF899D83A188}"/>
          </ac:picMkLst>
        </pc:picChg>
        <pc:picChg chg="add mod">
          <ac:chgData name="이 지상" userId="52e16c35b1c96571" providerId="LiveId" clId="{E3E1CB2B-ED93-498B-9977-258471074ACD}" dt="2021-01-13T13:12:48.250" v="15713" actId="14100"/>
          <ac:picMkLst>
            <pc:docMk/>
            <pc:sldMk cId="2746014371" sldId="308"/>
            <ac:picMk id="13" creationId="{4FA856BC-C4E7-48AB-9021-E6950D5E2B19}"/>
          </ac:picMkLst>
        </pc:picChg>
        <pc:picChg chg="del mod">
          <ac:chgData name="이 지상" userId="52e16c35b1c96571" providerId="LiveId" clId="{E3E1CB2B-ED93-498B-9977-258471074ACD}" dt="2021-01-13T13:07:03.866" v="15367" actId="478"/>
          <ac:picMkLst>
            <pc:docMk/>
            <pc:sldMk cId="2746014371" sldId="308"/>
            <ac:picMk id="21" creationId="{4D773FA0-FA5A-4B40-A97B-FF029763936F}"/>
          </ac:picMkLst>
        </pc:picChg>
      </pc:sldChg>
      <pc:sldChg chg="delSp add del setBg delDesignElem">
        <pc:chgData name="이 지상" userId="52e16c35b1c96571" providerId="LiveId" clId="{E3E1CB2B-ED93-498B-9977-258471074ACD}" dt="2021-01-13T13:09:01.003" v="15383" actId="2696"/>
        <pc:sldMkLst>
          <pc:docMk/>
          <pc:sldMk cId="2496216934" sldId="309"/>
        </pc:sldMkLst>
        <pc:spChg chg="del">
          <ac:chgData name="이 지상" userId="52e16c35b1c96571" providerId="LiveId" clId="{E3E1CB2B-ED93-498B-9977-258471074ACD}" dt="2021-01-13T13:08:44.815" v="15380"/>
          <ac:spMkLst>
            <pc:docMk/>
            <pc:sldMk cId="2496216934" sldId="309"/>
            <ac:spMk id="26" creationId="{6ECA6DCB-B7E1-40A9-9524-540C6DA40B1B}"/>
          </ac:spMkLst>
        </pc:spChg>
        <pc:spChg chg="del">
          <ac:chgData name="이 지상" userId="52e16c35b1c96571" providerId="LiveId" clId="{E3E1CB2B-ED93-498B-9977-258471074ACD}" dt="2021-01-13T13:08:44.815" v="15380"/>
          <ac:spMkLst>
            <pc:docMk/>
            <pc:sldMk cId="2496216934" sldId="309"/>
            <ac:spMk id="32" creationId="{3873B707-463F-40B0-8227-E8CC6C67EB25}"/>
          </ac:spMkLst>
        </pc:spChg>
        <pc:spChg chg="del">
          <ac:chgData name="이 지상" userId="52e16c35b1c96571" providerId="LiveId" clId="{E3E1CB2B-ED93-498B-9977-258471074ACD}" dt="2021-01-13T13:08:44.815" v="15380"/>
          <ac:spMkLst>
            <pc:docMk/>
            <pc:sldMk cId="2496216934" sldId="309"/>
            <ac:spMk id="34" creationId="{C13237C8-E62C-4F0D-A318-BD6FB6C2D138}"/>
          </ac:spMkLst>
        </pc:spChg>
        <pc:spChg chg="del">
          <ac:chgData name="이 지상" userId="52e16c35b1c96571" providerId="LiveId" clId="{E3E1CB2B-ED93-498B-9977-258471074ACD}" dt="2021-01-13T13:08:44.815" v="15380"/>
          <ac:spMkLst>
            <pc:docMk/>
            <pc:sldMk cId="2496216934" sldId="309"/>
            <ac:spMk id="36" creationId="{19C9EAEA-39D0-4B0E-A0EB-51E7B26740B1}"/>
          </ac:spMkLst>
        </pc:spChg>
        <pc:spChg chg="del">
          <ac:chgData name="이 지상" userId="52e16c35b1c96571" providerId="LiveId" clId="{E3E1CB2B-ED93-498B-9977-258471074ACD}" dt="2021-01-13T13:08:44.815" v="15380"/>
          <ac:spMkLst>
            <pc:docMk/>
            <pc:sldMk cId="2496216934" sldId="309"/>
            <ac:spMk id="38" creationId="{8CB5D2D7-DF65-4E86-BFBA-FFB9B5ACEB64}"/>
          </ac:spMkLst>
        </pc:spChg>
        <pc:grpChg chg="del">
          <ac:chgData name="이 지상" userId="52e16c35b1c96571" providerId="LiveId" clId="{E3E1CB2B-ED93-498B-9977-258471074ACD}" dt="2021-01-13T13:08:44.815" v="15380"/>
          <ac:grpSpMkLst>
            <pc:docMk/>
            <pc:sldMk cId="2496216934" sldId="309"/>
            <ac:grpSpMk id="28" creationId="{1DE889C7-FAD6-4397-98E2-05D503484459}"/>
          </ac:grpSpMkLst>
        </pc:grpChg>
      </pc:sldChg>
      <pc:sldChg chg="addSp delSp modSp add mod setBg delDesignElem">
        <pc:chgData name="이 지상" userId="52e16c35b1c96571" providerId="LiveId" clId="{E3E1CB2B-ED93-498B-9977-258471074ACD}" dt="2021-01-13T13:14:49.138" v="16148"/>
        <pc:sldMkLst>
          <pc:docMk/>
          <pc:sldMk cId="3452299045" sldId="310"/>
        </pc:sldMkLst>
        <pc:spChg chg="mod">
          <ac:chgData name="이 지상" userId="52e16c35b1c96571" providerId="LiveId" clId="{E3E1CB2B-ED93-498B-9977-258471074ACD}" dt="2021-01-13T13:09:27.929" v="15400" actId="20577"/>
          <ac:spMkLst>
            <pc:docMk/>
            <pc:sldMk cId="3452299045" sldId="310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3:14:49.138" v="16148"/>
          <ac:spMkLst>
            <pc:docMk/>
            <pc:sldMk cId="3452299045" sldId="310"/>
            <ac:spMk id="7" creationId="{2260A6A2-82F8-410C-B05D-F9F149C06749}"/>
          </ac:spMkLst>
        </pc:spChg>
        <pc:spChg chg="add">
          <ac:chgData name="이 지상" userId="52e16c35b1c96571" providerId="LiveId" clId="{E3E1CB2B-ED93-498B-9977-258471074ACD}" dt="2021-01-13T13:09:23.812" v="15393" actId="26606"/>
          <ac:spMkLst>
            <pc:docMk/>
            <pc:sldMk cId="3452299045" sldId="310"/>
            <ac:spMk id="9" creationId="{DBF61EA3-B236-439E-9C0B-340980D56BEE}"/>
          </ac:spMkLst>
        </pc:spChg>
        <pc:spChg chg="add">
          <ac:chgData name="이 지상" userId="52e16c35b1c96571" providerId="LiveId" clId="{E3E1CB2B-ED93-498B-9977-258471074ACD}" dt="2021-01-13T13:09:23.812" v="15393" actId="26606"/>
          <ac:spMkLst>
            <pc:docMk/>
            <pc:sldMk cId="3452299045" sldId="310"/>
            <ac:spMk id="11" creationId="{E659831F-0D9A-4C63-9EBB-8435B85A440F}"/>
          </ac:spMkLst>
        </pc:spChg>
        <pc:spChg chg="del">
          <ac:chgData name="이 지상" userId="52e16c35b1c96571" providerId="LiveId" clId="{E3E1CB2B-ED93-498B-9977-258471074ACD}" dt="2021-01-13T13:08:57.576" v="15382"/>
          <ac:spMkLst>
            <pc:docMk/>
            <pc:sldMk cId="3452299045" sldId="310"/>
            <ac:spMk id="12" creationId="{DBF61EA3-B236-439E-9C0B-340980D56BEE}"/>
          </ac:spMkLst>
        </pc:spChg>
        <pc:spChg chg="del">
          <ac:chgData name="이 지상" userId="52e16c35b1c96571" providerId="LiveId" clId="{E3E1CB2B-ED93-498B-9977-258471074ACD}" dt="2021-01-13T13:08:57.576" v="15382"/>
          <ac:spMkLst>
            <pc:docMk/>
            <pc:sldMk cId="3452299045" sldId="310"/>
            <ac:spMk id="18" creationId="{E659831F-0D9A-4C63-9EBB-8435B85A440F}"/>
          </ac:spMkLst>
        </pc:spChg>
        <pc:grpChg chg="add">
          <ac:chgData name="이 지상" userId="52e16c35b1c96571" providerId="LiveId" clId="{E3E1CB2B-ED93-498B-9977-258471074ACD}" dt="2021-01-13T13:09:23.812" v="15393" actId="26606"/>
          <ac:grpSpMkLst>
            <pc:docMk/>
            <pc:sldMk cId="3452299045" sldId="310"/>
            <ac:grpSpMk id="10" creationId="{28FAF094-D087-493F-8DF9-A486C2D6BBAA}"/>
          </ac:grpSpMkLst>
        </pc:grpChg>
        <pc:grpChg chg="del">
          <ac:chgData name="이 지상" userId="52e16c35b1c96571" providerId="LiveId" clId="{E3E1CB2B-ED93-498B-9977-258471074ACD}" dt="2021-01-13T13:08:57.576" v="15382"/>
          <ac:grpSpMkLst>
            <pc:docMk/>
            <pc:sldMk cId="3452299045" sldId="310"/>
            <ac:grpSpMk id="14" creationId="{28FAF094-D087-493F-8DF9-A486C2D6BBAA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C37CF-C76C-462B-9C70-AA1AF66BC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41689C-E692-4621-B2DD-0DF555AAA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FAB49F-2B80-40D2-AAF2-FD55B068C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C976-D48A-4A98-9019-22B71424961F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29D45C-94DA-417D-8BC8-A5F814DA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A424EB-F3FF-49D9-8538-212FD42FD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22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2837F-E595-47C6-B100-E9CE4650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7EA937-D1BF-4B12-ABCF-B43A64E6B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E24A14-5014-412F-B3DD-700EBE27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C976-D48A-4A98-9019-22B71424961F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BC3696-994A-4F5B-AB70-E3E58B5B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1E2D58-3776-4A5D-80FE-6EFAF1A73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81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8FE4BD-7CA2-405D-B5F1-12DAD9298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2C269E-1B6A-48F6-8288-57A093738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564BD8-2648-4B60-8A43-0E730720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C976-D48A-4A98-9019-22B71424961F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48A251-552F-4B75-95DC-0CE78B069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74BF7-8190-4451-9B5D-966A26B43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60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A572A-EA11-40A2-B51D-01C295B8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8D9BF8-90AD-4AD3-89C0-3FCF5A18C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1413EF-56C6-401F-B1CF-A6231675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C976-D48A-4A98-9019-22B71424961F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0B5284-D801-4ACF-B662-E816B99E6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B3E9EC-8161-4FBD-8BA9-08BA5CFF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64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BD3FB-D44A-4606-8663-A8EC8E0DF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6397EB-4014-4658-9F28-F38C78174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4C49D4-10F0-4423-B2B8-01C02FB4F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C976-D48A-4A98-9019-22B71424961F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3F65C-E1FE-4BD0-A35F-9BF18E54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ECA536-9600-4349-B378-060E48BA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31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87BE3-B601-48D6-BA54-696FB4371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67CE78-559E-4C32-BA89-F2C3E4CB9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E3CBC3-FC22-402E-A32C-894518C99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B46C9C-68CE-403E-B1DF-3DF8E667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C976-D48A-4A98-9019-22B71424961F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8426E5-7908-497F-AA54-FFE46AA1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63D323-A451-4D94-B220-DE987881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41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7353D-8B24-4059-9CAC-3F80ECA49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6BF83E-63AF-4E70-81E0-4A34BF48C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2299D5-3325-43EF-AEEB-975349AC5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502BAF-0D84-4CB5-88A4-CFEA7179A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C1ABB0-D06A-455C-83FD-04F477CDE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F21827-4430-40EF-992F-658AAA46B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C976-D48A-4A98-9019-22B71424961F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1EDDD0-28DE-49D3-9B54-61DAC864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041F4E-A0C3-4975-AA6E-4061BDA9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4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20AEB-9F32-45AE-BB49-C1E71F43F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204D50-02FF-4B75-AB67-30434C61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C976-D48A-4A98-9019-22B71424961F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52F976-B9AE-413E-9C1B-7DD61283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8F1CE1-AB3C-4674-9EF1-5FB6C152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20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C5C22-9B7C-4B59-A902-2A19FAF3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C976-D48A-4A98-9019-22B71424961F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652F31-1606-4212-B89E-21F8C942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0448D2-930B-4218-AB04-9DF01D667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95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035E7-2F1B-49CD-8659-C875DF334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8783BB-F994-488E-B8DE-B97F1FDEA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315258-95B3-4A0A-B77C-4DE9F5A25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EBF6D7-48D8-48B9-B840-FAE23AB2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C976-D48A-4A98-9019-22B71424961F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C9D0BE-432F-42F0-B61B-E3726236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4DC9-BFBE-4922-9DC7-59F089E52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81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7564C-52B2-4CE8-9172-C738B84E7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4CCAB9-5FAE-48E2-9484-23579C152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9AC195-55FC-4324-9ABE-3568BB5F9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430356-8D12-4C95-A68E-CF1E8009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C976-D48A-4A98-9019-22B71424961F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61576D-97B6-4006-8B58-2D351787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13DDA2-0F2C-43C8-99DE-D8071396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6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271AE5-2737-4CEF-B3A3-8B8F7C58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8F4E05-94A3-4F81-A51B-A6868FDAD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08C94-383D-4E57-945F-790059840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9C976-D48A-4A98-9019-22B71424961F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766FB7-06EC-4230-9853-45BE77E64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50B24C-BD5D-403A-A057-C67359331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17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63552" y="2316633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6</a:t>
            </a:r>
            <a:r>
              <a:rPr lang="en-US" altLang="ko-KR" sz="4000" dirty="0">
                <a:solidFill>
                  <a:schemeClr val="tx1"/>
                </a:solidFill>
              </a:rPr>
              <a:t>.3</a:t>
            </a:r>
            <a:r>
              <a:rPr lang="ko-KR" altLang="en-US" sz="4000" dirty="0"/>
              <a:t> 순환 신경망의 고급 사용법</a:t>
            </a:r>
            <a:endParaRPr lang="ko-KR" altLang="en-US" sz="4000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9586" y="3586514"/>
            <a:ext cx="7636804" cy="634574"/>
          </a:xfrm>
          <a:prstGeom prst="rect">
            <a:avLst/>
          </a:prstGeom>
          <a:solidFill>
            <a:srgbClr val="103E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andoll 고딕Neo1유니코드 03 Lt" pitchFamily="34" charset="-127"/>
                <a:ea typeface="Sandoll 고딕Neo1유니코드 03 Lt" pitchFamily="34" charset="-127"/>
              </a:rPr>
              <a:t>D</a:t>
            </a:r>
            <a:r>
              <a:rPr lang="ko-KR" altLang="en-US" dirty="0">
                <a:latin typeface="Sandoll 고딕Neo1유니코드 03 Lt" pitchFamily="34" charset="-127"/>
                <a:ea typeface="Sandoll 고딕Neo1유니코드 03 Lt" pitchFamily="34" charset="-127"/>
              </a:rPr>
              <a:t>팀 이지상</a:t>
            </a:r>
          </a:p>
        </p:txBody>
      </p:sp>
    </p:spTree>
    <p:extLst>
      <p:ext uri="{BB962C8B-B14F-4D97-AF65-F5344CB8AC3E}">
        <p14:creationId xmlns:p14="http://schemas.microsoft.com/office/powerpoint/2010/main" val="3059116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ko-KR" altLang="en-US" sz="4000" dirty="0"/>
              <a:t>함수의 매개변수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260A6A2-82F8-410C-B05D-F9F149C0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내용 개체 틀 6">
            <a:extLst>
              <a:ext uri="{FF2B5EF4-FFF2-40B4-BE49-F238E27FC236}">
                <a16:creationId xmlns:a16="http://schemas.microsoft.com/office/drawing/2014/main" id="{D52E601E-10DE-400B-82DB-ED97179B4ADE}"/>
              </a:ext>
            </a:extLst>
          </p:cNvPr>
          <p:cNvSpPr txBox="1">
            <a:spLocks/>
          </p:cNvSpPr>
          <p:nvPr/>
        </p:nvSpPr>
        <p:spPr>
          <a:xfrm>
            <a:off x="159340" y="2206555"/>
            <a:ext cx="5155610" cy="4103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data : </a:t>
            </a:r>
            <a:r>
              <a:rPr lang="ko-KR" altLang="en-US" sz="1600" dirty="0" err="1"/>
              <a:t>정규화한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부동소수</a:t>
            </a:r>
            <a:r>
              <a:rPr lang="ko-KR" altLang="en-US" sz="1600" dirty="0"/>
              <a:t> 데이터로 이루어진 원본 배열</a:t>
            </a:r>
            <a:endParaRPr lang="en-US" altLang="ko-KR" sz="1600" dirty="0"/>
          </a:p>
          <a:p>
            <a:r>
              <a:rPr lang="en-US" altLang="ko-KR" sz="1600" dirty="0"/>
              <a:t>lookback : </a:t>
            </a:r>
            <a:r>
              <a:rPr lang="ko-KR" altLang="en-US" sz="1600" dirty="0"/>
              <a:t>입력으로 사용하기 위해 거슬러 올라갈 타임스텝</a:t>
            </a:r>
            <a:endParaRPr lang="en-US" altLang="ko-KR" sz="1600" dirty="0"/>
          </a:p>
          <a:p>
            <a:r>
              <a:rPr lang="en-US" altLang="ko-KR" sz="1600" dirty="0"/>
              <a:t>delay : </a:t>
            </a:r>
            <a:r>
              <a:rPr lang="ko-KR" altLang="en-US" sz="1600" dirty="0"/>
              <a:t>타깃으로 사용할 미래의 타임스텝</a:t>
            </a:r>
            <a:endParaRPr lang="en-US" altLang="ko-KR" sz="1600" dirty="0"/>
          </a:p>
          <a:p>
            <a:r>
              <a:rPr lang="en-US" altLang="ko-KR" sz="1600" dirty="0" err="1"/>
              <a:t>min_index</a:t>
            </a:r>
            <a:r>
              <a:rPr lang="ko-KR" altLang="en-US" sz="1600" dirty="0"/>
              <a:t>와  </a:t>
            </a:r>
            <a:r>
              <a:rPr lang="en-US" altLang="ko-KR" sz="1600" dirty="0" err="1"/>
              <a:t>max_index</a:t>
            </a:r>
            <a:r>
              <a:rPr lang="en-US" altLang="ko-KR" sz="1600" dirty="0"/>
              <a:t>: </a:t>
            </a:r>
            <a:r>
              <a:rPr lang="ko-KR" altLang="en-US" sz="1600" dirty="0"/>
              <a:t>추출할 타임스텝의 범위를 지정하기위한 </a:t>
            </a:r>
            <a:r>
              <a:rPr lang="en-US" altLang="ko-KR" sz="1600" dirty="0"/>
              <a:t>data </a:t>
            </a:r>
            <a:r>
              <a:rPr lang="ko-KR" altLang="en-US" sz="1600" dirty="0"/>
              <a:t>배열의 인덱스</a:t>
            </a:r>
            <a:endParaRPr lang="en-US" altLang="ko-KR" sz="1600" dirty="0"/>
          </a:p>
          <a:p>
            <a:r>
              <a:rPr lang="en-US" altLang="ko-KR" sz="1600" dirty="0" err="1"/>
              <a:t>suffle</a:t>
            </a:r>
            <a:r>
              <a:rPr lang="en-US" altLang="ko-KR" sz="1600" dirty="0"/>
              <a:t> : </a:t>
            </a:r>
            <a:r>
              <a:rPr lang="ko-KR" altLang="en-US" sz="1600" dirty="0"/>
              <a:t>샘플을 섞을지</a:t>
            </a:r>
            <a:r>
              <a:rPr lang="en-US" altLang="ko-KR" sz="1600" dirty="0"/>
              <a:t>, </a:t>
            </a:r>
            <a:r>
              <a:rPr lang="ko-KR" altLang="en-US" sz="1600" dirty="0"/>
              <a:t>시간순서대로 추출할지 결정</a:t>
            </a:r>
            <a:endParaRPr lang="en-US" altLang="ko-KR" sz="1600" dirty="0"/>
          </a:p>
          <a:p>
            <a:r>
              <a:rPr lang="en-US" altLang="ko-KR" sz="1600" dirty="0"/>
              <a:t>batch size : </a:t>
            </a:r>
            <a:r>
              <a:rPr lang="ko-KR" altLang="en-US" sz="1600" dirty="0"/>
              <a:t>배치의 샘플 수</a:t>
            </a:r>
            <a:endParaRPr lang="en-US" altLang="ko-KR" sz="1600" dirty="0"/>
          </a:p>
          <a:p>
            <a:r>
              <a:rPr lang="en-US" altLang="ko-KR" sz="1600" dirty="0"/>
              <a:t>step : </a:t>
            </a:r>
            <a:r>
              <a:rPr lang="ko-KR" altLang="en-US" sz="1600" dirty="0"/>
              <a:t>데이터를 </a:t>
            </a:r>
            <a:r>
              <a:rPr lang="ko-KR" altLang="en-US" sz="1600" dirty="0" err="1"/>
              <a:t>샘플링할</a:t>
            </a:r>
            <a:r>
              <a:rPr lang="ko-KR" altLang="en-US" sz="1600" dirty="0"/>
              <a:t> 타임스텝 간격</a:t>
            </a:r>
            <a:r>
              <a:rPr lang="en-US" altLang="ko-KR" sz="1600" dirty="0"/>
              <a:t>-&gt;1</a:t>
            </a:r>
            <a:r>
              <a:rPr lang="ko-KR" altLang="en-US" sz="1600" dirty="0"/>
              <a:t>시간에 하나의 데이터포인트추출을 위해 </a:t>
            </a:r>
            <a:r>
              <a:rPr lang="en-US" altLang="ko-KR" sz="1600" dirty="0"/>
              <a:t>6</a:t>
            </a:r>
            <a:r>
              <a:rPr lang="ko-KR" altLang="en-US" sz="1600" dirty="0"/>
              <a:t>으로 지정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609DB2B-B4EB-47ED-AA7B-714ED8B6F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708" y="595312"/>
            <a:ext cx="5633801" cy="560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25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ko-KR" altLang="en-US" sz="2100" dirty="0"/>
              <a:t>훈련</a:t>
            </a:r>
            <a:r>
              <a:rPr lang="en-US" altLang="ko-KR" sz="2100" dirty="0"/>
              <a:t>, </a:t>
            </a:r>
            <a:r>
              <a:rPr lang="ko-KR" altLang="en-US" sz="2100" dirty="0"/>
              <a:t>검증</a:t>
            </a:r>
            <a:r>
              <a:rPr lang="en-US" altLang="ko-KR" sz="2100" dirty="0"/>
              <a:t>, </a:t>
            </a:r>
            <a:r>
              <a:rPr lang="ko-KR" altLang="en-US" sz="2100" dirty="0"/>
              <a:t>테스트 </a:t>
            </a:r>
            <a:r>
              <a:rPr lang="ko-KR" altLang="en-US" sz="2100" dirty="0" err="1"/>
              <a:t>제네레이터</a:t>
            </a:r>
            <a:r>
              <a:rPr lang="ko-KR" altLang="en-US" sz="2100" dirty="0"/>
              <a:t> 준비</a:t>
            </a:r>
          </a:p>
        </p:txBody>
      </p:sp>
      <p:grpSp>
        <p:nvGrpSpPr>
          <p:cNvPr id="27" name="Group 3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3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260A6A2-82F8-410C-B05D-F9F149C0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30" name="Rectangle 3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내용 개체 틀 6">
            <a:extLst>
              <a:ext uri="{FF2B5EF4-FFF2-40B4-BE49-F238E27FC236}">
                <a16:creationId xmlns:a16="http://schemas.microsoft.com/office/drawing/2014/main" id="{D52E601E-10DE-400B-82DB-ED97179B4ADE}"/>
              </a:ext>
            </a:extLst>
          </p:cNvPr>
          <p:cNvSpPr txBox="1">
            <a:spLocks/>
          </p:cNvSpPr>
          <p:nvPr/>
        </p:nvSpPr>
        <p:spPr>
          <a:xfrm>
            <a:off x="159340" y="2206555"/>
            <a:ext cx="5369923" cy="4103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/>
              <a:t>제네레이터</a:t>
            </a:r>
            <a:r>
              <a:rPr lang="ko-KR" altLang="en-US" sz="1600" dirty="0"/>
              <a:t> 함수를 사용하여 훈련</a:t>
            </a:r>
            <a:r>
              <a:rPr lang="en-US" altLang="ko-KR" sz="1600" dirty="0"/>
              <a:t>,</a:t>
            </a:r>
            <a:r>
              <a:rPr lang="ko-KR" altLang="en-US" sz="1600" dirty="0"/>
              <a:t> 검증</a:t>
            </a:r>
            <a:r>
              <a:rPr lang="en-US" altLang="ko-KR" sz="1600" dirty="0"/>
              <a:t>, </a:t>
            </a:r>
            <a:r>
              <a:rPr lang="ko-KR" altLang="en-US" sz="1600" dirty="0"/>
              <a:t>테스트 </a:t>
            </a:r>
            <a:r>
              <a:rPr lang="ko-KR" altLang="en-US" sz="1600" dirty="0" err="1"/>
              <a:t>제네레이터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훈련용 </a:t>
            </a:r>
            <a:r>
              <a:rPr lang="ko-KR" altLang="en-US" sz="1600" dirty="0" err="1"/>
              <a:t>제네레이터는</a:t>
            </a:r>
            <a:r>
              <a:rPr lang="ko-KR" altLang="en-US" sz="1600" dirty="0"/>
              <a:t> 처음 </a:t>
            </a:r>
            <a:r>
              <a:rPr lang="en-US" altLang="ko-KR" sz="1600" dirty="0"/>
              <a:t>20</a:t>
            </a:r>
            <a:r>
              <a:rPr lang="ko-KR" altLang="en-US" sz="1600" dirty="0"/>
              <a:t>만개</a:t>
            </a:r>
            <a:endParaRPr lang="en-US" altLang="ko-KR" sz="1600" dirty="0"/>
          </a:p>
          <a:p>
            <a:r>
              <a:rPr lang="ko-KR" altLang="en-US" sz="1600" dirty="0"/>
              <a:t>검증용 </a:t>
            </a:r>
            <a:r>
              <a:rPr lang="ko-KR" altLang="en-US" sz="1600" dirty="0" err="1"/>
              <a:t>제네레이터는</a:t>
            </a:r>
            <a:r>
              <a:rPr lang="ko-KR" altLang="en-US" sz="1600" dirty="0"/>
              <a:t> 그 다음 </a:t>
            </a:r>
            <a:r>
              <a:rPr lang="en-US" altLang="ko-KR" sz="1600" dirty="0"/>
              <a:t>10</a:t>
            </a:r>
            <a:r>
              <a:rPr lang="ko-KR" altLang="en-US" sz="1600" dirty="0"/>
              <a:t>만개</a:t>
            </a:r>
            <a:endParaRPr lang="en-US" altLang="ko-KR" sz="1600" dirty="0"/>
          </a:p>
          <a:p>
            <a:r>
              <a:rPr lang="ko-KR" altLang="en-US" sz="1600" dirty="0"/>
              <a:t>테스트용 </a:t>
            </a:r>
            <a:r>
              <a:rPr lang="ko-KR" altLang="en-US" sz="1600" dirty="0" err="1"/>
              <a:t>제네레이터는</a:t>
            </a:r>
            <a:r>
              <a:rPr lang="ko-KR" altLang="en-US" sz="1600" dirty="0"/>
              <a:t> 나머지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83804F-F0A9-4DAA-9A33-F79749713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108" y="661697"/>
            <a:ext cx="5100637" cy="553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78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6.3.3 </a:t>
            </a:r>
            <a:r>
              <a:rPr lang="ko-KR" altLang="en-US" sz="4800" dirty="0"/>
              <a:t>상식 수준의 기준점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260A6A2-82F8-410C-B05D-F9F149C0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79139" cy="3639450"/>
          </a:xfrm>
        </p:spPr>
        <p:txBody>
          <a:bodyPr anchor="ctr">
            <a:noAutofit/>
          </a:bodyPr>
          <a:lstStyle/>
          <a:p>
            <a:r>
              <a:rPr lang="ko-KR" altLang="en-US" sz="2000" dirty="0"/>
              <a:t>온도 예측 문제를 풀기 전 간단한 상식 수준의 해법시도 </a:t>
            </a:r>
            <a:r>
              <a:rPr lang="en-US" altLang="ko-KR" sz="2000" dirty="0"/>
              <a:t>-&gt; </a:t>
            </a:r>
            <a:r>
              <a:rPr lang="ko-KR" altLang="en-US" sz="2000" dirty="0"/>
              <a:t>정상 여부 확인 용도로 고수준 </a:t>
            </a:r>
            <a:r>
              <a:rPr lang="ko-KR" altLang="en-US" sz="2000" dirty="0" err="1"/>
              <a:t>머신러닝</a:t>
            </a:r>
            <a:r>
              <a:rPr lang="ko-KR" altLang="en-US" sz="2000" dirty="0"/>
              <a:t> 모델이라면 뛰어넘어야 할 기준점을 </a:t>
            </a:r>
            <a:r>
              <a:rPr lang="ko-KR" altLang="en-US" sz="2000" dirty="0" err="1"/>
              <a:t>만듬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해결책이 없는 새로운 문제를 다루어야 할 때 유용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온도 시계열 데이터는 연속성이 있고 일자별로 주기성을 가진다고 가정할 수 있으므로 오늘의 온도는 내일의 온도와 비슷할 가능성이 높음</a:t>
            </a:r>
            <a:r>
              <a:rPr lang="en-US" altLang="ko-KR" sz="2000" dirty="0"/>
              <a:t>-&gt;</a:t>
            </a:r>
            <a:r>
              <a:rPr lang="ko-KR" altLang="en-US" sz="2000" dirty="0"/>
              <a:t>평균 절댓값 오차로 평가</a:t>
            </a:r>
            <a:endParaRPr lang="en-US" altLang="ko-KR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74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ko-KR" altLang="en-US" sz="2800" dirty="0"/>
              <a:t>상식적인 기준 모델의 </a:t>
            </a:r>
            <a:r>
              <a:rPr lang="en-US" altLang="ko-KR" sz="2800" dirty="0"/>
              <a:t>MAE</a:t>
            </a:r>
            <a:r>
              <a:rPr lang="ko-KR" altLang="en-US" sz="2800" dirty="0"/>
              <a:t> 계산 후 섭씨로 변환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260A6A2-82F8-410C-B05D-F9F149C0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내용 개체 틀 6">
            <a:extLst>
              <a:ext uri="{FF2B5EF4-FFF2-40B4-BE49-F238E27FC236}">
                <a16:creationId xmlns:a16="http://schemas.microsoft.com/office/drawing/2014/main" id="{D52E601E-10DE-400B-82DB-ED97179B4ADE}"/>
              </a:ext>
            </a:extLst>
          </p:cNvPr>
          <p:cNvSpPr txBox="1">
            <a:spLocks/>
          </p:cNvSpPr>
          <p:nvPr/>
        </p:nvSpPr>
        <p:spPr>
          <a:xfrm>
            <a:off x="159341" y="2206555"/>
            <a:ext cx="5326802" cy="4103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dirty="0"/>
          </a:p>
        </p:txBody>
      </p:sp>
      <p:sp>
        <p:nvSpPr>
          <p:cNvPr id="20" name="내용 개체 틀 6">
            <a:extLst>
              <a:ext uri="{FF2B5EF4-FFF2-40B4-BE49-F238E27FC236}">
                <a16:creationId xmlns:a16="http://schemas.microsoft.com/office/drawing/2014/main" id="{3D9AA2F2-A2D5-45F5-95DF-5A17105A0F4B}"/>
              </a:ext>
            </a:extLst>
          </p:cNvPr>
          <p:cNvSpPr txBox="1">
            <a:spLocks/>
          </p:cNvSpPr>
          <p:nvPr/>
        </p:nvSpPr>
        <p:spPr>
          <a:xfrm>
            <a:off x="311741" y="2358955"/>
            <a:ext cx="5326802" cy="4103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출력된 </a:t>
            </a:r>
            <a:r>
              <a:rPr lang="en-US" altLang="ko-KR" sz="2000" dirty="0"/>
              <a:t>MAE</a:t>
            </a:r>
            <a:r>
              <a:rPr lang="ko-KR" altLang="en-US" sz="2000" dirty="0"/>
              <a:t>는 약 </a:t>
            </a:r>
            <a:r>
              <a:rPr lang="en-US" altLang="ko-KR" sz="2000" dirty="0"/>
              <a:t>0.29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0.29</a:t>
            </a:r>
            <a:r>
              <a:rPr lang="ko-KR" altLang="en-US" sz="2000" dirty="0"/>
              <a:t>에 표준편차를 곱하면 섭씨 약 </a:t>
            </a:r>
            <a:r>
              <a:rPr lang="en-US" altLang="ko-KR" sz="2000" dirty="0"/>
              <a:t>2.57</a:t>
            </a:r>
            <a:r>
              <a:rPr lang="ko-KR" altLang="en-US" sz="2000" dirty="0"/>
              <a:t>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95898B-50AB-472A-B289-1CBDC2685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284" y="1083484"/>
            <a:ext cx="5305425" cy="451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36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5400" dirty="0"/>
              <a:t>6.3.4 </a:t>
            </a:r>
            <a:r>
              <a:rPr lang="ko-KR" altLang="en-US" sz="5400" dirty="0"/>
              <a:t>기본적인 머신 러닝방법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260A6A2-82F8-410C-B05D-F9F149C0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상식 수준의 기준점을 세워놓는 것과 비슷하게 복잡한 모델을 시도하기 전에 간단하고 손쉽게 만들 </a:t>
            </a:r>
            <a:r>
              <a:rPr lang="ko-KR" altLang="en-US" sz="2000" dirty="0" err="1"/>
              <a:t>수있는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머신러닝</a:t>
            </a:r>
            <a:r>
              <a:rPr lang="ko-KR" altLang="en-US" sz="2000" dirty="0"/>
              <a:t> 모델을 먼저 </a:t>
            </a:r>
            <a:r>
              <a:rPr lang="ko-KR" altLang="en-US" sz="2000" dirty="0" err="1"/>
              <a:t>만듬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더 복잡한 방법을 도입하는 근거가 마련됨</a:t>
            </a:r>
            <a:r>
              <a:rPr lang="en-US" altLang="ko-KR" sz="2000" dirty="0"/>
              <a:t>-&gt;</a:t>
            </a:r>
            <a:r>
              <a:rPr lang="ko-KR" altLang="en-US" sz="2000" dirty="0"/>
              <a:t>실제적인 이득을 얻는 효과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03214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8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ko-KR" altLang="en-US" sz="4800"/>
              <a:t>머신러닝 모델 훈련하고 평가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260A6A2-82F8-410C-B05D-F9F149C0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9407614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내용 개체 틀 6">
            <a:extLst>
              <a:ext uri="{FF2B5EF4-FFF2-40B4-BE49-F238E27FC236}">
                <a16:creationId xmlns:a16="http://schemas.microsoft.com/office/drawing/2014/main" id="{D52E601E-10DE-400B-82DB-ED97179B4ADE}"/>
              </a:ext>
            </a:extLst>
          </p:cNvPr>
          <p:cNvSpPr txBox="1">
            <a:spLocks/>
          </p:cNvSpPr>
          <p:nvPr/>
        </p:nvSpPr>
        <p:spPr>
          <a:xfrm>
            <a:off x="102191" y="2194499"/>
            <a:ext cx="11077778" cy="4103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dirty="0"/>
          </a:p>
        </p:txBody>
      </p:sp>
      <p:sp>
        <p:nvSpPr>
          <p:cNvPr id="20" name="내용 개체 틀 6">
            <a:extLst>
              <a:ext uri="{FF2B5EF4-FFF2-40B4-BE49-F238E27FC236}">
                <a16:creationId xmlns:a16="http://schemas.microsoft.com/office/drawing/2014/main" id="{3D9AA2F2-A2D5-45F5-95DF-5A17105A0F4B}"/>
              </a:ext>
            </a:extLst>
          </p:cNvPr>
          <p:cNvSpPr txBox="1">
            <a:spLocks/>
          </p:cNvSpPr>
          <p:nvPr/>
        </p:nvSpPr>
        <p:spPr>
          <a:xfrm>
            <a:off x="311740" y="2358955"/>
            <a:ext cx="11086599" cy="4103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Flatten </a:t>
            </a:r>
            <a:r>
              <a:rPr lang="ko-KR" altLang="en-US" sz="2000" dirty="0"/>
              <a:t>레이어와 </a:t>
            </a:r>
            <a:r>
              <a:rPr lang="en-US" altLang="ko-KR" sz="2000" dirty="0"/>
              <a:t>2</a:t>
            </a:r>
            <a:r>
              <a:rPr lang="ko-KR" altLang="en-US" sz="2000" dirty="0"/>
              <a:t>개의 </a:t>
            </a:r>
            <a:r>
              <a:rPr lang="en-US" altLang="ko-KR" sz="2000" dirty="0"/>
              <a:t>Dense </a:t>
            </a:r>
            <a:r>
              <a:rPr lang="ko-KR" altLang="en-US" sz="2000" dirty="0" err="1"/>
              <a:t>레이어층을</a:t>
            </a:r>
            <a:r>
              <a:rPr lang="ko-KR" altLang="en-US" sz="2000" dirty="0"/>
              <a:t> 통과시키는 완전 연결네트워크</a:t>
            </a:r>
            <a:r>
              <a:rPr lang="en-US" altLang="ko-KR" sz="2000" dirty="0"/>
              <a:t>, </a:t>
            </a:r>
            <a:r>
              <a:rPr lang="ko-KR" altLang="en-US" sz="2000" dirty="0"/>
              <a:t>손실함수는 </a:t>
            </a:r>
            <a:r>
              <a:rPr lang="en-US" altLang="ko-KR" sz="2000" dirty="0"/>
              <a:t>MAE</a:t>
            </a:r>
          </a:p>
          <a:p>
            <a:r>
              <a:rPr lang="ko-KR" altLang="en-US" sz="2000" dirty="0"/>
              <a:t>상식 수준의 방법에서 사용한 것과 동일한 데이터</a:t>
            </a:r>
            <a:r>
              <a:rPr lang="en-US" altLang="ko-KR" sz="2000" dirty="0"/>
              <a:t>,</a:t>
            </a:r>
            <a:r>
              <a:rPr lang="ko-KR" altLang="en-US" sz="2000" dirty="0"/>
              <a:t>지표를 사용했으므로 결과 비교가능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9D3C0F-7C01-434F-8846-B125B4846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78" y="2403022"/>
            <a:ext cx="6869906" cy="29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02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ko-KR" altLang="en-US" sz="3700" dirty="0"/>
              <a:t>결과 그래프 확인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260A6A2-82F8-410C-B05D-F9F149C0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60" y="2431014"/>
            <a:ext cx="4559425" cy="3979585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일부 검증손실은 안정적이지 못함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기준 모델의 성능을 앞지르기 </a:t>
            </a:r>
            <a:r>
              <a:rPr lang="ko-KR" altLang="en-US" sz="2000" dirty="0" err="1"/>
              <a:t>쉽지않음</a:t>
            </a:r>
            <a:r>
              <a:rPr lang="ko-KR" altLang="en-US" sz="2000" dirty="0"/>
              <a:t> </a:t>
            </a:r>
            <a:r>
              <a:rPr lang="en-US" altLang="ko-KR" sz="2000" dirty="0"/>
              <a:t>-&gt; </a:t>
            </a:r>
            <a:r>
              <a:rPr lang="ko-KR" altLang="en-US" sz="2000" dirty="0"/>
              <a:t>기준모델의 </a:t>
            </a:r>
            <a:r>
              <a:rPr lang="ko-KR" altLang="en-US" sz="2000" dirty="0" err="1"/>
              <a:t>오차값</a:t>
            </a:r>
            <a:r>
              <a:rPr lang="en-US" altLang="ko-KR" sz="2000" dirty="0"/>
              <a:t>(0.29)</a:t>
            </a:r>
            <a:r>
              <a:rPr lang="ko-KR" altLang="en-US" sz="2000" dirty="0"/>
              <a:t>보다 크게 나옴</a:t>
            </a:r>
            <a:endParaRPr lang="en-US" altLang="ko-KR" sz="2000" dirty="0"/>
          </a:p>
          <a:p>
            <a:r>
              <a:rPr lang="ko-KR" altLang="en-US" sz="2000" dirty="0"/>
              <a:t>기준모델은 우리가 적용한 상식이 많이 포함되어 있지만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머신러닝</a:t>
            </a:r>
            <a:r>
              <a:rPr lang="ko-KR" altLang="en-US" sz="2000" dirty="0"/>
              <a:t> 모델은 </a:t>
            </a:r>
            <a:r>
              <a:rPr lang="ko-KR" altLang="en-US" sz="2000" dirty="0" err="1"/>
              <a:t>그렇지않음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03D027-E26B-411E-9A6C-5CCB163BB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006" y="418773"/>
            <a:ext cx="4506680" cy="601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63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5400" dirty="0"/>
              <a:t>6.3.5 </a:t>
            </a:r>
            <a:r>
              <a:rPr lang="ko-KR" altLang="en-US" sz="5400" dirty="0"/>
              <a:t>첫 번째 순환 신경망</a:t>
            </a:r>
          </a:p>
        </p:txBody>
      </p:sp>
      <p:grpSp>
        <p:nvGrpSpPr>
          <p:cNvPr id="10" name="Group 13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260A6A2-82F8-410C-B05D-F9F149C0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ko-KR" altLang="en-US" sz="2400" dirty="0"/>
              <a:t>첫 번째 완전연결 네트워크</a:t>
            </a:r>
            <a:r>
              <a:rPr lang="en-US" altLang="ko-KR" sz="2400" dirty="0"/>
              <a:t>(</a:t>
            </a:r>
            <a:r>
              <a:rPr lang="ko-KR" altLang="en-US" sz="2400" dirty="0"/>
              <a:t>간단한 </a:t>
            </a:r>
            <a:r>
              <a:rPr lang="ko-KR" altLang="en-US" sz="2400" dirty="0" err="1"/>
              <a:t>머신러닝</a:t>
            </a:r>
            <a:r>
              <a:rPr lang="ko-KR" altLang="en-US" sz="2400" dirty="0"/>
              <a:t> 모델</a:t>
            </a:r>
            <a:r>
              <a:rPr lang="en-US" altLang="ko-KR" sz="2400" dirty="0"/>
              <a:t>)</a:t>
            </a:r>
            <a:r>
              <a:rPr lang="ko-KR" altLang="en-US" sz="2400" dirty="0"/>
              <a:t>는 잘 작동하지 않음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시간개념을 잃어버리지 않게 입력데이터</a:t>
            </a:r>
            <a:r>
              <a:rPr lang="en-US" altLang="ko-KR" sz="2400" dirty="0"/>
              <a:t>(</a:t>
            </a:r>
            <a:r>
              <a:rPr lang="ko-KR" altLang="en-US" sz="2400" dirty="0"/>
              <a:t>시퀀스 데이터</a:t>
            </a:r>
            <a:r>
              <a:rPr lang="en-US" altLang="ko-KR" sz="2400" dirty="0"/>
              <a:t>)</a:t>
            </a:r>
            <a:r>
              <a:rPr lang="ko-KR" altLang="en-US" sz="2400" dirty="0"/>
              <a:t>를 그대로 사용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시퀀스데이터에 잘 들어맞는 순환 시퀀스 처리모델 사용</a:t>
            </a:r>
            <a:r>
              <a:rPr lang="en-US" altLang="ko-KR" sz="2400" dirty="0"/>
              <a:t>-&gt;</a:t>
            </a:r>
            <a:r>
              <a:rPr lang="ko-KR" altLang="en-US" sz="2400" dirty="0"/>
              <a:t>데이터 포인터의 시간순서 사용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167688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altLang="ko-KR" sz="2400"/>
              <a:t>GRU</a:t>
            </a:r>
            <a:r>
              <a:rPr lang="ko-KR" altLang="en-US" sz="2400"/>
              <a:t>를 사용한 모델 훈련</a:t>
            </a:r>
            <a:r>
              <a:rPr lang="en-US" altLang="ko-KR" sz="2400"/>
              <a:t>, </a:t>
            </a:r>
            <a:r>
              <a:rPr lang="ko-KR" altLang="en-US" sz="2400"/>
              <a:t>평가</a:t>
            </a:r>
            <a:endParaRPr lang="ko-KR" altLang="en-US" sz="2400" dirty="0"/>
          </a:p>
        </p:txBody>
      </p:sp>
      <p:grpSp>
        <p:nvGrpSpPr>
          <p:cNvPr id="27" name="Group 3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3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260A6A2-82F8-410C-B05D-F9F149C0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30" name="Rectangle 3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내용 개체 틀 6">
            <a:extLst>
              <a:ext uri="{FF2B5EF4-FFF2-40B4-BE49-F238E27FC236}">
                <a16:creationId xmlns:a16="http://schemas.microsoft.com/office/drawing/2014/main" id="{D52E601E-10DE-400B-82DB-ED97179B4ADE}"/>
              </a:ext>
            </a:extLst>
          </p:cNvPr>
          <p:cNvSpPr txBox="1">
            <a:spLocks/>
          </p:cNvSpPr>
          <p:nvPr/>
        </p:nvSpPr>
        <p:spPr>
          <a:xfrm>
            <a:off x="159341" y="2206555"/>
            <a:ext cx="5326802" cy="4103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dirty="0"/>
          </a:p>
        </p:txBody>
      </p:sp>
      <p:sp>
        <p:nvSpPr>
          <p:cNvPr id="20" name="내용 개체 틀 6">
            <a:extLst>
              <a:ext uri="{FF2B5EF4-FFF2-40B4-BE49-F238E27FC236}">
                <a16:creationId xmlns:a16="http://schemas.microsoft.com/office/drawing/2014/main" id="{3D9AA2F2-A2D5-45F5-95DF-5A17105A0F4B}"/>
              </a:ext>
            </a:extLst>
          </p:cNvPr>
          <p:cNvSpPr txBox="1">
            <a:spLocks/>
          </p:cNvSpPr>
          <p:nvPr/>
        </p:nvSpPr>
        <p:spPr>
          <a:xfrm>
            <a:off x="311741" y="2358955"/>
            <a:ext cx="5326802" cy="4103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GRU</a:t>
            </a:r>
            <a:r>
              <a:rPr lang="ko-KR" altLang="en-US" sz="1800" dirty="0"/>
              <a:t>는 순환 신경망으로서 </a:t>
            </a:r>
            <a:r>
              <a:rPr lang="en-US" altLang="ko-KR" sz="1800" dirty="0"/>
              <a:t>LSTM</a:t>
            </a:r>
            <a:r>
              <a:rPr lang="ko-KR" altLang="en-US" sz="1800" dirty="0"/>
              <a:t>과 같은 원리로 작동하지만 조금 더 간결하고 계산 비용이 </a:t>
            </a:r>
            <a:r>
              <a:rPr lang="ko-KR" altLang="en-US" sz="1800" dirty="0" err="1"/>
              <a:t>덜듬</a:t>
            </a:r>
            <a:r>
              <a:rPr lang="en-US" altLang="ko-KR" sz="1800" dirty="0"/>
              <a:t>-&gt;</a:t>
            </a:r>
            <a:r>
              <a:rPr lang="ko-KR" altLang="en-US" sz="1800" dirty="0"/>
              <a:t>그래서 </a:t>
            </a:r>
            <a:r>
              <a:rPr lang="en-US" altLang="ko-KR" sz="1800" dirty="0"/>
              <a:t>LSTM</a:t>
            </a:r>
            <a:r>
              <a:rPr lang="ko-KR" altLang="en-US" sz="1800" dirty="0"/>
              <a:t>보다 학습능력이 높지 않을 수 있음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시퀀스를 펼쳐서 처리하는 완전연결 네트워크</a:t>
            </a:r>
            <a:r>
              <a:rPr lang="en-US" altLang="ko-KR" sz="1800" dirty="0"/>
              <a:t>(</a:t>
            </a:r>
            <a:r>
              <a:rPr lang="ko-KR" altLang="en-US" sz="1800" dirty="0"/>
              <a:t>간단한 </a:t>
            </a:r>
            <a:r>
              <a:rPr lang="ko-KR" altLang="en-US" sz="1800" dirty="0" err="1"/>
              <a:t>머신러닝모델</a:t>
            </a:r>
            <a:r>
              <a:rPr lang="en-US" altLang="ko-KR" sz="1800" dirty="0"/>
              <a:t>)</a:t>
            </a:r>
            <a:r>
              <a:rPr lang="ko-KR" altLang="en-US" sz="1800" dirty="0"/>
              <a:t>보다 순환 네트워크가   </a:t>
            </a:r>
            <a:r>
              <a:rPr lang="ko-KR" altLang="en-US" sz="1800" dirty="0" err="1"/>
              <a:t>순서있는</a:t>
            </a:r>
            <a:r>
              <a:rPr lang="ko-KR" altLang="en-US" sz="1800" dirty="0"/>
              <a:t> 데이터를 처리하는데 더 적합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학습결과 상식 수준의 모델의 성능을 크게 뛰어넘음 </a:t>
            </a:r>
            <a:r>
              <a:rPr lang="en-US" altLang="ko-KR" sz="1800" dirty="0"/>
              <a:t>-&gt;</a:t>
            </a:r>
            <a:r>
              <a:rPr lang="ko-KR" altLang="en-US" sz="1800" dirty="0"/>
              <a:t>새로운 검증 </a:t>
            </a:r>
            <a:r>
              <a:rPr lang="en-US" altLang="ko-KR" sz="1800" dirty="0"/>
              <a:t>MAE</a:t>
            </a:r>
            <a:r>
              <a:rPr lang="ko-KR" altLang="en-US" sz="1800" dirty="0"/>
              <a:t>는 </a:t>
            </a:r>
            <a:r>
              <a:rPr lang="en-US" altLang="ko-KR" sz="1800" dirty="0"/>
              <a:t>0.265</a:t>
            </a:r>
            <a:r>
              <a:rPr lang="ko-KR" altLang="en-US" sz="1800" dirty="0"/>
              <a:t>이하</a:t>
            </a:r>
            <a:r>
              <a:rPr lang="en-US" altLang="ko-KR" sz="1800" dirty="0"/>
              <a:t>(</a:t>
            </a:r>
            <a:r>
              <a:rPr lang="ko-KR" altLang="en-US" sz="1800" dirty="0"/>
              <a:t>과대적합 시작하는 곳</a:t>
            </a:r>
            <a:r>
              <a:rPr lang="en-US" altLang="ko-KR" sz="1800" dirty="0"/>
              <a:t>)</a:t>
            </a:r>
            <a:r>
              <a:rPr lang="ko-KR" altLang="en-US" sz="1800" dirty="0"/>
              <a:t>이고 섭씨로 복원하면 </a:t>
            </a:r>
            <a:r>
              <a:rPr lang="en-US" altLang="ko-KR" sz="1800" dirty="0"/>
              <a:t>2.35</a:t>
            </a:r>
            <a:r>
              <a:rPr lang="ko-KR" altLang="en-US" sz="1800" dirty="0"/>
              <a:t>도 초기 에러 </a:t>
            </a:r>
            <a:r>
              <a:rPr lang="en-US" altLang="ko-KR" sz="1800" dirty="0"/>
              <a:t>2.57</a:t>
            </a:r>
            <a:r>
              <a:rPr lang="ko-KR" altLang="en-US" sz="1800" dirty="0"/>
              <a:t>도 보다 적음</a:t>
            </a:r>
            <a:r>
              <a:rPr lang="en-US" altLang="ko-KR" sz="18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11E8DF-392C-4F91-97BD-BEDB753DB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284" y="755818"/>
            <a:ext cx="4816946" cy="23523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EB0E130-7AE7-491D-A952-73744B134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299" y="3350099"/>
            <a:ext cx="4364120" cy="275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40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52" y="221439"/>
            <a:ext cx="11107138" cy="1188950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6.3.6 </a:t>
            </a:r>
            <a:r>
              <a:rPr lang="ko-KR" altLang="en-US" sz="3400" dirty="0"/>
              <a:t>과대적합을 감소하기 위해 순환 </a:t>
            </a:r>
            <a:r>
              <a:rPr lang="ko-KR" altLang="en-US" sz="3400" dirty="0" err="1"/>
              <a:t>드롭아웃</a:t>
            </a:r>
            <a:r>
              <a:rPr lang="ko-KR" altLang="en-US" sz="3400" dirty="0"/>
              <a:t> 사용하기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260A6A2-82F8-410C-B05D-F9F149C0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ko-KR" altLang="en-US" sz="2400" dirty="0" err="1"/>
              <a:t>드롭아웃이없는</a:t>
            </a:r>
            <a:r>
              <a:rPr lang="ko-KR" altLang="en-US" sz="2400" dirty="0"/>
              <a:t> </a:t>
            </a:r>
            <a:r>
              <a:rPr lang="en-US" altLang="ko-KR" sz="2400" dirty="0"/>
              <a:t>GRU</a:t>
            </a:r>
            <a:r>
              <a:rPr lang="ko-KR" altLang="en-US" sz="2400" dirty="0"/>
              <a:t>를 사용하여 훈련했을 때 </a:t>
            </a:r>
            <a:r>
              <a:rPr lang="ko-KR" altLang="en-US" sz="2400" dirty="0" err="1"/>
              <a:t>과적합</a:t>
            </a:r>
            <a:r>
              <a:rPr lang="ko-KR" altLang="en-US" sz="2400" dirty="0"/>
              <a:t> 발생                </a:t>
            </a:r>
            <a:r>
              <a:rPr lang="en-US" altLang="ko-KR" sz="2400" dirty="0"/>
              <a:t>-&gt; </a:t>
            </a:r>
            <a:r>
              <a:rPr lang="ko-KR" altLang="en-US" sz="2400" dirty="0"/>
              <a:t>훈련데이터를 층에 </a:t>
            </a:r>
            <a:r>
              <a:rPr lang="ko-KR" altLang="en-US" sz="2400" dirty="0" err="1"/>
              <a:t>주입할때</a:t>
            </a:r>
            <a:r>
              <a:rPr lang="ko-KR" altLang="en-US" sz="2400" dirty="0"/>
              <a:t> 데이터에 있는 우연한 상관관계를 깨트리기 위해 입력 층의 유닛을 랜덤하게 끄는 기법인 </a:t>
            </a:r>
            <a:r>
              <a:rPr lang="ko-KR" altLang="en-US" sz="2400" dirty="0" err="1"/>
              <a:t>드롭아웃</a:t>
            </a:r>
            <a:r>
              <a:rPr lang="ko-KR" altLang="en-US" sz="2400" dirty="0"/>
              <a:t> 사용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순환 층 이전에 </a:t>
            </a:r>
            <a:r>
              <a:rPr lang="ko-KR" altLang="en-US" sz="2400" dirty="0" err="1"/>
              <a:t>드롭아웃을</a:t>
            </a:r>
            <a:r>
              <a:rPr lang="ko-KR" altLang="en-US" sz="2400" dirty="0"/>
              <a:t> 적용하면 학습에 더 방해되는 것으로 오랫동안 </a:t>
            </a:r>
            <a:r>
              <a:rPr lang="ko-KR" altLang="en-US" sz="2400" dirty="0" err="1"/>
              <a:t>알려져있었으나</a:t>
            </a:r>
            <a:r>
              <a:rPr lang="ko-KR" altLang="en-US" sz="2400" dirty="0"/>
              <a:t> 동일한 </a:t>
            </a:r>
            <a:r>
              <a:rPr lang="ko-KR" altLang="en-US" sz="2400" dirty="0" err="1"/>
              <a:t>드롭아웃</a:t>
            </a:r>
            <a:r>
              <a:rPr lang="ko-KR" altLang="en-US" sz="2400" dirty="0"/>
              <a:t> 마스크를 모든 타임스텝에 적용하는 것으로 해결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04471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E524D1-0939-44A4-AE66-56A326DE9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ko-KR" altLang="en-US" sz="3800" dirty="0"/>
              <a:t>순환 신경망의 성능과 일반화 능력을 </a:t>
            </a:r>
            <a:br>
              <a:rPr lang="en-US" altLang="ko-KR" sz="3800" dirty="0"/>
            </a:br>
            <a:r>
              <a:rPr lang="ko-KR" altLang="en-US" sz="3800" dirty="0"/>
              <a:t>향상시키기 위한 세가지 고급기술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EB369-CF5A-4559-B7C3-DCB78EE23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ko-KR" altLang="en-US" sz="1700"/>
              <a:t>순환 드롭아웃</a:t>
            </a:r>
            <a:r>
              <a:rPr lang="en-US" altLang="ko-KR" sz="1700"/>
              <a:t>(recurrent dropout): </a:t>
            </a:r>
            <a:r>
              <a:rPr lang="ko-KR" altLang="en-US" sz="1700"/>
              <a:t>순환 층에서 과대적합을 방지하기 위해 케라스에 내장되어 있는 드롭아웃을 사용합니다</a:t>
            </a:r>
            <a:r>
              <a:rPr lang="en-US" altLang="ko-KR" sz="1700"/>
              <a:t>. -&gt; </a:t>
            </a:r>
            <a:r>
              <a:rPr lang="ko-KR" altLang="en-US" sz="1700"/>
              <a:t>복잡하게 설계된 신경망은 과적합</a:t>
            </a:r>
            <a:r>
              <a:rPr lang="en-US" altLang="ko-KR" sz="1700"/>
              <a:t>(</a:t>
            </a:r>
            <a:r>
              <a:rPr lang="ko-KR" altLang="en-US" sz="1700" b="0" i="0">
                <a:effectLst/>
                <a:latin typeface="Spoqa Han Sans"/>
              </a:rPr>
              <a:t> 학습 데이터에 대해 과하게 학습하여 실제 데이터에 대한 오차가 증가하는 현상</a:t>
            </a:r>
            <a:r>
              <a:rPr lang="en-US" altLang="ko-KR" sz="1700"/>
              <a:t>)</a:t>
            </a:r>
            <a:r>
              <a:rPr lang="ko-KR" altLang="en-US" sz="1700"/>
              <a:t>이 발생할 수 있으므로 복잡한 신경망의 뉴런의 연결을 임의로 삭제하는 것입니다</a:t>
            </a:r>
            <a:r>
              <a:rPr lang="en-US" altLang="ko-KR" sz="1700"/>
              <a:t>.</a:t>
            </a:r>
          </a:p>
          <a:p>
            <a:endParaRPr lang="en-US" altLang="ko-KR" sz="1700"/>
          </a:p>
          <a:p>
            <a:r>
              <a:rPr lang="ko-KR" altLang="en-US" sz="1700"/>
              <a:t>스태킹 순환 층</a:t>
            </a:r>
            <a:r>
              <a:rPr lang="en-US" altLang="ko-KR" sz="1700"/>
              <a:t>(stacking recurrent layer): </a:t>
            </a:r>
            <a:r>
              <a:rPr lang="ko-KR" altLang="en-US" sz="1700"/>
              <a:t>네트워크의 표현 능력</a:t>
            </a:r>
            <a:r>
              <a:rPr lang="en-US" altLang="ko-KR" sz="1700"/>
              <a:t>(representational power)</a:t>
            </a:r>
            <a:r>
              <a:rPr lang="ko-KR" altLang="en-US" sz="1700"/>
              <a:t>을 증가시킵니다</a:t>
            </a:r>
            <a:r>
              <a:rPr lang="en-US" altLang="ko-KR" sz="1700"/>
              <a:t>(</a:t>
            </a:r>
            <a:r>
              <a:rPr lang="ko-KR" altLang="en-US" sz="1700"/>
              <a:t>그 대신 계산 비용이 많이 든다</a:t>
            </a:r>
            <a:r>
              <a:rPr lang="en-US" altLang="ko-KR" sz="1700"/>
              <a:t>). -&gt;layer(</a:t>
            </a:r>
            <a:r>
              <a:rPr lang="ko-KR" altLang="en-US" sz="1700"/>
              <a:t>층</a:t>
            </a:r>
            <a:r>
              <a:rPr lang="en-US" altLang="ko-KR" sz="1700"/>
              <a:t>)</a:t>
            </a:r>
            <a:r>
              <a:rPr lang="ko-KR" altLang="en-US" sz="1700"/>
              <a:t>을 늘리거나 층의 유닛수를 늘려 네트워크를 더 강력하게 만드는 것</a:t>
            </a:r>
            <a:r>
              <a:rPr lang="en-US" altLang="ko-KR" sz="1700"/>
              <a:t>.</a:t>
            </a:r>
          </a:p>
          <a:p>
            <a:endParaRPr lang="en-US" altLang="ko-KR" sz="1700"/>
          </a:p>
          <a:p>
            <a:r>
              <a:rPr lang="ko-KR" altLang="en-US" sz="1700"/>
              <a:t>양방향 순환 층</a:t>
            </a:r>
            <a:r>
              <a:rPr lang="en-US" altLang="ko-KR" sz="1700"/>
              <a:t>(bidirectional recurrent layer): </a:t>
            </a:r>
            <a:r>
              <a:rPr lang="ko-KR" altLang="en-US" sz="1700"/>
              <a:t>순환 네트워크에 같은 정보를 다른 방향으로 주입하여 정확도를 높이고 기억을 좀 더 오래 유지시킵니다</a:t>
            </a:r>
            <a:r>
              <a:rPr lang="en-US" altLang="ko-KR" sz="1700"/>
              <a:t>. -&gt; </a:t>
            </a:r>
            <a:r>
              <a:rPr lang="ko-KR" altLang="en-US" sz="1700"/>
              <a:t>단방향 순환층이 놓치기 쉬운 패턴을 감지할 수 있음</a:t>
            </a:r>
            <a:r>
              <a:rPr lang="en-US" altLang="ko-KR" sz="17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8320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ko-KR" altLang="en-US" sz="2400" dirty="0" err="1"/>
              <a:t>드롭아웃</a:t>
            </a:r>
            <a:r>
              <a:rPr lang="ko-KR" altLang="en-US" sz="2400" dirty="0"/>
              <a:t> 적용한 </a:t>
            </a:r>
            <a:r>
              <a:rPr lang="en-US" altLang="ko-KR" sz="2400" dirty="0"/>
              <a:t>GRU</a:t>
            </a:r>
            <a:r>
              <a:rPr lang="ko-KR" altLang="en-US" sz="2400" dirty="0"/>
              <a:t>를 사용한 모델 훈련</a:t>
            </a:r>
            <a:r>
              <a:rPr lang="en-US" altLang="ko-KR" sz="2400" dirty="0"/>
              <a:t>, </a:t>
            </a:r>
            <a:r>
              <a:rPr lang="ko-KR" altLang="en-US" sz="2400" dirty="0"/>
              <a:t>평가</a:t>
            </a:r>
          </a:p>
        </p:txBody>
      </p:sp>
      <p:grpSp>
        <p:nvGrpSpPr>
          <p:cNvPr id="27" name="Group 3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3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260A6A2-82F8-410C-B05D-F9F149C0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30" name="Rectangle 3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내용 개체 틀 6">
            <a:extLst>
              <a:ext uri="{FF2B5EF4-FFF2-40B4-BE49-F238E27FC236}">
                <a16:creationId xmlns:a16="http://schemas.microsoft.com/office/drawing/2014/main" id="{D52E601E-10DE-400B-82DB-ED97179B4ADE}"/>
              </a:ext>
            </a:extLst>
          </p:cNvPr>
          <p:cNvSpPr txBox="1">
            <a:spLocks/>
          </p:cNvSpPr>
          <p:nvPr/>
        </p:nvSpPr>
        <p:spPr>
          <a:xfrm>
            <a:off x="159341" y="2206555"/>
            <a:ext cx="5419928" cy="4103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dirty="0"/>
          </a:p>
        </p:txBody>
      </p:sp>
      <p:sp>
        <p:nvSpPr>
          <p:cNvPr id="20" name="내용 개체 틀 6">
            <a:extLst>
              <a:ext uri="{FF2B5EF4-FFF2-40B4-BE49-F238E27FC236}">
                <a16:creationId xmlns:a16="http://schemas.microsoft.com/office/drawing/2014/main" id="{3D9AA2F2-A2D5-45F5-95DF-5A17105A0F4B}"/>
              </a:ext>
            </a:extLst>
          </p:cNvPr>
          <p:cNvSpPr txBox="1">
            <a:spLocks/>
          </p:cNvSpPr>
          <p:nvPr/>
        </p:nvSpPr>
        <p:spPr>
          <a:xfrm>
            <a:off x="311741" y="2358955"/>
            <a:ext cx="5326802" cy="4103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/>
              <a:t>케라스에</a:t>
            </a:r>
            <a:r>
              <a:rPr lang="ko-KR" altLang="en-US" sz="2000" dirty="0"/>
              <a:t> 있는 모든 순환 층은 </a:t>
            </a:r>
            <a:r>
              <a:rPr lang="en-US" altLang="ko-KR" sz="2000" dirty="0"/>
              <a:t>2</a:t>
            </a:r>
            <a:r>
              <a:rPr lang="ko-KR" altLang="en-US" sz="2000" dirty="0"/>
              <a:t>개의 </a:t>
            </a:r>
            <a:r>
              <a:rPr lang="ko-KR" altLang="en-US" sz="2000" dirty="0" err="1"/>
              <a:t>드롭아웃</a:t>
            </a:r>
            <a:r>
              <a:rPr lang="ko-KR" altLang="en-US" sz="2000" dirty="0"/>
              <a:t> 매개변수를 가짐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dropout : </a:t>
            </a:r>
            <a:r>
              <a:rPr lang="ko-KR" altLang="en-US" sz="2000" dirty="0"/>
              <a:t>층의 입력에 대한 </a:t>
            </a:r>
            <a:r>
              <a:rPr lang="ko-KR" altLang="en-US" sz="2000" dirty="0" err="1"/>
              <a:t>드롭아웃</a:t>
            </a:r>
            <a:r>
              <a:rPr lang="ko-KR" altLang="en-US" sz="2000" dirty="0"/>
              <a:t> 비율                                                                                                                                                    을 정하는 부동 소수 값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 err="1"/>
              <a:t>recurrent_dropout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순환 상태의 </a:t>
            </a:r>
            <a:r>
              <a:rPr lang="ko-KR" altLang="en-US" sz="2000" dirty="0" err="1"/>
              <a:t>드롭아웃</a:t>
            </a:r>
            <a:r>
              <a:rPr lang="ko-KR" altLang="en-US" sz="2000" dirty="0"/>
              <a:t> 비율을 정함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r>
              <a:rPr lang="ko-KR" altLang="en-US" sz="2000" dirty="0" err="1"/>
              <a:t>과적합</a:t>
            </a:r>
            <a:r>
              <a:rPr lang="ko-KR" altLang="en-US" sz="2000" dirty="0"/>
              <a:t> 발생 안함</a:t>
            </a:r>
            <a:endParaRPr lang="en-US" altLang="ko-KR" sz="2000" dirty="0"/>
          </a:p>
          <a:p>
            <a:r>
              <a:rPr lang="ko-KR" altLang="en-US" sz="2000" dirty="0"/>
              <a:t>평가점수는 안정적이지만 이전보다 나아지지는 않음</a:t>
            </a:r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52D0F4-CFD3-4B4A-B559-A1EA0D0F4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809" y="337553"/>
            <a:ext cx="5071751" cy="30429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DFDC4E6-1F03-4F98-B7BC-A1BC01076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067" y="3498823"/>
            <a:ext cx="4658336" cy="302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96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3800" dirty="0"/>
              <a:t>6.3.7 </a:t>
            </a:r>
            <a:r>
              <a:rPr lang="ko-KR" altLang="en-US" sz="3800" dirty="0" err="1"/>
              <a:t>스태킹</a:t>
            </a:r>
            <a:r>
              <a:rPr lang="ko-KR" altLang="en-US" sz="3800" dirty="0"/>
              <a:t> 순환 층</a:t>
            </a:r>
          </a:p>
        </p:txBody>
      </p:sp>
      <p:grpSp>
        <p:nvGrpSpPr>
          <p:cNvPr id="10" name="Group 13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260A6A2-82F8-410C-B05D-F9F149C0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ko-KR" altLang="en-US" sz="2400" dirty="0"/>
              <a:t>과적합은 없지만 성능상 문제가 있는 것 같으므로 네트워크의 용량을 늘려야 함</a:t>
            </a:r>
            <a:r>
              <a:rPr lang="en-US" altLang="ko-KR" sz="2400" dirty="0"/>
              <a:t>-&gt;</a:t>
            </a:r>
            <a:r>
              <a:rPr lang="ko-KR" altLang="en-US" sz="2400" dirty="0" err="1"/>
              <a:t>드롭아웃을</a:t>
            </a:r>
            <a:r>
              <a:rPr lang="ko-KR" altLang="en-US" sz="2400" dirty="0"/>
              <a:t> 사용하여 과적합을 줄이는 과정을 거쳤다 가정하고 충분한 과적합이 일어날 때까지 네트워크의 용량을 늘리는 것이 좋음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네트워크의 용량을 늘리려면 일반적으로 각 신경망 층에 있는 유닛의 수를 늘리거나 층을 추가하여야 함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106414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ko-KR" altLang="en-US" sz="3200" dirty="0" err="1"/>
              <a:t>드롭아웃</a:t>
            </a:r>
            <a:r>
              <a:rPr lang="en-US" altLang="ko-KR" sz="3200" dirty="0"/>
              <a:t> </a:t>
            </a:r>
            <a:r>
              <a:rPr lang="ko-KR" altLang="en-US" sz="3200" dirty="0"/>
              <a:t>적용 </a:t>
            </a:r>
            <a:r>
              <a:rPr lang="en-US" altLang="ko-KR" sz="3200" dirty="0"/>
              <a:t>&amp; </a:t>
            </a:r>
            <a:r>
              <a:rPr lang="ko-KR" altLang="en-US" sz="3200" dirty="0" err="1"/>
              <a:t>스태킹한</a:t>
            </a:r>
            <a:r>
              <a:rPr lang="ko-KR" altLang="en-US" sz="3200" dirty="0"/>
              <a:t> </a:t>
            </a:r>
            <a:r>
              <a:rPr lang="en-US" altLang="ko-KR" sz="3200" dirty="0"/>
              <a:t>GRU</a:t>
            </a:r>
            <a:r>
              <a:rPr lang="ko-KR" altLang="en-US" sz="3200" dirty="0"/>
              <a:t>모델 훈련</a:t>
            </a:r>
            <a:r>
              <a:rPr lang="en-US" altLang="ko-KR" sz="3200" dirty="0"/>
              <a:t>,</a:t>
            </a:r>
            <a:r>
              <a:rPr lang="ko-KR" altLang="en-US" sz="3200" dirty="0"/>
              <a:t>평가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260A6A2-82F8-410C-B05D-F9F149C0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내용 개체 틀 6">
            <a:extLst>
              <a:ext uri="{FF2B5EF4-FFF2-40B4-BE49-F238E27FC236}">
                <a16:creationId xmlns:a16="http://schemas.microsoft.com/office/drawing/2014/main" id="{D52E601E-10DE-400B-82DB-ED97179B4ADE}"/>
              </a:ext>
            </a:extLst>
          </p:cNvPr>
          <p:cNvSpPr txBox="1">
            <a:spLocks/>
          </p:cNvSpPr>
          <p:nvPr/>
        </p:nvSpPr>
        <p:spPr>
          <a:xfrm>
            <a:off x="159341" y="2206555"/>
            <a:ext cx="5326802" cy="4103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dirty="0"/>
          </a:p>
        </p:txBody>
      </p:sp>
      <p:sp>
        <p:nvSpPr>
          <p:cNvPr id="20" name="내용 개체 틀 6">
            <a:extLst>
              <a:ext uri="{FF2B5EF4-FFF2-40B4-BE49-F238E27FC236}">
                <a16:creationId xmlns:a16="http://schemas.microsoft.com/office/drawing/2014/main" id="{3D9AA2F2-A2D5-45F5-95DF-5A17105A0F4B}"/>
              </a:ext>
            </a:extLst>
          </p:cNvPr>
          <p:cNvSpPr txBox="1">
            <a:spLocks/>
          </p:cNvSpPr>
          <p:nvPr/>
        </p:nvSpPr>
        <p:spPr>
          <a:xfrm>
            <a:off x="311741" y="2358955"/>
            <a:ext cx="5326802" cy="4103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/>
              <a:t>케라스에서</a:t>
            </a:r>
            <a:r>
              <a:rPr lang="ko-KR" altLang="en-US" sz="1800" dirty="0"/>
              <a:t> 순환 층을 차례대로 쌓으려면 모든 중간층은 마지막 타입스텝 출력만 아니고 전체 시퀀스를 </a:t>
            </a:r>
            <a:r>
              <a:rPr lang="ko-KR" altLang="en-US" sz="1800" dirty="0" err="1"/>
              <a:t>출력해야함</a:t>
            </a:r>
            <a:r>
              <a:rPr lang="en-US" altLang="ko-KR" sz="1800" dirty="0"/>
              <a:t>                                   -&gt;</a:t>
            </a:r>
            <a:r>
              <a:rPr lang="en-US" altLang="ko-KR" sz="1800" dirty="0" err="1"/>
              <a:t>return_sequences</a:t>
            </a:r>
            <a:r>
              <a:rPr lang="en-US" altLang="ko-KR" sz="1800" dirty="0"/>
              <a:t>=True </a:t>
            </a:r>
            <a:r>
              <a:rPr lang="ko-KR" altLang="en-US" sz="1800" dirty="0"/>
              <a:t>로 설정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충분한 과적합을 만들지 못했기 때문에 검증 손실을 향상하기 위해 층의 크기를 늘릴 </a:t>
            </a:r>
            <a:r>
              <a:rPr lang="ko-KR" altLang="en-US" sz="1800" dirty="0" err="1"/>
              <a:t>수있으나</a:t>
            </a:r>
            <a:r>
              <a:rPr lang="ko-KR" altLang="en-US" sz="1800" dirty="0"/>
              <a:t> 비용이 많이 소모됨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층을 추가한 만큼 도움이 되지 않았으므로 네트워크의 용량을 늘리는 것이 도움이 되지않는 것을 알 수 있음</a:t>
            </a:r>
            <a:r>
              <a:rPr lang="en-US" altLang="ko-KR" sz="18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7DA832-5096-4753-9F7E-A9A912638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606" y="210132"/>
            <a:ext cx="4487257" cy="34075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9435A9-51F5-4BEA-A79B-A2268DEC0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151" y="3729924"/>
            <a:ext cx="4338226" cy="292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10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3800" dirty="0"/>
              <a:t>6.3.8 </a:t>
            </a:r>
            <a:r>
              <a:rPr lang="ko-KR" altLang="en-US" sz="3800" dirty="0"/>
              <a:t>양방향 </a:t>
            </a:r>
            <a:r>
              <a:rPr lang="en-US" altLang="ko-KR" sz="3800" dirty="0"/>
              <a:t>RNN </a:t>
            </a:r>
            <a:r>
              <a:rPr lang="ko-KR" altLang="en-US" sz="3800" dirty="0"/>
              <a:t>사용하기</a:t>
            </a:r>
          </a:p>
        </p:txBody>
      </p:sp>
      <p:grpSp>
        <p:nvGrpSpPr>
          <p:cNvPr id="10" name="Group 13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260A6A2-82F8-410C-B05D-F9F149C0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ko-KR" altLang="en-US" sz="2400" dirty="0"/>
              <a:t>양방향 </a:t>
            </a:r>
            <a:r>
              <a:rPr lang="en-US" altLang="ko-KR" sz="2400" dirty="0"/>
              <a:t>RNN</a:t>
            </a:r>
            <a:r>
              <a:rPr lang="ko-KR" altLang="en-US" sz="2400" dirty="0"/>
              <a:t>은 순환신경망의 한 변종 특정 작업에서 기본 </a:t>
            </a:r>
            <a:r>
              <a:rPr lang="en-US" altLang="ko-KR" sz="2400" dirty="0"/>
              <a:t>RNN</a:t>
            </a:r>
            <a:r>
              <a:rPr lang="ko-KR" altLang="en-US" sz="2400" dirty="0"/>
              <a:t>보다 좋은 성능을 나타냄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양방향  </a:t>
            </a:r>
            <a:r>
              <a:rPr lang="en-US" altLang="ko-KR" sz="2400" dirty="0"/>
              <a:t>RNN</a:t>
            </a:r>
            <a:r>
              <a:rPr lang="ko-KR" altLang="en-US" sz="2400" dirty="0"/>
              <a:t>은 시간순서에 민감하다는 성질을 사용하여 각 </a:t>
            </a:r>
            <a:r>
              <a:rPr lang="en-US" altLang="ko-KR" sz="2400" dirty="0"/>
              <a:t>RNN</a:t>
            </a:r>
            <a:r>
              <a:rPr lang="ko-KR" altLang="en-US" sz="2400" dirty="0"/>
              <a:t>은 입력 시퀀스를 한방향으로 처리한 후 각표현을 합친다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단방향 </a:t>
            </a:r>
            <a:r>
              <a:rPr lang="en-US" altLang="ko-KR" sz="2400" dirty="0"/>
              <a:t>RNN</a:t>
            </a:r>
            <a:r>
              <a:rPr lang="ko-KR" altLang="en-US" sz="2400" dirty="0"/>
              <a:t>이</a:t>
            </a:r>
            <a:r>
              <a:rPr lang="en-US" altLang="ko-KR" sz="2400" dirty="0"/>
              <a:t> </a:t>
            </a:r>
            <a:r>
              <a:rPr lang="ko-KR" altLang="en-US" sz="2400" dirty="0"/>
              <a:t>놓치기 쉬운 패턴을 감지함</a:t>
            </a:r>
            <a:endParaRPr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656111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8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ko-KR" altLang="en-US" sz="2400" dirty="0"/>
              <a:t>거꾸로 뒤집힌 시퀀스로 훈련된 </a:t>
            </a:r>
            <a:r>
              <a:rPr lang="en-US" altLang="ko-KR" sz="2400" dirty="0"/>
              <a:t>GRU</a:t>
            </a:r>
            <a:r>
              <a:rPr lang="ko-KR" altLang="en-US" sz="2400" dirty="0"/>
              <a:t>네트워크 사용</a:t>
            </a:r>
          </a:p>
        </p:txBody>
      </p:sp>
      <p:grpSp>
        <p:nvGrpSpPr>
          <p:cNvPr id="27" name="Group 3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3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260A6A2-82F8-410C-B05D-F9F149C0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30" name="Rectangle 3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40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내용 개체 틀 6">
            <a:extLst>
              <a:ext uri="{FF2B5EF4-FFF2-40B4-BE49-F238E27FC236}">
                <a16:creationId xmlns:a16="http://schemas.microsoft.com/office/drawing/2014/main" id="{D52E601E-10DE-400B-82DB-ED97179B4ADE}"/>
              </a:ext>
            </a:extLst>
          </p:cNvPr>
          <p:cNvSpPr txBox="1">
            <a:spLocks/>
          </p:cNvSpPr>
          <p:nvPr/>
        </p:nvSpPr>
        <p:spPr>
          <a:xfrm>
            <a:off x="159341" y="2206555"/>
            <a:ext cx="5326802" cy="4103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dirty="0"/>
          </a:p>
        </p:txBody>
      </p:sp>
      <p:sp>
        <p:nvSpPr>
          <p:cNvPr id="20" name="내용 개체 틀 6">
            <a:extLst>
              <a:ext uri="{FF2B5EF4-FFF2-40B4-BE49-F238E27FC236}">
                <a16:creationId xmlns:a16="http://schemas.microsoft.com/office/drawing/2014/main" id="{3D9AA2F2-A2D5-45F5-95DF-5A17105A0F4B}"/>
              </a:ext>
            </a:extLst>
          </p:cNvPr>
          <p:cNvSpPr txBox="1">
            <a:spLocks/>
          </p:cNvSpPr>
          <p:nvPr/>
        </p:nvSpPr>
        <p:spPr>
          <a:xfrm>
            <a:off x="311741" y="2358955"/>
            <a:ext cx="5333743" cy="4103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시간의 반대 방향으로 입력 시퀀스를 처리하면 </a:t>
            </a:r>
            <a:r>
              <a:rPr lang="ko-KR" altLang="en-US" sz="1800" dirty="0" err="1"/>
              <a:t>만족할만한</a:t>
            </a:r>
            <a:r>
              <a:rPr lang="ko-KR" altLang="en-US" sz="1800" dirty="0"/>
              <a:t> 성능이 나올까</a:t>
            </a:r>
            <a:r>
              <a:rPr lang="en-US" altLang="ko-KR" sz="1800" dirty="0"/>
              <a:t>?</a:t>
            </a:r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dirty="0" err="1"/>
              <a:t>해야할</a:t>
            </a:r>
            <a:r>
              <a:rPr lang="ko-KR" altLang="en-US" sz="1800" dirty="0"/>
              <a:t> 일은 입력 시퀀스를 시간 차원을 따라 거꾸로 생성하는 데이터 </a:t>
            </a:r>
            <a:r>
              <a:rPr lang="ko-KR" altLang="en-US" sz="1800" dirty="0" err="1"/>
              <a:t>제네레이터를</a:t>
            </a:r>
            <a:r>
              <a:rPr lang="ko-KR" altLang="en-US" sz="1800" dirty="0"/>
              <a:t> 만드는 것 </a:t>
            </a:r>
            <a:r>
              <a:rPr lang="en-US" altLang="ko-KR" sz="1800" dirty="0"/>
              <a:t>-&gt; </a:t>
            </a:r>
            <a:r>
              <a:rPr lang="ko-KR" altLang="en-US" sz="1800" dirty="0" err="1"/>
              <a:t>제네레이터</a:t>
            </a:r>
            <a:r>
              <a:rPr lang="ko-KR" altLang="en-US" sz="1800" dirty="0"/>
              <a:t> 함수 마지막 줄을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yield samples[:, ::-1, :], targets</a:t>
            </a:r>
            <a:r>
              <a:rPr lang="ko-KR" altLang="en-US" sz="1800" dirty="0"/>
              <a:t>로 바꿈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순서를 뒤집은 </a:t>
            </a:r>
            <a:r>
              <a:rPr lang="en-US" altLang="ko-KR" sz="1800" dirty="0"/>
              <a:t>GRU</a:t>
            </a:r>
            <a:r>
              <a:rPr lang="ko-KR" altLang="en-US" sz="1800" dirty="0"/>
              <a:t>는 상식수준의 기준점보다도 성능이 낮음</a:t>
            </a:r>
            <a:r>
              <a:rPr lang="en-US" altLang="ko-KR" sz="1800" dirty="0"/>
              <a:t>-&gt;</a:t>
            </a:r>
            <a:r>
              <a:rPr lang="ko-KR" altLang="en-US" sz="1800" dirty="0"/>
              <a:t>시간순서대로 처리하는 것이 중요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3AAF7F-82A6-4600-94E3-E8396B896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425" y="234430"/>
            <a:ext cx="4550410" cy="34728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CF0260-ECD0-494C-9D4F-08A41C803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251" y="3744212"/>
            <a:ext cx="4873924" cy="282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7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ko-KR" altLang="en-US" sz="2400" dirty="0"/>
              <a:t>양방향 </a:t>
            </a:r>
            <a:r>
              <a:rPr lang="en-US" altLang="ko-KR" sz="2400" dirty="0"/>
              <a:t>LSTM</a:t>
            </a:r>
            <a:r>
              <a:rPr lang="ko-KR" altLang="en-US" sz="2400" dirty="0"/>
              <a:t>훈련</a:t>
            </a:r>
            <a:r>
              <a:rPr lang="en-US" altLang="ko-KR" sz="2400" dirty="0"/>
              <a:t>, </a:t>
            </a:r>
            <a:r>
              <a:rPr lang="ko-KR" altLang="en-US" sz="2400" dirty="0"/>
              <a:t>평가</a:t>
            </a:r>
            <a:br>
              <a:rPr lang="en-US" altLang="ko-KR" sz="2400" dirty="0"/>
            </a:br>
            <a:r>
              <a:rPr lang="ko-KR" altLang="en-US" sz="2400" dirty="0"/>
              <a:t>양방향 </a:t>
            </a:r>
            <a:r>
              <a:rPr lang="en-US" altLang="ko-KR" sz="2400" dirty="0"/>
              <a:t>GRU </a:t>
            </a:r>
            <a:r>
              <a:rPr lang="ko-KR" altLang="en-US" sz="2400" dirty="0"/>
              <a:t>훈련</a:t>
            </a:r>
            <a:r>
              <a:rPr lang="en-US" altLang="ko-KR" sz="2400" dirty="0"/>
              <a:t>,</a:t>
            </a:r>
            <a:r>
              <a:rPr lang="ko-KR" altLang="en-US" sz="2400" dirty="0"/>
              <a:t>평가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260A6A2-82F8-410C-B05D-F9F149C0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내용 개체 틀 6">
            <a:extLst>
              <a:ext uri="{FF2B5EF4-FFF2-40B4-BE49-F238E27FC236}">
                <a16:creationId xmlns:a16="http://schemas.microsoft.com/office/drawing/2014/main" id="{D52E601E-10DE-400B-82DB-ED97179B4ADE}"/>
              </a:ext>
            </a:extLst>
          </p:cNvPr>
          <p:cNvSpPr txBox="1">
            <a:spLocks/>
          </p:cNvSpPr>
          <p:nvPr/>
        </p:nvSpPr>
        <p:spPr>
          <a:xfrm>
            <a:off x="159341" y="2206555"/>
            <a:ext cx="5326802" cy="4103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dirty="0"/>
          </a:p>
        </p:txBody>
      </p:sp>
      <p:sp>
        <p:nvSpPr>
          <p:cNvPr id="20" name="내용 개체 틀 6">
            <a:extLst>
              <a:ext uri="{FF2B5EF4-FFF2-40B4-BE49-F238E27FC236}">
                <a16:creationId xmlns:a16="http://schemas.microsoft.com/office/drawing/2014/main" id="{3D9AA2F2-A2D5-45F5-95DF-5A17105A0F4B}"/>
              </a:ext>
            </a:extLst>
          </p:cNvPr>
          <p:cNvSpPr txBox="1">
            <a:spLocks/>
          </p:cNvSpPr>
          <p:nvPr/>
        </p:nvSpPr>
        <p:spPr>
          <a:xfrm>
            <a:off x="311740" y="2358955"/>
            <a:ext cx="6331947" cy="4103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/>
          </a:p>
          <a:p>
            <a:r>
              <a:rPr lang="ko-KR" altLang="en-US" sz="1800" dirty="0"/>
              <a:t>양방향 순환층이 단방향보다 성능이 조금 </a:t>
            </a:r>
            <a:r>
              <a:rPr lang="ko-KR" altLang="en-US" sz="1800" dirty="0" err="1"/>
              <a:t>더높음</a:t>
            </a:r>
            <a:r>
              <a:rPr lang="en-US" altLang="ko-KR" sz="1800" dirty="0"/>
              <a:t>,</a:t>
            </a:r>
            <a:r>
              <a:rPr lang="ko-KR" altLang="en-US" sz="1800" dirty="0"/>
              <a:t> 양방향이 변수가 </a:t>
            </a:r>
            <a:r>
              <a:rPr lang="en-US" altLang="ko-KR" sz="1800" dirty="0"/>
              <a:t>2</a:t>
            </a:r>
            <a:r>
              <a:rPr lang="ko-KR" altLang="en-US" sz="1800" dirty="0"/>
              <a:t>배 많기 때문에 단방향보다 일찍 </a:t>
            </a:r>
            <a:r>
              <a:rPr lang="ko-KR" altLang="en-US" sz="1800" dirty="0" err="1"/>
              <a:t>과적합</a:t>
            </a:r>
            <a:r>
              <a:rPr lang="ko-KR" altLang="en-US" sz="1800" dirty="0"/>
              <a:t> 됨    </a:t>
            </a:r>
            <a:r>
              <a:rPr lang="en-US" altLang="ko-KR" sz="1800" dirty="0"/>
              <a:t>-&gt;</a:t>
            </a:r>
            <a:r>
              <a:rPr lang="ko-KR" altLang="en-US" sz="1800" dirty="0"/>
              <a:t>규제 추가하면 양방향이 더 적합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모든 예측 성능은 시간 순서대로 처리하는 네트워크의    </a:t>
            </a:r>
            <a:r>
              <a:rPr lang="ko-KR" altLang="en-US" sz="1800" dirty="0" err="1"/>
              <a:t>절반에서옴</a:t>
            </a:r>
            <a:endParaRPr lang="en-US" altLang="ko-KR" sz="1800" dirty="0"/>
          </a:p>
          <a:p>
            <a:r>
              <a:rPr lang="ko-KR" altLang="en-US" sz="1800" dirty="0"/>
              <a:t>시간 반대 순서로 처리하는 절반은 </a:t>
            </a:r>
            <a:r>
              <a:rPr lang="ko-KR" altLang="en-US" sz="1800" dirty="0" err="1"/>
              <a:t>이런작업에</a:t>
            </a:r>
            <a:r>
              <a:rPr lang="ko-KR" altLang="en-US" sz="1800" dirty="0"/>
              <a:t> 성능이 매우 </a:t>
            </a:r>
            <a:r>
              <a:rPr lang="ko-KR" altLang="en-US" sz="1800" dirty="0" err="1"/>
              <a:t>좋지않기</a:t>
            </a:r>
            <a:r>
              <a:rPr lang="ko-KR" altLang="en-US" sz="1800" dirty="0"/>
              <a:t> 때문</a:t>
            </a:r>
            <a:r>
              <a:rPr lang="en-US" altLang="ko-KR" sz="1800" dirty="0"/>
              <a:t>(</a:t>
            </a:r>
            <a:r>
              <a:rPr lang="ko-KR" altLang="en-US" sz="1800" dirty="0"/>
              <a:t>최근 정보가 오래 전 정보보다 훨씬 더 중요</a:t>
            </a:r>
            <a:r>
              <a:rPr lang="en-US" altLang="ko-KR" sz="1800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8A4968-E748-47BE-AB63-2FC57D77A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354" y="747451"/>
            <a:ext cx="4817822" cy="20189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84A11DA-B2BC-4E85-AF44-302CF3996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593" y="3602918"/>
            <a:ext cx="4975066" cy="272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87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5400" dirty="0"/>
              <a:t>6.3.9 </a:t>
            </a:r>
            <a:r>
              <a:rPr lang="ko-KR" altLang="en-US" sz="5400" dirty="0"/>
              <a:t>더 나아가서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260A6A2-82F8-410C-B05D-F9F149C0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ko-KR" altLang="en-US" sz="2400" dirty="0"/>
              <a:t>온도 예측 문제의 성능을 향상하기 위해 시도해 </a:t>
            </a:r>
            <a:r>
              <a:rPr lang="ko-KR" altLang="en-US" sz="2400" dirty="0" err="1"/>
              <a:t>볼수</a:t>
            </a:r>
            <a:r>
              <a:rPr lang="ko-KR" altLang="en-US" sz="2400" dirty="0"/>
              <a:t> 있는 많은 것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 err="1"/>
              <a:t>스태킹한</a:t>
            </a:r>
            <a:r>
              <a:rPr lang="ko-KR" altLang="en-US" sz="2000" dirty="0"/>
              <a:t> 각 순환층의 </a:t>
            </a:r>
            <a:r>
              <a:rPr lang="ko-KR" altLang="en-US" sz="2000" dirty="0" err="1"/>
              <a:t>유닛수를</a:t>
            </a:r>
            <a:r>
              <a:rPr lang="ko-KR" altLang="en-US" sz="2000" dirty="0"/>
              <a:t> 조정합니다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2. RMSprop </a:t>
            </a:r>
            <a:r>
              <a:rPr lang="ko-KR" altLang="en-US" sz="2000" dirty="0" err="1"/>
              <a:t>옵티마이저가</a:t>
            </a:r>
            <a:r>
              <a:rPr lang="ko-KR" altLang="en-US" sz="2000" dirty="0"/>
              <a:t> 사용한 </a:t>
            </a:r>
            <a:r>
              <a:rPr lang="ko-KR" altLang="en-US" sz="2000" dirty="0" err="1"/>
              <a:t>학습률을</a:t>
            </a:r>
            <a:r>
              <a:rPr lang="ko-KR" altLang="en-US" sz="2000" dirty="0"/>
              <a:t> 조정합니다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3. GUR</a:t>
            </a:r>
            <a:r>
              <a:rPr lang="ko-KR" altLang="en-US" sz="2000" dirty="0"/>
              <a:t>대신 </a:t>
            </a:r>
            <a:r>
              <a:rPr lang="en-US" altLang="ko-KR" sz="2000" dirty="0"/>
              <a:t>LSTM</a:t>
            </a:r>
            <a:r>
              <a:rPr lang="ko-KR" altLang="en-US" sz="2000" dirty="0"/>
              <a:t>층을 사용합니다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4. </a:t>
            </a:r>
            <a:r>
              <a:rPr lang="ko-KR" altLang="en-US" sz="2000" dirty="0"/>
              <a:t>순환 층위에 </a:t>
            </a:r>
            <a:r>
              <a:rPr lang="ko-KR" altLang="en-US" sz="2000" dirty="0" err="1"/>
              <a:t>완전연결된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회귀층</a:t>
            </a:r>
            <a:r>
              <a:rPr lang="en-US" altLang="ko-KR" sz="2000" dirty="0"/>
              <a:t>(</a:t>
            </a:r>
            <a:r>
              <a:rPr lang="ko-KR" altLang="en-US" sz="2000" dirty="0"/>
              <a:t>유닛 수가 많은 </a:t>
            </a:r>
            <a:r>
              <a:rPr lang="en-US" altLang="ko-KR" sz="2000" dirty="0"/>
              <a:t>Dense)</a:t>
            </a:r>
            <a:r>
              <a:rPr lang="ko-KR" altLang="en-US" sz="2000" dirty="0"/>
              <a:t>을 사용합니다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5. </a:t>
            </a:r>
            <a:r>
              <a:rPr lang="ko-KR" altLang="en-US" sz="2000" dirty="0"/>
              <a:t>최종적으로 최선의 모델을 테스트세트에서 확인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137170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5400" dirty="0"/>
              <a:t>6.3.10 </a:t>
            </a:r>
            <a:r>
              <a:rPr lang="ko-KR" altLang="en-US" sz="5400" dirty="0"/>
              <a:t>정리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260A6A2-82F8-410C-B05D-F9F149C0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59" y="2599509"/>
            <a:ext cx="10329159" cy="3435531"/>
          </a:xfrm>
        </p:spPr>
        <p:txBody>
          <a:bodyPr anchor="ctr">
            <a:normAutofit fontScale="92500" lnSpcReduction="10000"/>
          </a:bodyPr>
          <a:lstStyle/>
          <a:p>
            <a:r>
              <a:rPr lang="ko-KR" altLang="en-US" sz="2400" dirty="0"/>
              <a:t>새로운 문제를 해결할 때는 선택한 지표에서 상식 수준의 기준점을 설정하는 것이 좋음</a:t>
            </a:r>
            <a:r>
              <a:rPr lang="en-US" altLang="ko-KR" sz="2400" dirty="0"/>
              <a:t>-&gt;</a:t>
            </a:r>
            <a:r>
              <a:rPr lang="ko-KR" altLang="en-US" sz="2400" dirty="0"/>
              <a:t>기준점이 없으면 실제로 향상되었는지 알 수 없기 때문</a:t>
            </a:r>
            <a:endParaRPr lang="en-US" altLang="ko-KR" sz="2400" dirty="0"/>
          </a:p>
          <a:p>
            <a:r>
              <a:rPr lang="ko-KR" altLang="en-US" sz="2400" dirty="0"/>
              <a:t>계산 비용을 추가할지 판단하기 위해 비용이 </a:t>
            </a:r>
            <a:r>
              <a:rPr lang="ko-KR" altLang="en-US" sz="2400" dirty="0" err="1"/>
              <a:t>비싼모델</a:t>
            </a:r>
            <a:r>
              <a:rPr lang="ko-KR" altLang="en-US" sz="2400" dirty="0"/>
              <a:t> 전에 간단한 모델 시도</a:t>
            </a:r>
            <a:endParaRPr lang="en-US" altLang="ko-KR" sz="2400" dirty="0"/>
          </a:p>
          <a:p>
            <a:r>
              <a:rPr lang="ko-KR" altLang="en-US" sz="2400" dirty="0"/>
              <a:t>시간순서가 중요한 데이터가 있으면 순환 층이 적합</a:t>
            </a:r>
            <a:endParaRPr lang="en-US" altLang="ko-KR" sz="2400" dirty="0"/>
          </a:p>
          <a:p>
            <a:r>
              <a:rPr lang="ko-KR" altLang="en-US" sz="2400" dirty="0"/>
              <a:t>순환 네트워크에 </a:t>
            </a:r>
            <a:r>
              <a:rPr lang="ko-KR" altLang="en-US" sz="2400" dirty="0" err="1"/>
              <a:t>드롭아웃을</a:t>
            </a:r>
            <a:r>
              <a:rPr lang="ko-KR" altLang="en-US" sz="2400" dirty="0"/>
              <a:t> 사용하려면 일정한 </a:t>
            </a:r>
            <a:r>
              <a:rPr lang="ko-KR" altLang="en-US" sz="2400" dirty="0" err="1"/>
              <a:t>드롭아웃</a:t>
            </a:r>
            <a:r>
              <a:rPr lang="ko-KR" altLang="en-US" sz="2400" dirty="0"/>
              <a:t> 마스크와 순환 </a:t>
            </a:r>
            <a:r>
              <a:rPr lang="ko-KR" altLang="en-US" sz="2400" dirty="0" err="1"/>
              <a:t>드롭아웃</a:t>
            </a:r>
            <a:r>
              <a:rPr lang="ko-KR" altLang="en-US" sz="2400" dirty="0"/>
              <a:t> 마스크를 사용해야 함</a:t>
            </a:r>
            <a:endParaRPr lang="en-US" altLang="ko-KR" sz="2400" dirty="0"/>
          </a:p>
          <a:p>
            <a:r>
              <a:rPr lang="ko-KR" altLang="en-US" sz="2400" dirty="0" err="1"/>
              <a:t>스태킹</a:t>
            </a:r>
            <a:r>
              <a:rPr lang="ko-KR" altLang="en-US" sz="2400" dirty="0"/>
              <a:t> </a:t>
            </a:r>
            <a:r>
              <a:rPr lang="en-US" altLang="ko-KR" sz="2400" dirty="0"/>
              <a:t>RNN</a:t>
            </a:r>
            <a:r>
              <a:rPr lang="ko-KR" altLang="en-US" sz="2400" dirty="0"/>
              <a:t>은 단일 </a:t>
            </a:r>
            <a:r>
              <a:rPr lang="en-US" altLang="ko-KR" sz="2400" dirty="0"/>
              <a:t>RNN</a:t>
            </a:r>
            <a:r>
              <a:rPr lang="ko-KR" altLang="en-US" sz="2400" dirty="0"/>
              <a:t>보다 강력한 표현 능력을 제공하지만 계산비용이 많이 </a:t>
            </a:r>
            <a:r>
              <a:rPr lang="ko-KR" altLang="en-US" sz="2400" dirty="0" err="1"/>
              <a:t>들수</a:t>
            </a:r>
            <a:r>
              <a:rPr lang="ko-KR" altLang="en-US" sz="2400" dirty="0"/>
              <a:t> 있음</a:t>
            </a:r>
            <a:endParaRPr lang="en-US" altLang="ko-KR" sz="2400" dirty="0"/>
          </a:p>
          <a:p>
            <a:r>
              <a:rPr lang="ko-KR" altLang="en-US" sz="2400" dirty="0"/>
              <a:t>양방향 </a:t>
            </a:r>
            <a:r>
              <a:rPr lang="en-US" altLang="ko-KR" sz="2400" dirty="0"/>
              <a:t>RNN</a:t>
            </a:r>
            <a:r>
              <a:rPr lang="ko-KR" altLang="en-US" sz="2400" dirty="0"/>
              <a:t>은 최근정보가 오래된 것보다 훨씬 의미 있는 시퀀스 데이터에는 잘 작동하지 않음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826452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63552" y="2316633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6</a:t>
            </a:r>
            <a:r>
              <a:rPr lang="en-US" altLang="ko-KR" sz="4000" dirty="0">
                <a:solidFill>
                  <a:schemeClr val="tx1"/>
                </a:solidFill>
              </a:rPr>
              <a:t>.4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컨브넷을</a:t>
            </a:r>
            <a:r>
              <a:rPr lang="ko-KR" altLang="en-US" sz="4000" dirty="0"/>
              <a:t> 사용한 시퀀스 처리</a:t>
            </a:r>
            <a:endParaRPr lang="ko-KR" altLang="en-US" sz="4000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9586" y="3586514"/>
            <a:ext cx="7636804" cy="634574"/>
          </a:xfrm>
          <a:prstGeom prst="rect">
            <a:avLst/>
          </a:prstGeom>
          <a:solidFill>
            <a:srgbClr val="103E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andoll 고딕Neo1유니코드 03 Lt" pitchFamily="34" charset="-127"/>
                <a:ea typeface="Sandoll 고딕Neo1유니코드 03 Lt" pitchFamily="34" charset="-127"/>
              </a:rPr>
              <a:t>D</a:t>
            </a:r>
            <a:r>
              <a:rPr lang="ko-KR" altLang="en-US" dirty="0">
                <a:latin typeface="Sandoll 고딕Neo1유니코드 03 Lt" pitchFamily="34" charset="-127"/>
                <a:ea typeface="Sandoll 고딕Neo1유니코드 03 Lt" pitchFamily="34" charset="-127"/>
              </a:rPr>
              <a:t>팀 이지상</a:t>
            </a:r>
          </a:p>
        </p:txBody>
      </p:sp>
    </p:spTree>
    <p:extLst>
      <p:ext uri="{BB962C8B-B14F-4D97-AF65-F5344CB8AC3E}">
        <p14:creationId xmlns:p14="http://schemas.microsoft.com/office/powerpoint/2010/main" val="4002773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7" y="386930"/>
            <a:ext cx="11107137" cy="1188950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6.4.1 </a:t>
            </a:r>
            <a:r>
              <a:rPr lang="ko-KR" altLang="en-US" sz="4000" dirty="0"/>
              <a:t>시퀀스 데이터를 위한 </a:t>
            </a:r>
            <a:r>
              <a:rPr lang="en-US" altLang="ko-KR" sz="4000" dirty="0"/>
              <a:t>1D </a:t>
            </a:r>
            <a:r>
              <a:rPr lang="ko-KR" altLang="en-US" sz="4000" dirty="0" err="1"/>
              <a:t>합성곱</a:t>
            </a:r>
            <a:r>
              <a:rPr lang="ko-KR" altLang="en-US" sz="4000" dirty="0"/>
              <a:t> 이해하기</a:t>
            </a:r>
          </a:p>
        </p:txBody>
      </p:sp>
      <p:grpSp>
        <p:nvGrpSpPr>
          <p:cNvPr id="10" name="Group 13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260A6A2-82F8-410C-B05D-F9F149C0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altLang="ko-KR" sz="2400" dirty="0"/>
              <a:t>1D </a:t>
            </a:r>
            <a:r>
              <a:rPr lang="ko-KR" altLang="en-US" sz="2400" dirty="0" err="1"/>
              <a:t>컨브넷은</a:t>
            </a:r>
            <a:r>
              <a:rPr lang="ko-KR" altLang="en-US" sz="2400" dirty="0"/>
              <a:t> 특정 </a:t>
            </a:r>
            <a:r>
              <a:rPr lang="ko-KR" altLang="en-US" sz="2400" dirty="0" err="1"/>
              <a:t>시퀸스</a:t>
            </a:r>
            <a:r>
              <a:rPr lang="ko-KR" altLang="en-US" sz="2400" dirty="0"/>
              <a:t> 처리 문제에서 </a:t>
            </a:r>
            <a:r>
              <a:rPr lang="en-US" altLang="ko-KR" sz="2400" dirty="0"/>
              <a:t>RNN</a:t>
            </a:r>
            <a:r>
              <a:rPr lang="ko-KR" altLang="en-US" sz="2400" dirty="0"/>
              <a:t>과 견줄 만함</a:t>
            </a:r>
            <a:r>
              <a:rPr lang="en-US" altLang="ko-KR" sz="2400" dirty="0"/>
              <a:t>-&gt; </a:t>
            </a:r>
            <a:r>
              <a:rPr lang="ko-KR" altLang="en-US" sz="2400" dirty="0"/>
              <a:t>일반적으로 계산비용이 쌈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전형적으로 팽창된 커널과 함께 사용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텍스트 분류나 시계열 예측 같은 간단한 문제에서  </a:t>
            </a:r>
            <a:r>
              <a:rPr lang="en-US" altLang="ko-KR" sz="2400" dirty="0"/>
              <a:t>RNN</a:t>
            </a:r>
            <a:r>
              <a:rPr lang="ko-KR" altLang="en-US" sz="2400" dirty="0"/>
              <a:t>을 대신하여 빠르게 처리 가능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81857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6.3.1 </a:t>
            </a:r>
            <a:r>
              <a:rPr lang="ko-KR" altLang="en-US" sz="4000" dirty="0"/>
              <a:t>기온 예측 문제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ko-KR" altLang="en-US" sz="2200"/>
              <a:t>날씨 시계열 데이터셋 사용 </a:t>
            </a:r>
            <a:r>
              <a:rPr lang="en-US" altLang="ko-KR" sz="2200"/>
              <a:t>-&gt;</a:t>
            </a:r>
            <a:r>
              <a:rPr lang="ko-KR" altLang="en-US" sz="2200"/>
              <a:t>시계열 데이터란 일정시간 간격으로 배치된 데이터들의 수열</a:t>
            </a:r>
            <a:r>
              <a:rPr lang="en-US" altLang="ko-KR" sz="2200"/>
              <a:t>, </a:t>
            </a:r>
            <a:r>
              <a:rPr lang="ko-KR" altLang="en-US" sz="2200"/>
              <a:t>쉽게 말해서 데이터가 시간적 순서를 가진다는 의미</a:t>
            </a:r>
            <a:endParaRPr lang="en-US" altLang="ko-KR" sz="2200"/>
          </a:p>
          <a:p>
            <a:endParaRPr lang="en-US" altLang="ko-KR" sz="2200"/>
          </a:p>
          <a:p>
            <a:r>
              <a:rPr lang="ko-KR" altLang="en-US" sz="2200"/>
              <a:t>독일 예나</a:t>
            </a:r>
            <a:r>
              <a:rPr lang="en-US" altLang="ko-KR" sz="2200"/>
              <a:t>(Jena)</a:t>
            </a:r>
            <a:r>
              <a:rPr lang="ko-KR" altLang="en-US" sz="2200"/>
              <a:t>시에 있는 막스 플랑크 생물지구화학 연구소의 지상 관측소에서 수집한 것</a:t>
            </a:r>
            <a:endParaRPr lang="en-US" altLang="ko-KR" sz="2200"/>
          </a:p>
          <a:p>
            <a:endParaRPr lang="en-US" altLang="ko-KR" sz="2200"/>
          </a:p>
          <a:p>
            <a:r>
              <a:rPr lang="ko-KR" altLang="en-US" sz="2200"/>
              <a:t>수년간에 걸쳐 기온</a:t>
            </a:r>
            <a:r>
              <a:rPr lang="en-US" altLang="ko-KR" sz="2200"/>
              <a:t>, </a:t>
            </a:r>
            <a:r>
              <a:rPr lang="ko-KR" altLang="en-US" sz="2200"/>
              <a:t>기압</a:t>
            </a:r>
            <a:r>
              <a:rPr lang="en-US" altLang="ko-KR" sz="2200"/>
              <a:t>, </a:t>
            </a:r>
            <a:r>
              <a:rPr lang="ko-KR" altLang="en-US" sz="2200"/>
              <a:t>습도</a:t>
            </a:r>
            <a:r>
              <a:rPr lang="en-US" altLang="ko-KR" sz="2200"/>
              <a:t>, </a:t>
            </a:r>
            <a:r>
              <a:rPr lang="ko-KR" altLang="en-US" sz="2200"/>
              <a:t>풍향 등 </a:t>
            </a:r>
            <a:r>
              <a:rPr lang="en-US" altLang="ko-KR" sz="2200"/>
              <a:t>14</a:t>
            </a:r>
            <a:r>
              <a:rPr lang="ko-KR" altLang="en-US" sz="2200"/>
              <a:t>개의 관측치가 </a:t>
            </a:r>
            <a:r>
              <a:rPr lang="en-US" altLang="ko-KR" sz="2200"/>
              <a:t>10</a:t>
            </a:r>
            <a:r>
              <a:rPr lang="ko-KR" altLang="en-US" sz="2200"/>
              <a:t>분마다 기록되어 있음</a:t>
            </a:r>
          </a:p>
        </p:txBody>
      </p:sp>
    </p:spTree>
    <p:extLst>
      <p:ext uri="{BB962C8B-B14F-4D97-AF65-F5344CB8AC3E}">
        <p14:creationId xmlns:p14="http://schemas.microsoft.com/office/powerpoint/2010/main" val="401420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altLang="ko-KR" sz="3700" dirty="0"/>
              <a:t>1D</a:t>
            </a:r>
            <a:r>
              <a:rPr lang="ko-KR" altLang="en-US" sz="3700" dirty="0"/>
              <a:t> </a:t>
            </a:r>
            <a:r>
              <a:rPr lang="ko-KR" altLang="en-US" sz="3700" dirty="0" err="1"/>
              <a:t>합성곱</a:t>
            </a:r>
            <a:r>
              <a:rPr lang="ko-KR" altLang="en-US" sz="3700" dirty="0"/>
              <a:t> 작동방식</a:t>
            </a:r>
          </a:p>
        </p:txBody>
      </p:sp>
      <p:grpSp>
        <p:nvGrpSpPr>
          <p:cNvPr id="10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260A6A2-82F8-410C-B05D-F9F149C0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795669" cy="3979585"/>
          </a:xfrm>
        </p:spPr>
        <p:txBody>
          <a:bodyPr anchor="ctr">
            <a:normAutofit/>
          </a:bodyPr>
          <a:lstStyle/>
          <a:p>
            <a:endParaRPr lang="en-US" altLang="ko-KR" sz="2000" dirty="0"/>
          </a:p>
          <a:p>
            <a:r>
              <a:rPr lang="ko-KR" altLang="en-US" sz="2000" dirty="0"/>
              <a:t>커널의 사이즈가 </a:t>
            </a:r>
            <a:r>
              <a:rPr lang="en-US" altLang="ko-KR" sz="2000" dirty="0"/>
              <a:t>2</a:t>
            </a:r>
            <a:r>
              <a:rPr lang="ko-KR" altLang="en-US" sz="2000" dirty="0" err="1"/>
              <a:t>인경우</a:t>
            </a:r>
            <a:r>
              <a:rPr lang="ko-KR" altLang="en-US" sz="2000" dirty="0"/>
              <a:t> 옆의 그림과 같이 높이가 </a:t>
            </a:r>
            <a:r>
              <a:rPr lang="en-US" altLang="ko-KR" sz="2000" dirty="0"/>
              <a:t>2, </a:t>
            </a:r>
            <a:r>
              <a:rPr lang="ko-KR" altLang="en-US" sz="2000" dirty="0"/>
              <a:t>너비는 </a:t>
            </a:r>
            <a:r>
              <a:rPr lang="ko-KR" altLang="en-US" sz="2000" dirty="0" err="1"/>
              <a:t>임베딩</a:t>
            </a:r>
            <a:r>
              <a:rPr lang="ko-KR" altLang="en-US" sz="2000" dirty="0"/>
              <a:t> 벡터의 차원인 커널이 사용됨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2D</a:t>
            </a:r>
            <a:r>
              <a:rPr lang="ko-KR" altLang="en-US" sz="2000" dirty="0"/>
              <a:t>와는 달리 오른쪽으로는 움직일 공간이 없음</a:t>
            </a:r>
            <a:r>
              <a:rPr lang="en-US" altLang="ko-KR" sz="2000" dirty="0"/>
              <a:t>,</a:t>
            </a:r>
            <a:r>
              <a:rPr lang="ko-KR" altLang="en-US" sz="2000" dirty="0"/>
              <a:t> 아래쪽으로만 이동가능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13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2071A4-9968-4F83-8E48-EDB000483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448" y="1547494"/>
            <a:ext cx="6915552" cy="376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23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477488"/>
            <a:ext cx="5183613" cy="1506760"/>
          </a:xfrm>
        </p:spPr>
        <p:txBody>
          <a:bodyPr anchor="ctr">
            <a:normAutofit/>
          </a:bodyPr>
          <a:lstStyle/>
          <a:p>
            <a:r>
              <a:rPr lang="en-US" altLang="ko-KR" sz="3700" dirty="0"/>
              <a:t>6.4.2 </a:t>
            </a:r>
            <a:r>
              <a:rPr lang="ko-KR" altLang="en-US" sz="2800" dirty="0"/>
              <a:t>시퀀스 데이터를 위한 </a:t>
            </a:r>
            <a:r>
              <a:rPr lang="en-US" altLang="ko-KR" sz="2800" dirty="0"/>
              <a:t>1D </a:t>
            </a:r>
            <a:r>
              <a:rPr lang="ko-KR" altLang="en-US" sz="2800" dirty="0" err="1"/>
              <a:t>풀링</a:t>
            </a:r>
            <a:endParaRPr lang="ko-KR" altLang="en-US" sz="28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260A6A2-82F8-410C-B05D-F9F149C0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803144" cy="3979585"/>
          </a:xfrm>
        </p:spPr>
        <p:txBody>
          <a:bodyPr anchor="ctr">
            <a:normAutofit/>
          </a:bodyPr>
          <a:lstStyle/>
          <a:p>
            <a:r>
              <a:rPr lang="en-US" altLang="ko-KR" sz="2000" dirty="0"/>
              <a:t>1D </a:t>
            </a:r>
            <a:r>
              <a:rPr lang="ko-KR" altLang="en-US" sz="2000" dirty="0" err="1"/>
              <a:t>풀링</a:t>
            </a:r>
            <a:r>
              <a:rPr lang="ko-KR" altLang="en-US" sz="2000" dirty="0"/>
              <a:t> 연산은 </a:t>
            </a:r>
            <a:r>
              <a:rPr lang="en-US" altLang="ko-KR" sz="2000" dirty="0"/>
              <a:t>2D </a:t>
            </a:r>
            <a:r>
              <a:rPr lang="ko-KR" altLang="en-US" sz="2000" dirty="0" err="1"/>
              <a:t>풀링</a:t>
            </a:r>
            <a:r>
              <a:rPr lang="ko-KR" altLang="en-US" sz="2000" dirty="0"/>
              <a:t> 연산과 동일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입력에서 </a:t>
            </a:r>
            <a:r>
              <a:rPr lang="en-US" altLang="ko-KR" sz="2000" dirty="0"/>
              <a:t>1D</a:t>
            </a:r>
            <a:r>
              <a:rPr lang="ko-KR" altLang="en-US" sz="2000" dirty="0"/>
              <a:t>패치를  추출하고 최댓값</a:t>
            </a:r>
            <a:r>
              <a:rPr lang="en-US" altLang="ko-KR" sz="2000" dirty="0"/>
              <a:t>(</a:t>
            </a:r>
            <a:r>
              <a:rPr lang="ko-KR" altLang="en-US" sz="2000" dirty="0"/>
              <a:t>최대 </a:t>
            </a:r>
            <a:r>
              <a:rPr lang="ko-KR" altLang="en-US" sz="2000" dirty="0" err="1"/>
              <a:t>풀링</a:t>
            </a:r>
            <a:r>
              <a:rPr lang="en-US" altLang="ko-KR" sz="2000" dirty="0"/>
              <a:t>)</a:t>
            </a:r>
            <a:r>
              <a:rPr lang="ko-KR" altLang="en-US" sz="2000" dirty="0"/>
              <a:t>을 출력하거나 평균</a:t>
            </a:r>
            <a:r>
              <a:rPr lang="en-US" altLang="ko-KR" sz="2000" dirty="0"/>
              <a:t>(</a:t>
            </a:r>
            <a:r>
              <a:rPr lang="ko-KR" altLang="en-US" sz="2000" dirty="0"/>
              <a:t>평균 </a:t>
            </a:r>
            <a:r>
              <a:rPr lang="ko-KR" altLang="en-US" sz="2000" dirty="0" err="1"/>
              <a:t>풀링</a:t>
            </a:r>
            <a:r>
              <a:rPr lang="en-US" altLang="ko-KR" sz="2000" dirty="0"/>
              <a:t>)</a:t>
            </a:r>
            <a:r>
              <a:rPr lang="ko-KR" altLang="en-US" sz="2000" dirty="0"/>
              <a:t>값을 출력</a:t>
            </a:r>
            <a:endParaRPr lang="en-US" altLang="ko-KR" sz="2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E96D76-D019-491E-B95D-B33845023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704" y="1767133"/>
            <a:ext cx="6106454" cy="3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91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777496" cy="1128068"/>
          </a:xfrm>
        </p:spPr>
        <p:txBody>
          <a:bodyPr anchor="ctr">
            <a:normAutofit/>
          </a:bodyPr>
          <a:lstStyle/>
          <a:p>
            <a:r>
              <a:rPr lang="en-US" altLang="ko-KR" sz="3700" dirty="0"/>
              <a:t>6.4.3 1D </a:t>
            </a:r>
            <a:r>
              <a:rPr lang="ko-KR" altLang="en-US" sz="3700" dirty="0" err="1"/>
              <a:t>컨브넷</a:t>
            </a:r>
            <a:r>
              <a:rPr lang="ko-KR" altLang="en-US" sz="3700" dirty="0"/>
              <a:t> 구현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260A6A2-82F8-410C-B05D-F9F149C0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케라스에서</a:t>
            </a:r>
            <a:r>
              <a:rPr lang="ko-KR" altLang="en-US" sz="2000" dirty="0"/>
              <a:t> </a:t>
            </a:r>
            <a:r>
              <a:rPr lang="en-US" altLang="ko-KR" sz="2000" dirty="0"/>
              <a:t>1D </a:t>
            </a:r>
            <a:r>
              <a:rPr lang="ko-KR" altLang="en-US" sz="2000" dirty="0" err="1"/>
              <a:t>컨브넷은</a:t>
            </a:r>
            <a:r>
              <a:rPr lang="ko-KR" altLang="en-US" sz="2000" dirty="0"/>
              <a:t> </a:t>
            </a:r>
            <a:r>
              <a:rPr lang="en-US" altLang="ko-KR" sz="2000" dirty="0"/>
              <a:t>Conv1D</a:t>
            </a:r>
            <a:r>
              <a:rPr lang="ko-KR" altLang="en-US" sz="2000" dirty="0"/>
              <a:t>층을 사용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이 </a:t>
            </a:r>
            <a:r>
              <a:rPr lang="en-US" altLang="ko-KR" sz="2000" dirty="0"/>
              <a:t>1D </a:t>
            </a:r>
            <a:r>
              <a:rPr lang="ko-KR" altLang="en-US" sz="2000" dirty="0" err="1"/>
              <a:t>컨브넷을</a:t>
            </a:r>
            <a:r>
              <a:rPr lang="ko-KR" altLang="en-US" sz="2000" dirty="0"/>
              <a:t> 만들어 </a:t>
            </a:r>
            <a:r>
              <a:rPr lang="en-US" altLang="ko-KR" sz="2000" dirty="0"/>
              <a:t>IMDB </a:t>
            </a:r>
            <a:r>
              <a:rPr lang="ko-KR" altLang="en-US" sz="2000" dirty="0"/>
              <a:t>감성 분류문제에 적용 </a:t>
            </a:r>
            <a:r>
              <a:rPr lang="en-US" altLang="ko-KR" sz="2000" dirty="0"/>
              <a:t>-&gt; </a:t>
            </a:r>
            <a:r>
              <a:rPr lang="ko-KR" altLang="en-US" sz="2000" dirty="0"/>
              <a:t>순환네트워크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예를들어</a:t>
            </a:r>
            <a:r>
              <a:rPr lang="ko-KR" altLang="en-US" sz="2000" dirty="0"/>
              <a:t>  </a:t>
            </a:r>
            <a:r>
              <a:rPr lang="en-US" altLang="ko-KR" sz="2000" dirty="0"/>
              <a:t>LSTM)</a:t>
            </a:r>
            <a:r>
              <a:rPr lang="ko-KR" altLang="en-US" sz="2000" dirty="0"/>
              <a:t>보다 빠르고 경제적일 수 있음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D21382-71C9-47DD-9605-CEA6F166C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519" y="298752"/>
            <a:ext cx="5458778" cy="361106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D773FA0-FA5A-4B40-A97B-FF0297639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827" y="2123119"/>
            <a:ext cx="3285211" cy="422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41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9" y="856180"/>
            <a:ext cx="5763303" cy="1128068"/>
          </a:xfrm>
        </p:spPr>
        <p:txBody>
          <a:bodyPr anchor="ctr">
            <a:normAutofit/>
          </a:bodyPr>
          <a:lstStyle/>
          <a:p>
            <a:r>
              <a:rPr lang="en-US" altLang="ko-KR" sz="3200" dirty="0"/>
              <a:t>6.4.4 CNN</a:t>
            </a:r>
            <a:r>
              <a:rPr lang="ko-KR" altLang="en-US" sz="3200" dirty="0"/>
              <a:t>과 </a:t>
            </a:r>
            <a:r>
              <a:rPr lang="en-US" altLang="ko-KR" sz="3200" dirty="0"/>
              <a:t>RNN</a:t>
            </a:r>
            <a:r>
              <a:rPr lang="ko-KR" altLang="en-US" sz="3200" dirty="0"/>
              <a:t>을 연결하여 긴 시퀀스 처리하기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260A6A2-82F8-410C-B05D-F9F149C0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온도 예측 문제에 </a:t>
            </a:r>
            <a:r>
              <a:rPr lang="en-US" altLang="ko-KR" sz="2000" dirty="0"/>
              <a:t>1D </a:t>
            </a:r>
            <a:r>
              <a:rPr lang="ko-KR" altLang="en-US" sz="2000" dirty="0" err="1"/>
              <a:t>컨브넷</a:t>
            </a:r>
            <a:r>
              <a:rPr lang="ko-KR" altLang="en-US" sz="2000" dirty="0"/>
              <a:t> 적용</a:t>
            </a:r>
            <a:r>
              <a:rPr lang="en-US" altLang="ko-KR" sz="2000" dirty="0"/>
              <a:t>-&gt;</a:t>
            </a:r>
            <a:r>
              <a:rPr lang="ko-KR" altLang="en-US" sz="2000" dirty="0"/>
              <a:t>순서를 감지해야 좋은 예측 가능</a:t>
            </a:r>
            <a:endParaRPr lang="en-US" altLang="ko-KR" sz="2000" dirty="0"/>
          </a:p>
          <a:p>
            <a:r>
              <a:rPr lang="ko-KR" altLang="en-US" sz="2000" dirty="0"/>
              <a:t>이전에 정의한 </a:t>
            </a:r>
            <a:r>
              <a:rPr lang="en-US" altLang="ko-KR" sz="2000" dirty="0" err="1"/>
              <a:t>float_data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train_gen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val_gen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val_steps</a:t>
            </a:r>
            <a:r>
              <a:rPr lang="en-US" altLang="ko-KR" sz="2000" dirty="0"/>
              <a:t>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현실적으로 긴 시퀀스를 다룰 때 도움이 됨</a:t>
            </a:r>
            <a:r>
              <a:rPr lang="en-US" altLang="ko-KR" sz="2000" dirty="0"/>
              <a:t>-&gt;</a:t>
            </a:r>
            <a:r>
              <a:rPr lang="ko-KR" altLang="en-US" sz="2000" dirty="0"/>
              <a:t>성능은 나아지지않았지만</a:t>
            </a:r>
            <a:r>
              <a:rPr lang="en-US" altLang="ko-KR" sz="2000" dirty="0"/>
              <a:t>, </a:t>
            </a:r>
            <a:r>
              <a:rPr lang="ko-KR" altLang="en-US" sz="2000" dirty="0"/>
              <a:t>비용이 </a:t>
            </a:r>
            <a:r>
              <a:rPr lang="ko-KR" altLang="en-US" sz="2000" dirty="0" err="1"/>
              <a:t>적게듬</a:t>
            </a:r>
            <a:endParaRPr lang="ko-KR" altLang="en-US" sz="2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A142146-26A5-48EC-9D18-CF899D83A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365" y="289799"/>
            <a:ext cx="5345294" cy="408141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FA856BC-C4E7-48AB-9021-E6950D5E2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365" y="4483349"/>
            <a:ext cx="3399610" cy="224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14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5400" dirty="0"/>
              <a:t>6.4.5 </a:t>
            </a:r>
            <a:r>
              <a:rPr lang="ko-KR" altLang="en-US" sz="5400" dirty="0"/>
              <a:t>정리</a:t>
            </a:r>
          </a:p>
        </p:txBody>
      </p:sp>
      <p:grpSp>
        <p:nvGrpSpPr>
          <p:cNvPr id="10" name="Group 13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260A6A2-82F8-410C-B05D-F9F149C0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altLang="ko-KR" sz="1900" dirty="0"/>
              <a:t>1D </a:t>
            </a:r>
            <a:r>
              <a:rPr lang="ko-KR" altLang="en-US" sz="1900" dirty="0" err="1"/>
              <a:t>컨브넷은</a:t>
            </a:r>
            <a:r>
              <a:rPr lang="ko-KR" altLang="en-US" sz="1900" dirty="0"/>
              <a:t> 시간에 따른 패턴을 잘 처리함</a:t>
            </a:r>
            <a:r>
              <a:rPr lang="en-US" altLang="ko-KR" sz="1900" dirty="0"/>
              <a:t>, </a:t>
            </a:r>
            <a:r>
              <a:rPr lang="ko-KR" altLang="en-US" sz="1900" dirty="0"/>
              <a:t>특정 자연어 처리 같은 일부 문제에 </a:t>
            </a:r>
            <a:r>
              <a:rPr lang="en-US" altLang="ko-KR" sz="1900" dirty="0"/>
              <a:t>RNN</a:t>
            </a:r>
            <a:r>
              <a:rPr lang="ko-KR" altLang="en-US" sz="1900" dirty="0"/>
              <a:t>을 대신할 수 있음</a:t>
            </a:r>
            <a:endParaRPr lang="en-US" altLang="ko-KR" sz="1900" dirty="0"/>
          </a:p>
          <a:p>
            <a:r>
              <a:rPr lang="ko-KR" altLang="en-US" sz="1900" dirty="0"/>
              <a:t>전형적으로 </a:t>
            </a:r>
            <a:r>
              <a:rPr lang="en-US" altLang="ko-KR" sz="1900" dirty="0"/>
              <a:t>1D</a:t>
            </a:r>
            <a:r>
              <a:rPr lang="ko-KR" altLang="en-US" sz="1900" dirty="0"/>
              <a:t> </a:t>
            </a:r>
            <a:r>
              <a:rPr lang="ko-KR" altLang="en-US" sz="1900" dirty="0" err="1"/>
              <a:t>컨브넷은</a:t>
            </a:r>
            <a:r>
              <a:rPr lang="ko-KR" altLang="en-US" sz="1900" dirty="0"/>
              <a:t> </a:t>
            </a:r>
            <a:r>
              <a:rPr lang="en-US" altLang="ko-KR" sz="1900" dirty="0"/>
              <a:t>2D</a:t>
            </a:r>
            <a:r>
              <a:rPr lang="ko-KR" altLang="en-US" sz="1900" dirty="0" err="1"/>
              <a:t>컨브넷과</a:t>
            </a:r>
            <a:r>
              <a:rPr lang="ko-KR" altLang="en-US" sz="1900" dirty="0"/>
              <a:t> 비슷하게 구성</a:t>
            </a:r>
            <a:endParaRPr lang="en-US" altLang="ko-KR" sz="1900" dirty="0"/>
          </a:p>
          <a:p>
            <a:r>
              <a:rPr lang="en-US" altLang="ko-KR" sz="1900" dirty="0"/>
              <a:t>RNN</a:t>
            </a:r>
            <a:r>
              <a:rPr lang="ko-KR" altLang="en-US" sz="1900" dirty="0"/>
              <a:t>으로 아주 긴 시퀀스를 처리하려면 계산 비용이 </a:t>
            </a:r>
            <a:r>
              <a:rPr lang="ko-KR" altLang="en-US" sz="1900" dirty="0" err="1"/>
              <a:t>많이듬</a:t>
            </a:r>
            <a:r>
              <a:rPr lang="en-US" altLang="ko-KR" sz="1900" dirty="0"/>
              <a:t>-&gt; 1D</a:t>
            </a:r>
            <a:r>
              <a:rPr lang="ko-KR" altLang="en-US" sz="1900" dirty="0"/>
              <a:t> </a:t>
            </a:r>
            <a:r>
              <a:rPr lang="ko-KR" altLang="en-US" sz="1900" dirty="0" err="1"/>
              <a:t>컨브넷은</a:t>
            </a:r>
            <a:r>
              <a:rPr lang="ko-KR" altLang="en-US" sz="1900" dirty="0"/>
              <a:t> 비용이 적게 들어 시퀀스 길이를 줄이고 </a:t>
            </a:r>
            <a:r>
              <a:rPr lang="en-US" altLang="ko-KR" sz="1900" dirty="0"/>
              <a:t>RNN</a:t>
            </a:r>
            <a:r>
              <a:rPr lang="ko-KR" altLang="en-US" sz="1900" dirty="0"/>
              <a:t>이</a:t>
            </a:r>
            <a:r>
              <a:rPr lang="en-US" altLang="ko-KR" sz="1900" dirty="0"/>
              <a:t> </a:t>
            </a:r>
            <a:r>
              <a:rPr lang="ko-KR" altLang="en-US" sz="1900" dirty="0"/>
              <a:t>처리할 유용한 표현을 추출해 줌</a:t>
            </a:r>
            <a:endParaRPr lang="en-US" altLang="ko-KR" sz="1900" dirty="0"/>
          </a:p>
          <a:p>
            <a:endParaRPr lang="en-US" altLang="ko-KR" sz="1900" dirty="0"/>
          </a:p>
        </p:txBody>
      </p:sp>
    </p:spTree>
    <p:extLst>
      <p:ext uri="{BB962C8B-B14F-4D97-AF65-F5344CB8AC3E}">
        <p14:creationId xmlns:p14="http://schemas.microsoft.com/office/powerpoint/2010/main" val="3452299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ko-KR" altLang="en-US" sz="3700" dirty="0"/>
              <a:t>날씨 데이터셋 조사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260A6A2-82F8-410C-B05D-F9F149C0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날짜</a:t>
            </a:r>
            <a:r>
              <a:rPr lang="en-US" altLang="ko-KR" sz="2000" dirty="0"/>
              <a:t>, </a:t>
            </a:r>
            <a:r>
              <a:rPr lang="ko-KR" altLang="en-US" sz="2000" dirty="0"/>
              <a:t>기압 등 </a:t>
            </a:r>
            <a:r>
              <a:rPr lang="en-US" altLang="ko-KR" sz="2000" dirty="0"/>
              <a:t>14</a:t>
            </a:r>
            <a:r>
              <a:rPr lang="ko-KR" altLang="en-US" sz="2000" dirty="0"/>
              <a:t>개의 날씨정보를 확인 할 수 있음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총 데이터 개수</a:t>
            </a:r>
            <a:r>
              <a:rPr lang="en-US" altLang="ko-KR" sz="2000" dirty="0"/>
              <a:t>(</a:t>
            </a:r>
            <a:r>
              <a:rPr lang="ko-KR" altLang="en-US" sz="2000" dirty="0"/>
              <a:t>출력된 줄 수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-&gt;42551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695079-5863-431F-AE13-86CCDBB33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441" b="-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0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ko-KR" altLang="en-US" sz="2800" dirty="0"/>
              <a:t>전체 온도 데이터셋 확인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260A6A2-82F8-410C-B05D-F9F149C0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24" y="2449998"/>
            <a:ext cx="4559425" cy="4102979"/>
          </a:xfrm>
        </p:spPr>
        <p:txBody>
          <a:bodyPr anchor="ctr">
            <a:normAutofit/>
          </a:bodyPr>
          <a:lstStyle/>
          <a:p>
            <a:r>
              <a:rPr lang="ko-KR" altLang="en-US" sz="1900" dirty="0"/>
              <a:t>데이터 </a:t>
            </a:r>
            <a:r>
              <a:rPr lang="ko-KR" altLang="en-US" sz="1900" dirty="0" err="1"/>
              <a:t>파싱하기</a:t>
            </a:r>
            <a:r>
              <a:rPr lang="en-US" altLang="ko-KR" sz="1900" dirty="0"/>
              <a:t>(</a:t>
            </a:r>
            <a:r>
              <a:rPr lang="ko-KR" altLang="en-US" sz="1400" b="0" i="0" dirty="0">
                <a:solidFill>
                  <a:srgbClr val="4D5156"/>
                </a:solidFill>
                <a:effectLst/>
                <a:latin typeface="Apple SD Gothic Neo"/>
              </a:rPr>
              <a:t>원하는 형식의 </a:t>
            </a:r>
            <a:r>
              <a:rPr lang="ko-KR" altLang="en-US" sz="1400" b="1" i="0" dirty="0">
                <a:solidFill>
                  <a:srgbClr val="5F6368"/>
                </a:solidFill>
                <a:effectLst/>
                <a:latin typeface="Apple SD Gothic Neo"/>
              </a:rPr>
              <a:t>데이터</a:t>
            </a:r>
            <a:r>
              <a:rPr lang="ko-KR" altLang="en-US" sz="1400" b="0" i="0" dirty="0">
                <a:solidFill>
                  <a:srgbClr val="4D5156"/>
                </a:solidFill>
                <a:effectLst/>
                <a:latin typeface="Apple SD Gothic Neo"/>
              </a:rPr>
              <a:t>로 </a:t>
            </a:r>
            <a:r>
              <a:rPr lang="ko-KR" altLang="en-US" sz="1400" b="0" i="0" dirty="0" err="1">
                <a:solidFill>
                  <a:srgbClr val="4D5156"/>
                </a:solidFill>
                <a:effectLst/>
                <a:latin typeface="Apple SD Gothic Neo"/>
              </a:rPr>
              <a:t>변환하는것</a:t>
            </a:r>
            <a:r>
              <a:rPr lang="en-US" altLang="ko-KR" sz="1900" dirty="0"/>
              <a:t>)-&gt;</a:t>
            </a:r>
            <a:r>
              <a:rPr lang="ko-KR" altLang="en-US" sz="1900" dirty="0"/>
              <a:t>데이터를 </a:t>
            </a:r>
            <a:r>
              <a:rPr lang="ko-KR" altLang="en-US" sz="1900" dirty="0" err="1"/>
              <a:t>넘파이</a:t>
            </a:r>
            <a:r>
              <a:rPr lang="ko-KR" altLang="en-US" sz="1900" dirty="0"/>
              <a:t> 배열로 </a:t>
            </a:r>
            <a:r>
              <a:rPr lang="ko-KR" altLang="en-US" sz="1900" dirty="0" err="1"/>
              <a:t>바꿔야됨</a:t>
            </a:r>
            <a:endParaRPr lang="en-US" altLang="ko-KR" sz="1900" dirty="0"/>
          </a:p>
          <a:p>
            <a:pPr marL="0" indent="0">
              <a:buNone/>
            </a:pPr>
            <a:endParaRPr lang="en-US" altLang="ko-KR" sz="1900" dirty="0"/>
          </a:p>
          <a:p>
            <a:r>
              <a:rPr lang="en-US" altLang="ko-KR" sz="1900" dirty="0"/>
              <a:t>Matplotlib </a:t>
            </a:r>
            <a:r>
              <a:rPr lang="ko-KR" altLang="en-US" sz="1900" dirty="0"/>
              <a:t>라이브러리로 데이터셋 </a:t>
            </a:r>
            <a:r>
              <a:rPr lang="en-US" altLang="ko-KR" sz="1900" dirty="0"/>
              <a:t>   </a:t>
            </a:r>
            <a:r>
              <a:rPr lang="ko-KR" altLang="en-US" sz="1900" dirty="0"/>
              <a:t>전체 기간의 온도 그래프 확인</a:t>
            </a:r>
            <a:endParaRPr lang="en-US" altLang="ko-KR" sz="1900" dirty="0"/>
          </a:p>
          <a:p>
            <a:endParaRPr lang="en-US" altLang="ko-KR" sz="1900" dirty="0"/>
          </a:p>
          <a:p>
            <a:endParaRPr lang="en-US" altLang="ko-KR" sz="1900" dirty="0"/>
          </a:p>
          <a:p>
            <a:endParaRPr lang="en-US" altLang="ko-KR" sz="1900" dirty="0"/>
          </a:p>
          <a:p>
            <a:endParaRPr lang="en-US" altLang="ko-KR" sz="1900" dirty="0"/>
          </a:p>
          <a:p>
            <a:pPr marL="0" indent="0">
              <a:buNone/>
            </a:pPr>
            <a:endParaRPr lang="en-US" altLang="ko-KR" sz="1900" dirty="0"/>
          </a:p>
          <a:p>
            <a:endParaRPr lang="ko-KR" altLang="en-US" sz="19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1E50D2-B146-4FB3-9E8D-EA32D428E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888" y="705333"/>
            <a:ext cx="5069203" cy="544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4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ko-KR" altLang="en-US" sz="2400" dirty="0"/>
              <a:t>데이터셋의 처음 </a:t>
            </a:r>
            <a:r>
              <a:rPr lang="en-US" altLang="ko-KR" sz="2400" dirty="0"/>
              <a:t>10</a:t>
            </a:r>
            <a:r>
              <a:rPr lang="ko-KR" altLang="en-US" sz="2400" dirty="0"/>
              <a:t>일간의 온도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260A6A2-82F8-410C-B05D-F9F149C0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206555"/>
            <a:ext cx="4559425" cy="4103535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기간을 좁혀 처음 </a:t>
            </a:r>
            <a:r>
              <a:rPr lang="en-US" altLang="ko-KR" sz="2000" dirty="0"/>
              <a:t>10</a:t>
            </a:r>
            <a:r>
              <a:rPr lang="ko-KR" altLang="en-US" sz="2000" dirty="0"/>
              <a:t>일간 온도데이터만 그래프로 표현</a:t>
            </a:r>
            <a:endParaRPr lang="en-US" altLang="ko-KR" sz="2000" dirty="0"/>
          </a:p>
          <a:p>
            <a:r>
              <a:rPr lang="en-US" altLang="ko-KR" sz="2000" dirty="0"/>
              <a:t>10</a:t>
            </a:r>
            <a:r>
              <a:rPr lang="ko-KR" altLang="en-US" sz="2000" dirty="0"/>
              <a:t>분마다 데이터가 기록되므로 하루</a:t>
            </a:r>
            <a:r>
              <a:rPr lang="en-US" altLang="ko-KR" sz="2000" dirty="0"/>
              <a:t>(24</a:t>
            </a:r>
            <a:r>
              <a:rPr lang="ko-KR" altLang="en-US" sz="2000" dirty="0"/>
              <a:t>시간</a:t>
            </a:r>
            <a:r>
              <a:rPr lang="en-US" altLang="ko-KR" sz="2000" dirty="0"/>
              <a:t>)</a:t>
            </a:r>
            <a:r>
              <a:rPr lang="ko-KR" altLang="en-US" sz="2000" dirty="0"/>
              <a:t>에 총 </a:t>
            </a:r>
            <a:r>
              <a:rPr lang="en-US" altLang="ko-KR" sz="2000" dirty="0"/>
              <a:t>144</a:t>
            </a:r>
            <a:r>
              <a:rPr lang="ko-KR" altLang="en-US" sz="2000" dirty="0"/>
              <a:t>개의 데이터 포인트가 있음</a:t>
            </a:r>
            <a:r>
              <a:rPr lang="en-US" altLang="ko-KR" sz="2000" dirty="0"/>
              <a:t>-&gt;10</a:t>
            </a:r>
            <a:r>
              <a:rPr lang="ko-KR" altLang="en-US" sz="2000" dirty="0"/>
              <a:t>일이면 </a:t>
            </a:r>
            <a:r>
              <a:rPr lang="en-US" altLang="ko-KR" sz="2000" dirty="0"/>
              <a:t>1440</a:t>
            </a:r>
            <a:r>
              <a:rPr lang="ko-KR" altLang="en-US" sz="2000" dirty="0"/>
              <a:t>개의 데이터포인트</a:t>
            </a:r>
            <a:endParaRPr lang="en-US" altLang="ko-KR" sz="2000" dirty="0"/>
          </a:p>
          <a:p>
            <a:r>
              <a:rPr lang="ko-KR" altLang="en-US" sz="2000" dirty="0">
                <a:solidFill>
                  <a:srgbClr val="FF0000"/>
                </a:solidFill>
              </a:rPr>
              <a:t>일별 주기성 확인 가능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ko-KR" altLang="en-US" sz="2000" dirty="0">
                <a:solidFill>
                  <a:srgbClr val="FF0000"/>
                </a:solidFill>
              </a:rPr>
              <a:t>추운 겨울 중 </a:t>
            </a:r>
            <a:r>
              <a:rPr lang="en-US" altLang="ko-KR" sz="2000" dirty="0">
                <a:solidFill>
                  <a:srgbClr val="FF0000"/>
                </a:solidFill>
              </a:rPr>
              <a:t>10</a:t>
            </a:r>
            <a:r>
              <a:rPr lang="ko-KR" altLang="en-US" sz="2000" dirty="0">
                <a:solidFill>
                  <a:srgbClr val="FF0000"/>
                </a:solidFill>
              </a:rPr>
              <a:t>일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0B59EAB-6464-43B3-9A05-20CB1551B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363" y="1072551"/>
            <a:ext cx="4019550" cy="6953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436C098-61DD-412D-907B-3AE7C3A22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032" y="2410424"/>
            <a:ext cx="5062538" cy="337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33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5400" dirty="0"/>
              <a:t>6.3.2 </a:t>
            </a:r>
            <a:r>
              <a:rPr lang="ko-KR" altLang="en-US" sz="5400" dirty="0"/>
              <a:t>데이터 준비</a:t>
            </a:r>
          </a:p>
        </p:txBody>
      </p:sp>
      <p:grpSp>
        <p:nvGrpSpPr>
          <p:cNvPr id="10" name="Group 13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260A6A2-82F8-410C-B05D-F9F149C0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ko-KR" altLang="en-US" sz="1700"/>
              <a:t>이 문제의 정확한 정의</a:t>
            </a:r>
            <a:endParaRPr lang="en-US" altLang="ko-KR" sz="1700"/>
          </a:p>
          <a:p>
            <a:pPr marL="0" indent="0">
              <a:buNone/>
            </a:pPr>
            <a:r>
              <a:rPr lang="en-US" altLang="ko-KR" sz="1700"/>
              <a:t> -&gt; lookback </a:t>
            </a:r>
            <a:r>
              <a:rPr lang="ko-KR" altLang="en-US" sz="1700"/>
              <a:t>타임스텝만큼 이전으로 돌아가서 매 </a:t>
            </a:r>
            <a:r>
              <a:rPr lang="en-US" altLang="ko-KR" sz="1700"/>
              <a:t>steps </a:t>
            </a:r>
            <a:r>
              <a:rPr lang="ko-KR" altLang="en-US" sz="1700"/>
              <a:t>타임스텝마다 샘플링</a:t>
            </a:r>
            <a:endParaRPr lang="en-US" altLang="ko-KR" sz="1700"/>
          </a:p>
          <a:p>
            <a:pPr marL="0" indent="0">
              <a:buNone/>
            </a:pPr>
            <a:r>
              <a:rPr lang="ko-KR" altLang="en-US" sz="1700"/>
              <a:t>     이 데이터를 바탕으로 </a:t>
            </a:r>
            <a:r>
              <a:rPr lang="en-US" altLang="ko-KR" sz="1700"/>
              <a:t>delay</a:t>
            </a:r>
            <a:r>
              <a:rPr lang="ko-KR" altLang="en-US" sz="1700"/>
              <a:t>타임스텝 이후의 온도를 예측</a:t>
            </a:r>
            <a:endParaRPr lang="en-US" altLang="ko-KR" sz="1700"/>
          </a:p>
          <a:p>
            <a:pPr marL="0" indent="0">
              <a:buNone/>
            </a:pPr>
            <a:endParaRPr lang="en-US" altLang="ko-KR" sz="1700"/>
          </a:p>
          <a:p>
            <a:pPr marL="342900" indent="-342900">
              <a:buAutoNum type="arabicPeriod"/>
            </a:pPr>
            <a:r>
              <a:rPr lang="en-US" altLang="ko-KR" sz="1700"/>
              <a:t>lookback = 1440 : 10</a:t>
            </a:r>
            <a:r>
              <a:rPr lang="ko-KR" altLang="en-US" sz="1700"/>
              <a:t>일전 데이터로 돌아간다는 뜻</a:t>
            </a:r>
            <a:endParaRPr lang="en-US" altLang="ko-KR" sz="1700"/>
          </a:p>
          <a:p>
            <a:pPr marL="342900" indent="-342900">
              <a:buAutoNum type="arabicPeriod"/>
            </a:pPr>
            <a:endParaRPr lang="en-US" altLang="ko-KR" sz="1700"/>
          </a:p>
          <a:p>
            <a:pPr marL="0" indent="0">
              <a:buNone/>
            </a:pPr>
            <a:r>
              <a:rPr lang="en-US" altLang="ko-KR" sz="1700"/>
              <a:t>2.  steps = 6 : 1</a:t>
            </a:r>
            <a:r>
              <a:rPr lang="ko-KR" altLang="en-US" sz="1700"/>
              <a:t>시간마다 데이터 포인트 하나를 샘플링</a:t>
            </a:r>
            <a:endParaRPr lang="en-US" altLang="ko-KR" sz="1700"/>
          </a:p>
          <a:p>
            <a:pPr marL="0" indent="0">
              <a:buNone/>
            </a:pPr>
            <a:endParaRPr lang="en-US" altLang="ko-KR" sz="1700"/>
          </a:p>
          <a:p>
            <a:pPr marL="0" indent="0">
              <a:buNone/>
            </a:pPr>
            <a:r>
              <a:rPr lang="en-US" altLang="ko-KR" sz="1700"/>
              <a:t>3. delay = 144 : 24</a:t>
            </a:r>
            <a:r>
              <a:rPr lang="ko-KR" altLang="en-US" sz="1700"/>
              <a:t>시간이 지난 데이터가 타깃이 됨</a:t>
            </a:r>
            <a:r>
              <a:rPr lang="en-US" altLang="ko-KR" sz="1700"/>
              <a:t>.</a:t>
            </a:r>
          </a:p>
          <a:p>
            <a:endParaRPr lang="en-US" altLang="ko-KR" sz="1700"/>
          </a:p>
          <a:p>
            <a:pPr marL="0" indent="0">
              <a:buNone/>
            </a:pPr>
            <a:endParaRPr lang="en-US" altLang="ko-KR" sz="1700"/>
          </a:p>
          <a:p>
            <a:endParaRPr lang="ko-KR" altLang="en-US" sz="1700"/>
          </a:p>
        </p:txBody>
      </p:sp>
    </p:spTree>
    <p:extLst>
      <p:ext uri="{BB962C8B-B14F-4D97-AF65-F5344CB8AC3E}">
        <p14:creationId xmlns:p14="http://schemas.microsoft.com/office/powerpoint/2010/main" val="2758524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ko-KR" altLang="en-US" sz="5400" dirty="0"/>
              <a:t>데이터 정규화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260A6A2-82F8-410C-B05D-F9F149C0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fontScale="77500" lnSpcReduction="20000"/>
          </a:bodyPr>
          <a:lstStyle/>
          <a:p>
            <a:r>
              <a:rPr lang="ko-KR" altLang="en-US" sz="2200" dirty="0"/>
              <a:t>신경망에 주입할 수 있는 형태로 데이터를 </a:t>
            </a:r>
            <a:r>
              <a:rPr lang="ko-KR" altLang="en-US" sz="2200" dirty="0" err="1"/>
              <a:t>전처리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/>
              <a:t>14</a:t>
            </a:r>
            <a:r>
              <a:rPr lang="ko-KR" altLang="en-US" sz="2200" dirty="0"/>
              <a:t>개 데이터의 각 시계열 특성범위가 다르므로 개별적 정규화 필요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 -&gt; </a:t>
            </a:r>
            <a:r>
              <a:rPr lang="ko-KR" altLang="en-US" sz="2200" dirty="0"/>
              <a:t>비슷한 범위를 가진 </a:t>
            </a:r>
            <a:r>
              <a:rPr lang="ko-KR" altLang="en-US" sz="2200" dirty="0" err="1"/>
              <a:t>작은값으로</a:t>
            </a:r>
            <a:r>
              <a:rPr lang="ko-KR" altLang="en-US" sz="2200" dirty="0"/>
              <a:t> 바꿈</a:t>
            </a:r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각 시계열 특성에 대해 평균을 빼고 표준편차로 나누어 </a:t>
            </a:r>
            <a:r>
              <a:rPr lang="ko-KR" altLang="en-US" sz="2200" dirty="0" err="1"/>
              <a:t>전처리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처음 </a:t>
            </a:r>
            <a:r>
              <a:rPr lang="en-US" altLang="ko-KR" sz="2200" dirty="0"/>
              <a:t>20</a:t>
            </a:r>
            <a:r>
              <a:rPr lang="ko-KR" altLang="en-US" sz="2200" dirty="0"/>
              <a:t>만개의 데이터를 훈련데이터로 사용 할 것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endParaRPr lang="ko-KR" altLang="en-US" sz="2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DCCC3F6-BDE6-4B63-B1A0-4BC005C97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3574725"/>
            <a:ext cx="43148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17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ko-KR" altLang="en-US" sz="4000" dirty="0" err="1"/>
              <a:t>제네레이터</a:t>
            </a:r>
            <a:r>
              <a:rPr lang="ko-KR" altLang="en-US" sz="4000" dirty="0"/>
              <a:t> 함수</a:t>
            </a:r>
          </a:p>
        </p:txBody>
      </p:sp>
      <p:grpSp>
        <p:nvGrpSpPr>
          <p:cNvPr id="10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260A6A2-82F8-410C-B05D-F9F149C0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B0CC5F-2661-4248-AAE9-8AC04D9C8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708" y="595312"/>
            <a:ext cx="5633801" cy="5605463"/>
          </a:xfrm>
          <a:prstGeom prst="rect">
            <a:avLst/>
          </a:prstGeom>
        </p:spPr>
      </p:pic>
      <p:sp>
        <p:nvSpPr>
          <p:cNvPr id="24" name="내용 개체 틀 6">
            <a:extLst>
              <a:ext uri="{FF2B5EF4-FFF2-40B4-BE49-F238E27FC236}">
                <a16:creationId xmlns:a16="http://schemas.microsoft.com/office/drawing/2014/main" id="{D52E601E-10DE-400B-82DB-ED97179B4ADE}"/>
              </a:ext>
            </a:extLst>
          </p:cNvPr>
          <p:cNvSpPr txBox="1">
            <a:spLocks/>
          </p:cNvSpPr>
          <p:nvPr/>
        </p:nvSpPr>
        <p:spPr>
          <a:xfrm>
            <a:off x="159341" y="2206555"/>
            <a:ext cx="5326802" cy="4103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float_data</a:t>
            </a:r>
            <a:r>
              <a:rPr lang="en-US" altLang="ko-KR" sz="2000" dirty="0"/>
              <a:t> </a:t>
            </a:r>
            <a:r>
              <a:rPr lang="ko-KR" altLang="en-US" sz="2000" dirty="0"/>
              <a:t>배열을 받아 과거 데이터의 배치와 미래 타깃 온도를 추출하는 파이썬 </a:t>
            </a:r>
            <a:r>
              <a:rPr lang="ko-KR" altLang="en-US" sz="2000" dirty="0" err="1"/>
              <a:t>제네레이터</a:t>
            </a:r>
            <a:r>
              <a:rPr lang="ko-KR" altLang="en-US" sz="2000" dirty="0"/>
              <a:t> 생성</a:t>
            </a:r>
            <a:endParaRPr lang="en-US" altLang="ko-KR" sz="2000" dirty="0"/>
          </a:p>
          <a:p>
            <a:r>
              <a:rPr lang="ko-KR" altLang="en-US" sz="2000" dirty="0"/>
              <a:t>이 </a:t>
            </a:r>
            <a:r>
              <a:rPr lang="ko-KR" altLang="en-US" sz="2000" dirty="0" err="1"/>
              <a:t>제네레이터</a:t>
            </a:r>
            <a:r>
              <a:rPr lang="ko-KR" altLang="en-US" sz="2000" dirty="0"/>
              <a:t> 함수는 </a:t>
            </a:r>
            <a:r>
              <a:rPr lang="en-US" altLang="ko-KR" sz="2000" dirty="0"/>
              <a:t>(sample, targets) </a:t>
            </a:r>
            <a:r>
              <a:rPr lang="ko-KR" altLang="en-US" sz="2000" dirty="0" err="1"/>
              <a:t>튜플을</a:t>
            </a:r>
            <a:r>
              <a:rPr lang="ko-KR" altLang="en-US" sz="2000" dirty="0"/>
              <a:t> 반복적으로 반환</a:t>
            </a:r>
            <a:endParaRPr lang="en-US" altLang="ko-KR" sz="2000" dirty="0"/>
          </a:p>
          <a:p>
            <a:r>
              <a:rPr lang="en-US" altLang="ko-KR" sz="2000" dirty="0"/>
              <a:t>Sample</a:t>
            </a:r>
            <a:r>
              <a:rPr lang="ko-KR" altLang="en-US" sz="2000" dirty="0"/>
              <a:t>은 입력데이터로 사용할 배치</a:t>
            </a:r>
            <a:r>
              <a:rPr lang="en-US" altLang="ko-KR" sz="2000" dirty="0"/>
              <a:t>,  targets</a:t>
            </a:r>
            <a:r>
              <a:rPr lang="ko-KR" altLang="en-US" sz="2000" dirty="0"/>
              <a:t>는 이에 대응되는 타깃온도의 배열</a:t>
            </a:r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7755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29C4F5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070C0"/>
      </a:accent4>
      <a:accent5>
        <a:srgbClr val="002060"/>
      </a:accent5>
      <a:accent6>
        <a:srgbClr val="002060"/>
      </a:accent6>
      <a:hlink>
        <a:srgbClr val="6B9F25"/>
      </a:hlink>
      <a:folHlink>
        <a:srgbClr val="BA6906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1574</Words>
  <Application>Microsoft Office PowerPoint</Application>
  <PresentationFormat>와이드스크린</PresentationFormat>
  <Paragraphs>209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Apple SD Gothic Neo</vt:lpstr>
      <vt:lpstr>Sandoll 고딕Neo1유니코드 03 Lt</vt:lpstr>
      <vt:lpstr>Sandoll 고딕Neo2유니 06 Bd</vt:lpstr>
      <vt:lpstr>Spoqa Han Sans</vt:lpstr>
      <vt:lpstr>맑은 고딕</vt:lpstr>
      <vt:lpstr>Arial</vt:lpstr>
      <vt:lpstr>Office 테마</vt:lpstr>
      <vt:lpstr>PowerPoint 프레젠테이션</vt:lpstr>
      <vt:lpstr>순환 신경망의 성능과 일반화 능력을  향상시키기 위한 세가지 고급기술</vt:lpstr>
      <vt:lpstr>6.3.1 기온 예측 문제</vt:lpstr>
      <vt:lpstr>날씨 데이터셋 조사</vt:lpstr>
      <vt:lpstr>전체 온도 데이터셋 확인</vt:lpstr>
      <vt:lpstr>데이터셋의 처음 10일간의 온도</vt:lpstr>
      <vt:lpstr>6.3.2 데이터 준비</vt:lpstr>
      <vt:lpstr>데이터 정규화</vt:lpstr>
      <vt:lpstr>제네레이터 함수</vt:lpstr>
      <vt:lpstr>함수의 매개변수</vt:lpstr>
      <vt:lpstr>훈련, 검증, 테스트 제네레이터 준비</vt:lpstr>
      <vt:lpstr>6.3.3 상식 수준의 기준점</vt:lpstr>
      <vt:lpstr>상식적인 기준 모델의 MAE 계산 후 섭씨로 변환</vt:lpstr>
      <vt:lpstr>6.3.4 기본적인 머신 러닝방법</vt:lpstr>
      <vt:lpstr>머신러닝 모델 훈련하고 평가</vt:lpstr>
      <vt:lpstr>결과 그래프 확인</vt:lpstr>
      <vt:lpstr>6.3.5 첫 번째 순환 신경망</vt:lpstr>
      <vt:lpstr>GRU를 사용한 모델 훈련, 평가</vt:lpstr>
      <vt:lpstr>6.3.6 과대적합을 감소하기 위해 순환 드롭아웃 사용하기</vt:lpstr>
      <vt:lpstr>드롭아웃 적용한 GRU를 사용한 모델 훈련, 평가</vt:lpstr>
      <vt:lpstr>6.3.7 스태킹 순환 층</vt:lpstr>
      <vt:lpstr>드롭아웃 적용 &amp; 스태킹한 GRU모델 훈련,평가</vt:lpstr>
      <vt:lpstr>6.3.8 양방향 RNN 사용하기</vt:lpstr>
      <vt:lpstr>거꾸로 뒤집힌 시퀀스로 훈련된 GRU네트워크 사용</vt:lpstr>
      <vt:lpstr>양방향 LSTM훈련, 평가 양방향 GRU 훈련,평가</vt:lpstr>
      <vt:lpstr>6.3.9 더 나아가서</vt:lpstr>
      <vt:lpstr>6.3.10 정리</vt:lpstr>
      <vt:lpstr>PowerPoint 프레젠테이션</vt:lpstr>
      <vt:lpstr>6.4.1 시퀀스 데이터를 위한 1D 합성곱 이해하기</vt:lpstr>
      <vt:lpstr>1D 합성곱 작동방식</vt:lpstr>
      <vt:lpstr>6.4.2 시퀀스 데이터를 위한 1D 풀링</vt:lpstr>
      <vt:lpstr>6.4.3 1D 컨브넷 구현</vt:lpstr>
      <vt:lpstr>6.4.4 CNN과 RNN을 연결하여 긴 시퀀스 처리하기</vt:lpstr>
      <vt:lpstr>6.4.5 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지상</dc:creator>
  <cp:lastModifiedBy>이 지상</cp:lastModifiedBy>
  <cp:revision>1</cp:revision>
  <dcterms:created xsi:type="dcterms:W3CDTF">2021-01-13T13:09:23Z</dcterms:created>
  <dcterms:modified xsi:type="dcterms:W3CDTF">2021-01-13T13:14:51Z</dcterms:modified>
</cp:coreProperties>
</file>