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618DE-766D-2228-2371-39C2928C94D5}" v="62" dt="2021-01-10T09:48:26.246"/>
    <p1510:client id="{8CD3FDB8-9ACF-0259-D7A5-7151462ABA8A}" v="103" dt="2021-01-11T08:10:21.991"/>
    <p1510:client id="{F5317252-2642-3589-99A4-0493DDBC1E22}" v="1907" dt="2021-01-10T09:35:1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주헌" userId="S::diting9813@skuniv.ac.kr::f7b51415-4b6f-44fe-85f5-fdd062efac66" providerId="AD" clId="Web-{C906CAC0-EB85-5D85-4840-2D003374104D}"/>
    <pc:docChg chg="modSld">
      <pc:chgData name="염주헌" userId="S::diting9813@skuniv.ac.kr::f7b51415-4b6f-44fe-85f5-fdd062efac66" providerId="AD" clId="Web-{C906CAC0-EB85-5D85-4840-2D003374104D}" dt="2021-01-11T08:22:56.882" v="3"/>
      <pc:docMkLst>
        <pc:docMk/>
      </pc:docMkLst>
      <pc:sldChg chg="addSp modSp mod setBg">
        <pc:chgData name="염주헌" userId="S::diting9813@skuniv.ac.kr::f7b51415-4b6f-44fe-85f5-fdd062efac66" providerId="AD" clId="Web-{C906CAC0-EB85-5D85-4840-2D003374104D}" dt="2021-01-11T08:22:23.725" v="0"/>
        <pc:sldMkLst>
          <pc:docMk/>
          <pc:sldMk cId="3569210928" sldId="256"/>
        </pc:sldMkLst>
        <pc:spChg chg="mod">
          <ac:chgData name="염주헌" userId="S::diting9813@skuniv.ac.kr::f7b51415-4b6f-44fe-85f5-fdd062efac66" providerId="AD" clId="Web-{C906CAC0-EB85-5D85-4840-2D003374104D}" dt="2021-01-11T08:22:23.725" v="0"/>
          <ac:spMkLst>
            <pc:docMk/>
            <pc:sldMk cId="3569210928" sldId="256"/>
            <ac:spMk id="2" creationId="{00000000-0000-0000-0000-000000000000}"/>
          </ac:spMkLst>
        </pc:spChg>
        <pc:spChg chg="add">
          <ac:chgData name="염주헌" userId="S::diting9813@skuniv.ac.kr::f7b51415-4b6f-44fe-85f5-fdd062efac66" providerId="AD" clId="Web-{C906CAC0-EB85-5D85-4840-2D003374104D}" dt="2021-01-11T08:22:23.725" v="0"/>
          <ac:spMkLst>
            <pc:docMk/>
            <pc:sldMk cId="3569210928" sldId="256"/>
            <ac:spMk id="7" creationId="{23962611-DFD5-4092-AAFD-559E3DFCE2C9}"/>
          </ac:spMkLst>
        </pc:spChg>
        <pc:picChg chg="add">
          <ac:chgData name="염주헌" userId="S::diting9813@skuniv.ac.kr::f7b51415-4b6f-44fe-85f5-fdd062efac66" providerId="AD" clId="Web-{C906CAC0-EB85-5D85-4840-2D003374104D}" dt="2021-01-11T08:22:23.725" v="0"/>
          <ac:picMkLst>
            <pc:docMk/>
            <pc:sldMk cId="3569210928" sldId="256"/>
            <ac:picMk id="9" creationId="{2270F1FA-0425-408F-9861-80BF5AFB276D}"/>
          </ac:picMkLst>
        </pc:picChg>
      </pc:sldChg>
      <pc:sldChg chg="addSp modSp mod setBg">
        <pc:chgData name="염주헌" userId="S::diting9813@skuniv.ac.kr::f7b51415-4b6f-44fe-85f5-fdd062efac66" providerId="AD" clId="Web-{C906CAC0-EB85-5D85-4840-2D003374104D}" dt="2021-01-11T08:22:30.006" v="1"/>
        <pc:sldMkLst>
          <pc:docMk/>
          <pc:sldMk cId="217502218" sldId="257"/>
        </pc:sldMkLst>
        <pc:spChg chg="mod">
          <ac:chgData name="염주헌" userId="S::diting9813@skuniv.ac.kr::f7b51415-4b6f-44fe-85f5-fdd062efac66" providerId="AD" clId="Web-{C906CAC0-EB85-5D85-4840-2D003374104D}" dt="2021-01-11T08:22:30.006" v="1"/>
          <ac:spMkLst>
            <pc:docMk/>
            <pc:sldMk cId="217502218" sldId="257"/>
            <ac:spMk id="2" creationId="{027B8F5E-0929-47CF-8AE2-F9F876B52257}"/>
          </ac:spMkLst>
        </pc:spChg>
        <pc:spChg chg="mod">
          <ac:chgData name="염주헌" userId="S::diting9813@skuniv.ac.kr::f7b51415-4b6f-44fe-85f5-fdd062efac66" providerId="AD" clId="Web-{C906CAC0-EB85-5D85-4840-2D003374104D}" dt="2021-01-11T08:22:30.006" v="1"/>
          <ac:spMkLst>
            <pc:docMk/>
            <pc:sldMk cId="217502218" sldId="257"/>
            <ac:spMk id="3" creationId="{3CB61157-2DE4-4505-A994-A358839AA4DE}"/>
          </ac:spMkLst>
        </pc:spChg>
        <pc:spChg chg="add">
          <ac:chgData name="염주헌" userId="S::diting9813@skuniv.ac.kr::f7b51415-4b6f-44fe-85f5-fdd062efac66" providerId="AD" clId="Web-{C906CAC0-EB85-5D85-4840-2D003374104D}" dt="2021-01-11T08:22:30.006" v="1"/>
          <ac:spMkLst>
            <pc:docMk/>
            <pc:sldMk cId="217502218" sldId="257"/>
            <ac:spMk id="8" creationId="{4351DFE5-F63D-4BE0-BDA9-E3EB88F01AA5}"/>
          </ac:spMkLst>
        </pc:spChg>
        <pc:picChg chg="add">
          <ac:chgData name="염주헌" userId="S::diting9813@skuniv.ac.kr::f7b51415-4b6f-44fe-85f5-fdd062efac66" providerId="AD" clId="Web-{C906CAC0-EB85-5D85-4840-2D003374104D}" dt="2021-01-11T08:22:30.006" v="1"/>
          <ac:picMkLst>
            <pc:docMk/>
            <pc:sldMk cId="217502218" sldId="257"/>
            <ac:picMk id="10" creationId="{3AA16612-ACD2-4A16-8F2B-4514FD6BF28F}"/>
          </ac:picMkLst>
        </pc:picChg>
      </pc:sldChg>
      <pc:sldChg chg="addSp modSp mod setBg">
        <pc:chgData name="염주헌" userId="S::diting9813@skuniv.ac.kr::f7b51415-4b6f-44fe-85f5-fdd062efac66" providerId="AD" clId="Web-{C906CAC0-EB85-5D85-4840-2D003374104D}" dt="2021-01-11T08:22:35.491" v="2"/>
        <pc:sldMkLst>
          <pc:docMk/>
          <pc:sldMk cId="112480921" sldId="258"/>
        </pc:sldMkLst>
        <pc:spChg chg="mod">
          <ac:chgData name="염주헌" userId="S::diting9813@skuniv.ac.kr::f7b51415-4b6f-44fe-85f5-fdd062efac66" providerId="AD" clId="Web-{C906CAC0-EB85-5D85-4840-2D003374104D}" dt="2021-01-11T08:22:35.491" v="2"/>
          <ac:spMkLst>
            <pc:docMk/>
            <pc:sldMk cId="112480921" sldId="258"/>
            <ac:spMk id="2" creationId="{F03CE3B4-E49D-4A7E-AEB2-88AAC885D249}"/>
          </ac:spMkLst>
        </pc:spChg>
        <pc:spChg chg="mod">
          <ac:chgData name="염주헌" userId="S::diting9813@skuniv.ac.kr::f7b51415-4b6f-44fe-85f5-fdd062efac66" providerId="AD" clId="Web-{C906CAC0-EB85-5D85-4840-2D003374104D}" dt="2021-01-11T08:22:35.491" v="2"/>
          <ac:spMkLst>
            <pc:docMk/>
            <pc:sldMk cId="112480921" sldId="258"/>
            <ac:spMk id="3" creationId="{976AE8E6-05E4-4A3D-BC23-88DAABC6B3FD}"/>
          </ac:spMkLst>
        </pc:spChg>
        <pc:spChg chg="add">
          <ac:chgData name="염주헌" userId="S::diting9813@skuniv.ac.kr::f7b51415-4b6f-44fe-85f5-fdd062efac66" providerId="AD" clId="Web-{C906CAC0-EB85-5D85-4840-2D003374104D}" dt="2021-01-11T08:22:35.491" v="2"/>
          <ac:spMkLst>
            <pc:docMk/>
            <pc:sldMk cId="112480921" sldId="258"/>
            <ac:spMk id="8" creationId="{4351DFE5-F63D-4BE0-BDA9-E3EB88F01AA5}"/>
          </ac:spMkLst>
        </pc:spChg>
        <pc:picChg chg="add">
          <ac:chgData name="염주헌" userId="S::diting9813@skuniv.ac.kr::f7b51415-4b6f-44fe-85f5-fdd062efac66" providerId="AD" clId="Web-{C906CAC0-EB85-5D85-4840-2D003374104D}" dt="2021-01-11T08:22:35.491" v="2"/>
          <ac:picMkLst>
            <pc:docMk/>
            <pc:sldMk cId="112480921" sldId="258"/>
            <ac:picMk id="10" creationId="{3AA16612-ACD2-4A16-8F2B-4514FD6BF28F}"/>
          </ac:picMkLst>
        </pc:picChg>
      </pc:sldChg>
      <pc:sldChg chg="addSp modSp mod setBg">
        <pc:chgData name="염주헌" userId="S::diting9813@skuniv.ac.kr::f7b51415-4b6f-44fe-85f5-fdd062efac66" providerId="AD" clId="Web-{C906CAC0-EB85-5D85-4840-2D003374104D}" dt="2021-01-11T08:22:56.882" v="3"/>
        <pc:sldMkLst>
          <pc:docMk/>
          <pc:sldMk cId="2313756891" sldId="259"/>
        </pc:sldMkLst>
        <pc:spChg chg="mod">
          <ac:chgData name="염주헌" userId="S::diting9813@skuniv.ac.kr::f7b51415-4b6f-44fe-85f5-fdd062efac66" providerId="AD" clId="Web-{C906CAC0-EB85-5D85-4840-2D003374104D}" dt="2021-01-11T08:22:56.882" v="3"/>
          <ac:spMkLst>
            <pc:docMk/>
            <pc:sldMk cId="2313756891" sldId="259"/>
            <ac:spMk id="2" creationId="{D63DEED4-3B3F-4684-B483-2378320341C0}"/>
          </ac:spMkLst>
        </pc:spChg>
        <pc:spChg chg="mod">
          <ac:chgData name="염주헌" userId="S::diting9813@skuniv.ac.kr::f7b51415-4b6f-44fe-85f5-fdd062efac66" providerId="AD" clId="Web-{C906CAC0-EB85-5D85-4840-2D003374104D}" dt="2021-01-11T08:22:56.882" v="3"/>
          <ac:spMkLst>
            <pc:docMk/>
            <pc:sldMk cId="2313756891" sldId="259"/>
            <ac:spMk id="3" creationId="{8BA25E23-58A7-41A1-9298-E2F9EF8FD2E7}"/>
          </ac:spMkLst>
        </pc:spChg>
        <pc:spChg chg="add">
          <ac:chgData name="염주헌" userId="S::diting9813@skuniv.ac.kr::f7b51415-4b6f-44fe-85f5-fdd062efac66" providerId="AD" clId="Web-{C906CAC0-EB85-5D85-4840-2D003374104D}" dt="2021-01-11T08:22:56.882" v="3"/>
          <ac:spMkLst>
            <pc:docMk/>
            <pc:sldMk cId="2313756891" sldId="259"/>
            <ac:spMk id="8" creationId="{4351DFE5-F63D-4BE0-BDA9-E3EB88F01AA5}"/>
          </ac:spMkLst>
        </pc:spChg>
        <pc:picChg chg="add">
          <ac:chgData name="염주헌" userId="S::diting9813@skuniv.ac.kr::f7b51415-4b6f-44fe-85f5-fdd062efac66" providerId="AD" clId="Web-{C906CAC0-EB85-5D85-4840-2D003374104D}" dt="2021-01-11T08:22:56.882" v="3"/>
          <ac:picMkLst>
            <pc:docMk/>
            <pc:sldMk cId="2313756891" sldId="259"/>
            <ac:picMk id="10" creationId="{3AA16612-ACD2-4A16-8F2B-4514FD6BF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3300">
                <a:solidFill>
                  <a:srgbClr val="FFFFFF"/>
                </a:solidFill>
                <a:ea typeface="맑은 고딕"/>
              </a:rPr>
              <a:t>2.5 첫 번째 예제 다시 살펴보기</a:t>
            </a:r>
            <a:br>
              <a:rPr lang="ko-KR" altLang="en-US" sz="3300">
                <a:solidFill>
                  <a:srgbClr val="FFFFFF"/>
                </a:solidFill>
                <a:ea typeface="맑은 고딕"/>
              </a:rPr>
            </a:br>
            <a:br>
              <a:rPr lang="ko-KR" altLang="en-US" sz="3300">
                <a:solidFill>
                  <a:srgbClr val="FFFFFF"/>
                </a:solidFill>
                <a:ea typeface="맑은 고딕"/>
              </a:rPr>
            </a:br>
            <a:r>
              <a:rPr lang="ko-KR" altLang="en-US" sz="3300">
                <a:solidFill>
                  <a:srgbClr val="FFFFFF"/>
                </a:solidFill>
                <a:ea typeface="맑은 고딕"/>
              </a:rPr>
              <a:t>2.6 요약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7B8F5E-0929-47CF-8AE2-F9F876B5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  <a:ea typeface="맑은 고딕"/>
              </a:rPr>
              <a:t>2.5 첫 번째 예제 다시 살펴보기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61157-2DE4-4505-A994-A358839A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1100">
                <a:solidFill>
                  <a:srgbClr val="000000"/>
                </a:solidFill>
                <a:ea typeface="맑은 고딕"/>
              </a:rPr>
              <a:t>이전 절에서 배웠던 내용을 이용하여 코드를 자세히 리뷰</a:t>
            </a:r>
            <a:endParaRPr lang="ko-KR" altLang="en-US" sz="110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ea typeface="맑은 고딕"/>
              </a:rPr>
              <a:t>입력 데이터</a:t>
            </a:r>
          </a:p>
          <a:p>
            <a:pPr marL="0" indent="0">
              <a:buNone/>
            </a:pPr>
            <a:r>
              <a:rPr lang="ko-KR" altLang="en-US" sz="1100">
                <a:solidFill>
                  <a:srgbClr val="000000"/>
                </a:solidFill>
                <a:ea typeface="맑은 고딕"/>
              </a:rPr>
              <a:t>(train_images, train_labels), (test_images, test_labels) = mnist.load_data()</a:t>
            </a:r>
          </a:p>
          <a:p>
            <a:pPr marL="0" indent="0">
              <a:buNone/>
            </a:pPr>
            <a:endParaRPr lang="ko-KR" altLang="en-US" sz="11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100">
                <a:solidFill>
                  <a:srgbClr val="000000"/>
                </a:solidFill>
                <a:ea typeface="맑은 고딕"/>
              </a:rPr>
              <a:t>train_images = train_image.reshape((60000,28*28))</a:t>
            </a:r>
          </a:p>
          <a:p>
            <a:pPr marL="0" indent="0">
              <a:buNone/>
            </a:pPr>
            <a:r>
              <a:rPr lang="ko-KR" altLang="en-US" sz="1100">
                <a:solidFill>
                  <a:srgbClr val="000000"/>
                </a:solidFill>
                <a:ea typeface="맑은 고딕"/>
              </a:rPr>
              <a:t>train_images = train_images.astype('float32') / 255</a:t>
            </a:r>
          </a:p>
          <a:p>
            <a:pPr marL="0" indent="0">
              <a:buNone/>
            </a:pPr>
            <a:endParaRPr lang="ko-KR" altLang="en-US" sz="11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100">
                <a:solidFill>
                  <a:srgbClr val="000000"/>
                </a:solidFill>
                <a:ea typeface="맑은 고딕"/>
              </a:rPr>
              <a:t>test_images = test_images.reshape((10000,28*28))</a:t>
            </a:r>
          </a:p>
          <a:p>
            <a:pPr marL="0" indent="0">
              <a:buNone/>
            </a:pPr>
            <a:r>
              <a:rPr lang="ko-KR" altLang="en-US" sz="1100">
                <a:solidFill>
                  <a:srgbClr val="000000"/>
                </a:solidFill>
                <a:ea typeface="맑은 고딕"/>
              </a:rPr>
              <a:t>test_images = test_images.astype('float32') / 255</a:t>
            </a:r>
          </a:p>
          <a:p>
            <a:pPr marL="0" indent="0">
              <a:buNone/>
            </a:pPr>
            <a:endParaRPr lang="ko-KR" altLang="en-US" sz="11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sz="110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5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3CE3B4-E49D-4A7E-AEB2-88AAC885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  <a:ea typeface="맑은 고딕"/>
              </a:rPr>
              <a:t>2.5 첫 번째 예제 다시 살펴보기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AE8E6-05E4-4A3D-BC23-88DAABC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600">
                <a:solidFill>
                  <a:srgbClr val="000000"/>
                </a:solidFill>
                <a:ea typeface="맑은 고딕"/>
              </a:rPr>
              <a:t>신경망</a:t>
            </a:r>
            <a:endParaRPr lang="ko-KR" sz="16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ea typeface="맑은 고딕"/>
              </a:rPr>
              <a:t>network = models.Sequential()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ea typeface="맑은 고딕"/>
              </a:rPr>
              <a:t>network.add(layers.Dense(512, activatioin='relu', input_shape(28*28,)))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ea typeface="맑은 고딕"/>
              </a:rPr>
              <a:t>network.add(layers.Dense(10,activation='softmax'))</a:t>
            </a: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ea typeface="맑은 고딕"/>
              </a:rPr>
              <a:t>2개의 Dense 층이 연결되어 있고, 각 층은 가중치 텐서를 포함하여 입력 데이터에 대한 몇개의 간단한 텐서 연산을 적용</a:t>
            </a:r>
          </a:p>
        </p:txBody>
      </p:sp>
    </p:spTree>
    <p:extLst>
      <p:ext uri="{BB962C8B-B14F-4D97-AF65-F5344CB8AC3E}">
        <p14:creationId xmlns:p14="http://schemas.microsoft.com/office/powerpoint/2010/main" val="1124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908F-8A20-4990-BF09-A61B5AF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299D95E-0198-43A3-B25F-CD957AA0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48" y="1991952"/>
            <a:ext cx="7694468" cy="4287115"/>
          </a:xfrm>
        </p:spPr>
      </p:pic>
    </p:spTree>
    <p:extLst>
      <p:ext uri="{BB962C8B-B14F-4D97-AF65-F5344CB8AC3E}">
        <p14:creationId xmlns:p14="http://schemas.microsoft.com/office/powerpoint/2010/main" val="326033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3DEED4-3B3F-4684-B483-23783203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  <a:ea typeface="맑은 고딕"/>
              </a:rPr>
              <a:t>2.5 첫 번째 예제 다시 살펴보기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25E23-58A7-41A1-9298-E2F9EF8F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900">
                <a:solidFill>
                  <a:srgbClr val="000000"/>
                </a:solidFill>
                <a:ea typeface="맑은 고딕"/>
              </a:rPr>
              <a:t>네트워크를 컴파일 하는 단계</a:t>
            </a:r>
          </a:p>
          <a:p>
            <a:pPr marL="0" indent="0">
              <a:buNone/>
            </a:pPr>
            <a:endParaRPr lang="ko-KR" altLang="en-US" sz="19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900">
                <a:solidFill>
                  <a:srgbClr val="000000"/>
                </a:solidFill>
                <a:ea typeface="맑은 고딕"/>
              </a:rPr>
              <a:t>network.compile(optimizer='rmsprop',</a:t>
            </a:r>
          </a:p>
          <a:p>
            <a:pPr marL="0" indent="0">
              <a:buNone/>
            </a:pPr>
            <a:r>
              <a:rPr lang="ko-KR" altLang="en-US" sz="1900">
                <a:solidFill>
                  <a:srgbClr val="000000"/>
                </a:solidFill>
                <a:ea typeface="맑은 고딕"/>
              </a:rPr>
              <a:t>                       loss='categorical_crossentropy',</a:t>
            </a:r>
          </a:p>
          <a:p>
            <a:pPr marL="0" indent="0">
              <a:buNone/>
            </a:pPr>
            <a:r>
              <a:rPr lang="ko-KR" altLang="en-US" sz="1900">
                <a:solidFill>
                  <a:srgbClr val="000000"/>
                </a:solidFill>
                <a:ea typeface="맑은 고딕"/>
              </a:rPr>
              <a:t>                       metrics = ['accuracy'])</a:t>
            </a:r>
          </a:p>
          <a:p>
            <a:r>
              <a:rPr lang="ko-KR" altLang="en-US" sz="1900">
                <a:solidFill>
                  <a:srgbClr val="000000"/>
                </a:solidFill>
                <a:ea typeface="맑은 고딕"/>
              </a:rPr>
              <a:t>훈련 반복</a:t>
            </a:r>
          </a:p>
          <a:p>
            <a:pPr marL="0" indent="0">
              <a:buNone/>
            </a:pPr>
            <a:r>
              <a:rPr lang="ko-KR" altLang="en-US" sz="1900">
                <a:solidFill>
                  <a:srgbClr val="000000"/>
                </a:solidFill>
                <a:ea typeface="맑은 고딕"/>
              </a:rPr>
              <a:t>network.fit(train_images, train_labels, epochs=5, batch_size=128)</a:t>
            </a:r>
            <a:endParaRPr lang="ko-KR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83123-3FFB-4F0D-83D2-1880B1E1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B88EB97-89C6-4A55-935A-40267D4C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49" y="1527520"/>
            <a:ext cx="8113272" cy="4351338"/>
          </a:xfrm>
        </p:spPr>
      </p:pic>
    </p:spTree>
    <p:extLst>
      <p:ext uri="{BB962C8B-B14F-4D97-AF65-F5344CB8AC3E}">
        <p14:creationId xmlns:p14="http://schemas.microsoft.com/office/powerpoint/2010/main" val="17119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B449-38AA-4294-A796-149385CA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2.6 요약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17C43-4897-40DF-A63E-1C4099CF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학습(</a:t>
            </a:r>
            <a:r>
              <a:rPr lang="ko-KR" altLang="en-US" dirty="0" err="1">
                <a:ea typeface="맑은 고딕"/>
              </a:rPr>
              <a:t>learning</a:t>
            </a:r>
            <a:r>
              <a:rPr lang="ko-KR" altLang="en-US" dirty="0">
                <a:ea typeface="맑은 고딕"/>
              </a:rPr>
              <a:t>)이란 훈련 데이터 샘플과 그에 상응하는 타깃이 주어졌을 때 손실함수를 최소화 하는 모델 파라미터의 조합을 </a:t>
            </a:r>
            <a:r>
              <a:rPr lang="ko-KR" altLang="en-US" dirty="0" err="1">
                <a:ea typeface="맑은 고딕"/>
              </a:rPr>
              <a:t>찾는것을</a:t>
            </a:r>
            <a:r>
              <a:rPr lang="ko-KR" altLang="en-US" dirty="0">
                <a:ea typeface="맑은 고딕"/>
              </a:rPr>
              <a:t> 의미</a:t>
            </a:r>
          </a:p>
          <a:p>
            <a:r>
              <a:rPr lang="ko-KR" altLang="en-US" dirty="0">
                <a:ea typeface="맑은 고딕"/>
              </a:rPr>
              <a:t>전체 학습 과정은 신경망이 미분 가능한 </a:t>
            </a:r>
            <a:r>
              <a:rPr lang="ko-KR" altLang="en-US" dirty="0" err="1">
                <a:ea typeface="맑은 고딕"/>
              </a:rPr>
              <a:t>텐서</a:t>
            </a:r>
            <a:r>
              <a:rPr lang="ko-KR" altLang="en-US" dirty="0">
                <a:ea typeface="맑은 고딕"/>
              </a:rPr>
              <a:t> 연산으로 연결되어 있기 때문에 가능</a:t>
            </a:r>
          </a:p>
          <a:p>
            <a:r>
              <a:rPr lang="ko-KR" altLang="en-US" dirty="0">
                <a:ea typeface="맑은 고딕"/>
              </a:rPr>
              <a:t>이후에 자주 보게 될 두 가지 핵심 개념은 손실과 </a:t>
            </a:r>
            <a:r>
              <a:rPr lang="ko-KR" altLang="en-US" dirty="0" err="1">
                <a:ea typeface="맑은 고딕"/>
              </a:rPr>
              <a:t>옵티마이저</a:t>
            </a:r>
          </a:p>
          <a:p>
            <a:r>
              <a:rPr lang="ko-KR" altLang="en-US" dirty="0">
                <a:ea typeface="맑은 고딕"/>
              </a:rPr>
              <a:t>손실은 훈련하는 동안 최소화해야 할 양이므로 해결하려는 문제의 성공을 측정하는 데 사용</a:t>
            </a:r>
          </a:p>
          <a:p>
            <a:r>
              <a:rPr lang="ko-KR" altLang="en-US" dirty="0" err="1">
                <a:ea typeface="맑은 고딕"/>
              </a:rPr>
              <a:t>옵티마이저는</a:t>
            </a:r>
            <a:r>
              <a:rPr lang="ko-KR" altLang="en-US" dirty="0">
                <a:ea typeface="맑은 고딕"/>
              </a:rPr>
              <a:t> 손실에 대한 </a:t>
            </a:r>
            <a:r>
              <a:rPr lang="ko-KR" altLang="en-US" dirty="0" err="1">
                <a:ea typeface="맑은 고딕"/>
              </a:rPr>
              <a:t>그래디언트가</a:t>
            </a:r>
            <a:r>
              <a:rPr lang="ko-KR" altLang="en-US" dirty="0">
                <a:ea typeface="맑은 고딕"/>
              </a:rPr>
              <a:t> 파라미터를 업데이트 하는 정확한 방식을 정의</a:t>
            </a:r>
          </a:p>
        </p:txBody>
      </p:sp>
    </p:spTree>
    <p:extLst>
      <p:ext uri="{BB962C8B-B14F-4D97-AF65-F5344CB8AC3E}">
        <p14:creationId xmlns:p14="http://schemas.microsoft.com/office/powerpoint/2010/main" val="376055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2.5 첫 번째 예제 다시 살펴보기  2.6 요약</vt:lpstr>
      <vt:lpstr>2.5 첫 번째 예제 다시 살펴보기</vt:lpstr>
      <vt:lpstr>2.5 첫 번째 예제 다시 살펴보기</vt:lpstr>
      <vt:lpstr>2.5 첫 번째 예제 다시 살펴보기</vt:lpstr>
      <vt:lpstr>2.5 첫 번째 예제 다시 살펴보기</vt:lpstr>
      <vt:lpstr>2.5 첫 번째 예제 다시 살펴보기</vt:lpstr>
      <vt:lpstr>2.6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110</cp:revision>
  <dcterms:created xsi:type="dcterms:W3CDTF">2021-01-10T09:16:24Z</dcterms:created>
  <dcterms:modified xsi:type="dcterms:W3CDTF">2021-01-11T08:22:57Z</dcterms:modified>
</cp:coreProperties>
</file>