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3493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8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6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033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6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3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9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0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66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AE7C7CE-07EF-4519-BE04-D3D01522951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9931A77-3C8B-49BF-8963-525223ED74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79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</a:t>
            </a:r>
            <a:r>
              <a:rPr lang="ko-KR" altLang="en-US" dirty="0" err="1" smtClean="0"/>
              <a:t>컨브넷을</a:t>
            </a:r>
            <a:r>
              <a:rPr lang="ko-KR" altLang="en-US" dirty="0" smtClean="0"/>
              <a:t> 사용한 시퀀스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컨브넷의</a:t>
            </a:r>
            <a:r>
              <a:rPr lang="ko-KR" altLang="en-US" dirty="0" smtClean="0"/>
              <a:t> 특징이 시퀀스 처리와도 연관되어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1D </a:t>
            </a:r>
            <a:r>
              <a:rPr lang="ko-KR" altLang="en-US" dirty="0" err="1" smtClean="0"/>
              <a:t>컨브넷은</a:t>
            </a:r>
            <a:r>
              <a:rPr lang="ko-KR" altLang="en-US" dirty="0" smtClean="0"/>
              <a:t> 특정 시퀀스 처리 문제에서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과 견줄 만하다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1D </a:t>
            </a:r>
            <a:r>
              <a:rPr lang="ko-KR" altLang="en-US" dirty="0" err="1" smtClean="0"/>
              <a:t>컨브넷은</a:t>
            </a:r>
            <a:r>
              <a:rPr lang="ko-KR" altLang="en-US" dirty="0" smtClean="0"/>
              <a:t> 전형적으로 </a:t>
            </a:r>
            <a:r>
              <a:rPr lang="ko-KR" altLang="en-US" u="sng" dirty="0" smtClean="0"/>
              <a:t>팽창된 </a:t>
            </a:r>
            <a:r>
              <a:rPr lang="ko-KR" altLang="en-US" u="sng" dirty="0" err="1" smtClean="0"/>
              <a:t>커널과</a:t>
            </a:r>
            <a:r>
              <a:rPr lang="ko-KR" altLang="en-US" u="sng" dirty="0" smtClean="0"/>
              <a:t> 함께 사용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1D </a:t>
            </a:r>
            <a:r>
              <a:rPr lang="ko-KR" altLang="en-US" dirty="0" err="1" smtClean="0"/>
              <a:t>컨브넷의</a:t>
            </a:r>
            <a:r>
              <a:rPr lang="ko-KR" altLang="en-US" dirty="0" smtClean="0"/>
              <a:t> 사용분야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 분류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시계열</a:t>
            </a:r>
            <a:r>
              <a:rPr lang="ko-KR" altLang="en-US" dirty="0"/>
              <a:t> </a:t>
            </a:r>
            <a:r>
              <a:rPr lang="ko-KR" altLang="en-US" dirty="0" smtClean="0"/>
              <a:t>예측 같은 간단한 문제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449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6.4.1 </a:t>
            </a:r>
            <a:r>
              <a:rPr lang="ko-KR" altLang="en-US" dirty="0" smtClean="0"/>
              <a:t>시퀀스 데이터를 위한 </a:t>
            </a:r>
            <a:r>
              <a:rPr lang="en-US" altLang="ko-KR" dirty="0" smtClean="0"/>
              <a:t>1D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err="1" smtClean="0"/>
              <a:t>컨브넷의</a:t>
            </a:r>
            <a:r>
              <a:rPr lang="ko-KR" altLang="en-US" dirty="0" smtClean="0"/>
              <a:t> 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텐서에서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패치를 추출하고 모든 패치에 동일한 변환을 적용한다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- 1D </a:t>
            </a:r>
            <a:r>
              <a:rPr lang="ko-KR" altLang="en-US" dirty="0" err="1" smtClean="0"/>
              <a:t>컨브넷도</a:t>
            </a:r>
            <a:r>
              <a:rPr lang="ko-KR" altLang="en-US" dirty="0" smtClean="0"/>
              <a:t> 이와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 시퀀스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추출하여 </a:t>
            </a:r>
            <a:r>
              <a:rPr lang="en-US" altLang="ko-KR" dirty="0" smtClean="0"/>
              <a:t>1D </a:t>
            </a:r>
            <a:r>
              <a:rPr lang="ko-KR" altLang="en-US" dirty="0" err="1" smtClean="0"/>
              <a:t>합성곱을</a:t>
            </a:r>
            <a:r>
              <a:rPr lang="ko-KR" altLang="en-US" dirty="0" smtClean="0"/>
              <a:t> 적용한다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1D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층은 시퀀스에 있는 지역 패턴을 인식할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1D </a:t>
            </a:r>
            <a:r>
              <a:rPr lang="ko-KR" altLang="en-US" dirty="0" err="1" smtClean="0"/>
              <a:t>컨브넷은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시간의 이동에 대한</a:t>
            </a:r>
            <a:r>
              <a:rPr lang="en-US" altLang="ko-KR" dirty="0" smtClean="0"/>
              <a:t>)</a:t>
            </a:r>
            <a:r>
              <a:rPr lang="ko-KR" altLang="en-US" b="1" u="sng" dirty="0" smtClean="0"/>
              <a:t>이동 불변성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1D </a:t>
            </a:r>
            <a:r>
              <a:rPr lang="ko-KR" altLang="en-US" dirty="0" err="1" smtClean="0"/>
              <a:t>컨브넷은</a:t>
            </a:r>
            <a:r>
              <a:rPr lang="ko-KR" altLang="en-US" dirty="0" smtClean="0"/>
              <a:t> 문자 </a:t>
            </a:r>
            <a:r>
              <a:rPr lang="ko-KR" altLang="en-US" dirty="0" smtClean="0"/>
              <a:t>수준의 </a:t>
            </a:r>
            <a:r>
              <a:rPr lang="ko-KR" altLang="en-US" u="sng" dirty="0" smtClean="0"/>
              <a:t>단어 </a:t>
            </a:r>
            <a:r>
              <a:rPr lang="ko-KR" altLang="en-US" u="sng" dirty="0" smtClean="0"/>
              <a:t>형태학</a:t>
            </a:r>
            <a:r>
              <a:rPr lang="ko-KR" altLang="en-US" dirty="0" smtClean="0"/>
              <a:t>에 관해 학습할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6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6.4.2 </a:t>
            </a:r>
            <a:r>
              <a:rPr lang="ko-KR" altLang="en-US" dirty="0" smtClean="0"/>
              <a:t>시퀀스 데이터를 위한 </a:t>
            </a:r>
            <a:r>
              <a:rPr lang="en-US" altLang="ko-KR" dirty="0" smtClean="0"/>
              <a:t>1D </a:t>
            </a:r>
            <a:r>
              <a:rPr lang="ko-KR" altLang="en-US" dirty="0" err="1" smtClean="0"/>
              <a:t>풀링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1D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연산은 </a:t>
            </a:r>
            <a:r>
              <a:rPr lang="en-US" altLang="ko-KR" dirty="0" smtClean="0"/>
              <a:t>2D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연산과 동일하다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- 2D </a:t>
            </a:r>
            <a:r>
              <a:rPr lang="ko-KR" altLang="en-US" dirty="0" err="1" smtClean="0"/>
              <a:t>컨브넷과</a:t>
            </a:r>
            <a:r>
              <a:rPr lang="ko-KR" altLang="en-US" dirty="0" smtClean="0"/>
              <a:t> 마찬가지로 </a:t>
            </a:r>
            <a:r>
              <a:rPr lang="en-US" altLang="ko-KR" dirty="0" smtClean="0"/>
              <a:t>1D </a:t>
            </a:r>
            <a:r>
              <a:rPr lang="ko-KR" altLang="en-US" dirty="0" smtClean="0"/>
              <a:t>입력의 길이를 줄이기 위해 </a:t>
            </a:r>
            <a:r>
              <a:rPr lang="en-US" altLang="ko-KR" dirty="0" smtClean="0"/>
              <a:t>“</a:t>
            </a:r>
            <a:r>
              <a:rPr lang="ko-KR" altLang="en-US" b="1" u="sng" dirty="0" smtClean="0"/>
              <a:t>서브샘플링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407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753600" cy="1485900"/>
          </a:xfrm>
        </p:spPr>
        <p:txBody>
          <a:bodyPr/>
          <a:lstStyle/>
          <a:p>
            <a:r>
              <a:rPr lang="en-US" altLang="ko-KR" dirty="0" smtClean="0"/>
              <a:t>6.4.3 1D </a:t>
            </a:r>
            <a:r>
              <a:rPr lang="ko-KR" altLang="en-US" dirty="0" err="1" smtClean="0"/>
              <a:t>컨브넷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 – IMDB </a:t>
            </a:r>
            <a:r>
              <a:rPr lang="ko-KR" altLang="en-US" dirty="0" smtClean="0"/>
              <a:t>감성 분류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IMDB </a:t>
            </a:r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52750"/>
            <a:ext cx="6063223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771529" cy="1485900"/>
          </a:xfrm>
        </p:spPr>
        <p:txBody>
          <a:bodyPr/>
          <a:lstStyle/>
          <a:p>
            <a:r>
              <a:rPr lang="en-US" altLang="ko-KR" dirty="0" smtClean="0"/>
              <a:t>6.4.3 1D </a:t>
            </a:r>
            <a:r>
              <a:rPr lang="ko-KR" altLang="en-US" dirty="0" err="1" smtClean="0"/>
              <a:t>컨브넷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 – IMDB </a:t>
            </a:r>
            <a:r>
              <a:rPr lang="ko-KR" altLang="en-US" dirty="0" smtClean="0"/>
              <a:t>감성 분류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IMDB </a:t>
            </a:r>
            <a:r>
              <a:rPr lang="ko-KR" altLang="en-US" dirty="0" smtClean="0"/>
              <a:t>데이터에 </a:t>
            </a:r>
            <a:r>
              <a:rPr lang="en-US" altLang="ko-KR" dirty="0" smtClean="0"/>
              <a:t>1D </a:t>
            </a:r>
            <a:r>
              <a:rPr lang="ko-KR" altLang="en-US" dirty="0" err="1" smtClean="0"/>
              <a:t>컨브넷을</a:t>
            </a:r>
            <a:r>
              <a:rPr lang="ko-KR" altLang="en-US" dirty="0" smtClean="0"/>
              <a:t> 훈련하고 평가하기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23626"/>
            <a:ext cx="4297805" cy="34399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12" y="3023626"/>
            <a:ext cx="4643716" cy="34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6.4.4 CNN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을 연결시킨 긴 시퀀스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1D </a:t>
            </a:r>
            <a:r>
              <a:rPr lang="ko-KR" altLang="en-US" b="1" dirty="0" err="1" smtClean="0"/>
              <a:t>컨브넷은</a:t>
            </a:r>
            <a:r>
              <a:rPr lang="ko-KR" altLang="en-US" dirty="0" smtClean="0"/>
              <a:t> 입력 패치를 독립적으로 처리하기 때문에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과 달리 </a:t>
            </a:r>
            <a:r>
              <a:rPr lang="ko-KR" altLang="en-US" b="1" dirty="0" smtClean="0"/>
              <a:t>타임스텝의 순서에 </a:t>
            </a:r>
            <a:r>
              <a:rPr lang="ko-KR" altLang="en-US" b="1" dirty="0" err="1" smtClean="0"/>
              <a:t>민갑하지</a:t>
            </a:r>
            <a:r>
              <a:rPr lang="ko-KR" altLang="en-US" b="1" dirty="0" smtClean="0"/>
              <a:t>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63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6.4.4 CNN</a:t>
            </a:r>
            <a:r>
              <a:rPr lang="ko-KR" altLang="en-US" dirty="0"/>
              <a:t>과 </a:t>
            </a:r>
            <a:r>
              <a:rPr lang="en-US" altLang="ko-KR" dirty="0"/>
              <a:t>RNN</a:t>
            </a:r>
            <a:r>
              <a:rPr lang="ko-KR" altLang="en-US" dirty="0"/>
              <a:t>을 연결시킨 긴 시퀀스 처리하기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만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1D </a:t>
            </a:r>
            <a:r>
              <a:rPr lang="ko-KR" altLang="en-US" dirty="0" err="1" smtClean="0"/>
              <a:t>컨브넷만</a:t>
            </a:r>
            <a:r>
              <a:rPr lang="ko-KR" altLang="en-US" dirty="0" smtClean="0"/>
              <a:t> 이용하여 훈련하고 평가하기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39034"/>
            <a:ext cx="4697506" cy="35298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2" y="3039033"/>
            <a:ext cx="4549588" cy="35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4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6.4.4 CNN</a:t>
            </a:r>
            <a:r>
              <a:rPr lang="ko-KR" altLang="en-US" dirty="0"/>
              <a:t>과 </a:t>
            </a:r>
            <a:r>
              <a:rPr lang="en-US" altLang="ko-KR" dirty="0"/>
              <a:t>RNN</a:t>
            </a:r>
            <a:r>
              <a:rPr lang="ko-KR" altLang="en-US" dirty="0"/>
              <a:t>을 연결시킨 긴 시퀀스 처리하기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 + RNN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1D </a:t>
            </a:r>
            <a:r>
              <a:rPr lang="ko-KR" altLang="en-US" dirty="0" err="1" smtClean="0"/>
              <a:t>컨브넷을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RNN </a:t>
            </a:r>
            <a:r>
              <a:rPr lang="ko-KR" altLang="en-US" dirty="0" smtClean="0"/>
              <a:t>이전에 전처리 단계로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3074893"/>
            <a:ext cx="4697506" cy="3406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89" y="3070972"/>
            <a:ext cx="4667250" cy="34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6.4.5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err="1" smtClean="0"/>
              <a:t>컨브넷이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2D</a:t>
            </a:r>
            <a:r>
              <a:rPr lang="ko-KR" altLang="en-US" dirty="0" smtClean="0"/>
              <a:t> 공간의 시간적 패턴을 잘 처리하는 것 처럼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1D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컨브넷은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시간에 따른 패턴을 잘 처리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1D </a:t>
            </a:r>
            <a:r>
              <a:rPr lang="ko-KR" altLang="en-US" dirty="0" err="1" smtClean="0"/>
              <a:t>컨브넷은</a:t>
            </a:r>
            <a:r>
              <a:rPr lang="ko-KR" altLang="en-US" dirty="0" smtClean="0"/>
              <a:t> 특정 자연어 처리 같은 일부 문제에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을 대신할 수 있는 빠른 모델이다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1D </a:t>
            </a:r>
            <a:r>
              <a:rPr lang="ko-KR" altLang="en-US" dirty="0" err="1" smtClean="0"/>
              <a:t>컨브넷은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2D </a:t>
            </a:r>
            <a:r>
              <a:rPr lang="ko-KR" altLang="en-US" dirty="0" err="1" smtClean="0"/>
              <a:t>컨브넷과</a:t>
            </a:r>
            <a:r>
              <a:rPr lang="ko-KR" altLang="en-US" dirty="0" smtClean="0"/>
              <a:t> 비슷한 구성이다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smtClean="0"/>
              <a:t>- </a:t>
            </a:r>
            <a:r>
              <a:rPr lang="en-US" altLang="ko-KR" smtClean="0"/>
              <a:t>Conv1D</a:t>
            </a:r>
            <a:r>
              <a:rPr lang="ko-KR" altLang="en-US" dirty="0" smtClean="0"/>
              <a:t>층과 </a:t>
            </a:r>
            <a:r>
              <a:rPr lang="en-US" altLang="ko-KR" dirty="0" smtClean="0"/>
              <a:t>Max-Polling1D </a:t>
            </a:r>
            <a:r>
              <a:rPr lang="ko-KR" altLang="en-US" dirty="0" smtClean="0"/>
              <a:t>층을 쌓고 전역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or Flatten</a:t>
            </a:r>
            <a:r>
              <a:rPr lang="ko-KR" altLang="en-US" dirty="0" smtClean="0"/>
              <a:t>층을 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RNN</a:t>
            </a:r>
            <a:r>
              <a:rPr lang="ko-KR" altLang="en-US" dirty="0" smtClean="0"/>
              <a:t>으로 긴 시퀀스를 처리하려면 계산 비용이 </a:t>
            </a:r>
            <a:r>
              <a:rPr lang="ko-KR" altLang="en-US" dirty="0" err="1" smtClean="0"/>
              <a:t>많이든다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1D </a:t>
            </a:r>
            <a:r>
              <a:rPr lang="ko-KR" altLang="en-US" dirty="0" err="1" smtClean="0"/>
              <a:t>컨브넷은</a:t>
            </a:r>
            <a:r>
              <a:rPr lang="ko-KR" altLang="en-US" dirty="0" smtClean="0"/>
              <a:t> 비용이 적게 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1D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컨브넷을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RNN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이전의 전처리 단계로 사용</a:t>
            </a:r>
            <a:r>
              <a:rPr lang="ko-KR" altLang="en-US" dirty="0" smtClean="0"/>
              <a:t>하는 것은 좋은 생각이다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시퀀스 길이를 줄이고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이 처리할 유용한 표현을 추출해 주는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6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93</TotalTime>
  <Words>330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Franklin Gothic Book</vt:lpstr>
      <vt:lpstr>돋움</vt:lpstr>
      <vt:lpstr>Crop</vt:lpstr>
      <vt:lpstr>6.4 컨브넷을 사용한 시퀀스 처리</vt:lpstr>
      <vt:lpstr>6.4.1 시퀀스 데이터를 위한 1D 합성곱 이해하기</vt:lpstr>
      <vt:lpstr>6.4.2 시퀀스 데이터를 위한 1D 풀링</vt:lpstr>
      <vt:lpstr>6.4.3 1D 컨브넷 구현 – IMDB 감성 분류 </vt:lpstr>
      <vt:lpstr>6.4.3 1D 컨브넷 구현 – IMDB 감성 분류 </vt:lpstr>
      <vt:lpstr>6.4.4 CNN과 RNN을 연결시킨 긴 시퀀스 처리하기</vt:lpstr>
      <vt:lpstr>6.4.4 CNN과 RNN을 연결시킨 긴 시퀀스 처리하기 – CNN만 적용</vt:lpstr>
      <vt:lpstr>6.4.4 CNN과 RNN을 연결시킨 긴 시퀀스 처리하기 – CNN + RNN 적용</vt:lpstr>
      <vt:lpstr>6.4.5 정리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민우</dc:creator>
  <cp:lastModifiedBy>김 민우</cp:lastModifiedBy>
  <cp:revision>54</cp:revision>
  <dcterms:created xsi:type="dcterms:W3CDTF">2021-01-25T03:52:08Z</dcterms:created>
  <dcterms:modified xsi:type="dcterms:W3CDTF">2021-01-25T09:11:43Z</dcterms:modified>
</cp:coreProperties>
</file>