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9" r:id="rId3"/>
    <p:sldId id="257" r:id="rId4"/>
    <p:sldId id="258" r:id="rId5"/>
    <p:sldId id="270" r:id="rId6"/>
    <p:sldId id="259" r:id="rId7"/>
    <p:sldId id="271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1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9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4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3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1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4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01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7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0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4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930F8-AF38-4DE3-A0E7-ECF238A0435F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D72B83-1ACF-4634-A983-2B9CA7A3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8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ko-KR" altLang="en-US" sz="8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4049481"/>
            <a:ext cx="6815669" cy="1320802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텍스트와 시퀀스를 위한 </a:t>
            </a:r>
            <a:r>
              <a:rPr lang="ko-KR" altLang="en-US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딥러닝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6.2.2 LSTM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GRU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층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이해하기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Long Short Term Memory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Gated </a:t>
            </a:r>
            <a:r>
              <a:rPr lang="en-US" altLang="ko-KR" dirty="0" err="1" smtClean="0"/>
              <a:t>Reccurent</a:t>
            </a:r>
            <a:r>
              <a:rPr lang="en-US" altLang="ko-KR" dirty="0" smtClean="0"/>
              <a:t> Unit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6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내용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데이터를 유용한 형태로 </a:t>
            </a:r>
            <a:r>
              <a:rPr lang="ko-KR" altLang="en-US" dirty="0" err="1" smtClean="0"/>
              <a:t>전처리하는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순환 </a:t>
            </a:r>
            <a:r>
              <a:rPr lang="ko-KR" altLang="en-US" dirty="0" smtClean="0"/>
              <a:t>신경망</a:t>
            </a:r>
            <a:r>
              <a:rPr lang="en-US" altLang="ko-KR" dirty="0" smtClean="0"/>
              <a:t>(</a:t>
            </a:r>
            <a:r>
              <a:rPr lang="en-US" altLang="ko-KR" dirty="0" smtClean="0"/>
              <a:t>RNN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사용하는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1D </a:t>
            </a:r>
            <a:r>
              <a:rPr lang="ko-KR" altLang="en-US" dirty="0" err="1" smtClean="0"/>
              <a:t>컨브넷을</a:t>
            </a:r>
            <a:r>
              <a:rPr lang="ko-KR" altLang="en-US" dirty="0" smtClean="0"/>
              <a:t> 사용한 시퀀스 데이터의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2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6.1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 데이터 다루기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6.1.1 </a:t>
            </a:r>
            <a:r>
              <a:rPr lang="ko-KR" altLang="en-US" dirty="0" smtClean="0"/>
              <a:t>단어와 문자의 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6.1.2 </a:t>
            </a:r>
            <a:r>
              <a:rPr lang="ko-KR" altLang="en-US" dirty="0" smtClean="0"/>
              <a:t>단어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35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6.1.1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단어와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문자의 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핫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인코딩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인간과 컴퓨터는 데이터를 바라보는 형태가 다릅니다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컴퓨터는 숫자만 인식하기 때문에 인공지능을 구현하기 위해서는 컴퓨터가 알 수 있는 숫자로 변환을 해주어야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인코딩은</a:t>
            </a:r>
            <a:r>
              <a:rPr lang="ko-KR" altLang="en-US" dirty="0" smtClean="0"/>
              <a:t> 데이터를 수많은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단 하나의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값으로 구별하는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단어 집합의 크기를 벡터로 하고 표현하고 싶은 단어에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다른 인덱스에는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부여하는 단어의 벡터 표현 방식입니다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03" y="1257023"/>
            <a:ext cx="5028191" cy="2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8509" y="625873"/>
            <a:ext cx="7468588" cy="77541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6.1.2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임베딩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5911106" cy="3318936"/>
          </a:xfrm>
        </p:spPr>
        <p:txBody>
          <a:bodyPr/>
          <a:lstStyle/>
          <a:p>
            <a:r>
              <a:rPr lang="ko-KR" altLang="en-US" dirty="0" smtClean="0"/>
              <a:t>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수동 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단어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밀집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저차원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데이터로부터 학습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07" y="1747869"/>
            <a:ext cx="4985493" cy="51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임베딩을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만드는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가지 방법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관심 대상인 문제와 함께 단어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학습합니다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이런 경우에는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단어 벡터로 시작해서 신경망의 가중치를 학습하는 것과     같은 방식으로 단어 벡터를 학습합니다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ko-KR" altLang="en-US" dirty="0" smtClean="0"/>
              <a:t>풀려는 문제가 아니고 다른 머신 러닝 작업에서 미리 계산된 단어   </a:t>
            </a:r>
            <a:r>
              <a:rPr lang="ko-KR" altLang="en-US" dirty="0" err="1" smtClean="0"/>
              <a:t>임베딩을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사전 훈련된 단어 </a:t>
            </a:r>
            <a:r>
              <a:rPr lang="ko-KR" altLang="en-US" dirty="0" err="1" smtClean="0"/>
              <a:t>임베딩이라고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2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6.2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신경망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(RNN)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이해하기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6.2.1 </a:t>
            </a:r>
            <a:r>
              <a:rPr lang="ko-KR" altLang="en-US" dirty="0" err="1" smtClean="0"/>
              <a:t>케라스의</a:t>
            </a:r>
            <a:r>
              <a:rPr lang="ko-KR" altLang="en-US" dirty="0" smtClean="0"/>
              <a:t> 순환 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6.2.2 LSTM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GRU </a:t>
            </a:r>
            <a:r>
              <a:rPr lang="ko-KR" altLang="en-US" dirty="0" smtClean="0"/>
              <a:t>층 이해하기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6.2.3 </a:t>
            </a:r>
            <a:r>
              <a:rPr lang="ko-KR" altLang="en-US" dirty="0" err="1" smtClean="0"/>
              <a:t>케라스를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LSTM </a:t>
            </a:r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05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6.2.1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케라스의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순환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순환 방식은 은닉 계층의 결과가 다음 계층으로 넘어갈 뿐 아니라 자기 계층으로 다시 들어오기 때문에 </a:t>
            </a:r>
            <a:r>
              <a:rPr lang="ko-KR" altLang="en-US" dirty="0" err="1"/>
              <a:t>시계열</a:t>
            </a:r>
            <a:r>
              <a:rPr lang="ko-KR" altLang="en-US" dirty="0"/>
              <a:t> 정보처럼 앞뒤 신호가 서로 상관도가 있는 경우 인공신경망의 성능을 더 높일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출력된 신호가 계속 순환하면 활성화 함수를 반복적으로 거치게 되어 </a:t>
            </a:r>
            <a:r>
              <a:rPr lang="ko-KR" altLang="en-US" dirty="0" err="1"/>
              <a:t>경삿값을</a:t>
            </a:r>
            <a:r>
              <a:rPr lang="ko-KR" altLang="en-US" dirty="0"/>
              <a:t> 구하기 힘들어지는데 이는 활성화 함수의 신호가 커지면서 포화되는 특성이 있어 </a:t>
            </a:r>
            <a:r>
              <a:rPr lang="ko-KR" altLang="en-US" dirty="0" err="1"/>
              <a:t>미분값이</a:t>
            </a:r>
            <a:r>
              <a:rPr lang="ko-KR" altLang="en-US" dirty="0"/>
              <a:t> 매우 작아지기 </a:t>
            </a:r>
            <a:r>
              <a:rPr lang="ko-KR" altLang="en-US" dirty="0" smtClean="0"/>
              <a:t>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2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220</TotalTime>
  <Words>276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돋움</vt:lpstr>
      <vt:lpstr>바탕</vt:lpstr>
      <vt:lpstr>Arial</vt:lpstr>
      <vt:lpstr>Garamond</vt:lpstr>
      <vt:lpstr>자연주의</vt:lpstr>
      <vt:lpstr>6장</vt:lpstr>
      <vt:lpstr>핵심 내용</vt:lpstr>
      <vt:lpstr>6.1 텍스트 데이터 다루기</vt:lpstr>
      <vt:lpstr>6.1.1 단어와 문자의 원-핫 인코딩</vt:lpstr>
      <vt:lpstr>PowerPoint 프레젠테이션</vt:lpstr>
      <vt:lpstr>6.1.2 단어 임베딩 사용하기</vt:lpstr>
      <vt:lpstr>단어 임베딩을 만드는 2가지 방법</vt:lpstr>
      <vt:lpstr>6.2 순환 신경망(RNN) 이해하기</vt:lpstr>
      <vt:lpstr>6.2.1 케라스의 순환 층</vt:lpstr>
      <vt:lpstr>6.2.2 LSTM과 GRU 층 이해하기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</dc:title>
  <dc:creator>동라스틱</dc:creator>
  <cp:lastModifiedBy>동라스틱</cp:lastModifiedBy>
  <cp:revision>16</cp:revision>
  <dcterms:created xsi:type="dcterms:W3CDTF">2021-01-06T01:39:50Z</dcterms:created>
  <dcterms:modified xsi:type="dcterms:W3CDTF">2021-01-06T11:59:37Z</dcterms:modified>
</cp:coreProperties>
</file>