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5A838-13D5-44AE-82B0-B346EDEA2509}" v="7" dt="2021-01-28T16:18:45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제현" userId="32800d16-4837-45c4-8fbc-2f3895a63656" providerId="ADAL" clId="{D1F5A838-13D5-44AE-82B0-B346EDEA2509}"/>
    <pc:docChg chg="modSld">
      <pc:chgData name="배제현" userId="32800d16-4837-45c4-8fbc-2f3895a63656" providerId="ADAL" clId="{D1F5A838-13D5-44AE-82B0-B346EDEA2509}" dt="2021-01-28T16:18:45.026" v="6"/>
      <pc:docMkLst>
        <pc:docMk/>
      </pc:docMkLst>
      <pc:sldChg chg="addSp delSp modSp modTransition modAnim">
        <pc:chgData name="배제현" userId="32800d16-4837-45c4-8fbc-2f3895a63656" providerId="ADAL" clId="{D1F5A838-13D5-44AE-82B0-B346EDEA2509}" dt="2021-01-28T16:18:45.026" v="6"/>
        <pc:sldMkLst>
          <pc:docMk/>
          <pc:sldMk cId="2866324694" sldId="258"/>
        </pc:sldMkLst>
        <pc:picChg chg="add del mod">
          <ac:chgData name="배제현" userId="32800d16-4837-45c4-8fbc-2f3895a63656" providerId="ADAL" clId="{D1F5A838-13D5-44AE-82B0-B346EDEA2509}" dt="2021-01-28T16:18:45.026" v="6"/>
          <ac:picMkLst>
            <pc:docMk/>
            <pc:sldMk cId="2866324694" sldId="258"/>
            <ac:picMk id="2" creationId="{B55D7519-06F4-4FF2-9D21-A7440AF38599}"/>
          </ac:picMkLst>
        </pc:picChg>
      </pc:sldChg>
      <pc:sldChg chg="addSp delSp modSp modTransition modAnim">
        <pc:chgData name="배제현" userId="32800d16-4837-45c4-8fbc-2f3895a63656" providerId="ADAL" clId="{D1F5A838-13D5-44AE-82B0-B346EDEA2509}" dt="2021-01-28T16:18:45.026" v="6"/>
        <pc:sldMkLst>
          <pc:docMk/>
          <pc:sldMk cId="1059947050" sldId="261"/>
        </pc:sldMkLst>
        <pc:picChg chg="add del mod">
          <ac:chgData name="배제현" userId="32800d16-4837-45c4-8fbc-2f3895a63656" providerId="ADAL" clId="{D1F5A838-13D5-44AE-82B0-B346EDEA2509}" dt="2021-01-28T16:18:45.026" v="6"/>
          <ac:picMkLst>
            <pc:docMk/>
            <pc:sldMk cId="1059947050" sldId="261"/>
            <ac:picMk id="2" creationId="{1A841663-C948-46FB-8911-D4173CCE5151}"/>
          </ac:picMkLst>
        </pc:picChg>
      </pc:sldChg>
      <pc:sldChg chg="addSp delSp modSp modTransition modAnim">
        <pc:chgData name="배제현" userId="32800d16-4837-45c4-8fbc-2f3895a63656" providerId="ADAL" clId="{D1F5A838-13D5-44AE-82B0-B346EDEA2509}" dt="2021-01-28T16:18:45.026" v="6"/>
        <pc:sldMkLst>
          <pc:docMk/>
          <pc:sldMk cId="1239108089" sldId="262"/>
        </pc:sldMkLst>
        <pc:picChg chg="add del mod">
          <ac:chgData name="배제현" userId="32800d16-4837-45c4-8fbc-2f3895a63656" providerId="ADAL" clId="{D1F5A838-13D5-44AE-82B0-B346EDEA2509}" dt="2021-01-28T16:03:12.152" v="1"/>
          <ac:picMkLst>
            <pc:docMk/>
            <pc:sldMk cId="1239108089" sldId="262"/>
            <ac:picMk id="2" creationId="{EB6B76EC-48A0-4600-BEDC-2D1A92138038}"/>
          </ac:picMkLst>
        </pc:picChg>
        <pc:picChg chg="add del mod">
          <ac:chgData name="배제현" userId="32800d16-4837-45c4-8fbc-2f3895a63656" providerId="ADAL" clId="{D1F5A838-13D5-44AE-82B0-B346EDEA2509}" dt="2021-01-28T16:18:45.026" v="6"/>
          <ac:picMkLst>
            <pc:docMk/>
            <pc:sldMk cId="1239108089" sldId="262"/>
            <ac:picMk id="6" creationId="{8F7B13AC-7D83-494C-9B4A-AFE87D24E8D9}"/>
          </ac:picMkLst>
        </pc:picChg>
        <pc:inkChg chg="add del">
          <ac:chgData name="배제현" userId="32800d16-4837-45c4-8fbc-2f3895a63656" providerId="ADAL" clId="{D1F5A838-13D5-44AE-82B0-B346EDEA2509}" dt="2021-01-28T16:18:45.026" v="6"/>
          <ac:inkMkLst>
            <pc:docMk/>
            <pc:sldMk cId="1239108089" sldId="262"/>
            <ac:inkMk id="5" creationId="{B671B21F-556C-4B46-AA68-422D88598A21}"/>
          </ac:inkMkLst>
        </pc:inkChg>
      </pc:sldChg>
      <pc:sldChg chg="addSp delSp modSp modTransition modAnim">
        <pc:chgData name="배제현" userId="32800d16-4837-45c4-8fbc-2f3895a63656" providerId="ADAL" clId="{D1F5A838-13D5-44AE-82B0-B346EDEA2509}" dt="2021-01-28T16:18:45.026" v="6"/>
        <pc:sldMkLst>
          <pc:docMk/>
          <pc:sldMk cId="1989067557" sldId="263"/>
        </pc:sldMkLst>
        <pc:picChg chg="add del mod">
          <ac:chgData name="배제현" userId="32800d16-4837-45c4-8fbc-2f3895a63656" providerId="ADAL" clId="{D1F5A838-13D5-44AE-82B0-B346EDEA2509}" dt="2021-01-28T16:03:26.934" v="2"/>
          <ac:picMkLst>
            <pc:docMk/>
            <pc:sldMk cId="1989067557" sldId="263"/>
            <ac:picMk id="2" creationId="{D04DAB6F-7D2C-4488-B0AB-87DBBE1C2BCB}"/>
          </ac:picMkLst>
        </pc:picChg>
        <pc:picChg chg="add del mod">
          <ac:chgData name="배제현" userId="32800d16-4837-45c4-8fbc-2f3895a63656" providerId="ADAL" clId="{D1F5A838-13D5-44AE-82B0-B346EDEA2509}" dt="2021-01-28T16:18:45.026" v="6"/>
          <ac:picMkLst>
            <pc:docMk/>
            <pc:sldMk cId="1989067557" sldId="263"/>
            <ac:picMk id="6" creationId="{33F0BBA1-5A63-4EC1-A9C4-141636362EA3}"/>
          </ac:picMkLst>
        </pc:picChg>
        <pc:inkChg chg="add del">
          <ac:chgData name="배제현" userId="32800d16-4837-45c4-8fbc-2f3895a63656" providerId="ADAL" clId="{D1F5A838-13D5-44AE-82B0-B346EDEA2509}" dt="2021-01-28T16:18:45.026" v="6"/>
          <ac:inkMkLst>
            <pc:docMk/>
            <pc:sldMk cId="1989067557" sldId="263"/>
            <ac:inkMk id="3" creationId="{0786BEF7-E43C-4555-AFEA-4AA2A34627A9}"/>
          </ac:inkMkLst>
        </pc:inkChg>
      </pc:sldChg>
      <pc:sldChg chg="addSp delSp modSp modTransition modAnim">
        <pc:chgData name="배제현" userId="32800d16-4837-45c4-8fbc-2f3895a63656" providerId="ADAL" clId="{D1F5A838-13D5-44AE-82B0-B346EDEA2509}" dt="2021-01-28T16:18:45.026" v="6"/>
        <pc:sldMkLst>
          <pc:docMk/>
          <pc:sldMk cId="116802053" sldId="264"/>
        </pc:sldMkLst>
        <pc:picChg chg="add del mod">
          <ac:chgData name="배제현" userId="32800d16-4837-45c4-8fbc-2f3895a63656" providerId="ADAL" clId="{D1F5A838-13D5-44AE-82B0-B346EDEA2509}" dt="2021-01-28T16:03:32.850" v="3"/>
          <ac:picMkLst>
            <pc:docMk/>
            <pc:sldMk cId="116802053" sldId="264"/>
            <ac:picMk id="2" creationId="{6D12F3B1-8218-4291-A6E5-9D07882CFD93}"/>
          </ac:picMkLst>
        </pc:picChg>
        <pc:picChg chg="add del mod">
          <ac:chgData name="배제현" userId="32800d16-4837-45c4-8fbc-2f3895a63656" providerId="ADAL" clId="{D1F5A838-13D5-44AE-82B0-B346EDEA2509}" dt="2021-01-28T16:18:45.026" v="6"/>
          <ac:picMkLst>
            <pc:docMk/>
            <pc:sldMk cId="116802053" sldId="264"/>
            <ac:picMk id="5" creationId="{DCF53C33-9BCC-43DB-93AA-31EB805FE85C}"/>
          </ac:picMkLst>
        </pc:picChg>
        <pc:inkChg chg="add del">
          <ac:chgData name="배제현" userId="32800d16-4837-45c4-8fbc-2f3895a63656" providerId="ADAL" clId="{D1F5A838-13D5-44AE-82B0-B346EDEA2509}" dt="2021-01-28T16:18:45.026" v="6"/>
          <ac:inkMkLst>
            <pc:docMk/>
            <pc:sldMk cId="116802053" sldId="264"/>
            <ac:inkMk id="3" creationId="{81CA6C5F-18F9-49B2-B8C6-CB1A6B6C544E}"/>
          </ac:inkMkLst>
        </pc:inkChg>
      </pc:sldChg>
      <pc:sldChg chg="addSp delSp modSp modTransition modAnim">
        <pc:chgData name="배제현" userId="32800d16-4837-45c4-8fbc-2f3895a63656" providerId="ADAL" clId="{D1F5A838-13D5-44AE-82B0-B346EDEA2509}" dt="2021-01-28T16:18:45.026" v="6"/>
        <pc:sldMkLst>
          <pc:docMk/>
          <pc:sldMk cId="1769140555" sldId="265"/>
        </pc:sldMkLst>
        <pc:picChg chg="add del mod">
          <ac:chgData name="배제현" userId="32800d16-4837-45c4-8fbc-2f3895a63656" providerId="ADAL" clId="{D1F5A838-13D5-44AE-82B0-B346EDEA2509}" dt="2021-01-28T16:18:45.026" v="6"/>
          <ac:picMkLst>
            <pc:docMk/>
            <pc:sldMk cId="1769140555" sldId="265"/>
            <ac:picMk id="3" creationId="{1C54B477-B5E1-42A9-BE2E-C3FAEA142858}"/>
          </ac:picMkLst>
        </pc:picChg>
        <pc:inkChg chg="add del">
          <ac:chgData name="배제현" userId="32800d16-4837-45c4-8fbc-2f3895a63656" providerId="ADAL" clId="{D1F5A838-13D5-44AE-82B0-B346EDEA2509}" dt="2021-01-28T16:18:45.026" v="6"/>
          <ac:inkMkLst>
            <pc:docMk/>
            <pc:sldMk cId="1769140555" sldId="265"/>
            <ac:inkMk id="2" creationId="{E4D4CD54-550D-4A3C-B9BB-39A30AC542C6}"/>
          </ac:inkMkLst>
        </pc:inkChg>
      </pc:sldChg>
      <pc:sldChg chg="addSp delSp modSp modTransition modAnim">
        <pc:chgData name="배제현" userId="32800d16-4837-45c4-8fbc-2f3895a63656" providerId="ADAL" clId="{D1F5A838-13D5-44AE-82B0-B346EDEA2509}" dt="2021-01-28T16:18:45.026" v="6"/>
        <pc:sldMkLst>
          <pc:docMk/>
          <pc:sldMk cId="891038174" sldId="266"/>
        </pc:sldMkLst>
        <pc:picChg chg="add del mod">
          <ac:chgData name="배제현" userId="32800d16-4837-45c4-8fbc-2f3895a63656" providerId="ADAL" clId="{D1F5A838-13D5-44AE-82B0-B346EDEA2509}" dt="2021-01-28T16:18:45.026" v="6"/>
          <ac:picMkLst>
            <pc:docMk/>
            <pc:sldMk cId="891038174" sldId="266"/>
            <ac:picMk id="4" creationId="{134A3736-476D-4B60-8561-F8FE53818C26}"/>
          </ac:picMkLst>
        </pc:picChg>
        <pc:inkChg chg="add del">
          <ac:chgData name="배제현" userId="32800d16-4837-45c4-8fbc-2f3895a63656" providerId="ADAL" clId="{D1F5A838-13D5-44AE-82B0-B346EDEA2509}" dt="2021-01-28T16:18:45.026" v="6"/>
          <ac:inkMkLst>
            <pc:docMk/>
            <pc:sldMk cId="891038174" sldId="266"/>
            <ac:inkMk id="2" creationId="{51A0AC29-3D7D-4CF3-A57C-9DB469645E67}"/>
          </ac:inkMkLst>
        </pc:inkChg>
      </pc:sldChg>
      <pc:sldChg chg="addSp delSp modSp modTransition modAnim">
        <pc:chgData name="배제현" userId="32800d16-4837-45c4-8fbc-2f3895a63656" providerId="ADAL" clId="{D1F5A838-13D5-44AE-82B0-B346EDEA2509}" dt="2021-01-28T16:18:45.026" v="6"/>
        <pc:sldMkLst>
          <pc:docMk/>
          <pc:sldMk cId="1873064493" sldId="267"/>
        </pc:sldMkLst>
        <pc:picChg chg="add del mod">
          <ac:chgData name="배제현" userId="32800d16-4837-45c4-8fbc-2f3895a63656" providerId="ADAL" clId="{D1F5A838-13D5-44AE-82B0-B346EDEA2509}" dt="2021-01-28T16:18:45.026" v="6"/>
          <ac:picMkLst>
            <pc:docMk/>
            <pc:sldMk cId="1873064493" sldId="267"/>
            <ac:picMk id="3" creationId="{97B272C4-70D5-42FC-A76A-028DAD60034C}"/>
          </ac:picMkLst>
        </pc:picChg>
        <pc:inkChg chg="add del">
          <ac:chgData name="배제현" userId="32800d16-4837-45c4-8fbc-2f3895a63656" providerId="ADAL" clId="{D1F5A838-13D5-44AE-82B0-B346EDEA2509}" dt="2021-01-28T16:18:45.026" v="6"/>
          <ac:inkMkLst>
            <pc:docMk/>
            <pc:sldMk cId="1873064493" sldId="267"/>
            <ac:inkMk id="2" creationId="{ED3BA068-7B69-49DD-B409-FF517DB34B6D}"/>
          </ac:inkMkLst>
        </pc:inkChg>
      </pc:sldChg>
    </pc:docChg>
  </pc:docChgLst>
  <pc:docChgLst>
    <pc:chgData name="배제현" userId="32800d16-4837-45c4-8fbc-2f3895a63656" providerId="ADAL" clId="{5D165C10-B60B-4AC0-87FB-BDBA7B93A1F0}"/>
    <pc:docChg chg="undo custSel addSld delSld modSld sldOrd">
      <pc:chgData name="배제현" userId="32800d16-4837-45c4-8fbc-2f3895a63656" providerId="ADAL" clId="{5D165C10-B60B-4AC0-87FB-BDBA7B93A1F0}" dt="2021-01-27T05:58:44.412" v="1823" actId="1076"/>
      <pc:docMkLst>
        <pc:docMk/>
      </pc:docMkLst>
      <pc:sldChg chg="del">
        <pc:chgData name="배제현" userId="32800d16-4837-45c4-8fbc-2f3895a63656" providerId="ADAL" clId="{5D165C10-B60B-4AC0-87FB-BDBA7B93A1F0}" dt="2021-01-27T05:41:36.269" v="0" actId="47"/>
        <pc:sldMkLst>
          <pc:docMk/>
          <pc:sldMk cId="4131710473" sldId="257"/>
        </pc:sldMkLst>
      </pc:sldChg>
      <pc:sldChg chg="modSp mod">
        <pc:chgData name="배제현" userId="32800d16-4837-45c4-8fbc-2f3895a63656" providerId="ADAL" clId="{5D165C10-B60B-4AC0-87FB-BDBA7B93A1F0}" dt="2021-01-27T05:44:43.164" v="504"/>
        <pc:sldMkLst>
          <pc:docMk/>
          <pc:sldMk cId="2866324694" sldId="258"/>
        </pc:sldMkLst>
        <pc:spChg chg="mod">
          <ac:chgData name="배제현" userId="32800d16-4837-45c4-8fbc-2f3895a63656" providerId="ADAL" clId="{5D165C10-B60B-4AC0-87FB-BDBA7B93A1F0}" dt="2021-01-27T05:44:43.164" v="504"/>
          <ac:spMkLst>
            <pc:docMk/>
            <pc:sldMk cId="2866324694" sldId="258"/>
            <ac:spMk id="6" creationId="{00000000-0000-0000-0000-000000000000}"/>
          </ac:spMkLst>
        </pc:spChg>
      </pc:sldChg>
      <pc:sldChg chg="del">
        <pc:chgData name="배제현" userId="32800d16-4837-45c4-8fbc-2f3895a63656" providerId="ADAL" clId="{5D165C10-B60B-4AC0-87FB-BDBA7B93A1F0}" dt="2021-01-27T05:41:39.904" v="1" actId="47"/>
        <pc:sldMkLst>
          <pc:docMk/>
          <pc:sldMk cId="3823299933" sldId="259"/>
        </pc:sldMkLst>
      </pc:sldChg>
      <pc:sldChg chg="del">
        <pc:chgData name="배제현" userId="32800d16-4837-45c4-8fbc-2f3895a63656" providerId="ADAL" clId="{5D165C10-B60B-4AC0-87FB-BDBA7B93A1F0}" dt="2021-01-27T05:53:13.198" v="1171" actId="47"/>
        <pc:sldMkLst>
          <pc:docMk/>
          <pc:sldMk cId="2792173701" sldId="260"/>
        </pc:sldMkLst>
      </pc:sldChg>
      <pc:sldChg chg="addSp modSp mod ord">
        <pc:chgData name="배제현" userId="32800d16-4837-45c4-8fbc-2f3895a63656" providerId="ADAL" clId="{5D165C10-B60B-4AC0-87FB-BDBA7B93A1F0}" dt="2021-01-27T05:45:12.165" v="526"/>
        <pc:sldMkLst>
          <pc:docMk/>
          <pc:sldMk cId="1059947050" sldId="261"/>
        </pc:sldMkLst>
        <pc:spChg chg="add mod">
          <ac:chgData name="배제현" userId="32800d16-4837-45c4-8fbc-2f3895a63656" providerId="ADAL" clId="{5D165C10-B60B-4AC0-87FB-BDBA7B93A1F0}" dt="2021-01-27T05:44:27.903" v="480" actId="1076"/>
          <ac:spMkLst>
            <pc:docMk/>
            <pc:sldMk cId="1059947050" sldId="261"/>
            <ac:spMk id="4" creationId="{ADE46D96-CAEE-44F6-8CC1-B539EFE1F1ED}"/>
          </ac:spMkLst>
        </pc:spChg>
        <pc:spChg chg="add mod">
          <ac:chgData name="배제현" userId="32800d16-4837-45c4-8fbc-2f3895a63656" providerId="ADAL" clId="{5D165C10-B60B-4AC0-87FB-BDBA7B93A1F0}" dt="2021-01-27T05:44:25.207" v="479" actId="1076"/>
          <ac:spMkLst>
            <pc:docMk/>
            <pc:sldMk cId="1059947050" sldId="261"/>
            <ac:spMk id="5" creationId="{03F3FCE1-BD54-4ECE-A44B-5A9CF8E61DB8}"/>
          </ac:spMkLst>
        </pc:spChg>
        <pc:spChg chg="mod">
          <ac:chgData name="배제현" userId="32800d16-4837-45c4-8fbc-2f3895a63656" providerId="ADAL" clId="{5D165C10-B60B-4AC0-87FB-BDBA7B93A1F0}" dt="2021-01-27T05:45:12.165" v="526"/>
          <ac:spMkLst>
            <pc:docMk/>
            <pc:sldMk cId="1059947050" sldId="261"/>
            <ac:spMk id="36" creationId="{00000000-0000-0000-0000-000000000000}"/>
          </ac:spMkLst>
        </pc:spChg>
      </pc:sldChg>
      <pc:sldChg chg="addSp delSp modSp add mod">
        <pc:chgData name="배제현" userId="32800d16-4837-45c4-8fbc-2f3895a63656" providerId="ADAL" clId="{5D165C10-B60B-4AC0-87FB-BDBA7B93A1F0}" dt="2021-01-27T05:45:53.573" v="559" actId="14100"/>
        <pc:sldMkLst>
          <pc:docMk/>
          <pc:sldMk cId="1239108089" sldId="262"/>
        </pc:sldMkLst>
        <pc:spChg chg="mod">
          <ac:chgData name="배제현" userId="32800d16-4837-45c4-8fbc-2f3895a63656" providerId="ADAL" clId="{5D165C10-B60B-4AC0-87FB-BDBA7B93A1F0}" dt="2021-01-27T05:45:27.321" v="552" actId="1076"/>
          <ac:spMkLst>
            <pc:docMk/>
            <pc:sldMk cId="1239108089" sldId="262"/>
            <ac:spMk id="4" creationId="{ADE46D96-CAEE-44F6-8CC1-B539EFE1F1ED}"/>
          </ac:spMkLst>
        </pc:spChg>
        <pc:spChg chg="del">
          <ac:chgData name="배제현" userId="32800d16-4837-45c4-8fbc-2f3895a63656" providerId="ADAL" clId="{5D165C10-B60B-4AC0-87FB-BDBA7B93A1F0}" dt="2021-01-27T05:45:18.732" v="528" actId="478"/>
          <ac:spMkLst>
            <pc:docMk/>
            <pc:sldMk cId="1239108089" sldId="262"/>
            <ac:spMk id="5" creationId="{03F3FCE1-BD54-4ECE-A44B-5A9CF8E61DB8}"/>
          </ac:spMkLst>
        </pc:spChg>
        <pc:picChg chg="add mod">
          <ac:chgData name="배제현" userId="32800d16-4837-45c4-8fbc-2f3895a63656" providerId="ADAL" clId="{5D165C10-B60B-4AC0-87FB-BDBA7B93A1F0}" dt="2021-01-27T05:45:53.573" v="559" actId="14100"/>
          <ac:picMkLst>
            <pc:docMk/>
            <pc:sldMk cId="1239108089" sldId="262"/>
            <ac:picMk id="3" creationId="{0E7A5E71-8BEB-4E18-9F92-233BED750FAB}"/>
          </ac:picMkLst>
        </pc:picChg>
      </pc:sldChg>
      <pc:sldChg chg="addSp delSp modSp add mod">
        <pc:chgData name="배제현" userId="32800d16-4837-45c4-8fbc-2f3895a63656" providerId="ADAL" clId="{5D165C10-B60B-4AC0-87FB-BDBA7B93A1F0}" dt="2021-01-27T05:46:11.941" v="583" actId="14100"/>
        <pc:sldMkLst>
          <pc:docMk/>
          <pc:sldMk cId="1989067557" sldId="263"/>
        </pc:sldMkLst>
        <pc:spChg chg="mod">
          <ac:chgData name="배제현" userId="32800d16-4837-45c4-8fbc-2f3895a63656" providerId="ADAL" clId="{5D165C10-B60B-4AC0-87FB-BDBA7B93A1F0}" dt="2021-01-27T05:46:02.664" v="576"/>
          <ac:spMkLst>
            <pc:docMk/>
            <pc:sldMk cId="1989067557" sldId="263"/>
            <ac:spMk id="4" creationId="{ADE46D96-CAEE-44F6-8CC1-B539EFE1F1ED}"/>
          </ac:spMkLst>
        </pc:spChg>
        <pc:picChg chg="del">
          <ac:chgData name="배제현" userId="32800d16-4837-45c4-8fbc-2f3895a63656" providerId="ADAL" clId="{5D165C10-B60B-4AC0-87FB-BDBA7B93A1F0}" dt="2021-01-27T05:46:03.125" v="577" actId="478"/>
          <ac:picMkLst>
            <pc:docMk/>
            <pc:sldMk cId="1989067557" sldId="263"/>
            <ac:picMk id="3" creationId="{0E7A5E71-8BEB-4E18-9F92-233BED750FAB}"/>
          </ac:picMkLst>
        </pc:picChg>
        <pc:picChg chg="add mod">
          <ac:chgData name="배제현" userId="32800d16-4837-45c4-8fbc-2f3895a63656" providerId="ADAL" clId="{5D165C10-B60B-4AC0-87FB-BDBA7B93A1F0}" dt="2021-01-27T05:46:11.941" v="583" actId="14100"/>
          <ac:picMkLst>
            <pc:docMk/>
            <pc:sldMk cId="1989067557" sldId="263"/>
            <ac:picMk id="5" creationId="{616DB036-BE91-4E94-9E49-75E83F3E67BC}"/>
          </ac:picMkLst>
        </pc:picChg>
      </pc:sldChg>
      <pc:sldChg chg="addSp delSp modSp add mod">
        <pc:chgData name="배제현" userId="32800d16-4837-45c4-8fbc-2f3895a63656" providerId="ADAL" clId="{5D165C10-B60B-4AC0-87FB-BDBA7B93A1F0}" dt="2021-01-27T05:47:41.478" v="606" actId="1076"/>
        <pc:sldMkLst>
          <pc:docMk/>
          <pc:sldMk cId="116802053" sldId="264"/>
        </pc:sldMkLst>
        <pc:spChg chg="mod">
          <ac:chgData name="배제현" userId="32800d16-4837-45c4-8fbc-2f3895a63656" providerId="ADAL" clId="{5D165C10-B60B-4AC0-87FB-BDBA7B93A1F0}" dt="2021-01-27T05:47:41.478" v="606" actId="1076"/>
          <ac:spMkLst>
            <pc:docMk/>
            <pc:sldMk cId="116802053" sldId="264"/>
            <ac:spMk id="4" creationId="{ADE46D96-CAEE-44F6-8CC1-B539EFE1F1ED}"/>
          </ac:spMkLst>
        </pc:spChg>
        <pc:picChg chg="add del mod">
          <ac:chgData name="배제현" userId="32800d16-4837-45c4-8fbc-2f3895a63656" providerId="ADAL" clId="{5D165C10-B60B-4AC0-87FB-BDBA7B93A1F0}" dt="2021-01-27T05:46:53.913" v="601" actId="478"/>
          <ac:picMkLst>
            <pc:docMk/>
            <pc:sldMk cId="116802053" sldId="264"/>
            <ac:picMk id="3" creationId="{C45FC4A9-BD3C-4256-B8D0-F384F1E56C11}"/>
          </ac:picMkLst>
        </pc:picChg>
        <pc:picChg chg="del">
          <ac:chgData name="배제현" userId="32800d16-4837-45c4-8fbc-2f3895a63656" providerId="ADAL" clId="{5D165C10-B60B-4AC0-87FB-BDBA7B93A1F0}" dt="2021-01-27T05:46:39.234" v="598" actId="478"/>
          <ac:picMkLst>
            <pc:docMk/>
            <pc:sldMk cId="116802053" sldId="264"/>
            <ac:picMk id="5" creationId="{616DB036-BE91-4E94-9E49-75E83F3E67BC}"/>
          </ac:picMkLst>
        </pc:picChg>
        <pc:picChg chg="add mod">
          <ac:chgData name="배제현" userId="32800d16-4837-45c4-8fbc-2f3895a63656" providerId="ADAL" clId="{5D165C10-B60B-4AC0-87FB-BDBA7B93A1F0}" dt="2021-01-27T05:47:38.392" v="605" actId="14100"/>
          <ac:picMkLst>
            <pc:docMk/>
            <pc:sldMk cId="116802053" sldId="264"/>
            <ac:picMk id="7" creationId="{FA954753-55B6-4EA2-8EBF-83FEB0510205}"/>
          </ac:picMkLst>
        </pc:picChg>
      </pc:sldChg>
      <pc:sldChg chg="addSp delSp modSp add mod">
        <pc:chgData name="배제현" userId="32800d16-4837-45c4-8fbc-2f3895a63656" providerId="ADAL" clId="{5D165C10-B60B-4AC0-87FB-BDBA7B93A1F0}" dt="2021-01-27T05:52:22.984" v="1150" actId="1076"/>
        <pc:sldMkLst>
          <pc:docMk/>
          <pc:sldMk cId="1769140555" sldId="265"/>
        </pc:sldMkLst>
        <pc:spChg chg="add del">
          <ac:chgData name="배제현" userId="32800d16-4837-45c4-8fbc-2f3895a63656" providerId="ADAL" clId="{5D165C10-B60B-4AC0-87FB-BDBA7B93A1F0}" dt="2021-01-27T05:48:05.002" v="610"/>
          <ac:spMkLst>
            <pc:docMk/>
            <pc:sldMk cId="1769140555" sldId="265"/>
            <ac:spMk id="2" creationId="{00DDFCB5-1D8B-4ADC-931F-3CF402701036}"/>
          </ac:spMkLst>
        </pc:spChg>
        <pc:spChg chg="add del">
          <ac:chgData name="배제현" userId="32800d16-4837-45c4-8fbc-2f3895a63656" providerId="ADAL" clId="{5D165C10-B60B-4AC0-87FB-BDBA7B93A1F0}" dt="2021-01-27T05:48:10.850" v="613"/>
          <ac:spMkLst>
            <pc:docMk/>
            <pc:sldMk cId="1769140555" sldId="265"/>
            <ac:spMk id="3" creationId="{5661B590-64B8-4A42-A42A-C544CAF4FF67}"/>
          </ac:spMkLst>
        </pc:spChg>
        <pc:spChg chg="mod">
          <ac:chgData name="배제현" userId="32800d16-4837-45c4-8fbc-2f3895a63656" providerId="ADAL" clId="{5D165C10-B60B-4AC0-87FB-BDBA7B93A1F0}" dt="2021-01-27T05:49:31.426" v="646" actId="1076"/>
          <ac:spMkLst>
            <pc:docMk/>
            <pc:sldMk cId="1769140555" sldId="265"/>
            <ac:spMk id="4" creationId="{ADE46D96-CAEE-44F6-8CC1-B539EFE1F1ED}"/>
          </ac:spMkLst>
        </pc:spChg>
        <pc:spChg chg="add del">
          <ac:chgData name="배제현" userId="32800d16-4837-45c4-8fbc-2f3895a63656" providerId="ADAL" clId="{5D165C10-B60B-4AC0-87FB-BDBA7B93A1F0}" dt="2021-01-27T05:49:07.683" v="617"/>
          <ac:spMkLst>
            <pc:docMk/>
            <pc:sldMk cId="1769140555" sldId="265"/>
            <ac:spMk id="5" creationId="{272B797E-BB50-40EF-898F-9280424073C6}"/>
          </ac:spMkLst>
        </pc:spChg>
        <pc:spChg chg="add mod">
          <ac:chgData name="배제현" userId="32800d16-4837-45c4-8fbc-2f3895a63656" providerId="ADAL" clId="{5D165C10-B60B-4AC0-87FB-BDBA7B93A1F0}" dt="2021-01-27T05:52:22.984" v="1150" actId="1076"/>
          <ac:spMkLst>
            <pc:docMk/>
            <pc:sldMk cId="1769140555" sldId="265"/>
            <ac:spMk id="9" creationId="{5326C8FE-A359-490B-BB57-96BAF0DE648C}"/>
          </ac:spMkLst>
        </pc:spChg>
        <pc:picChg chg="del">
          <ac:chgData name="배제현" userId="32800d16-4837-45c4-8fbc-2f3895a63656" providerId="ADAL" clId="{5D165C10-B60B-4AC0-87FB-BDBA7B93A1F0}" dt="2021-01-27T05:47:51.063" v="608" actId="478"/>
          <ac:picMkLst>
            <pc:docMk/>
            <pc:sldMk cId="1769140555" sldId="265"/>
            <ac:picMk id="7" creationId="{FA954753-55B6-4EA2-8EBF-83FEB0510205}"/>
          </ac:picMkLst>
        </pc:picChg>
      </pc:sldChg>
      <pc:sldChg chg="addSp delSp modSp add del mod">
        <pc:chgData name="배제현" userId="32800d16-4837-45c4-8fbc-2f3895a63656" providerId="ADAL" clId="{5D165C10-B60B-4AC0-87FB-BDBA7B93A1F0}" dt="2021-01-27T05:53:21.758" v="1173" actId="2696"/>
        <pc:sldMkLst>
          <pc:docMk/>
          <pc:sldMk cId="891038174" sldId="266"/>
        </pc:sldMkLst>
        <pc:spChg chg="del">
          <ac:chgData name="배제현" userId="32800d16-4837-45c4-8fbc-2f3895a63656" providerId="ADAL" clId="{5D165C10-B60B-4AC0-87FB-BDBA7B93A1F0}" dt="2021-01-27T05:52:46.552" v="1157" actId="478"/>
          <ac:spMkLst>
            <pc:docMk/>
            <pc:sldMk cId="891038174" sldId="266"/>
            <ac:spMk id="4" creationId="{ADE46D96-CAEE-44F6-8CC1-B539EFE1F1ED}"/>
          </ac:spMkLst>
        </pc:spChg>
        <pc:spChg chg="del">
          <ac:chgData name="배제현" userId="32800d16-4837-45c4-8fbc-2f3895a63656" providerId="ADAL" clId="{5D165C10-B60B-4AC0-87FB-BDBA7B93A1F0}" dt="2021-01-27T05:52:36.379" v="1152" actId="478"/>
          <ac:spMkLst>
            <pc:docMk/>
            <pc:sldMk cId="891038174" sldId="266"/>
            <ac:spMk id="9" creationId="{5326C8FE-A359-490B-BB57-96BAF0DE648C}"/>
          </ac:spMkLst>
        </pc:spChg>
        <pc:picChg chg="add mod">
          <ac:chgData name="배제현" userId="32800d16-4837-45c4-8fbc-2f3895a63656" providerId="ADAL" clId="{5D165C10-B60B-4AC0-87FB-BDBA7B93A1F0}" dt="2021-01-27T05:53:03.838" v="1169" actId="14100"/>
          <ac:picMkLst>
            <pc:docMk/>
            <pc:sldMk cId="891038174" sldId="266"/>
            <ac:picMk id="3" creationId="{38D05B6D-C6E2-49F1-8110-198B65ECFC1E}"/>
          </ac:picMkLst>
        </pc:picChg>
        <pc:picChg chg="add mod">
          <ac:chgData name="배제현" userId="32800d16-4837-45c4-8fbc-2f3895a63656" providerId="ADAL" clId="{5D165C10-B60B-4AC0-87FB-BDBA7B93A1F0}" dt="2021-01-27T05:53:07.663" v="1170" actId="14100"/>
          <ac:picMkLst>
            <pc:docMk/>
            <pc:sldMk cId="891038174" sldId="266"/>
            <ac:picMk id="6" creationId="{D0EC9E6B-D643-4D27-953E-B4E8B3182345}"/>
          </ac:picMkLst>
        </pc:picChg>
      </pc:sldChg>
      <pc:sldChg chg="addSp delSp modSp add mod">
        <pc:chgData name="배제현" userId="32800d16-4837-45c4-8fbc-2f3895a63656" providerId="ADAL" clId="{5D165C10-B60B-4AC0-87FB-BDBA7B93A1F0}" dt="2021-01-27T05:58:44.412" v="1823" actId="1076"/>
        <pc:sldMkLst>
          <pc:docMk/>
          <pc:sldMk cId="1873064493" sldId="267"/>
        </pc:sldMkLst>
        <pc:spChg chg="add mod">
          <ac:chgData name="배제현" userId="32800d16-4837-45c4-8fbc-2f3895a63656" providerId="ADAL" clId="{5D165C10-B60B-4AC0-87FB-BDBA7B93A1F0}" dt="2021-01-27T05:58:44.412" v="1823" actId="1076"/>
          <ac:spMkLst>
            <pc:docMk/>
            <pc:sldMk cId="1873064493" sldId="267"/>
            <ac:spMk id="7" creationId="{40594EFC-F76B-436D-A563-20F3D90AE5DD}"/>
          </ac:spMkLst>
        </pc:spChg>
        <pc:spChg chg="mod">
          <ac:chgData name="배제현" userId="32800d16-4837-45c4-8fbc-2f3895a63656" providerId="ADAL" clId="{5D165C10-B60B-4AC0-87FB-BDBA7B93A1F0}" dt="2021-01-27T05:58:31.724" v="1813" actId="255"/>
          <ac:spMkLst>
            <pc:docMk/>
            <pc:sldMk cId="1873064493" sldId="267"/>
            <ac:spMk id="36" creationId="{00000000-0000-0000-0000-000000000000}"/>
          </ac:spMkLst>
        </pc:spChg>
        <pc:picChg chg="del">
          <ac:chgData name="배제현" userId="32800d16-4837-45c4-8fbc-2f3895a63656" providerId="ADAL" clId="{5D165C10-B60B-4AC0-87FB-BDBA7B93A1F0}" dt="2021-01-27T05:53:31.098" v="1175" actId="478"/>
          <ac:picMkLst>
            <pc:docMk/>
            <pc:sldMk cId="1873064493" sldId="267"/>
            <ac:picMk id="3" creationId="{38D05B6D-C6E2-49F1-8110-198B65ECFC1E}"/>
          </ac:picMkLst>
        </pc:picChg>
        <pc:picChg chg="del">
          <ac:chgData name="배제현" userId="32800d16-4837-45c4-8fbc-2f3895a63656" providerId="ADAL" clId="{5D165C10-B60B-4AC0-87FB-BDBA7B93A1F0}" dt="2021-01-27T05:53:31.301" v="1176" actId="478"/>
          <ac:picMkLst>
            <pc:docMk/>
            <pc:sldMk cId="1873064493" sldId="267"/>
            <ac:picMk id="6" creationId="{D0EC9E6B-D643-4D27-953E-B4E8B31823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4232" y="2147482"/>
            <a:ext cx="60555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prstClr val="white"/>
                </a:solidFill>
              </a:rPr>
              <a:t>적대적 생성 신경망</a:t>
            </a:r>
            <a:endParaRPr lang="en-US" altLang="ko-KR" sz="44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적대적 생성 신경망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46D96-CAEE-44F6-8CC1-B539EFE1F1ED}"/>
              </a:ext>
            </a:extLst>
          </p:cNvPr>
          <p:cNvSpPr/>
          <p:nvPr/>
        </p:nvSpPr>
        <p:spPr>
          <a:xfrm>
            <a:off x="119290" y="1371532"/>
            <a:ext cx="7187491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600" i="1" dirty="0">
                <a:solidFill>
                  <a:prstClr val="white"/>
                </a:solidFill>
              </a:rPr>
              <a:t>GAN</a:t>
            </a:r>
            <a:r>
              <a:rPr lang="ko-KR" altLang="en-US" sz="2600" i="1" dirty="0">
                <a:solidFill>
                  <a:prstClr val="white"/>
                </a:solidFill>
              </a:rPr>
              <a:t> 은 </a:t>
            </a:r>
            <a:r>
              <a:rPr lang="en-US" altLang="ko-KR" sz="2600" i="1" dirty="0">
                <a:solidFill>
                  <a:prstClr val="white"/>
                </a:solidFill>
              </a:rPr>
              <a:t>2</a:t>
            </a:r>
            <a:r>
              <a:rPr lang="ko-KR" altLang="en-US" sz="2600" i="1" dirty="0">
                <a:solidFill>
                  <a:prstClr val="white"/>
                </a:solidFill>
              </a:rPr>
              <a:t>개의 네트워크로 구성된다</a:t>
            </a:r>
            <a:r>
              <a:rPr lang="en-US" altLang="ko-KR" sz="2600" i="1" dirty="0">
                <a:solidFill>
                  <a:prstClr val="white"/>
                </a:solidFill>
              </a:rPr>
              <a:t>. 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3FCE1-BD54-4ECE-A44B-5A9CF8E61DB8}"/>
              </a:ext>
            </a:extLst>
          </p:cNvPr>
          <p:cNvSpPr/>
          <p:nvPr/>
        </p:nvSpPr>
        <p:spPr>
          <a:xfrm>
            <a:off x="762709" y="2601376"/>
            <a:ext cx="10311691" cy="2415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i="1" dirty="0">
                <a:solidFill>
                  <a:prstClr val="white"/>
                </a:solidFill>
              </a:rPr>
              <a:t>생성자 네트워크 </a:t>
            </a:r>
            <a:r>
              <a:rPr lang="en-US" altLang="ko-KR" sz="2600" i="1" dirty="0">
                <a:solidFill>
                  <a:prstClr val="white"/>
                </a:solidFill>
              </a:rPr>
              <a:t>: </a:t>
            </a:r>
            <a:r>
              <a:rPr lang="ko-KR" altLang="en-US" sz="2600" i="1" dirty="0">
                <a:solidFill>
                  <a:prstClr val="white"/>
                </a:solidFill>
              </a:rPr>
              <a:t>랜덤 벡터를 입력으로 받아 이를 합성된 이미지로 디코딩 </a:t>
            </a:r>
            <a:endParaRPr lang="en-US" altLang="ko-KR" sz="2600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600" i="1" dirty="0" err="1">
                <a:solidFill>
                  <a:prstClr val="white"/>
                </a:solidFill>
              </a:rPr>
              <a:t>판별자</a:t>
            </a:r>
            <a:r>
              <a:rPr lang="ko-KR" altLang="en-US" sz="2600" i="1" dirty="0">
                <a:solidFill>
                  <a:prstClr val="white"/>
                </a:solidFill>
              </a:rPr>
              <a:t> 네트워크 </a:t>
            </a:r>
            <a:r>
              <a:rPr lang="en-US" altLang="ko-KR" sz="2600" i="1" dirty="0">
                <a:solidFill>
                  <a:prstClr val="white"/>
                </a:solidFill>
              </a:rPr>
              <a:t>: </a:t>
            </a:r>
            <a:r>
              <a:rPr lang="ko-KR" altLang="en-US" sz="2600" i="1" dirty="0">
                <a:solidFill>
                  <a:prstClr val="white"/>
                </a:solidFill>
              </a:rPr>
              <a:t>이미지를 입력으로 받아 훈련 세트에서 온 이미지인지</a:t>
            </a:r>
            <a:r>
              <a:rPr lang="en-US" altLang="ko-KR" sz="2600" i="1" dirty="0">
                <a:solidFill>
                  <a:prstClr val="white"/>
                </a:solidFill>
              </a:rPr>
              <a:t>, </a:t>
            </a:r>
            <a:r>
              <a:rPr lang="ko-KR" altLang="en-US" sz="2600" i="1" dirty="0">
                <a:solidFill>
                  <a:prstClr val="white"/>
                </a:solidFill>
              </a:rPr>
              <a:t>생성자 네트워크가 만든 이미지인지 판별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적대적 생성 신경망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46D96-CAEE-44F6-8CC1-B539EFE1F1ED}"/>
              </a:ext>
            </a:extLst>
          </p:cNvPr>
          <p:cNvSpPr/>
          <p:nvPr/>
        </p:nvSpPr>
        <p:spPr>
          <a:xfrm>
            <a:off x="-1091491" y="1206432"/>
            <a:ext cx="7187491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i="1">
                <a:solidFill>
                  <a:prstClr val="white"/>
                </a:solidFill>
              </a:rPr>
              <a:t>생성자 네트워크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E7A5E71-8BEB-4E18-9F92-233BED75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54" y="877537"/>
            <a:ext cx="5603545" cy="52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적대적 생성 신경망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46D96-CAEE-44F6-8CC1-B539EFE1F1ED}"/>
              </a:ext>
            </a:extLst>
          </p:cNvPr>
          <p:cNvSpPr/>
          <p:nvPr/>
        </p:nvSpPr>
        <p:spPr>
          <a:xfrm>
            <a:off x="-1091491" y="1206432"/>
            <a:ext cx="7187491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i="1" dirty="0" err="1">
                <a:solidFill>
                  <a:prstClr val="white"/>
                </a:solidFill>
              </a:rPr>
              <a:t>판별자</a:t>
            </a:r>
            <a:r>
              <a:rPr lang="ko-KR" altLang="en-US" sz="2600" i="1" dirty="0">
                <a:solidFill>
                  <a:prstClr val="white"/>
                </a:solidFill>
              </a:rPr>
              <a:t> 네트워크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16DB036-BE91-4E94-9E49-75E83F3E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86" y="810688"/>
            <a:ext cx="504791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적대적 생성 신경망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46D96-CAEE-44F6-8CC1-B539EFE1F1ED}"/>
              </a:ext>
            </a:extLst>
          </p:cNvPr>
          <p:cNvSpPr/>
          <p:nvPr/>
        </p:nvSpPr>
        <p:spPr>
          <a:xfrm>
            <a:off x="-917079" y="1224894"/>
            <a:ext cx="7187491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i="1" dirty="0">
                <a:solidFill>
                  <a:prstClr val="white"/>
                </a:solidFill>
              </a:rPr>
              <a:t>적대적 네트워크</a:t>
            </a:r>
            <a:endParaRPr lang="en-US" altLang="ko-KR" sz="2600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54753-55B6-4EA2-8EBF-83FEB051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2743200"/>
            <a:ext cx="82391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적대적 생성 신경망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46D96-CAEE-44F6-8CC1-B539EFE1F1ED}"/>
              </a:ext>
            </a:extLst>
          </p:cNvPr>
          <p:cNvSpPr/>
          <p:nvPr/>
        </p:nvSpPr>
        <p:spPr>
          <a:xfrm>
            <a:off x="-1091491" y="1097894"/>
            <a:ext cx="7187491" cy="1215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600" i="1" dirty="0">
                <a:solidFill>
                  <a:prstClr val="white"/>
                </a:solidFill>
              </a:rPr>
              <a:t>DCGAN </a:t>
            </a:r>
            <a:r>
              <a:rPr lang="ko-KR" altLang="en-US" sz="2600" i="1" dirty="0">
                <a:solidFill>
                  <a:prstClr val="white"/>
                </a:solidFill>
              </a:rPr>
              <a:t>훈련 방법</a:t>
            </a:r>
            <a:endParaRPr lang="en-US" altLang="ko-KR" sz="2600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60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26C8FE-A359-490B-BB57-96BAF0DE648C}"/>
              </a:ext>
            </a:extLst>
          </p:cNvPr>
          <p:cNvSpPr/>
          <p:nvPr/>
        </p:nvSpPr>
        <p:spPr>
          <a:xfrm>
            <a:off x="1059090" y="1887499"/>
            <a:ext cx="7437210" cy="368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1.</a:t>
            </a:r>
            <a:r>
              <a:rPr lang="ko-KR" altLang="en-US" sz="2000" i="1" dirty="0">
                <a:solidFill>
                  <a:prstClr val="white"/>
                </a:solidFill>
              </a:rPr>
              <a:t>잠재 공강에서 무작위로 포인트 뽑는다</a:t>
            </a:r>
            <a:r>
              <a:rPr lang="en-US" altLang="ko-KR" sz="2000" i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2.</a:t>
            </a:r>
            <a:r>
              <a:rPr lang="ko-KR" altLang="en-US" sz="2000" i="1" dirty="0">
                <a:solidFill>
                  <a:prstClr val="white"/>
                </a:solidFill>
              </a:rPr>
              <a:t>랜덤 노이즈에서 </a:t>
            </a:r>
            <a:r>
              <a:rPr lang="en-US" altLang="ko-KR" sz="2000" i="1" dirty="0">
                <a:solidFill>
                  <a:prstClr val="white"/>
                </a:solidFill>
              </a:rPr>
              <a:t>GENERATOR</a:t>
            </a:r>
            <a:r>
              <a:rPr lang="ko-KR" altLang="en-US" sz="2000" i="1" dirty="0">
                <a:solidFill>
                  <a:prstClr val="white"/>
                </a:solidFill>
              </a:rPr>
              <a:t>에 이미지를 생성</a:t>
            </a:r>
            <a:endParaRPr lang="en-US" altLang="ko-KR" sz="2000" i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3.</a:t>
            </a:r>
            <a:r>
              <a:rPr lang="ko-KR" altLang="en-US" sz="2000" i="1" dirty="0">
                <a:solidFill>
                  <a:prstClr val="white"/>
                </a:solidFill>
              </a:rPr>
              <a:t>생성된 이미지와 진짜 이미지를 섞는다</a:t>
            </a:r>
            <a:r>
              <a:rPr lang="en-US" altLang="ko-KR" sz="2000" i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4.</a:t>
            </a:r>
            <a:r>
              <a:rPr lang="ko-KR" altLang="en-US" sz="2000" i="1" dirty="0">
                <a:solidFill>
                  <a:prstClr val="white"/>
                </a:solidFill>
              </a:rPr>
              <a:t>섞인 이미지들을 </a:t>
            </a:r>
            <a:r>
              <a:rPr lang="en-US" altLang="ko-KR" sz="2000" i="1" dirty="0">
                <a:solidFill>
                  <a:prstClr val="white"/>
                </a:solidFill>
              </a:rPr>
              <a:t>DISCRIMINATOR</a:t>
            </a:r>
            <a:r>
              <a:rPr lang="ko-KR" altLang="en-US" sz="2000" i="1" dirty="0">
                <a:solidFill>
                  <a:prstClr val="white"/>
                </a:solidFill>
              </a:rPr>
              <a:t>를 훈련 </a:t>
            </a:r>
            <a:endParaRPr lang="en-US" altLang="ko-KR" sz="2000" i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5.</a:t>
            </a:r>
            <a:r>
              <a:rPr lang="ko-KR" altLang="en-US" sz="2000" i="1" dirty="0">
                <a:solidFill>
                  <a:prstClr val="white"/>
                </a:solidFill>
              </a:rPr>
              <a:t>잠재공간에서 무작위로 새로운 포인트를 뽑는다</a:t>
            </a:r>
            <a:r>
              <a:rPr lang="en-US" altLang="ko-KR" sz="2000" i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6.</a:t>
            </a:r>
            <a:r>
              <a:rPr lang="ko-KR" altLang="en-US" sz="2000" i="1" dirty="0">
                <a:solidFill>
                  <a:prstClr val="white"/>
                </a:solidFill>
              </a:rPr>
              <a:t>랜덤 벡터로 </a:t>
            </a:r>
            <a:r>
              <a:rPr lang="en-US" altLang="ko-KR" sz="2000" i="1" dirty="0">
                <a:solidFill>
                  <a:prstClr val="white"/>
                </a:solidFill>
              </a:rPr>
              <a:t>GAN </a:t>
            </a:r>
            <a:r>
              <a:rPr lang="ko-KR" altLang="en-US" sz="2000" i="1" dirty="0">
                <a:solidFill>
                  <a:prstClr val="white"/>
                </a:solidFill>
              </a:rPr>
              <a:t>훈련 후 모든 타겟이 진짜 이미지로 설정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적대적 생성 신경망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D05B6D-C6E2-49F1-8110-198B65ECF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20" y="1277877"/>
            <a:ext cx="4975777" cy="4428946"/>
          </a:xfrm>
          <a:prstGeom prst="rect">
            <a:avLst/>
          </a:prstGeom>
        </p:spPr>
      </p:pic>
      <p:pic>
        <p:nvPicPr>
          <p:cNvPr id="6" name="그림 5" descr="텍스트, 다른, 스크린샷이(가) 표시된 사진&#10;&#10;자동 생성된 설명">
            <a:extLst>
              <a:ext uri="{FF2B5EF4-FFF2-40B4-BE49-F238E27FC236}">
                <a16:creationId xmlns:a16="http://schemas.microsoft.com/office/drawing/2014/main" id="{D0EC9E6B-D643-4D27-953E-B4E8B318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22" y="1277876"/>
            <a:ext cx="4975777" cy="44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3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white"/>
                </a:solidFill>
              </a:rPr>
              <a:t>요약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594EFC-F76B-436D-A563-20F3D90AE5DD}"/>
              </a:ext>
            </a:extLst>
          </p:cNvPr>
          <p:cNvSpPr/>
          <p:nvPr/>
        </p:nvSpPr>
        <p:spPr>
          <a:xfrm>
            <a:off x="853862" y="1873548"/>
            <a:ext cx="10833100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1.</a:t>
            </a:r>
            <a:r>
              <a:rPr lang="ko-KR" altLang="en-US" sz="2000" dirty="0">
                <a:solidFill>
                  <a:prstClr val="white"/>
                </a:solidFill>
              </a:rPr>
              <a:t>이제 </a:t>
            </a:r>
            <a:r>
              <a:rPr lang="ko-KR" altLang="en-US" sz="2000" dirty="0" err="1">
                <a:solidFill>
                  <a:prstClr val="white"/>
                </a:solidFill>
              </a:rPr>
              <a:t>딥러닝에서는</a:t>
            </a:r>
            <a:r>
              <a:rPr lang="ko-KR" altLang="en-US" sz="2000" dirty="0">
                <a:solidFill>
                  <a:prstClr val="white"/>
                </a:solidFill>
              </a:rPr>
              <a:t> 기존 컨텐츠가 아닌 직접 컨텐츠를 생산하기 시작했다</a:t>
            </a:r>
            <a:r>
              <a:rPr lang="en-US" altLang="ko-KR" sz="2000" dirty="0">
                <a:solidFill>
                  <a:prstClr val="white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2.</a:t>
            </a:r>
            <a:r>
              <a:rPr lang="ko-KR" altLang="en-US" sz="2000" dirty="0">
                <a:solidFill>
                  <a:prstClr val="white"/>
                </a:solidFill>
              </a:rPr>
              <a:t>텍스트나 음표로 다양하게 만들 수 있다</a:t>
            </a:r>
            <a:r>
              <a:rPr lang="en-US" altLang="ko-KR" sz="2000" dirty="0">
                <a:solidFill>
                  <a:prstClr val="white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3.</a:t>
            </a:r>
            <a:r>
              <a:rPr lang="ko-KR" altLang="en-US" sz="2000" dirty="0" err="1">
                <a:solidFill>
                  <a:prstClr val="white"/>
                </a:solidFill>
              </a:rPr>
              <a:t>딥드림의</a:t>
            </a:r>
            <a:r>
              <a:rPr lang="ko-KR" altLang="en-US" sz="2000" dirty="0">
                <a:solidFill>
                  <a:prstClr val="white"/>
                </a:solidFill>
              </a:rPr>
              <a:t> 작동 원리</a:t>
            </a:r>
            <a:r>
              <a:rPr lang="en-US" altLang="ko-KR" sz="2000" dirty="0">
                <a:solidFill>
                  <a:prstClr val="white"/>
                </a:solidFill>
              </a:rPr>
              <a:t>,</a:t>
            </a:r>
            <a:r>
              <a:rPr lang="ko-KR" altLang="en-US" sz="2000" dirty="0" err="1">
                <a:solidFill>
                  <a:prstClr val="white"/>
                </a:solidFill>
              </a:rPr>
              <a:t>컨브넷</a:t>
            </a:r>
            <a:r>
              <a:rPr lang="ko-KR" altLang="en-US" sz="2000" dirty="0">
                <a:solidFill>
                  <a:prstClr val="white"/>
                </a:solidFill>
              </a:rPr>
              <a:t> 층 활성화를 최대화를 위해 입력 공간에 경사 상승법을 적용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4.GAN</a:t>
            </a:r>
            <a:r>
              <a:rPr lang="ko-KR" altLang="en-US" sz="2000" dirty="0">
                <a:solidFill>
                  <a:prstClr val="white"/>
                </a:solidFill>
              </a:rPr>
              <a:t>과 </a:t>
            </a:r>
            <a:r>
              <a:rPr lang="en-US" altLang="ko-KR" sz="2000" dirty="0">
                <a:solidFill>
                  <a:prstClr val="white"/>
                </a:solidFill>
              </a:rPr>
              <a:t>VAE</a:t>
            </a:r>
            <a:r>
              <a:rPr lang="ko-KR" altLang="en-US" sz="2000" dirty="0">
                <a:solidFill>
                  <a:prstClr val="white"/>
                </a:solidFill>
              </a:rPr>
              <a:t>가 무엇인지 알아보고 이미지 변형 학습 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6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164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배제현</cp:lastModifiedBy>
  <cp:revision>1</cp:revision>
  <dcterms:created xsi:type="dcterms:W3CDTF">2019-10-10T04:32:21Z</dcterms:created>
  <dcterms:modified xsi:type="dcterms:W3CDTF">2021-01-28T16:18:48Z</dcterms:modified>
</cp:coreProperties>
</file>