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8"/>
  </p:notesMasterIdLst>
  <p:sldIdLst>
    <p:sldId id="298" r:id="rId2"/>
    <p:sldId id="300" r:id="rId3"/>
    <p:sldId id="301" r:id="rId4"/>
    <p:sldId id="302" r:id="rId5"/>
    <p:sldId id="305" r:id="rId6"/>
    <p:sldId id="306" r:id="rId7"/>
  </p:sldIdLst>
  <p:sldSz cx="9144000" cy="5143500" type="screen16x9"/>
  <p:notesSz cx="6858000" cy="9144000"/>
  <p:embeddedFontLst>
    <p:embeddedFont>
      <p:font typeface="Righteous" panose="020B0600000101010101" charset="0"/>
      <p:regular r:id="rId9"/>
    </p:embeddedFont>
    <p:embeddedFont>
      <p:font typeface="Roboto Condensed Light" panose="020B0600000101010101" charset="0"/>
      <p:regular r:id="rId10"/>
      <p:bold r:id="rId11"/>
      <p:italic r:id="rId12"/>
      <p:boldItalic r:id="rId13"/>
    </p:embeddedFont>
    <p:embeddedFont>
      <p:font typeface="Squada One" panose="020B0600000101010101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선진" initials="선" lastIdx="2" clrIdx="0">
    <p:extLst>
      <p:ext uri="{19B8F6BF-5375-455C-9EA6-DF929625EA0E}">
        <p15:presenceInfo xmlns:p15="http://schemas.microsoft.com/office/powerpoint/2012/main" userId="f62f462ffbd35d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CC6195-27B9-4B20-8D53-D5DC48AE4DE7}" v="210" dt="2021-01-07T07:34:39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선진" userId="f62f462ffbd35deb" providerId="LiveId" clId="{B2CC6195-27B9-4B20-8D53-D5DC48AE4DE7}"/>
    <pc:docChg chg="undo custSel addSld delSld modSld sldOrd delMainMaster">
      <pc:chgData name="선진" userId="f62f462ffbd35deb" providerId="LiveId" clId="{B2CC6195-27B9-4B20-8D53-D5DC48AE4DE7}" dt="2021-01-07T07:34:39.858" v="3555"/>
      <pc:docMkLst>
        <pc:docMk/>
      </pc:docMkLst>
      <pc:sldChg chg="del">
        <pc:chgData name="선진" userId="f62f462ffbd35deb" providerId="LiveId" clId="{B2CC6195-27B9-4B20-8D53-D5DC48AE4DE7}" dt="2021-01-07T05:41:12.980" v="1997" actId="2696"/>
        <pc:sldMkLst>
          <pc:docMk/>
          <pc:sldMk cId="0" sldId="256"/>
        </pc:sldMkLst>
      </pc:sldChg>
      <pc:sldChg chg="del">
        <pc:chgData name="선진" userId="f62f462ffbd35deb" providerId="LiveId" clId="{B2CC6195-27B9-4B20-8D53-D5DC48AE4DE7}" dt="2021-01-07T05:41:08.361" v="1996" actId="2696"/>
        <pc:sldMkLst>
          <pc:docMk/>
          <pc:sldMk cId="0" sldId="257"/>
        </pc:sldMkLst>
      </pc:sldChg>
      <pc:sldChg chg="del">
        <pc:chgData name="선진" userId="f62f462ffbd35deb" providerId="LiveId" clId="{B2CC6195-27B9-4B20-8D53-D5DC48AE4DE7}" dt="2021-01-07T05:41:04.549" v="1994" actId="2696"/>
        <pc:sldMkLst>
          <pc:docMk/>
          <pc:sldMk cId="0" sldId="258"/>
        </pc:sldMkLst>
      </pc:sldChg>
      <pc:sldChg chg="del">
        <pc:chgData name="선진" userId="f62f462ffbd35deb" providerId="LiveId" clId="{B2CC6195-27B9-4B20-8D53-D5DC48AE4DE7}" dt="2021-01-07T05:41:06.697" v="1995" actId="2696"/>
        <pc:sldMkLst>
          <pc:docMk/>
          <pc:sldMk cId="0" sldId="259"/>
        </pc:sldMkLst>
      </pc:sldChg>
      <pc:sldChg chg="del">
        <pc:chgData name="선진" userId="f62f462ffbd35deb" providerId="LiveId" clId="{B2CC6195-27B9-4B20-8D53-D5DC48AE4DE7}" dt="2021-01-07T05:41:02.933" v="1993" actId="2696"/>
        <pc:sldMkLst>
          <pc:docMk/>
          <pc:sldMk cId="0" sldId="260"/>
        </pc:sldMkLst>
      </pc:sldChg>
      <pc:sldChg chg="del">
        <pc:chgData name="선진" userId="f62f462ffbd35deb" providerId="LiveId" clId="{B2CC6195-27B9-4B20-8D53-D5DC48AE4DE7}" dt="2021-01-07T05:41:01.642" v="1992" actId="2696"/>
        <pc:sldMkLst>
          <pc:docMk/>
          <pc:sldMk cId="0" sldId="261"/>
        </pc:sldMkLst>
      </pc:sldChg>
      <pc:sldChg chg="del">
        <pc:chgData name="선진" userId="f62f462ffbd35deb" providerId="LiveId" clId="{B2CC6195-27B9-4B20-8D53-D5DC48AE4DE7}" dt="2021-01-07T05:40:59.968" v="1991" actId="2696"/>
        <pc:sldMkLst>
          <pc:docMk/>
          <pc:sldMk cId="0" sldId="262"/>
        </pc:sldMkLst>
      </pc:sldChg>
      <pc:sldChg chg="del">
        <pc:chgData name="선진" userId="f62f462ffbd35deb" providerId="LiveId" clId="{B2CC6195-27B9-4B20-8D53-D5DC48AE4DE7}" dt="2021-01-07T05:40:58.261" v="1990" actId="2696"/>
        <pc:sldMkLst>
          <pc:docMk/>
          <pc:sldMk cId="0" sldId="263"/>
        </pc:sldMkLst>
      </pc:sldChg>
      <pc:sldChg chg="del">
        <pc:chgData name="선진" userId="f62f462ffbd35deb" providerId="LiveId" clId="{B2CC6195-27B9-4B20-8D53-D5DC48AE4DE7}" dt="2021-01-07T05:40:57.001" v="1989" actId="2696"/>
        <pc:sldMkLst>
          <pc:docMk/>
          <pc:sldMk cId="0" sldId="264"/>
        </pc:sldMkLst>
      </pc:sldChg>
      <pc:sldChg chg="del">
        <pc:chgData name="선진" userId="f62f462ffbd35deb" providerId="LiveId" clId="{B2CC6195-27B9-4B20-8D53-D5DC48AE4DE7}" dt="2021-01-07T05:40:55.707" v="1988" actId="2696"/>
        <pc:sldMkLst>
          <pc:docMk/>
          <pc:sldMk cId="0" sldId="265"/>
        </pc:sldMkLst>
      </pc:sldChg>
      <pc:sldChg chg="del">
        <pc:chgData name="선진" userId="f62f462ffbd35deb" providerId="LiveId" clId="{B2CC6195-27B9-4B20-8D53-D5DC48AE4DE7}" dt="2021-01-07T05:40:54.588" v="1987" actId="2696"/>
        <pc:sldMkLst>
          <pc:docMk/>
          <pc:sldMk cId="0" sldId="266"/>
        </pc:sldMkLst>
      </pc:sldChg>
      <pc:sldChg chg="del">
        <pc:chgData name="선진" userId="f62f462ffbd35deb" providerId="LiveId" clId="{B2CC6195-27B9-4B20-8D53-D5DC48AE4DE7}" dt="2021-01-07T05:40:53.112" v="1986" actId="2696"/>
        <pc:sldMkLst>
          <pc:docMk/>
          <pc:sldMk cId="0" sldId="267"/>
        </pc:sldMkLst>
      </pc:sldChg>
      <pc:sldChg chg="modSp del mod">
        <pc:chgData name="선진" userId="f62f462ffbd35deb" providerId="LiveId" clId="{B2CC6195-27B9-4B20-8D53-D5DC48AE4DE7}" dt="2021-01-07T05:40:51.005" v="1985" actId="2696"/>
        <pc:sldMkLst>
          <pc:docMk/>
          <pc:sldMk cId="0" sldId="268"/>
        </pc:sldMkLst>
        <pc:picChg chg="mod">
          <ac:chgData name="선진" userId="f62f462ffbd35deb" providerId="LiveId" clId="{B2CC6195-27B9-4B20-8D53-D5DC48AE4DE7}" dt="2021-01-07T05:16:12.735" v="1172" actId="1076"/>
          <ac:picMkLst>
            <pc:docMk/>
            <pc:sldMk cId="0" sldId="268"/>
            <ac:picMk id="516" creationId="{00000000-0000-0000-0000-000000000000}"/>
          </ac:picMkLst>
        </pc:picChg>
      </pc:sldChg>
      <pc:sldChg chg="del">
        <pc:chgData name="선진" userId="f62f462ffbd35deb" providerId="LiveId" clId="{B2CC6195-27B9-4B20-8D53-D5DC48AE4DE7}" dt="2021-01-07T05:40:49.811" v="1984" actId="2696"/>
        <pc:sldMkLst>
          <pc:docMk/>
          <pc:sldMk cId="0" sldId="269"/>
        </pc:sldMkLst>
      </pc:sldChg>
      <pc:sldChg chg="del">
        <pc:chgData name="선진" userId="f62f462ffbd35deb" providerId="LiveId" clId="{B2CC6195-27B9-4B20-8D53-D5DC48AE4DE7}" dt="2021-01-07T05:40:48.212" v="1983" actId="2696"/>
        <pc:sldMkLst>
          <pc:docMk/>
          <pc:sldMk cId="0" sldId="270"/>
        </pc:sldMkLst>
      </pc:sldChg>
      <pc:sldChg chg="del">
        <pc:chgData name="선진" userId="f62f462ffbd35deb" providerId="LiveId" clId="{B2CC6195-27B9-4B20-8D53-D5DC48AE4DE7}" dt="2021-01-07T05:40:45.619" v="1982" actId="2696"/>
        <pc:sldMkLst>
          <pc:docMk/>
          <pc:sldMk cId="0" sldId="271"/>
        </pc:sldMkLst>
      </pc:sldChg>
      <pc:sldChg chg="del">
        <pc:chgData name="선진" userId="f62f462ffbd35deb" providerId="LiveId" clId="{B2CC6195-27B9-4B20-8D53-D5DC48AE4DE7}" dt="2021-01-07T05:40:44.323" v="1981" actId="2696"/>
        <pc:sldMkLst>
          <pc:docMk/>
          <pc:sldMk cId="0" sldId="272"/>
        </pc:sldMkLst>
      </pc:sldChg>
      <pc:sldChg chg="del">
        <pc:chgData name="선진" userId="f62f462ffbd35deb" providerId="LiveId" clId="{B2CC6195-27B9-4B20-8D53-D5DC48AE4DE7}" dt="2021-01-07T05:40:43.104" v="1980" actId="2696"/>
        <pc:sldMkLst>
          <pc:docMk/>
          <pc:sldMk cId="0" sldId="273"/>
        </pc:sldMkLst>
      </pc:sldChg>
      <pc:sldChg chg="del">
        <pc:chgData name="선진" userId="f62f462ffbd35deb" providerId="LiveId" clId="{B2CC6195-27B9-4B20-8D53-D5DC48AE4DE7}" dt="2021-01-07T05:40:41.834" v="1979" actId="2696"/>
        <pc:sldMkLst>
          <pc:docMk/>
          <pc:sldMk cId="0" sldId="274"/>
        </pc:sldMkLst>
      </pc:sldChg>
      <pc:sldChg chg="del">
        <pc:chgData name="선진" userId="f62f462ffbd35deb" providerId="LiveId" clId="{B2CC6195-27B9-4B20-8D53-D5DC48AE4DE7}" dt="2021-01-07T05:40:40.561" v="1978" actId="2696"/>
        <pc:sldMkLst>
          <pc:docMk/>
          <pc:sldMk cId="0" sldId="275"/>
        </pc:sldMkLst>
      </pc:sldChg>
      <pc:sldChg chg="del">
        <pc:chgData name="선진" userId="f62f462ffbd35deb" providerId="LiveId" clId="{B2CC6195-27B9-4B20-8D53-D5DC48AE4DE7}" dt="2021-01-07T05:40:39.365" v="1977" actId="2696"/>
        <pc:sldMkLst>
          <pc:docMk/>
          <pc:sldMk cId="0" sldId="276"/>
        </pc:sldMkLst>
      </pc:sldChg>
      <pc:sldChg chg="del">
        <pc:chgData name="선진" userId="f62f462ffbd35deb" providerId="LiveId" clId="{B2CC6195-27B9-4B20-8D53-D5DC48AE4DE7}" dt="2021-01-07T05:40:38.262" v="1976" actId="2696"/>
        <pc:sldMkLst>
          <pc:docMk/>
          <pc:sldMk cId="0" sldId="277"/>
        </pc:sldMkLst>
      </pc:sldChg>
      <pc:sldChg chg="del">
        <pc:chgData name="선진" userId="f62f462ffbd35deb" providerId="LiveId" clId="{B2CC6195-27B9-4B20-8D53-D5DC48AE4DE7}" dt="2021-01-07T05:40:36.939" v="1975" actId="2696"/>
        <pc:sldMkLst>
          <pc:docMk/>
          <pc:sldMk cId="0" sldId="278"/>
        </pc:sldMkLst>
      </pc:sldChg>
      <pc:sldChg chg="del">
        <pc:chgData name="선진" userId="f62f462ffbd35deb" providerId="LiveId" clId="{B2CC6195-27B9-4B20-8D53-D5DC48AE4DE7}" dt="2021-01-07T05:40:35.639" v="1974" actId="2696"/>
        <pc:sldMkLst>
          <pc:docMk/>
          <pc:sldMk cId="0" sldId="279"/>
        </pc:sldMkLst>
      </pc:sldChg>
      <pc:sldChg chg="del">
        <pc:chgData name="선진" userId="f62f462ffbd35deb" providerId="LiveId" clId="{B2CC6195-27B9-4B20-8D53-D5DC48AE4DE7}" dt="2021-01-07T05:40:33.757" v="1973" actId="2696"/>
        <pc:sldMkLst>
          <pc:docMk/>
          <pc:sldMk cId="0" sldId="280"/>
        </pc:sldMkLst>
      </pc:sldChg>
      <pc:sldChg chg="del">
        <pc:chgData name="선진" userId="f62f462ffbd35deb" providerId="LiveId" clId="{B2CC6195-27B9-4B20-8D53-D5DC48AE4DE7}" dt="2021-01-07T05:40:31.500" v="1972" actId="2696"/>
        <pc:sldMkLst>
          <pc:docMk/>
          <pc:sldMk cId="0" sldId="281"/>
        </pc:sldMkLst>
      </pc:sldChg>
      <pc:sldChg chg="del">
        <pc:chgData name="선진" userId="f62f462ffbd35deb" providerId="LiveId" clId="{B2CC6195-27B9-4B20-8D53-D5DC48AE4DE7}" dt="2021-01-07T05:40:24.926" v="1968" actId="2696"/>
        <pc:sldMkLst>
          <pc:docMk/>
          <pc:sldMk cId="0" sldId="282"/>
        </pc:sldMkLst>
      </pc:sldChg>
      <pc:sldChg chg="del">
        <pc:chgData name="선진" userId="f62f462ffbd35deb" providerId="LiveId" clId="{B2CC6195-27B9-4B20-8D53-D5DC48AE4DE7}" dt="2021-01-07T05:40:19.889" v="1966" actId="2696"/>
        <pc:sldMkLst>
          <pc:docMk/>
          <pc:sldMk cId="0" sldId="283"/>
        </pc:sldMkLst>
      </pc:sldChg>
      <pc:sldChg chg="del">
        <pc:chgData name="선진" userId="f62f462ffbd35deb" providerId="LiveId" clId="{B2CC6195-27B9-4B20-8D53-D5DC48AE4DE7}" dt="2021-01-07T05:40:18.271" v="1965" actId="2696"/>
        <pc:sldMkLst>
          <pc:docMk/>
          <pc:sldMk cId="0" sldId="284"/>
        </pc:sldMkLst>
      </pc:sldChg>
      <pc:sldChg chg="del">
        <pc:chgData name="선진" userId="f62f462ffbd35deb" providerId="LiveId" clId="{B2CC6195-27B9-4B20-8D53-D5DC48AE4DE7}" dt="2021-01-07T05:40:15.917" v="1964" actId="2696"/>
        <pc:sldMkLst>
          <pc:docMk/>
          <pc:sldMk cId="0" sldId="285"/>
        </pc:sldMkLst>
      </pc:sldChg>
      <pc:sldChg chg="del">
        <pc:chgData name="선진" userId="f62f462ffbd35deb" providerId="LiveId" clId="{B2CC6195-27B9-4B20-8D53-D5DC48AE4DE7}" dt="2021-01-07T05:40:12.954" v="1963" actId="2696"/>
        <pc:sldMkLst>
          <pc:docMk/>
          <pc:sldMk cId="0" sldId="286"/>
        </pc:sldMkLst>
      </pc:sldChg>
      <pc:sldChg chg="del">
        <pc:chgData name="선진" userId="f62f462ffbd35deb" providerId="LiveId" clId="{B2CC6195-27B9-4B20-8D53-D5DC48AE4DE7}" dt="2021-01-07T05:40:23.322" v="1967" actId="2696"/>
        <pc:sldMkLst>
          <pc:docMk/>
          <pc:sldMk cId="0" sldId="287"/>
        </pc:sldMkLst>
      </pc:sldChg>
      <pc:sldChg chg="del">
        <pc:chgData name="선진" userId="f62f462ffbd35deb" providerId="LiveId" clId="{B2CC6195-27B9-4B20-8D53-D5DC48AE4DE7}" dt="2021-01-07T05:40:08.929" v="1961" actId="2696"/>
        <pc:sldMkLst>
          <pc:docMk/>
          <pc:sldMk cId="0" sldId="288"/>
        </pc:sldMkLst>
      </pc:sldChg>
      <pc:sldChg chg="del">
        <pc:chgData name="선진" userId="f62f462ffbd35deb" providerId="LiveId" clId="{B2CC6195-27B9-4B20-8D53-D5DC48AE4DE7}" dt="2021-01-07T05:40:10.974" v="1962" actId="2696"/>
        <pc:sldMkLst>
          <pc:docMk/>
          <pc:sldMk cId="0" sldId="289"/>
        </pc:sldMkLst>
      </pc:sldChg>
      <pc:sldChg chg="del">
        <pc:chgData name="선진" userId="f62f462ffbd35deb" providerId="LiveId" clId="{B2CC6195-27B9-4B20-8D53-D5DC48AE4DE7}" dt="2021-01-07T05:40:07.503" v="1960" actId="2696"/>
        <pc:sldMkLst>
          <pc:docMk/>
          <pc:sldMk cId="0" sldId="290"/>
        </pc:sldMkLst>
      </pc:sldChg>
      <pc:sldChg chg="del">
        <pc:chgData name="선진" userId="f62f462ffbd35deb" providerId="LiveId" clId="{B2CC6195-27B9-4B20-8D53-D5DC48AE4DE7}" dt="2021-01-07T05:40:26.624" v="1969" actId="2696"/>
        <pc:sldMkLst>
          <pc:docMk/>
          <pc:sldMk cId="0" sldId="291"/>
        </pc:sldMkLst>
      </pc:sldChg>
      <pc:sldChg chg="del">
        <pc:chgData name="선진" userId="f62f462ffbd35deb" providerId="LiveId" clId="{B2CC6195-27B9-4B20-8D53-D5DC48AE4DE7}" dt="2021-01-07T05:40:27.911" v="1970" actId="2696"/>
        <pc:sldMkLst>
          <pc:docMk/>
          <pc:sldMk cId="0" sldId="292"/>
        </pc:sldMkLst>
      </pc:sldChg>
      <pc:sldChg chg="del">
        <pc:chgData name="선진" userId="f62f462ffbd35deb" providerId="LiveId" clId="{B2CC6195-27B9-4B20-8D53-D5DC48AE4DE7}" dt="2021-01-07T05:40:05.927" v="1959" actId="2696"/>
        <pc:sldMkLst>
          <pc:docMk/>
          <pc:sldMk cId="0" sldId="293"/>
        </pc:sldMkLst>
      </pc:sldChg>
      <pc:sldChg chg="del">
        <pc:chgData name="선진" userId="f62f462ffbd35deb" providerId="LiveId" clId="{B2CC6195-27B9-4B20-8D53-D5DC48AE4DE7}" dt="2021-01-07T05:40:04.248" v="1958" actId="2696"/>
        <pc:sldMkLst>
          <pc:docMk/>
          <pc:sldMk cId="0" sldId="294"/>
        </pc:sldMkLst>
      </pc:sldChg>
      <pc:sldChg chg="del">
        <pc:chgData name="선진" userId="f62f462ffbd35deb" providerId="LiveId" clId="{B2CC6195-27B9-4B20-8D53-D5DC48AE4DE7}" dt="2021-01-07T05:40:29.902" v="1971" actId="2696"/>
        <pc:sldMkLst>
          <pc:docMk/>
          <pc:sldMk cId="0" sldId="295"/>
        </pc:sldMkLst>
      </pc:sldChg>
      <pc:sldChg chg="del">
        <pc:chgData name="선진" userId="f62f462ffbd35deb" providerId="LiveId" clId="{B2CC6195-27B9-4B20-8D53-D5DC48AE4DE7}" dt="2021-01-07T05:40:01.845" v="1957" actId="2696"/>
        <pc:sldMkLst>
          <pc:docMk/>
          <pc:sldMk cId="0" sldId="296"/>
        </pc:sldMkLst>
      </pc:sldChg>
      <pc:sldChg chg="del">
        <pc:chgData name="선진" userId="f62f462ffbd35deb" providerId="LiveId" clId="{B2CC6195-27B9-4B20-8D53-D5DC48AE4DE7}" dt="2021-01-07T05:39:31.293" v="1954" actId="2696"/>
        <pc:sldMkLst>
          <pc:docMk/>
          <pc:sldMk cId="0" sldId="297"/>
        </pc:sldMkLst>
      </pc:sldChg>
      <pc:sldChg chg="new del">
        <pc:chgData name="선진" userId="f62f462ffbd35deb" providerId="LiveId" clId="{B2CC6195-27B9-4B20-8D53-D5DC48AE4DE7}" dt="2021-01-07T05:03:07.402" v="4" actId="2696"/>
        <pc:sldMkLst>
          <pc:docMk/>
          <pc:sldMk cId="733425410" sldId="298"/>
        </pc:sldMkLst>
      </pc:sldChg>
      <pc:sldChg chg="new del">
        <pc:chgData name="선진" userId="f62f462ffbd35deb" providerId="LiveId" clId="{B2CC6195-27B9-4B20-8D53-D5DC48AE4DE7}" dt="2021-01-07T05:03:19.854" v="6" actId="2696"/>
        <pc:sldMkLst>
          <pc:docMk/>
          <pc:sldMk cId="1128277200" sldId="298"/>
        </pc:sldMkLst>
      </pc:sldChg>
      <pc:sldChg chg="new del mod modShow">
        <pc:chgData name="선진" userId="f62f462ffbd35deb" providerId="LiveId" clId="{B2CC6195-27B9-4B20-8D53-D5DC48AE4DE7}" dt="2021-01-06T11:19:27.944" v="2" actId="2696"/>
        <pc:sldMkLst>
          <pc:docMk/>
          <pc:sldMk cId="1279558062" sldId="298"/>
        </pc:sldMkLst>
      </pc:sldChg>
      <pc:sldChg chg="addSp delSp modSp new mod modTransition modAnim">
        <pc:chgData name="선진" userId="f62f462ffbd35deb" providerId="LiveId" clId="{B2CC6195-27B9-4B20-8D53-D5DC48AE4DE7}" dt="2021-01-07T07:34:39.858" v="3555"/>
        <pc:sldMkLst>
          <pc:docMk/>
          <pc:sldMk cId="2062941727" sldId="298"/>
        </pc:sldMkLst>
        <pc:spChg chg="mod">
          <ac:chgData name="선진" userId="f62f462ffbd35deb" providerId="LiveId" clId="{B2CC6195-27B9-4B20-8D53-D5DC48AE4DE7}" dt="2021-01-07T05:21:48.398" v="1778" actId="1076"/>
          <ac:spMkLst>
            <pc:docMk/>
            <pc:sldMk cId="2062941727" sldId="298"/>
            <ac:spMk id="2" creationId="{AB35575B-7B52-4B9C-981A-266D276CDCEA}"/>
          </ac:spMkLst>
        </pc:spChg>
        <pc:picChg chg="add del mod">
          <ac:chgData name="선진" userId="f62f462ffbd35deb" providerId="LiveId" clId="{B2CC6195-27B9-4B20-8D53-D5DC48AE4DE7}" dt="2021-01-07T07:34:37.270" v="3554"/>
          <ac:picMkLst>
            <pc:docMk/>
            <pc:sldMk cId="2062941727" sldId="298"/>
            <ac:picMk id="3" creationId="{17AD56A7-FFF4-45CE-BE6C-797243F56D48}"/>
          </ac:picMkLst>
        </pc:picChg>
      </pc:sldChg>
      <pc:sldChg chg="addSp modSp new del mod modClrScheme addCm chgLayout">
        <pc:chgData name="선진" userId="f62f462ffbd35deb" providerId="LiveId" clId="{B2CC6195-27B9-4B20-8D53-D5DC48AE4DE7}" dt="2021-01-07T05:15:59.586" v="1170" actId="2696"/>
        <pc:sldMkLst>
          <pc:docMk/>
          <pc:sldMk cId="2809499892" sldId="299"/>
        </pc:sldMkLst>
        <pc:spChg chg="mod ord">
          <ac:chgData name="선진" userId="f62f462ffbd35deb" providerId="LiveId" clId="{B2CC6195-27B9-4B20-8D53-D5DC48AE4DE7}" dt="2021-01-07T05:15:46.864" v="1169" actId="20577"/>
          <ac:spMkLst>
            <pc:docMk/>
            <pc:sldMk cId="2809499892" sldId="299"/>
            <ac:spMk id="2" creationId="{B8CF8B3B-0235-4CA1-9B09-49B310A2E49C}"/>
          </ac:spMkLst>
        </pc:spChg>
        <pc:spChg chg="add mod ord">
          <ac:chgData name="선진" userId="f62f462ffbd35deb" providerId="LiveId" clId="{B2CC6195-27B9-4B20-8D53-D5DC48AE4DE7}" dt="2021-01-07T05:15:32.610" v="1159" actId="700"/>
          <ac:spMkLst>
            <pc:docMk/>
            <pc:sldMk cId="2809499892" sldId="299"/>
            <ac:spMk id="5" creationId="{22776CFF-9610-497A-9BB5-57869F6DD8D9}"/>
          </ac:spMkLst>
        </pc:spChg>
        <pc:picChg chg="add mod ord">
          <ac:chgData name="선진" userId="f62f462ffbd35deb" providerId="LiveId" clId="{B2CC6195-27B9-4B20-8D53-D5DC48AE4DE7}" dt="2021-01-07T05:15:35.882" v="1160" actId="1076"/>
          <ac:picMkLst>
            <pc:docMk/>
            <pc:sldMk cId="2809499892" sldId="299"/>
            <ac:picMk id="4" creationId="{84D06AD6-C372-41F1-9C37-1300A550F4D6}"/>
          </ac:picMkLst>
        </pc:picChg>
      </pc:sldChg>
      <pc:sldChg chg="addSp delSp modSp new mod modTransition modAnim">
        <pc:chgData name="선진" userId="f62f462ffbd35deb" providerId="LiveId" clId="{B2CC6195-27B9-4B20-8D53-D5DC48AE4DE7}" dt="2021-01-07T07:34:39.858" v="3555"/>
        <pc:sldMkLst>
          <pc:docMk/>
          <pc:sldMk cId="2317998797" sldId="300"/>
        </pc:sldMkLst>
        <pc:spChg chg="mod">
          <ac:chgData name="선진" userId="f62f462ffbd35deb" providerId="LiveId" clId="{B2CC6195-27B9-4B20-8D53-D5DC48AE4DE7}" dt="2021-01-07T06:33:43.647" v="2082" actId="255"/>
          <ac:spMkLst>
            <pc:docMk/>
            <pc:sldMk cId="2317998797" sldId="300"/>
            <ac:spMk id="2" creationId="{F6F9E93B-0DAC-43B9-B4CD-AAEF6D6A212A}"/>
          </ac:spMkLst>
        </pc:spChg>
        <pc:picChg chg="add del mod">
          <ac:chgData name="선진" userId="f62f462ffbd35deb" providerId="LiveId" clId="{B2CC6195-27B9-4B20-8D53-D5DC48AE4DE7}" dt="2021-01-07T07:34:37.270" v="3554"/>
          <ac:picMkLst>
            <pc:docMk/>
            <pc:sldMk cId="2317998797" sldId="300"/>
            <ac:picMk id="3" creationId="{A137824C-3CEB-420A-882B-B43B1224C9F3}"/>
          </ac:picMkLst>
        </pc:picChg>
      </pc:sldChg>
      <pc:sldChg chg="addSp delSp modSp new mod modTransition modClrScheme modAnim addCm delCm chgLayout">
        <pc:chgData name="선진" userId="f62f462ffbd35deb" providerId="LiveId" clId="{B2CC6195-27B9-4B20-8D53-D5DC48AE4DE7}" dt="2021-01-07T07:34:39.858" v="3555"/>
        <pc:sldMkLst>
          <pc:docMk/>
          <pc:sldMk cId="1204483502" sldId="301"/>
        </pc:sldMkLst>
        <pc:spChg chg="del mod ord">
          <ac:chgData name="선진" userId="f62f462ffbd35deb" providerId="LiveId" clId="{B2CC6195-27B9-4B20-8D53-D5DC48AE4DE7}" dt="2021-01-07T05:17:00.857" v="1177" actId="700"/>
          <ac:spMkLst>
            <pc:docMk/>
            <pc:sldMk cId="1204483502" sldId="301"/>
            <ac:spMk id="2" creationId="{C85297F8-1482-48BC-B510-682DB9E1875A}"/>
          </ac:spMkLst>
        </pc:spChg>
        <pc:spChg chg="add mod ord">
          <ac:chgData name="선진" userId="f62f462ffbd35deb" providerId="LiveId" clId="{B2CC6195-27B9-4B20-8D53-D5DC48AE4DE7}" dt="2021-01-07T06:33:51.916" v="2083" actId="255"/>
          <ac:spMkLst>
            <pc:docMk/>
            <pc:sldMk cId="1204483502" sldId="301"/>
            <ac:spMk id="3" creationId="{D80CA889-CD9A-4DE5-B1F6-8B04D99DF006}"/>
          </ac:spMkLst>
        </pc:spChg>
        <pc:spChg chg="add del mod ord">
          <ac:chgData name="선진" userId="f62f462ffbd35deb" providerId="LiveId" clId="{B2CC6195-27B9-4B20-8D53-D5DC48AE4DE7}" dt="2021-01-07T06:18:11.018" v="2020" actId="478"/>
          <ac:spMkLst>
            <pc:docMk/>
            <pc:sldMk cId="1204483502" sldId="301"/>
            <ac:spMk id="4" creationId="{F99E0635-0755-4F93-9CD5-C6E8EF6F0778}"/>
          </ac:spMkLst>
        </pc:spChg>
        <pc:spChg chg="add mod ord">
          <ac:chgData name="선진" userId="f62f462ffbd35deb" providerId="LiveId" clId="{B2CC6195-27B9-4B20-8D53-D5DC48AE4DE7}" dt="2021-01-07T07:10:35.833" v="3550"/>
          <ac:spMkLst>
            <pc:docMk/>
            <pc:sldMk cId="1204483502" sldId="301"/>
            <ac:spMk id="5" creationId="{88574AD7-5F38-4CA4-B337-2CB010D0B040}"/>
          </ac:spMkLst>
        </pc:spChg>
        <pc:spChg chg="add del mod ord">
          <ac:chgData name="선진" userId="f62f462ffbd35deb" providerId="LiveId" clId="{B2CC6195-27B9-4B20-8D53-D5DC48AE4DE7}" dt="2021-01-07T06:18:09.538" v="2019" actId="478"/>
          <ac:spMkLst>
            <pc:docMk/>
            <pc:sldMk cId="1204483502" sldId="301"/>
            <ac:spMk id="6" creationId="{EF896BD1-87C3-494B-ACD2-7AB54993B773}"/>
          </ac:spMkLst>
        </pc:spChg>
        <pc:spChg chg="add del mod ord">
          <ac:chgData name="선진" userId="f62f462ffbd35deb" providerId="LiveId" clId="{B2CC6195-27B9-4B20-8D53-D5DC48AE4DE7}" dt="2021-01-07T06:18:08.070" v="2018" actId="478"/>
          <ac:spMkLst>
            <pc:docMk/>
            <pc:sldMk cId="1204483502" sldId="301"/>
            <ac:spMk id="7" creationId="{98464F46-4CB0-48CC-AC95-746AF52668A8}"/>
          </ac:spMkLst>
        </pc:spChg>
        <pc:spChg chg="add del mod ord">
          <ac:chgData name="선진" userId="f62f462ffbd35deb" providerId="LiveId" clId="{B2CC6195-27B9-4B20-8D53-D5DC48AE4DE7}" dt="2021-01-07T06:18:05.451" v="2017" actId="478"/>
          <ac:spMkLst>
            <pc:docMk/>
            <pc:sldMk cId="1204483502" sldId="301"/>
            <ac:spMk id="8" creationId="{D9BAD2B0-CC85-4FED-B296-8124D9CE7274}"/>
          </ac:spMkLst>
        </pc:spChg>
        <pc:spChg chg="add del mod ord">
          <ac:chgData name="선진" userId="f62f462ffbd35deb" providerId="LiveId" clId="{B2CC6195-27B9-4B20-8D53-D5DC48AE4DE7}" dt="2021-01-07T06:18:03.563" v="2016" actId="478"/>
          <ac:spMkLst>
            <pc:docMk/>
            <pc:sldMk cId="1204483502" sldId="301"/>
            <ac:spMk id="9" creationId="{7292686A-B357-4A18-8003-FE9850EAE7B6}"/>
          </ac:spMkLst>
        </pc:spChg>
        <pc:picChg chg="add del mod">
          <ac:chgData name="선진" userId="f62f462ffbd35deb" providerId="LiveId" clId="{B2CC6195-27B9-4B20-8D53-D5DC48AE4DE7}" dt="2021-01-07T07:34:37.270" v="3554"/>
          <ac:picMkLst>
            <pc:docMk/>
            <pc:sldMk cId="1204483502" sldId="301"/>
            <ac:picMk id="2" creationId="{6BE80B87-6305-4894-9792-AEC97AB256F9}"/>
          </ac:picMkLst>
        </pc:picChg>
        <pc:picChg chg="add mod">
          <ac:chgData name="선진" userId="f62f462ffbd35deb" providerId="LiveId" clId="{B2CC6195-27B9-4B20-8D53-D5DC48AE4DE7}" dt="2021-01-07T06:19:01.467" v="2035" actId="1076"/>
          <ac:picMkLst>
            <pc:docMk/>
            <pc:sldMk cId="1204483502" sldId="301"/>
            <ac:picMk id="11" creationId="{129ACC56-75B8-4853-88BC-040200E82B8A}"/>
          </ac:picMkLst>
        </pc:picChg>
      </pc:sldChg>
      <pc:sldChg chg="delSp new del mod modClrScheme chgLayout">
        <pc:chgData name="선진" userId="f62f462ffbd35deb" providerId="LiveId" clId="{B2CC6195-27B9-4B20-8D53-D5DC48AE4DE7}" dt="2021-01-07T05:16:39.866" v="1175" actId="2696"/>
        <pc:sldMkLst>
          <pc:docMk/>
          <pc:sldMk cId="3975554953" sldId="301"/>
        </pc:sldMkLst>
        <pc:spChg chg="del">
          <ac:chgData name="선진" userId="f62f462ffbd35deb" providerId="LiveId" clId="{B2CC6195-27B9-4B20-8D53-D5DC48AE4DE7}" dt="2021-01-07T05:16:24.403" v="1174" actId="700"/>
          <ac:spMkLst>
            <pc:docMk/>
            <pc:sldMk cId="3975554953" sldId="301"/>
            <ac:spMk id="2" creationId="{8D41D828-35BC-4169-8911-AB6B2E69BFAD}"/>
          </ac:spMkLst>
        </pc:spChg>
      </pc:sldChg>
      <pc:sldChg chg="addSp delSp modSp new mod modTransition modAnim">
        <pc:chgData name="선진" userId="f62f462ffbd35deb" providerId="LiveId" clId="{B2CC6195-27B9-4B20-8D53-D5DC48AE4DE7}" dt="2021-01-07T07:34:39.858" v="3555"/>
        <pc:sldMkLst>
          <pc:docMk/>
          <pc:sldMk cId="1656804242" sldId="302"/>
        </pc:sldMkLst>
        <pc:spChg chg="mod">
          <ac:chgData name="선진" userId="f62f462ffbd35deb" providerId="LiveId" clId="{B2CC6195-27B9-4B20-8D53-D5DC48AE4DE7}" dt="2021-01-07T06:33:32.798" v="2081" actId="255"/>
          <ac:spMkLst>
            <pc:docMk/>
            <pc:sldMk cId="1656804242" sldId="302"/>
            <ac:spMk id="2" creationId="{A159BF71-5765-4B4C-8EFE-807D7FFAF6B8}"/>
          </ac:spMkLst>
        </pc:spChg>
        <pc:spChg chg="mod">
          <ac:chgData name="선진" userId="f62f462ffbd35deb" providerId="LiveId" clId="{B2CC6195-27B9-4B20-8D53-D5DC48AE4DE7}" dt="2021-01-07T07:00:17.062" v="2554" actId="14100"/>
          <ac:spMkLst>
            <pc:docMk/>
            <pc:sldMk cId="1656804242" sldId="302"/>
            <ac:spMk id="3" creationId="{83C0F300-24EA-4EE4-BD0A-08868B82CA8D}"/>
          </ac:spMkLst>
        </pc:spChg>
        <pc:spChg chg="del mod">
          <ac:chgData name="선진" userId="f62f462ffbd35deb" providerId="LiveId" clId="{B2CC6195-27B9-4B20-8D53-D5DC48AE4DE7}" dt="2021-01-07T06:18:34.228" v="2026" actId="478"/>
          <ac:spMkLst>
            <pc:docMk/>
            <pc:sldMk cId="1656804242" sldId="302"/>
            <ac:spMk id="4" creationId="{05472AB9-E381-46E5-A3E1-739034CF5E0F}"/>
          </ac:spMkLst>
        </pc:spChg>
        <pc:spChg chg="del mod">
          <ac:chgData name="선진" userId="f62f462ffbd35deb" providerId="LiveId" clId="{B2CC6195-27B9-4B20-8D53-D5DC48AE4DE7}" dt="2021-01-07T06:18:30.591" v="2025" actId="478"/>
          <ac:spMkLst>
            <pc:docMk/>
            <pc:sldMk cId="1656804242" sldId="302"/>
            <ac:spMk id="5" creationId="{0DD5233A-753B-497B-82BE-C4B47DE355A8}"/>
          </ac:spMkLst>
        </pc:spChg>
        <pc:spChg chg="del mod">
          <ac:chgData name="선진" userId="f62f462ffbd35deb" providerId="LiveId" clId="{B2CC6195-27B9-4B20-8D53-D5DC48AE4DE7}" dt="2021-01-07T06:18:29.290" v="2024" actId="478"/>
          <ac:spMkLst>
            <pc:docMk/>
            <pc:sldMk cId="1656804242" sldId="302"/>
            <ac:spMk id="6" creationId="{0DB8D007-D87F-4BA7-B0DA-037845FFC1A6}"/>
          </ac:spMkLst>
        </pc:spChg>
        <pc:spChg chg="del mod">
          <ac:chgData name="선진" userId="f62f462ffbd35deb" providerId="LiveId" clId="{B2CC6195-27B9-4B20-8D53-D5DC48AE4DE7}" dt="2021-01-07T06:18:35.361" v="2027" actId="478"/>
          <ac:spMkLst>
            <pc:docMk/>
            <pc:sldMk cId="1656804242" sldId="302"/>
            <ac:spMk id="7" creationId="{A8BF5ABB-88F8-42A3-BF89-A9F82CAFB88B}"/>
          </ac:spMkLst>
        </pc:spChg>
        <pc:spChg chg="del mod">
          <ac:chgData name="선진" userId="f62f462ffbd35deb" providerId="LiveId" clId="{B2CC6195-27B9-4B20-8D53-D5DC48AE4DE7}" dt="2021-01-07T06:18:28.286" v="2023" actId="478"/>
          <ac:spMkLst>
            <pc:docMk/>
            <pc:sldMk cId="1656804242" sldId="302"/>
            <ac:spMk id="8" creationId="{420C1F0F-C81D-4D96-AFB0-52ADB478D569}"/>
          </ac:spMkLst>
        </pc:spChg>
        <pc:picChg chg="add del mod">
          <ac:chgData name="선진" userId="f62f462ffbd35deb" providerId="LiveId" clId="{B2CC6195-27B9-4B20-8D53-D5DC48AE4DE7}" dt="2021-01-07T07:34:37.270" v="3554"/>
          <ac:picMkLst>
            <pc:docMk/>
            <pc:sldMk cId="1656804242" sldId="302"/>
            <ac:picMk id="4" creationId="{9319E3DE-B848-4C62-AA08-9110ADA38CEF}"/>
          </ac:picMkLst>
        </pc:picChg>
      </pc:sldChg>
      <pc:sldChg chg="add del">
        <pc:chgData name="선진" userId="f62f462ffbd35deb" providerId="LiveId" clId="{B2CC6195-27B9-4B20-8D53-D5DC48AE4DE7}" dt="2021-01-07T05:40:00.139" v="1956" actId="2696"/>
        <pc:sldMkLst>
          <pc:docMk/>
          <pc:sldMk cId="1564557473" sldId="303"/>
        </pc:sldMkLst>
      </pc:sldChg>
      <pc:sldChg chg="modSp new del mod">
        <pc:chgData name="선진" userId="f62f462ffbd35deb" providerId="LiveId" clId="{B2CC6195-27B9-4B20-8D53-D5DC48AE4DE7}" dt="2021-01-07T06:36:51.332" v="2241" actId="2696"/>
        <pc:sldMkLst>
          <pc:docMk/>
          <pc:sldMk cId="3765757887" sldId="303"/>
        </pc:sldMkLst>
        <pc:spChg chg="mod">
          <ac:chgData name="선진" userId="f62f462ffbd35deb" providerId="LiveId" clId="{B2CC6195-27B9-4B20-8D53-D5DC48AE4DE7}" dt="2021-01-07T06:33:58.732" v="2084" actId="255"/>
          <ac:spMkLst>
            <pc:docMk/>
            <pc:sldMk cId="3765757887" sldId="303"/>
            <ac:spMk id="2" creationId="{05C1DBBA-F9A3-4BC4-9E48-F09F4D455A3B}"/>
          </ac:spMkLst>
        </pc:spChg>
      </pc:sldChg>
      <pc:sldChg chg="modSp new del mod ord">
        <pc:chgData name="선진" userId="f62f462ffbd35deb" providerId="LiveId" clId="{B2CC6195-27B9-4B20-8D53-D5DC48AE4DE7}" dt="2021-01-07T06:37:09.424" v="2248" actId="2696"/>
        <pc:sldMkLst>
          <pc:docMk/>
          <pc:sldMk cId="4214232300" sldId="304"/>
        </pc:sldMkLst>
        <pc:spChg chg="mod">
          <ac:chgData name="선진" userId="f62f462ffbd35deb" providerId="LiveId" clId="{B2CC6195-27B9-4B20-8D53-D5DC48AE4DE7}" dt="2021-01-07T06:37:06.625" v="2247" actId="20577"/>
          <ac:spMkLst>
            <pc:docMk/>
            <pc:sldMk cId="4214232300" sldId="304"/>
            <ac:spMk id="2" creationId="{44F7E939-66B1-4906-BAF3-5563DF3204FC}"/>
          </ac:spMkLst>
        </pc:spChg>
      </pc:sldChg>
      <pc:sldChg chg="addSp delSp modSp new mod ord modTransition modClrScheme modAnim chgLayout">
        <pc:chgData name="선진" userId="f62f462ffbd35deb" providerId="LiveId" clId="{B2CC6195-27B9-4B20-8D53-D5DC48AE4DE7}" dt="2021-01-07T07:34:39.858" v="3555"/>
        <pc:sldMkLst>
          <pc:docMk/>
          <pc:sldMk cId="1652542442" sldId="305"/>
        </pc:sldMkLst>
        <pc:spChg chg="del mod ord">
          <ac:chgData name="선진" userId="f62f462ffbd35deb" providerId="LiveId" clId="{B2CC6195-27B9-4B20-8D53-D5DC48AE4DE7}" dt="2021-01-07T06:35:58.883" v="2229" actId="700"/>
          <ac:spMkLst>
            <pc:docMk/>
            <pc:sldMk cId="1652542442" sldId="305"/>
            <ac:spMk id="2" creationId="{EE450C34-7994-4C41-A108-30E26A4147B4}"/>
          </ac:spMkLst>
        </pc:spChg>
        <pc:spChg chg="add mod ord">
          <ac:chgData name="선진" userId="f62f462ffbd35deb" providerId="LiveId" clId="{B2CC6195-27B9-4B20-8D53-D5DC48AE4DE7}" dt="2021-01-07T06:36:29.391" v="2231" actId="255"/>
          <ac:spMkLst>
            <pc:docMk/>
            <pc:sldMk cId="1652542442" sldId="305"/>
            <ac:spMk id="3" creationId="{26736999-C3CA-4144-819E-DEC44B08D055}"/>
          </ac:spMkLst>
        </pc:spChg>
        <pc:spChg chg="add del mod ord">
          <ac:chgData name="선진" userId="f62f462ffbd35deb" providerId="LiveId" clId="{B2CC6195-27B9-4B20-8D53-D5DC48AE4DE7}" dt="2021-01-07T06:36:42.474" v="2237" actId="478"/>
          <ac:spMkLst>
            <pc:docMk/>
            <pc:sldMk cId="1652542442" sldId="305"/>
            <ac:spMk id="4" creationId="{91B4BE23-999D-4FD9-AA7D-DE8522DB25C3}"/>
          </ac:spMkLst>
        </pc:spChg>
        <pc:spChg chg="add mod ord">
          <ac:chgData name="선진" userId="f62f462ffbd35deb" providerId="LiveId" clId="{B2CC6195-27B9-4B20-8D53-D5DC48AE4DE7}" dt="2021-01-07T07:04:55.856" v="3204" actId="1076"/>
          <ac:spMkLst>
            <pc:docMk/>
            <pc:sldMk cId="1652542442" sldId="305"/>
            <ac:spMk id="5" creationId="{A16FDB46-CE53-40F6-A2A9-A60867C1D34A}"/>
          </ac:spMkLst>
        </pc:spChg>
        <pc:spChg chg="add del mod ord">
          <ac:chgData name="선진" userId="f62f462ffbd35deb" providerId="LiveId" clId="{B2CC6195-27B9-4B20-8D53-D5DC48AE4DE7}" dt="2021-01-07T07:05:07.752" v="3207" actId="478"/>
          <ac:spMkLst>
            <pc:docMk/>
            <pc:sldMk cId="1652542442" sldId="305"/>
            <ac:spMk id="6" creationId="{5B7F38CB-4202-4546-AB95-FAEEE5393A15}"/>
          </ac:spMkLst>
        </pc:spChg>
        <pc:spChg chg="add del mod ord">
          <ac:chgData name="선진" userId="f62f462ffbd35deb" providerId="LiveId" clId="{B2CC6195-27B9-4B20-8D53-D5DC48AE4DE7}" dt="2021-01-07T06:36:40.086" v="2236" actId="478"/>
          <ac:spMkLst>
            <pc:docMk/>
            <pc:sldMk cId="1652542442" sldId="305"/>
            <ac:spMk id="7" creationId="{4E99A44B-FAD3-47A5-B1A0-40FF4768EB24}"/>
          </ac:spMkLst>
        </pc:spChg>
        <pc:spChg chg="add del mod ord">
          <ac:chgData name="선진" userId="f62f462ffbd35deb" providerId="LiveId" clId="{B2CC6195-27B9-4B20-8D53-D5DC48AE4DE7}" dt="2021-01-07T07:05:04.341" v="3206" actId="478"/>
          <ac:spMkLst>
            <pc:docMk/>
            <pc:sldMk cId="1652542442" sldId="305"/>
            <ac:spMk id="8" creationId="{8542E285-26BD-444A-8F11-0805B3F611ED}"/>
          </ac:spMkLst>
        </pc:spChg>
        <pc:spChg chg="add del mod ord">
          <ac:chgData name="선진" userId="f62f462ffbd35deb" providerId="LiveId" clId="{B2CC6195-27B9-4B20-8D53-D5DC48AE4DE7}" dt="2021-01-07T06:36:47.656" v="2240" actId="478"/>
          <ac:spMkLst>
            <pc:docMk/>
            <pc:sldMk cId="1652542442" sldId="305"/>
            <ac:spMk id="9" creationId="{22D406C8-C82A-45CE-AD12-AB03B6E68550}"/>
          </ac:spMkLst>
        </pc:spChg>
        <pc:picChg chg="add del mod">
          <ac:chgData name="선진" userId="f62f462ffbd35deb" providerId="LiveId" clId="{B2CC6195-27B9-4B20-8D53-D5DC48AE4DE7}" dt="2021-01-07T07:34:37.270" v="3554"/>
          <ac:picMkLst>
            <pc:docMk/>
            <pc:sldMk cId="1652542442" sldId="305"/>
            <ac:picMk id="2" creationId="{0205CEDD-293E-419A-A853-C01876B747E3}"/>
          </ac:picMkLst>
        </pc:picChg>
        <pc:picChg chg="add mod">
          <ac:chgData name="선진" userId="f62f462ffbd35deb" providerId="LiveId" clId="{B2CC6195-27B9-4B20-8D53-D5DC48AE4DE7}" dt="2021-01-07T07:05:08.849" v="3208" actId="1076"/>
          <ac:picMkLst>
            <pc:docMk/>
            <pc:sldMk cId="1652542442" sldId="305"/>
            <ac:picMk id="11" creationId="{F37F14C4-93F6-4AF8-B945-F8147908C900}"/>
          </ac:picMkLst>
        </pc:picChg>
      </pc:sldChg>
      <pc:sldChg chg="addSp delSp modSp new mod modTransition modClrScheme modAnim chgLayout">
        <pc:chgData name="선진" userId="f62f462ffbd35deb" providerId="LiveId" clId="{B2CC6195-27B9-4B20-8D53-D5DC48AE4DE7}" dt="2021-01-07T07:34:39.858" v="3555"/>
        <pc:sldMkLst>
          <pc:docMk/>
          <pc:sldMk cId="2238831493" sldId="306"/>
        </pc:sldMkLst>
        <pc:spChg chg="del">
          <ac:chgData name="선진" userId="f62f462ffbd35deb" providerId="LiveId" clId="{B2CC6195-27B9-4B20-8D53-D5DC48AE4DE7}" dt="2021-01-07T06:37:16.102" v="2250" actId="700"/>
          <ac:spMkLst>
            <pc:docMk/>
            <pc:sldMk cId="2238831493" sldId="306"/>
            <ac:spMk id="2" creationId="{3E45CFCF-FA2D-4BCF-A3B2-B72923E11576}"/>
          </ac:spMkLst>
        </pc:spChg>
        <pc:spChg chg="add del mod ord">
          <ac:chgData name="선진" userId="f62f462ffbd35deb" providerId="LiveId" clId="{B2CC6195-27B9-4B20-8D53-D5DC48AE4DE7}" dt="2021-01-07T06:37:21.728" v="2251" actId="700"/>
          <ac:spMkLst>
            <pc:docMk/>
            <pc:sldMk cId="2238831493" sldId="306"/>
            <ac:spMk id="3" creationId="{A0644169-8D0D-4B45-99CB-2A0956875693}"/>
          </ac:spMkLst>
        </pc:spChg>
        <pc:spChg chg="add mod ord">
          <ac:chgData name="선진" userId="f62f462ffbd35deb" providerId="LiveId" clId="{B2CC6195-27B9-4B20-8D53-D5DC48AE4DE7}" dt="2021-01-07T06:37:47.350" v="2262" actId="255"/>
          <ac:spMkLst>
            <pc:docMk/>
            <pc:sldMk cId="2238831493" sldId="306"/>
            <ac:spMk id="4" creationId="{FBC38BA6-7B19-48F8-9F7B-6CABCCA62A7C}"/>
          </ac:spMkLst>
        </pc:spChg>
        <pc:spChg chg="add del mod ord">
          <ac:chgData name="선진" userId="f62f462ffbd35deb" providerId="LiveId" clId="{B2CC6195-27B9-4B20-8D53-D5DC48AE4DE7}" dt="2021-01-07T06:37:30.387" v="2254" actId="478"/>
          <ac:spMkLst>
            <pc:docMk/>
            <pc:sldMk cId="2238831493" sldId="306"/>
            <ac:spMk id="5" creationId="{D1BA302D-9BBB-4120-BC7F-E7D3EA384D58}"/>
          </ac:spMkLst>
        </pc:spChg>
        <pc:spChg chg="add mod ord">
          <ac:chgData name="선진" userId="f62f462ffbd35deb" providerId="LiveId" clId="{B2CC6195-27B9-4B20-8D53-D5DC48AE4DE7}" dt="2021-01-07T07:09:32.379" v="3510" actId="1076"/>
          <ac:spMkLst>
            <pc:docMk/>
            <pc:sldMk cId="2238831493" sldId="306"/>
            <ac:spMk id="6" creationId="{AF061BD2-4124-4456-9A2F-8DAEB485CD80}"/>
          </ac:spMkLst>
        </pc:spChg>
        <pc:spChg chg="add del mod ord">
          <ac:chgData name="선진" userId="f62f462ffbd35deb" providerId="LiveId" clId="{B2CC6195-27B9-4B20-8D53-D5DC48AE4DE7}" dt="2021-01-07T07:22:02.350" v="3552" actId="478"/>
          <ac:spMkLst>
            <pc:docMk/>
            <pc:sldMk cId="2238831493" sldId="306"/>
            <ac:spMk id="7" creationId="{ABC59EEA-4CD7-4C04-90B2-7DEBBFFA8017}"/>
          </ac:spMkLst>
        </pc:spChg>
        <pc:spChg chg="add del mod ord">
          <ac:chgData name="선진" userId="f62f462ffbd35deb" providerId="LiveId" clId="{B2CC6195-27B9-4B20-8D53-D5DC48AE4DE7}" dt="2021-01-07T06:37:37.183" v="2258" actId="478"/>
          <ac:spMkLst>
            <pc:docMk/>
            <pc:sldMk cId="2238831493" sldId="306"/>
            <ac:spMk id="8" creationId="{69BD53C8-8F02-422B-9F5C-081E83826CA6}"/>
          </ac:spMkLst>
        </pc:spChg>
        <pc:spChg chg="add del mod ord">
          <ac:chgData name="선진" userId="f62f462ffbd35deb" providerId="LiveId" clId="{B2CC6195-27B9-4B20-8D53-D5DC48AE4DE7}" dt="2021-01-07T07:22:01.010" v="3551" actId="478"/>
          <ac:spMkLst>
            <pc:docMk/>
            <pc:sldMk cId="2238831493" sldId="306"/>
            <ac:spMk id="9" creationId="{0A9116BE-3367-4CAB-8BE8-E709007AF8CB}"/>
          </ac:spMkLst>
        </pc:spChg>
        <pc:spChg chg="add del mod ord">
          <ac:chgData name="선진" userId="f62f462ffbd35deb" providerId="LiveId" clId="{B2CC6195-27B9-4B20-8D53-D5DC48AE4DE7}" dt="2021-01-07T06:37:34.129" v="2256" actId="478"/>
          <ac:spMkLst>
            <pc:docMk/>
            <pc:sldMk cId="2238831493" sldId="306"/>
            <ac:spMk id="10" creationId="{D7AC3654-239D-48B9-93F7-F5EF6CB1841E}"/>
          </ac:spMkLst>
        </pc:spChg>
        <pc:picChg chg="add del mod">
          <ac:chgData name="선진" userId="f62f462ffbd35deb" providerId="LiveId" clId="{B2CC6195-27B9-4B20-8D53-D5DC48AE4DE7}" dt="2021-01-07T07:34:37.270" v="3554"/>
          <ac:picMkLst>
            <pc:docMk/>
            <pc:sldMk cId="2238831493" sldId="306"/>
            <ac:picMk id="2" creationId="{4D2BF300-8F7D-4269-8FD8-6D688831CB21}"/>
          </ac:picMkLst>
        </pc:picChg>
      </pc:sldChg>
      <pc:sldMasterChg chg="delSldLayout">
        <pc:chgData name="선진" userId="f62f462ffbd35deb" providerId="LiveId" clId="{B2CC6195-27B9-4B20-8D53-D5DC48AE4DE7}" dt="2021-01-07T05:41:12.980" v="1997" actId="2696"/>
        <pc:sldMasterMkLst>
          <pc:docMk/>
          <pc:sldMasterMk cId="0" sldId="2147483687"/>
        </pc:sldMasterMkLst>
        <pc:sldLayoutChg chg="del">
          <pc:chgData name="선진" userId="f62f462ffbd35deb" providerId="LiveId" clId="{B2CC6195-27B9-4B20-8D53-D5DC48AE4DE7}" dt="2021-01-07T05:41:12.980" v="1997" actId="2696"/>
          <pc:sldLayoutMkLst>
            <pc:docMk/>
            <pc:sldMasterMk cId="0" sldId="2147483687"/>
            <pc:sldLayoutMk cId="0" sldId="2147483648"/>
          </pc:sldLayoutMkLst>
        </pc:sldLayoutChg>
        <pc:sldLayoutChg chg="del">
          <pc:chgData name="선진" userId="f62f462ffbd35deb" providerId="LiveId" clId="{B2CC6195-27B9-4B20-8D53-D5DC48AE4DE7}" dt="2021-01-07T05:41:08.361" v="1996" actId="2696"/>
          <pc:sldLayoutMkLst>
            <pc:docMk/>
            <pc:sldMasterMk cId="0" sldId="2147483687"/>
            <pc:sldLayoutMk cId="0" sldId="2147483649"/>
          </pc:sldLayoutMkLst>
        </pc:sldLayoutChg>
        <pc:sldLayoutChg chg="del">
          <pc:chgData name="선진" userId="f62f462ffbd35deb" providerId="LiveId" clId="{B2CC6195-27B9-4B20-8D53-D5DC48AE4DE7}" dt="2021-01-07T05:40:55.707" v="1988" actId="2696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선진" userId="f62f462ffbd35deb" providerId="LiveId" clId="{B2CC6195-27B9-4B20-8D53-D5DC48AE4DE7}" dt="2021-01-07T05:40:51.005" v="1985" actId="2696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선진" userId="f62f462ffbd35deb" providerId="LiveId" clId="{B2CC6195-27B9-4B20-8D53-D5DC48AE4DE7}" dt="2021-01-07T05:41:04.549" v="1994" actId="2696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선진" userId="f62f462ffbd35deb" providerId="LiveId" clId="{B2CC6195-27B9-4B20-8D53-D5DC48AE4DE7}" dt="2021-01-07T05:41:06.697" v="1995" actId="2696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선진" userId="f62f462ffbd35deb" providerId="LiveId" clId="{B2CC6195-27B9-4B20-8D53-D5DC48AE4DE7}" dt="2021-01-07T05:41:01.642" v="1992" actId="2696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선진" userId="f62f462ffbd35deb" providerId="LiveId" clId="{B2CC6195-27B9-4B20-8D53-D5DC48AE4DE7}" dt="2021-01-07T05:40:59.968" v="1991" actId="2696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선진" userId="f62f462ffbd35deb" providerId="LiveId" clId="{B2CC6195-27B9-4B20-8D53-D5DC48AE4DE7}" dt="2021-01-07T05:40:58.261" v="1990" actId="2696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선진" userId="f62f462ffbd35deb" providerId="LiveId" clId="{B2CC6195-27B9-4B20-8D53-D5DC48AE4DE7}" dt="2021-01-07T05:40:45.619" v="1982" actId="2696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선진" userId="f62f462ffbd35deb" providerId="LiveId" clId="{B2CC6195-27B9-4B20-8D53-D5DC48AE4DE7}" dt="2021-01-07T05:16:39.866" v="1175" actId="2696"/>
          <pc:sldLayoutMkLst>
            <pc:docMk/>
            <pc:sldMasterMk cId="0" sldId="2147483687"/>
            <pc:sldLayoutMk cId="0" sldId="2147483660"/>
          </pc:sldLayoutMkLst>
        </pc:sldLayoutChg>
      </pc:sldMasterChg>
      <pc:sldMasterChg chg="del delSldLayout">
        <pc:chgData name="선진" userId="f62f462ffbd35deb" providerId="LiveId" clId="{B2CC6195-27B9-4B20-8D53-D5DC48AE4DE7}" dt="2021-01-07T05:40:29.902" v="1971" actId="2696"/>
        <pc:sldMasterMkLst>
          <pc:docMk/>
          <pc:sldMasterMk cId="0" sldId="2147483688"/>
        </pc:sldMasterMkLst>
        <pc:sldLayoutChg chg="del">
          <pc:chgData name="선진" userId="f62f462ffbd35deb" providerId="LiveId" clId="{B2CC6195-27B9-4B20-8D53-D5DC48AE4DE7}" dt="2021-01-07T05:40:29.902" v="1971" actId="2696"/>
          <pc:sldLayoutMkLst>
            <pc:docMk/>
            <pc:sldMasterMk cId="0" sldId="2147483688"/>
            <pc:sldLayoutMk cId="0" sldId="2147483662"/>
          </pc:sldLayoutMkLst>
        </pc:sldLayoutChg>
      </pc:sldMasterChg>
      <pc:sldMasterChg chg="del delSldLayout">
        <pc:chgData name="선진" userId="f62f462ffbd35deb" providerId="LiveId" clId="{B2CC6195-27B9-4B20-8D53-D5DC48AE4DE7}" dt="2021-01-07T05:39:31.293" v="1954" actId="2696"/>
        <pc:sldMasterMkLst>
          <pc:docMk/>
          <pc:sldMasterMk cId="0" sldId="2147483689"/>
        </pc:sldMasterMkLst>
        <pc:sldLayoutChg chg="del">
          <pc:chgData name="선진" userId="f62f462ffbd35deb" providerId="LiveId" clId="{B2CC6195-27B9-4B20-8D53-D5DC48AE4DE7}" dt="2021-01-07T05:39:31.293" v="1954" actId="2696"/>
          <pc:sldLayoutMkLst>
            <pc:docMk/>
            <pc:sldMasterMk cId="0" sldId="2147483689"/>
            <pc:sldLayoutMk cId="0" sldId="2147483663"/>
          </pc:sldLayoutMkLst>
        </pc:sldLayoutChg>
        <pc:sldLayoutChg chg="del">
          <pc:chgData name="선진" userId="f62f462ffbd35deb" providerId="LiveId" clId="{B2CC6195-27B9-4B20-8D53-D5DC48AE4DE7}" dt="2021-01-07T05:39:31.293" v="1954" actId="2696"/>
          <pc:sldLayoutMkLst>
            <pc:docMk/>
            <pc:sldMasterMk cId="0" sldId="2147483689"/>
            <pc:sldLayoutMk cId="0" sldId="2147483664"/>
          </pc:sldLayoutMkLst>
        </pc:sldLayoutChg>
        <pc:sldLayoutChg chg="del">
          <pc:chgData name="선진" userId="f62f462ffbd35deb" providerId="LiveId" clId="{B2CC6195-27B9-4B20-8D53-D5DC48AE4DE7}" dt="2021-01-07T05:39:31.293" v="1954" actId="2696"/>
          <pc:sldLayoutMkLst>
            <pc:docMk/>
            <pc:sldMasterMk cId="0" sldId="2147483689"/>
            <pc:sldLayoutMk cId="0" sldId="2147483665"/>
          </pc:sldLayoutMkLst>
        </pc:sldLayoutChg>
        <pc:sldLayoutChg chg="del">
          <pc:chgData name="선진" userId="f62f462ffbd35deb" providerId="LiveId" clId="{B2CC6195-27B9-4B20-8D53-D5DC48AE4DE7}" dt="2021-01-07T05:39:31.293" v="1954" actId="2696"/>
          <pc:sldLayoutMkLst>
            <pc:docMk/>
            <pc:sldMasterMk cId="0" sldId="2147483689"/>
            <pc:sldLayoutMk cId="0" sldId="2147483666"/>
          </pc:sldLayoutMkLst>
        </pc:sldLayoutChg>
        <pc:sldLayoutChg chg="del">
          <pc:chgData name="선진" userId="f62f462ffbd35deb" providerId="LiveId" clId="{B2CC6195-27B9-4B20-8D53-D5DC48AE4DE7}" dt="2021-01-07T05:39:31.293" v="1954" actId="2696"/>
          <pc:sldLayoutMkLst>
            <pc:docMk/>
            <pc:sldMasterMk cId="0" sldId="2147483689"/>
            <pc:sldLayoutMk cId="0" sldId="2147483667"/>
          </pc:sldLayoutMkLst>
        </pc:sldLayoutChg>
        <pc:sldLayoutChg chg="del">
          <pc:chgData name="선진" userId="f62f462ffbd35deb" providerId="LiveId" clId="{B2CC6195-27B9-4B20-8D53-D5DC48AE4DE7}" dt="2021-01-07T05:39:31.293" v="1954" actId="2696"/>
          <pc:sldLayoutMkLst>
            <pc:docMk/>
            <pc:sldMasterMk cId="0" sldId="2147483689"/>
            <pc:sldLayoutMk cId="0" sldId="2147483668"/>
          </pc:sldLayoutMkLst>
        </pc:sldLayoutChg>
        <pc:sldLayoutChg chg="del">
          <pc:chgData name="선진" userId="f62f462ffbd35deb" providerId="LiveId" clId="{B2CC6195-27B9-4B20-8D53-D5DC48AE4DE7}" dt="2021-01-07T05:39:31.293" v="1954" actId="2696"/>
          <pc:sldLayoutMkLst>
            <pc:docMk/>
            <pc:sldMasterMk cId="0" sldId="2147483689"/>
            <pc:sldLayoutMk cId="0" sldId="2147483669"/>
          </pc:sldLayoutMkLst>
        </pc:sldLayoutChg>
        <pc:sldLayoutChg chg="del">
          <pc:chgData name="선진" userId="f62f462ffbd35deb" providerId="LiveId" clId="{B2CC6195-27B9-4B20-8D53-D5DC48AE4DE7}" dt="2021-01-07T05:39:31.293" v="1954" actId="2696"/>
          <pc:sldLayoutMkLst>
            <pc:docMk/>
            <pc:sldMasterMk cId="0" sldId="2147483689"/>
            <pc:sldLayoutMk cId="0" sldId="2147483670"/>
          </pc:sldLayoutMkLst>
        </pc:sldLayoutChg>
        <pc:sldLayoutChg chg="del">
          <pc:chgData name="선진" userId="f62f462ffbd35deb" providerId="LiveId" clId="{B2CC6195-27B9-4B20-8D53-D5DC48AE4DE7}" dt="2021-01-07T05:39:31.293" v="1954" actId="2696"/>
          <pc:sldLayoutMkLst>
            <pc:docMk/>
            <pc:sldMasterMk cId="0" sldId="2147483689"/>
            <pc:sldLayoutMk cId="0" sldId="2147483671"/>
          </pc:sldLayoutMkLst>
        </pc:sldLayoutChg>
        <pc:sldLayoutChg chg="del">
          <pc:chgData name="선진" userId="f62f462ffbd35deb" providerId="LiveId" clId="{B2CC6195-27B9-4B20-8D53-D5DC48AE4DE7}" dt="2021-01-07T05:39:31.293" v="1954" actId="2696"/>
          <pc:sldLayoutMkLst>
            <pc:docMk/>
            <pc:sldMasterMk cId="0" sldId="2147483689"/>
            <pc:sldLayoutMk cId="0" sldId="2147483672"/>
          </pc:sldLayoutMkLst>
        </pc:sldLayoutChg>
        <pc:sldLayoutChg chg="del">
          <pc:chgData name="선진" userId="f62f462ffbd35deb" providerId="LiveId" clId="{B2CC6195-27B9-4B20-8D53-D5DC48AE4DE7}" dt="2021-01-07T05:39:31.293" v="1954" actId="2696"/>
          <pc:sldLayoutMkLst>
            <pc:docMk/>
            <pc:sldMasterMk cId="0" sldId="2147483689"/>
            <pc:sldLayoutMk cId="0" sldId="2147483673"/>
          </pc:sldLayoutMkLst>
        </pc:sldLayoutChg>
        <pc:sldLayoutChg chg="del">
          <pc:chgData name="선진" userId="f62f462ffbd35deb" providerId="LiveId" clId="{B2CC6195-27B9-4B20-8D53-D5DC48AE4DE7}" dt="2021-01-07T05:39:31.293" v="1954" actId="2696"/>
          <pc:sldLayoutMkLst>
            <pc:docMk/>
            <pc:sldMasterMk cId="0" sldId="2147483689"/>
            <pc:sldLayoutMk cId="0" sldId="2147483674"/>
          </pc:sldLayoutMkLst>
        </pc:sldLayoutChg>
        <pc:sldLayoutChg chg="del">
          <pc:chgData name="선진" userId="f62f462ffbd35deb" providerId="LiveId" clId="{B2CC6195-27B9-4B20-8D53-D5DC48AE4DE7}" dt="2021-01-07T05:39:31.293" v="1954" actId="2696"/>
          <pc:sldLayoutMkLst>
            <pc:docMk/>
            <pc:sldMasterMk cId="0" sldId="2147483689"/>
            <pc:sldLayoutMk cId="0" sldId="2147483675"/>
          </pc:sldLayoutMkLst>
        </pc:sldLayoutChg>
        <pc:sldLayoutChg chg="del">
          <pc:chgData name="선진" userId="f62f462ffbd35deb" providerId="LiveId" clId="{B2CC6195-27B9-4B20-8D53-D5DC48AE4DE7}" dt="2021-01-07T05:39:31.293" v="1954" actId="2696"/>
          <pc:sldLayoutMkLst>
            <pc:docMk/>
            <pc:sldMasterMk cId="0" sldId="2147483689"/>
            <pc:sldLayoutMk cId="0" sldId="2147483676"/>
          </pc:sldLayoutMkLst>
        </pc:sldLayoutChg>
        <pc:sldLayoutChg chg="del">
          <pc:chgData name="선진" userId="f62f462ffbd35deb" providerId="LiveId" clId="{B2CC6195-27B9-4B20-8D53-D5DC48AE4DE7}" dt="2021-01-07T05:39:31.293" v="1954" actId="2696"/>
          <pc:sldLayoutMkLst>
            <pc:docMk/>
            <pc:sldMasterMk cId="0" sldId="2147483689"/>
            <pc:sldLayoutMk cId="0" sldId="2147483677"/>
          </pc:sldLayoutMkLst>
        </pc:sldLayoutChg>
        <pc:sldLayoutChg chg="del">
          <pc:chgData name="선진" userId="f62f462ffbd35deb" providerId="LiveId" clId="{B2CC6195-27B9-4B20-8D53-D5DC48AE4DE7}" dt="2021-01-07T05:39:31.293" v="1954" actId="2696"/>
          <pc:sldLayoutMkLst>
            <pc:docMk/>
            <pc:sldMasterMk cId="0" sldId="2147483689"/>
            <pc:sldLayoutMk cId="0" sldId="2147483678"/>
          </pc:sldLayoutMkLst>
        </pc:sldLayoutChg>
        <pc:sldLayoutChg chg="del">
          <pc:chgData name="선진" userId="f62f462ffbd35deb" providerId="LiveId" clId="{B2CC6195-27B9-4B20-8D53-D5DC48AE4DE7}" dt="2021-01-07T05:39:31.293" v="1954" actId="2696"/>
          <pc:sldLayoutMkLst>
            <pc:docMk/>
            <pc:sldMasterMk cId="0" sldId="2147483689"/>
            <pc:sldLayoutMk cId="0" sldId="2147483679"/>
          </pc:sldLayoutMkLst>
        </pc:sldLayoutChg>
        <pc:sldLayoutChg chg="del">
          <pc:chgData name="선진" userId="f62f462ffbd35deb" providerId="LiveId" clId="{B2CC6195-27B9-4B20-8D53-D5DC48AE4DE7}" dt="2021-01-07T05:39:31.293" v="1954" actId="2696"/>
          <pc:sldLayoutMkLst>
            <pc:docMk/>
            <pc:sldMasterMk cId="0" sldId="2147483689"/>
            <pc:sldLayoutMk cId="0" sldId="2147483680"/>
          </pc:sldLayoutMkLst>
        </pc:sldLayoutChg>
        <pc:sldLayoutChg chg="del">
          <pc:chgData name="선진" userId="f62f462ffbd35deb" providerId="LiveId" clId="{B2CC6195-27B9-4B20-8D53-D5DC48AE4DE7}" dt="2021-01-07T05:39:31.293" v="1954" actId="2696"/>
          <pc:sldLayoutMkLst>
            <pc:docMk/>
            <pc:sldMasterMk cId="0" sldId="2147483689"/>
            <pc:sldLayoutMk cId="0" sldId="2147483681"/>
          </pc:sldLayoutMkLst>
        </pc:sldLayoutChg>
        <pc:sldLayoutChg chg="del">
          <pc:chgData name="선진" userId="f62f462ffbd35deb" providerId="LiveId" clId="{B2CC6195-27B9-4B20-8D53-D5DC48AE4DE7}" dt="2021-01-07T05:39:31.293" v="1954" actId="2696"/>
          <pc:sldLayoutMkLst>
            <pc:docMk/>
            <pc:sldMasterMk cId="0" sldId="2147483689"/>
            <pc:sldLayoutMk cId="0" sldId="2147483682"/>
          </pc:sldLayoutMkLst>
        </pc:sldLayoutChg>
        <pc:sldLayoutChg chg="del">
          <pc:chgData name="선진" userId="f62f462ffbd35deb" providerId="LiveId" clId="{B2CC6195-27B9-4B20-8D53-D5DC48AE4DE7}" dt="2021-01-07T05:39:31.293" v="1954" actId="2696"/>
          <pc:sldLayoutMkLst>
            <pc:docMk/>
            <pc:sldMasterMk cId="0" sldId="2147483689"/>
            <pc:sldLayoutMk cId="0" sldId="2147483683"/>
          </pc:sldLayoutMkLst>
        </pc:sldLayoutChg>
        <pc:sldLayoutChg chg="del">
          <pc:chgData name="선진" userId="f62f462ffbd35deb" providerId="LiveId" clId="{B2CC6195-27B9-4B20-8D53-D5DC48AE4DE7}" dt="2021-01-07T05:39:31.293" v="1954" actId="2696"/>
          <pc:sldLayoutMkLst>
            <pc:docMk/>
            <pc:sldMasterMk cId="0" sldId="2147483689"/>
            <pc:sldLayoutMk cId="0" sldId="2147483684"/>
          </pc:sldLayoutMkLst>
        </pc:sldLayoutChg>
        <pc:sldLayoutChg chg="del">
          <pc:chgData name="선진" userId="f62f462ffbd35deb" providerId="LiveId" clId="{B2CC6195-27B9-4B20-8D53-D5DC48AE4DE7}" dt="2021-01-07T05:39:31.293" v="1954" actId="2696"/>
          <pc:sldLayoutMkLst>
            <pc:docMk/>
            <pc:sldMasterMk cId="0" sldId="2147483689"/>
            <pc:sldLayoutMk cId="0" sldId="2147483685"/>
          </pc:sldLayoutMkLst>
        </pc:sldLayoutChg>
        <pc:sldLayoutChg chg="del">
          <pc:chgData name="선진" userId="f62f462ffbd35deb" providerId="LiveId" clId="{B2CC6195-27B9-4B20-8D53-D5DC48AE4DE7}" dt="2021-01-07T05:39:31.293" v="1954" actId="2696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3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ctrTitle" idx="2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ubTitle" idx="1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 idx="3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4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ctrTitle" idx="5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ubTitle" idx="6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CUSTOM_7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8" r:id="rId2"/>
    <p:sldLayoutId id="214748366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5575B-7B52-4B9C-981A-266D276CD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49100" y="1182750"/>
            <a:ext cx="8394900" cy="670500"/>
          </a:xfrm>
        </p:spPr>
        <p:txBody>
          <a:bodyPr/>
          <a:lstStyle/>
          <a:p>
            <a:r>
              <a:rPr lang="en-US" altLang="ko-KR" sz="2800" dirty="0"/>
              <a:t>2.4 </a:t>
            </a:r>
            <a:r>
              <a:rPr lang="ko-KR" altLang="en-US" sz="2800" dirty="0"/>
              <a:t>신경망의 엔진 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그래디언트</a:t>
            </a:r>
            <a:r>
              <a:rPr lang="ko-KR" altLang="en-US" sz="2800" dirty="0"/>
              <a:t> 기반 최적화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en-US" altLang="ko-KR" sz="2800" dirty="0"/>
              <a:t>2.4.1 </a:t>
            </a:r>
            <a:r>
              <a:rPr lang="ko-KR" altLang="en-US" sz="2800" dirty="0"/>
              <a:t>변화율이란 </a:t>
            </a:r>
            <a:r>
              <a:rPr lang="en-US" altLang="ko-KR" sz="2800" dirty="0"/>
              <a:t>?</a:t>
            </a:r>
            <a:br>
              <a:rPr lang="en-US" altLang="ko-KR" sz="2800" dirty="0"/>
            </a:br>
            <a:r>
              <a:rPr lang="en-US" altLang="ko-KR" sz="2800" dirty="0"/>
              <a:t>2.4.2 </a:t>
            </a:r>
            <a:r>
              <a:rPr lang="ko-KR" altLang="en-US" sz="2800" dirty="0" err="1"/>
              <a:t>텐서</a:t>
            </a:r>
            <a:r>
              <a:rPr lang="ko-KR" altLang="en-US" sz="2800" dirty="0"/>
              <a:t> 연산의 변화율 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그래디언트</a:t>
            </a:r>
            <a:r>
              <a:rPr lang="ko-KR" altLang="en-US" sz="2800" dirty="0"/>
              <a:t> </a:t>
            </a:r>
            <a:br>
              <a:rPr lang="en-US" altLang="ko-KR" sz="2800" dirty="0"/>
            </a:br>
            <a:r>
              <a:rPr lang="en-US" altLang="ko-KR" sz="2800" dirty="0"/>
              <a:t>2.4.3</a:t>
            </a:r>
            <a:r>
              <a:rPr lang="ko-KR" altLang="en-US" sz="2800" dirty="0"/>
              <a:t> 확률적 경사 </a:t>
            </a:r>
            <a:r>
              <a:rPr lang="ko-KR" altLang="en-US" sz="2800" dirty="0" err="1"/>
              <a:t>하강법</a:t>
            </a:r>
            <a:br>
              <a:rPr lang="en-US" altLang="ko-KR" sz="2800" dirty="0"/>
            </a:br>
            <a:r>
              <a:rPr lang="en-US" altLang="ko-KR" sz="2800" dirty="0"/>
              <a:t>2.4.4 </a:t>
            </a:r>
            <a:r>
              <a:rPr lang="ko-KR" altLang="en-US" sz="2800" dirty="0"/>
              <a:t>변화율 연결 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역전파</a:t>
            </a:r>
            <a:r>
              <a:rPr lang="ko-KR" altLang="en-US" sz="2800" dirty="0"/>
              <a:t> 알고리즘</a:t>
            </a:r>
          </a:p>
        </p:txBody>
      </p:sp>
    </p:spTree>
    <p:extLst>
      <p:ext uri="{BB962C8B-B14F-4D97-AF65-F5344CB8AC3E}">
        <p14:creationId xmlns:p14="http://schemas.microsoft.com/office/powerpoint/2010/main" val="206294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9E93B-0DAC-43B9-B4CD-AAEF6D6A2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sz="2400" dirty="0"/>
            </a:br>
            <a:r>
              <a:rPr lang="ko-KR" altLang="en-US" sz="3000" dirty="0"/>
              <a:t>신경망 </a:t>
            </a: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1. </a:t>
            </a:r>
            <a:r>
              <a:rPr lang="ko-KR" altLang="en-US" sz="2400" dirty="0"/>
              <a:t>주어진 데이터를 기반으로 미지의 데이터를 예측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2. </a:t>
            </a:r>
            <a:r>
              <a:rPr lang="ko-KR" altLang="en-US" sz="2400" dirty="0"/>
              <a:t>파라미터의 좋고 나쁨을 판단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3. </a:t>
            </a:r>
            <a:r>
              <a:rPr lang="ko-KR" altLang="en-US" sz="2400" dirty="0"/>
              <a:t>오차함수를 최소화하도록 학습을 통해 파라미터 수정</a:t>
            </a: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1799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80CA889-CD9A-4DE5-B1F6-8B04D99DF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000" dirty="0"/>
              <a:t>2.4.1 </a:t>
            </a:r>
            <a:r>
              <a:rPr lang="ko-KR" altLang="en-US" sz="3000" dirty="0"/>
              <a:t>변화율이란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88574AD7-5F38-4CA4-B337-2CB010D0B040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675260" y="1692132"/>
            <a:ext cx="5618888" cy="2167262"/>
          </a:xfrm>
        </p:spPr>
        <p:txBody>
          <a:bodyPr/>
          <a:lstStyle/>
          <a:p>
            <a:pPr algn="l"/>
            <a:r>
              <a:rPr lang="ko-KR" altLang="en-US" sz="2000" dirty="0"/>
              <a:t>변화율이란 그래프의 기울기를 의미합니다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 </a:t>
            </a:r>
            <a:r>
              <a:rPr lang="ko-KR" altLang="en-US" sz="2000" dirty="0"/>
              <a:t>그래프의 기울기 </a:t>
            </a:r>
            <a:r>
              <a:rPr lang="en-US" altLang="ko-KR" sz="2000" dirty="0"/>
              <a:t>a</a:t>
            </a:r>
            <a:r>
              <a:rPr lang="ko-KR" altLang="en-US" sz="2000" dirty="0"/>
              <a:t>가</a:t>
            </a:r>
            <a:r>
              <a:rPr lang="en-US" altLang="ko-KR" sz="2000" dirty="0"/>
              <a:t> </a:t>
            </a:r>
            <a:r>
              <a:rPr lang="ko-KR" altLang="en-US" sz="2000" dirty="0"/>
              <a:t>음수일 때 변화율은 감소하고 </a:t>
            </a:r>
            <a:r>
              <a:rPr lang="en-US" altLang="ko-KR" sz="2000" dirty="0"/>
              <a:t>a</a:t>
            </a:r>
            <a:r>
              <a:rPr lang="ko-KR" altLang="en-US" sz="2000" dirty="0"/>
              <a:t>가 양수라면 변화율은 증가합니다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변화율은 이 증감하는 속도를 의미합니다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29ACC56-75B8-4853-88BC-040200E82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939" y="1917338"/>
            <a:ext cx="3064991" cy="184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8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9BF71-5765-4B4C-8EFE-807D7FFAF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000" dirty="0"/>
              <a:t>2.4.2</a:t>
            </a:r>
            <a:r>
              <a:rPr lang="ko-KR" altLang="en-US" sz="3000" dirty="0"/>
              <a:t> </a:t>
            </a:r>
            <a:r>
              <a:rPr lang="ko-KR" altLang="en-US" sz="3000" dirty="0" err="1"/>
              <a:t>그래디언트</a:t>
            </a:r>
            <a:endParaRPr lang="ko-KR" altLang="en-US" sz="3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C0F300-24EA-4EE4-BD0A-08868B82CA8D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663859" y="2939493"/>
            <a:ext cx="7201531" cy="577800"/>
          </a:xfrm>
        </p:spPr>
        <p:txBody>
          <a:bodyPr/>
          <a:lstStyle/>
          <a:p>
            <a:pPr algn="l"/>
            <a:r>
              <a:rPr lang="ko-KR" altLang="en-US" sz="2000" dirty="0" err="1"/>
              <a:t>그래디언트란</a:t>
            </a:r>
            <a:r>
              <a:rPr lang="en-US" altLang="ko-KR" sz="2000" dirty="0"/>
              <a:t>,  </a:t>
            </a:r>
            <a:r>
              <a:rPr lang="ko-KR" altLang="en-US" sz="2000" dirty="0" err="1"/>
              <a:t>텐서</a:t>
            </a:r>
            <a:r>
              <a:rPr lang="ko-KR" altLang="en-US" sz="2000" dirty="0"/>
              <a:t> 연산의 변화율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행렬을 사용하여 </a:t>
            </a:r>
            <a:r>
              <a:rPr lang="ko-KR" altLang="en-US" sz="2000" dirty="0" err="1"/>
              <a:t>예측값과</a:t>
            </a:r>
            <a:r>
              <a:rPr lang="ko-KR" altLang="en-US" sz="2000" dirty="0"/>
              <a:t> 타깃 사이의 오차를 계산할 수 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변화율과 </a:t>
            </a:r>
            <a:r>
              <a:rPr lang="ko-KR" altLang="en-US" sz="2000" dirty="0" err="1"/>
              <a:t>그래디언트의</a:t>
            </a:r>
            <a:r>
              <a:rPr lang="ko-KR" altLang="en-US" sz="2000" dirty="0"/>
              <a:t> 개념을 이해하여 학습을 수행할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5680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6736999-C3CA-4144-819E-DEC44B08D0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000" dirty="0"/>
              <a:t>2.4.3 </a:t>
            </a:r>
            <a:r>
              <a:rPr lang="ko-KR" altLang="en-US" sz="3000" dirty="0"/>
              <a:t>확률적 경사 </a:t>
            </a:r>
            <a:r>
              <a:rPr lang="ko-KR" altLang="en-US" sz="3000" dirty="0" err="1"/>
              <a:t>하강법</a:t>
            </a:r>
            <a:endParaRPr lang="ko-KR" altLang="en-US" sz="3000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16FDB46-CE53-40F6-A2A9-A60867C1D34A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460458" y="3442806"/>
            <a:ext cx="6278098" cy="577800"/>
          </a:xfrm>
        </p:spPr>
        <p:txBody>
          <a:bodyPr/>
          <a:lstStyle/>
          <a:p>
            <a:pPr algn="l"/>
            <a:br>
              <a:rPr lang="en-US" altLang="ko-KR" sz="2000" dirty="0"/>
            </a:br>
            <a:r>
              <a:rPr lang="ko-KR" altLang="en-US" sz="2000" dirty="0"/>
              <a:t>신경망에 적용하여 가장 작은 손실함수의 값을 만드는 가중치의 조합을 찾는 것을 의미한다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 err="1"/>
              <a:t>그래디언트의</a:t>
            </a:r>
            <a:r>
              <a:rPr lang="ko-KR" altLang="en-US" sz="2000" dirty="0"/>
              <a:t> 반대 방향으로 가중치를 업데이트하면 손실이 감소한다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확률적이라는 말은 배치데이터가 무작위 하다는 의미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37F14C4-93F6-4AF8-B945-F8147908C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867" y="1936367"/>
            <a:ext cx="2286890" cy="204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42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BC38BA6-7B19-48F8-9F7B-6CABCCA62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000" dirty="0"/>
              <a:t>2.4.4 </a:t>
            </a:r>
            <a:r>
              <a:rPr lang="ko-KR" altLang="en-US" sz="3000" dirty="0" err="1"/>
              <a:t>역전파</a:t>
            </a:r>
            <a:r>
              <a:rPr lang="ko-KR" altLang="en-US" sz="3000" dirty="0"/>
              <a:t> 알고리즘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F061BD2-4124-4456-9A2F-8DAEB485CD80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702052" y="3144990"/>
            <a:ext cx="7739896" cy="577800"/>
          </a:xfrm>
        </p:spPr>
        <p:txBody>
          <a:bodyPr/>
          <a:lstStyle/>
          <a:p>
            <a:pPr algn="l"/>
            <a:r>
              <a:rPr lang="ko-KR" altLang="en-US" sz="2000" dirty="0"/>
              <a:t>역전파는 최종 손실 값에서부터 시작합니다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연쇄법칙을 적용하여 최상위 층에서 하위층까지 거꾸로 진행됩니다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역전파를 통해 </a:t>
            </a:r>
            <a:r>
              <a:rPr lang="ko-KR" altLang="en-US" sz="2000" dirty="0" err="1"/>
              <a:t>정답값에</a:t>
            </a:r>
            <a:r>
              <a:rPr lang="ko-KR" altLang="en-US" sz="2000" dirty="0"/>
              <a:t> 가까워질 수 있습니다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38831493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88D3CE"/>
      </a:dk1>
      <a:lt1>
        <a:srgbClr val="423864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78909C"/>
      </a:accent3>
      <a:accent4>
        <a:srgbClr val="C0FFFA"/>
      </a:accent4>
      <a:accent5>
        <a:srgbClr val="88D3CE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193</Words>
  <Application>Microsoft Office PowerPoint</Application>
  <PresentationFormat>화면 슬라이드 쇼(16:9)</PresentationFormat>
  <Paragraphs>10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Roboto Condensed Light</vt:lpstr>
      <vt:lpstr>Arial</vt:lpstr>
      <vt:lpstr>Righteous</vt:lpstr>
      <vt:lpstr>Squada One</vt:lpstr>
      <vt:lpstr>Tech Startup by Slidesgo</vt:lpstr>
      <vt:lpstr>2.4 신경망의 엔진 : 그래디언트 기반 최적화  2.4.1 변화율이란 ? 2.4.2 텐서 연산의 변화율 : 그래디언트  2.4.3 확률적 경사 하강법 2.4.4 변화율 연결 : 역전파 알고리즘</vt:lpstr>
      <vt:lpstr> 신경망    1. 주어진 데이터를 기반으로 미지의 데이터를 예측  2. 파라미터의 좋고 나쁨을 판단  3. 오차함수를 최소화하도록 학습을 통해 파라미터 수정    </vt:lpstr>
      <vt:lpstr>2.4.1 변화율이란</vt:lpstr>
      <vt:lpstr>2.4.2 그래디언트</vt:lpstr>
      <vt:lpstr>2.4.3 확률적 경사 하강법</vt:lpstr>
      <vt:lpstr>2.4.4 역전파 알고리즘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STARTUP</dc:title>
  <cp:lastModifiedBy>선진</cp:lastModifiedBy>
  <cp:revision>1</cp:revision>
  <dcterms:modified xsi:type="dcterms:W3CDTF">2021-01-07T07:34:41Z</dcterms:modified>
</cp:coreProperties>
</file>