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FD1D9-276B-AFCE-6814-E8258F0EDDC3}" v="145" dt="2021-01-07T14:56:10.525"/>
    <p1510:client id="{B464CF2D-6BC5-11E2-2DE9-AD962D9879DA}" v="1166" dt="2021-01-07T15:25:54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주헌" userId="S::diting9813@skuniv.ac.kr::f7b51415-4b6f-44fe-85f5-fdd062efac66" providerId="AD" clId="Web-{B464CF2D-6BC5-11E2-2DE9-AD962D9879DA}"/>
    <pc:docChg chg="addSld modSld">
      <pc:chgData name="염주헌" userId="S::diting9813@skuniv.ac.kr::f7b51415-4b6f-44fe-85f5-fdd062efac66" providerId="AD" clId="Web-{B464CF2D-6BC5-11E2-2DE9-AD962D9879DA}" dt="2021-01-07T15:25:54.778" v="1002" actId="20577"/>
      <pc:docMkLst>
        <pc:docMk/>
      </pc:docMkLst>
      <pc:sldChg chg="delSp modSp">
        <pc:chgData name="염주헌" userId="S::diting9813@skuniv.ac.kr::f7b51415-4b6f-44fe-85f5-fdd062efac66" providerId="AD" clId="Web-{B464CF2D-6BC5-11E2-2DE9-AD962D9879DA}" dt="2021-01-07T14:56:48.440" v="8" actId="20577"/>
        <pc:sldMkLst>
          <pc:docMk/>
          <pc:sldMk cId="1003674323" sldId="257"/>
        </pc:sldMkLst>
        <pc:spChg chg="mod">
          <ac:chgData name="염주헌" userId="S::diting9813@skuniv.ac.kr::f7b51415-4b6f-44fe-85f5-fdd062efac66" providerId="AD" clId="Web-{B464CF2D-6BC5-11E2-2DE9-AD962D9879DA}" dt="2021-01-07T14:56:48.440" v="8" actId="20577"/>
          <ac:spMkLst>
            <pc:docMk/>
            <pc:sldMk cId="1003674323" sldId="257"/>
            <ac:spMk id="2" creationId="{78F7AEB6-6865-47E5-93A5-407D7FAADF64}"/>
          </ac:spMkLst>
        </pc:spChg>
        <pc:spChg chg="del">
          <ac:chgData name="염주헌" userId="S::diting9813@skuniv.ac.kr::f7b51415-4b6f-44fe-85f5-fdd062efac66" providerId="AD" clId="Web-{B464CF2D-6BC5-11E2-2DE9-AD962D9879DA}" dt="2021-01-07T14:56:43.737" v="6"/>
          <ac:spMkLst>
            <pc:docMk/>
            <pc:sldMk cId="1003674323" sldId="257"/>
            <ac:spMk id="3" creationId="{DBC2C817-FFC9-44FA-A050-7B936C10D822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4:57:02.378" v="16" actId="20577"/>
        <pc:sldMkLst>
          <pc:docMk/>
          <pc:sldMk cId="3355318186" sldId="258"/>
        </pc:sldMkLst>
        <pc:spChg chg="mod">
          <ac:chgData name="염주헌" userId="S::diting9813@skuniv.ac.kr::f7b51415-4b6f-44fe-85f5-fdd062efac66" providerId="AD" clId="Web-{B464CF2D-6BC5-11E2-2DE9-AD962D9879DA}" dt="2021-01-07T14:56:56.159" v="12" actId="20577"/>
          <ac:spMkLst>
            <pc:docMk/>
            <pc:sldMk cId="3355318186" sldId="258"/>
            <ac:spMk id="2" creationId="{3363234C-6249-48BC-9FE8-04B4D20B281D}"/>
          </ac:spMkLst>
        </pc:spChg>
        <pc:spChg chg="mod">
          <ac:chgData name="염주헌" userId="S::diting9813@skuniv.ac.kr::f7b51415-4b6f-44fe-85f5-fdd062efac66" providerId="AD" clId="Web-{B464CF2D-6BC5-11E2-2DE9-AD962D9879DA}" dt="2021-01-07T14:57:02.378" v="16" actId="20577"/>
          <ac:spMkLst>
            <pc:docMk/>
            <pc:sldMk cId="3355318186" sldId="258"/>
            <ac:spMk id="3" creationId="{28F0D391-6784-4363-AD4B-A286D4570969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4:57:20.285" v="26" actId="1076"/>
        <pc:sldMkLst>
          <pc:docMk/>
          <pc:sldMk cId="35464385" sldId="259"/>
        </pc:sldMkLst>
        <pc:spChg chg="mod">
          <ac:chgData name="염주헌" userId="S::diting9813@skuniv.ac.kr::f7b51415-4b6f-44fe-85f5-fdd062efac66" providerId="AD" clId="Web-{B464CF2D-6BC5-11E2-2DE9-AD962D9879DA}" dt="2021-01-07T14:57:06.066" v="18" actId="20577"/>
          <ac:spMkLst>
            <pc:docMk/>
            <pc:sldMk cId="35464385" sldId="259"/>
            <ac:spMk id="2" creationId="{636FF391-955A-473F-AED3-E88D9C2F4CE8}"/>
          </ac:spMkLst>
        </pc:spChg>
        <pc:spChg chg="mod">
          <ac:chgData name="염주헌" userId="S::diting9813@skuniv.ac.kr::f7b51415-4b6f-44fe-85f5-fdd062efac66" providerId="AD" clId="Web-{B464CF2D-6BC5-11E2-2DE9-AD962D9879DA}" dt="2021-01-07T14:57:13.441" v="22" actId="20577"/>
          <ac:spMkLst>
            <pc:docMk/>
            <pc:sldMk cId="35464385" sldId="259"/>
            <ac:spMk id="3" creationId="{5CB3D098-8E26-4D04-9D85-9A47BF3AD834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7:20.285" v="26" actId="1076"/>
          <ac:picMkLst>
            <pc:docMk/>
            <pc:sldMk cId="35464385" sldId="259"/>
            <ac:picMk id="4" creationId="{96BBF527-5CD0-43D8-A374-0CE8AA3C9213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4:57:36.223" v="35" actId="14100"/>
        <pc:sldMkLst>
          <pc:docMk/>
          <pc:sldMk cId="4046501680" sldId="260"/>
        </pc:sldMkLst>
        <pc:spChg chg="mod">
          <ac:chgData name="염주헌" userId="S::diting9813@skuniv.ac.kr::f7b51415-4b6f-44fe-85f5-fdd062efac66" providerId="AD" clId="Web-{B464CF2D-6BC5-11E2-2DE9-AD962D9879DA}" dt="2021-01-07T14:57:25.207" v="28" actId="20577"/>
          <ac:spMkLst>
            <pc:docMk/>
            <pc:sldMk cId="4046501680" sldId="260"/>
            <ac:spMk id="2" creationId="{77A3EDFF-8512-4D0A-B875-9192ACAE49E2}"/>
          </ac:spMkLst>
        </pc:spChg>
        <pc:spChg chg="mod">
          <ac:chgData name="염주헌" userId="S::diting9813@skuniv.ac.kr::f7b51415-4b6f-44fe-85f5-fdd062efac66" providerId="AD" clId="Web-{B464CF2D-6BC5-11E2-2DE9-AD962D9879DA}" dt="2021-01-07T14:57:29.457" v="32" actId="20577"/>
          <ac:spMkLst>
            <pc:docMk/>
            <pc:sldMk cId="4046501680" sldId="260"/>
            <ac:spMk id="3" creationId="{7DF1A11E-6F77-4E1D-9C54-AE1F38C76C86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7:36.223" v="35" actId="14100"/>
          <ac:picMkLst>
            <pc:docMk/>
            <pc:sldMk cId="4046501680" sldId="260"/>
            <ac:picMk id="4" creationId="{C98B2BA4-395C-4F61-BF57-35CD5B15D492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4:57:54.270" v="44" actId="14100"/>
        <pc:sldMkLst>
          <pc:docMk/>
          <pc:sldMk cId="1040358051" sldId="261"/>
        </pc:sldMkLst>
        <pc:spChg chg="mod">
          <ac:chgData name="염주헌" userId="S::diting9813@skuniv.ac.kr::f7b51415-4b6f-44fe-85f5-fdd062efac66" providerId="AD" clId="Web-{B464CF2D-6BC5-11E2-2DE9-AD962D9879DA}" dt="2021-01-07T14:57:46.785" v="37" actId="20577"/>
          <ac:spMkLst>
            <pc:docMk/>
            <pc:sldMk cId="1040358051" sldId="261"/>
            <ac:spMk id="2" creationId="{6597C67A-4685-4682-970C-F6498F1023A0}"/>
          </ac:spMkLst>
        </pc:spChg>
        <pc:spChg chg="mod">
          <ac:chgData name="염주헌" userId="S::diting9813@skuniv.ac.kr::f7b51415-4b6f-44fe-85f5-fdd062efac66" providerId="AD" clId="Web-{B464CF2D-6BC5-11E2-2DE9-AD962D9879DA}" dt="2021-01-07T14:57:50.692" v="41" actId="20577"/>
          <ac:spMkLst>
            <pc:docMk/>
            <pc:sldMk cId="1040358051" sldId="261"/>
            <ac:spMk id="3" creationId="{AD5764CE-44D4-4DFC-BB2E-4209CF53DEE3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7:54.270" v="44" actId="14100"/>
          <ac:picMkLst>
            <pc:docMk/>
            <pc:sldMk cId="1040358051" sldId="261"/>
            <ac:picMk id="4" creationId="{A8921147-1093-420B-A751-2EF34FE9E0CC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4:59:02.334" v="50" actId="20577"/>
        <pc:sldMkLst>
          <pc:docMk/>
          <pc:sldMk cId="557853881" sldId="262"/>
        </pc:sldMkLst>
        <pc:spChg chg="mod">
          <ac:chgData name="염주헌" userId="S::diting9813@skuniv.ac.kr::f7b51415-4b6f-44fe-85f5-fdd062efac66" providerId="AD" clId="Web-{B464CF2D-6BC5-11E2-2DE9-AD962D9879DA}" dt="2021-01-07T14:58:57.896" v="46" actId="20577"/>
          <ac:spMkLst>
            <pc:docMk/>
            <pc:sldMk cId="557853881" sldId="262"/>
            <ac:spMk id="2" creationId="{77D3B9EC-FCDD-4620-A870-A54B65DD5B98}"/>
          </ac:spMkLst>
        </pc:spChg>
        <pc:spChg chg="mod">
          <ac:chgData name="염주헌" userId="S::diting9813@skuniv.ac.kr::f7b51415-4b6f-44fe-85f5-fdd062efac66" providerId="AD" clId="Web-{B464CF2D-6BC5-11E2-2DE9-AD962D9879DA}" dt="2021-01-07T14:59:02.334" v="50" actId="20577"/>
          <ac:spMkLst>
            <pc:docMk/>
            <pc:sldMk cId="557853881" sldId="262"/>
            <ac:spMk id="3" creationId="{B23DC595-6F60-4D68-B6E7-6C7F96EAC07D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4:59:14.162" v="59" actId="14100"/>
        <pc:sldMkLst>
          <pc:docMk/>
          <pc:sldMk cId="1821072960" sldId="263"/>
        </pc:sldMkLst>
        <pc:spChg chg="mod">
          <ac:chgData name="염주헌" userId="S::diting9813@skuniv.ac.kr::f7b51415-4b6f-44fe-85f5-fdd062efac66" providerId="AD" clId="Web-{B464CF2D-6BC5-11E2-2DE9-AD962D9879DA}" dt="2021-01-07T14:59:05.459" v="53" actId="20577"/>
          <ac:spMkLst>
            <pc:docMk/>
            <pc:sldMk cId="1821072960" sldId="263"/>
            <ac:spMk id="2" creationId="{5640C950-EF76-4EC1-91C8-FE409138CB0D}"/>
          </ac:spMkLst>
        </pc:spChg>
        <pc:spChg chg="mod">
          <ac:chgData name="염주헌" userId="S::diting9813@skuniv.ac.kr::f7b51415-4b6f-44fe-85f5-fdd062efac66" providerId="AD" clId="Web-{B464CF2D-6BC5-11E2-2DE9-AD962D9879DA}" dt="2021-01-07T14:59:09.303" v="56" actId="20577"/>
          <ac:spMkLst>
            <pc:docMk/>
            <pc:sldMk cId="1821072960" sldId="263"/>
            <ac:spMk id="3" creationId="{481B45CD-E809-437C-AC72-CD9DC2A0F39B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9:14.162" v="59" actId="14100"/>
          <ac:picMkLst>
            <pc:docMk/>
            <pc:sldMk cId="1821072960" sldId="263"/>
            <ac:picMk id="4" creationId="{8C011E5A-3661-47F7-BFFB-19A79928ECC5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4:59:29.772" v="69" actId="14100"/>
        <pc:sldMkLst>
          <pc:docMk/>
          <pc:sldMk cId="1371597340" sldId="264"/>
        </pc:sldMkLst>
        <pc:spChg chg="mod">
          <ac:chgData name="염주헌" userId="S::diting9813@skuniv.ac.kr::f7b51415-4b6f-44fe-85f5-fdd062efac66" providerId="AD" clId="Web-{B464CF2D-6BC5-11E2-2DE9-AD962D9879DA}" dt="2021-01-07T14:59:23.006" v="63" actId="20577"/>
          <ac:spMkLst>
            <pc:docMk/>
            <pc:sldMk cId="1371597340" sldId="264"/>
            <ac:spMk id="2" creationId="{05E0675D-FCFB-42EE-AB28-6008541467CC}"/>
          </ac:spMkLst>
        </pc:spChg>
        <pc:spChg chg="mod">
          <ac:chgData name="염주헌" userId="S::diting9813@skuniv.ac.kr::f7b51415-4b6f-44fe-85f5-fdd062efac66" providerId="AD" clId="Web-{B464CF2D-6BC5-11E2-2DE9-AD962D9879DA}" dt="2021-01-07T14:59:25.616" v="66" actId="20577"/>
          <ac:spMkLst>
            <pc:docMk/>
            <pc:sldMk cId="1371597340" sldId="264"/>
            <ac:spMk id="3" creationId="{9EFB7070-37CD-440B-AC7B-C807891A9E9A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9:29.772" v="69" actId="14100"/>
          <ac:picMkLst>
            <pc:docMk/>
            <pc:sldMk cId="1371597340" sldId="264"/>
            <ac:picMk id="4" creationId="{8E74BA8E-32F4-4CBF-AB77-E4EFE5B64213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4:59:38.866" v="76" actId="20577"/>
        <pc:sldMkLst>
          <pc:docMk/>
          <pc:sldMk cId="840362984" sldId="265"/>
        </pc:sldMkLst>
        <pc:spChg chg="mod">
          <ac:chgData name="염주헌" userId="S::diting9813@skuniv.ac.kr::f7b51415-4b6f-44fe-85f5-fdd062efac66" providerId="AD" clId="Web-{B464CF2D-6BC5-11E2-2DE9-AD962D9879DA}" dt="2021-01-07T14:59:35.725" v="73" actId="20577"/>
          <ac:spMkLst>
            <pc:docMk/>
            <pc:sldMk cId="840362984" sldId="265"/>
            <ac:spMk id="2" creationId="{6395DACC-9E2C-4CB8-B1B5-23E6E1E1D939}"/>
          </ac:spMkLst>
        </pc:spChg>
        <pc:spChg chg="mod">
          <ac:chgData name="염주헌" userId="S::diting9813@skuniv.ac.kr::f7b51415-4b6f-44fe-85f5-fdd062efac66" providerId="AD" clId="Web-{B464CF2D-6BC5-11E2-2DE9-AD962D9879DA}" dt="2021-01-07T14:59:38.866" v="76" actId="20577"/>
          <ac:spMkLst>
            <pc:docMk/>
            <pc:sldMk cId="840362984" sldId="265"/>
            <ac:spMk id="3" creationId="{0B57518E-4620-4FB6-AA91-E59D1122856D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4:59:50.710" v="85" actId="14100"/>
        <pc:sldMkLst>
          <pc:docMk/>
          <pc:sldMk cId="3175442328" sldId="266"/>
        </pc:sldMkLst>
        <pc:spChg chg="mod">
          <ac:chgData name="염주헌" userId="S::diting9813@skuniv.ac.kr::f7b51415-4b6f-44fe-85f5-fdd062efac66" providerId="AD" clId="Web-{B464CF2D-6BC5-11E2-2DE9-AD962D9879DA}" dt="2021-01-07T14:59:41.819" v="79" actId="20577"/>
          <ac:spMkLst>
            <pc:docMk/>
            <pc:sldMk cId="3175442328" sldId="266"/>
            <ac:spMk id="2" creationId="{0B0165A8-BCB8-4A4C-A008-7DE763A560D1}"/>
          </ac:spMkLst>
        </pc:spChg>
        <pc:spChg chg="mod">
          <ac:chgData name="염주헌" userId="S::diting9813@skuniv.ac.kr::f7b51415-4b6f-44fe-85f5-fdd062efac66" providerId="AD" clId="Web-{B464CF2D-6BC5-11E2-2DE9-AD962D9879DA}" dt="2021-01-07T14:59:46.991" v="82" actId="20577"/>
          <ac:spMkLst>
            <pc:docMk/>
            <pc:sldMk cId="3175442328" sldId="266"/>
            <ac:spMk id="3" creationId="{F6A7E00C-A7DF-4678-AC17-E57F825DAF82}"/>
          </ac:spMkLst>
        </pc:spChg>
        <pc:picChg chg="add mod">
          <ac:chgData name="염주헌" userId="S::diting9813@skuniv.ac.kr::f7b51415-4b6f-44fe-85f5-fdd062efac66" providerId="AD" clId="Web-{B464CF2D-6BC5-11E2-2DE9-AD962D9879DA}" dt="2021-01-07T14:59:50.710" v="85" actId="14100"/>
          <ac:picMkLst>
            <pc:docMk/>
            <pc:sldMk cId="3175442328" sldId="266"/>
            <ac:picMk id="4" creationId="{EE492F83-E64A-4FC8-B63E-BEF4F3AF8FFC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0:19.773" v="98" actId="20577"/>
        <pc:sldMkLst>
          <pc:docMk/>
          <pc:sldMk cId="688801450" sldId="267"/>
        </pc:sldMkLst>
        <pc:spChg chg="mod">
          <ac:chgData name="염주헌" userId="S::diting9813@skuniv.ac.kr::f7b51415-4b6f-44fe-85f5-fdd062efac66" providerId="AD" clId="Web-{B464CF2D-6BC5-11E2-2DE9-AD962D9879DA}" dt="2021-01-07T14:59:56.882" v="88" actId="20577"/>
          <ac:spMkLst>
            <pc:docMk/>
            <pc:sldMk cId="688801450" sldId="267"/>
            <ac:spMk id="2" creationId="{B51CE700-BBD4-4184-A376-56A3FAE5DF13}"/>
          </ac:spMkLst>
        </pc:spChg>
        <pc:spChg chg="mod">
          <ac:chgData name="염주헌" userId="S::diting9813@skuniv.ac.kr::f7b51415-4b6f-44fe-85f5-fdd062efac66" providerId="AD" clId="Web-{B464CF2D-6BC5-11E2-2DE9-AD962D9879DA}" dt="2021-01-07T15:00:19.773" v="98" actId="20577"/>
          <ac:spMkLst>
            <pc:docMk/>
            <pc:sldMk cId="688801450" sldId="267"/>
            <ac:spMk id="3" creationId="{142DB60D-C7FC-4D41-8C0E-6BFAF1A5CBB9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0:08.929" v="94" actId="14100"/>
          <ac:picMkLst>
            <pc:docMk/>
            <pc:sldMk cId="688801450" sldId="267"/>
            <ac:picMk id="4" creationId="{BCE2767A-3049-48E1-A08A-A08455FE1C55}"/>
          </ac:picMkLst>
        </pc:picChg>
      </pc:sldChg>
      <pc:sldChg chg="addSp delSp modSp new mod setBg">
        <pc:chgData name="염주헌" userId="S::diting9813@skuniv.ac.kr::f7b51415-4b6f-44fe-85f5-fdd062efac66" providerId="AD" clId="Web-{B464CF2D-6BC5-11E2-2DE9-AD962D9879DA}" dt="2021-01-07T15:01:12.509" v="196" actId="20577"/>
        <pc:sldMkLst>
          <pc:docMk/>
          <pc:sldMk cId="4204651953" sldId="268"/>
        </pc:sldMkLst>
        <pc:spChg chg="mod">
          <ac:chgData name="염주헌" userId="S::diting9813@skuniv.ac.kr::f7b51415-4b6f-44fe-85f5-fdd062efac66" providerId="AD" clId="Web-{B464CF2D-6BC5-11E2-2DE9-AD962D9879DA}" dt="2021-01-07T15:00:42.211" v="109"/>
          <ac:spMkLst>
            <pc:docMk/>
            <pc:sldMk cId="4204651953" sldId="268"/>
            <ac:spMk id="2" creationId="{4808CE8B-171B-408A-8608-08A33B89D056}"/>
          </ac:spMkLst>
        </pc:spChg>
        <pc:spChg chg="mod">
          <ac:chgData name="염주헌" userId="S::diting9813@skuniv.ac.kr::f7b51415-4b6f-44fe-85f5-fdd062efac66" providerId="AD" clId="Web-{B464CF2D-6BC5-11E2-2DE9-AD962D9879DA}" dt="2021-01-07T15:01:12.509" v="196" actId="20577"/>
          <ac:spMkLst>
            <pc:docMk/>
            <pc:sldMk cId="4204651953" sldId="268"/>
            <ac:spMk id="3" creationId="{DA8CCF00-6E3F-469B-8904-C44E7EB7E0E4}"/>
          </ac:spMkLst>
        </pc:spChg>
        <pc:spChg chg="add">
          <ac:chgData name="염주헌" userId="S::diting9813@skuniv.ac.kr::f7b51415-4b6f-44fe-85f5-fdd062efac66" providerId="AD" clId="Web-{B464CF2D-6BC5-11E2-2DE9-AD962D9879DA}" dt="2021-01-07T15:00:42.211" v="109"/>
          <ac:spMkLst>
            <pc:docMk/>
            <pc:sldMk cId="4204651953" sldId="268"/>
            <ac:spMk id="11" creationId="{A5931BE0-4B93-4D6C-878E-ACC59D6B4587}"/>
          </ac:spMkLst>
        </pc:spChg>
        <pc:spChg chg="add">
          <ac:chgData name="염주헌" userId="S::diting9813@skuniv.ac.kr::f7b51415-4b6f-44fe-85f5-fdd062efac66" providerId="AD" clId="Web-{B464CF2D-6BC5-11E2-2DE9-AD962D9879DA}" dt="2021-01-07T15:00:42.211" v="109"/>
          <ac:spMkLst>
            <pc:docMk/>
            <pc:sldMk cId="4204651953" sldId="268"/>
            <ac:spMk id="13" creationId="{746ECF6E-1937-4212-B2E3-E2F43AD7A25A}"/>
          </ac:spMkLst>
        </pc:spChg>
        <pc:spChg chg="add">
          <ac:chgData name="염주헌" userId="S::diting9813@skuniv.ac.kr::f7b51415-4b6f-44fe-85f5-fdd062efac66" providerId="AD" clId="Web-{B464CF2D-6BC5-11E2-2DE9-AD962D9879DA}" dt="2021-01-07T15:00:42.211" v="109"/>
          <ac:spMkLst>
            <pc:docMk/>
            <pc:sldMk cId="4204651953" sldId="268"/>
            <ac:spMk id="20" creationId="{57B709FF-BFDC-4D26-9990-BC26F14DEAC8}"/>
          </ac:spMkLst>
        </pc:spChg>
        <pc:spChg chg="add">
          <ac:chgData name="염주헌" userId="S::diting9813@skuniv.ac.kr::f7b51415-4b6f-44fe-85f5-fdd062efac66" providerId="AD" clId="Web-{B464CF2D-6BC5-11E2-2DE9-AD962D9879DA}" dt="2021-01-07T15:00:42.211" v="109"/>
          <ac:spMkLst>
            <pc:docMk/>
            <pc:sldMk cId="4204651953" sldId="268"/>
            <ac:spMk id="22" creationId="{6F427B2B-E8F7-4FF7-AA4D-580128383AA7}"/>
          </ac:spMkLst>
        </pc:spChg>
        <pc:grpChg chg="add">
          <ac:chgData name="염주헌" userId="S::diting9813@skuniv.ac.kr::f7b51415-4b6f-44fe-85f5-fdd062efac66" providerId="AD" clId="Web-{B464CF2D-6BC5-11E2-2DE9-AD962D9879DA}" dt="2021-01-07T15:00:42.211" v="109"/>
          <ac:grpSpMkLst>
            <pc:docMk/>
            <pc:sldMk cId="4204651953" sldId="268"/>
            <ac:grpSpMk id="15" creationId="{7119AF2A-3C22-4BC0-A8C5-A077AA201CE5}"/>
          </ac:grpSpMkLst>
        </pc:grpChg>
        <pc:picChg chg="add del mod">
          <ac:chgData name="염주헌" userId="S::diting9813@skuniv.ac.kr::f7b51415-4b6f-44fe-85f5-fdd062efac66" providerId="AD" clId="Web-{B464CF2D-6BC5-11E2-2DE9-AD962D9879DA}" dt="2021-01-07T15:00:28.055" v="106"/>
          <ac:picMkLst>
            <pc:docMk/>
            <pc:sldMk cId="4204651953" sldId="268"/>
            <ac:picMk id="4" creationId="{8915B85B-5AC1-4CB1-906C-D755CEFA3E06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0:42.211" v="109"/>
          <ac:picMkLst>
            <pc:docMk/>
            <pc:sldMk cId="4204651953" sldId="268"/>
            <ac:picMk id="5" creationId="{79D8F533-9220-4C4A-ACE7-C03D9E3A840D}"/>
          </ac:picMkLst>
        </pc:picChg>
        <pc:picChg chg="add mod ord">
          <ac:chgData name="염주헌" userId="S::diting9813@skuniv.ac.kr::f7b51415-4b6f-44fe-85f5-fdd062efac66" providerId="AD" clId="Web-{B464CF2D-6BC5-11E2-2DE9-AD962D9879DA}" dt="2021-01-07T15:00:42.211" v="109"/>
          <ac:picMkLst>
            <pc:docMk/>
            <pc:sldMk cId="4204651953" sldId="268"/>
            <ac:picMk id="6" creationId="{E3AF01E8-4B84-446E-B3A0-6FCCFD9076E1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1:36.119" v="212" actId="14100"/>
        <pc:sldMkLst>
          <pc:docMk/>
          <pc:sldMk cId="2831606578" sldId="269"/>
        </pc:sldMkLst>
        <pc:spChg chg="mod">
          <ac:chgData name="염주헌" userId="S::diting9813@skuniv.ac.kr::f7b51415-4b6f-44fe-85f5-fdd062efac66" providerId="AD" clId="Web-{B464CF2D-6BC5-11E2-2DE9-AD962D9879DA}" dt="2021-01-07T15:01:16.134" v="200" actId="20577"/>
          <ac:spMkLst>
            <pc:docMk/>
            <pc:sldMk cId="2831606578" sldId="269"/>
            <ac:spMk id="2" creationId="{587D5658-F033-4C48-B08D-88880FC43E40}"/>
          </ac:spMkLst>
        </pc:spChg>
        <pc:spChg chg="mod">
          <ac:chgData name="염주헌" userId="S::diting9813@skuniv.ac.kr::f7b51415-4b6f-44fe-85f5-fdd062efac66" providerId="AD" clId="Web-{B464CF2D-6BC5-11E2-2DE9-AD962D9879DA}" dt="2021-01-07T15:01:30.462" v="209" actId="20577"/>
          <ac:spMkLst>
            <pc:docMk/>
            <pc:sldMk cId="2831606578" sldId="269"/>
            <ac:spMk id="3" creationId="{0C6AE7BF-610E-4D4B-8697-01644D2D5FB4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1:36.119" v="212" actId="14100"/>
          <ac:picMkLst>
            <pc:docMk/>
            <pc:sldMk cId="2831606578" sldId="269"/>
            <ac:picMk id="4" creationId="{27486CDB-BA94-4E55-BB21-2600B9D89769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01:57.494" v="218" actId="20577"/>
        <pc:sldMkLst>
          <pc:docMk/>
          <pc:sldMk cId="3865538341" sldId="270"/>
        </pc:sldMkLst>
        <pc:spChg chg="mod">
          <ac:chgData name="염주헌" userId="S::diting9813@skuniv.ac.kr::f7b51415-4b6f-44fe-85f5-fdd062efac66" providerId="AD" clId="Web-{B464CF2D-6BC5-11E2-2DE9-AD962D9879DA}" dt="2021-01-07T15:01:54.275" v="214" actId="20577"/>
          <ac:spMkLst>
            <pc:docMk/>
            <pc:sldMk cId="3865538341" sldId="270"/>
            <ac:spMk id="2" creationId="{D72E4BE0-B0D2-4BF5-AE7F-E3728D37E0E5}"/>
          </ac:spMkLst>
        </pc:spChg>
        <pc:spChg chg="mod">
          <ac:chgData name="염주헌" userId="S::diting9813@skuniv.ac.kr::f7b51415-4b6f-44fe-85f5-fdd062efac66" providerId="AD" clId="Web-{B464CF2D-6BC5-11E2-2DE9-AD962D9879DA}" dt="2021-01-07T15:01:57.494" v="218" actId="20577"/>
          <ac:spMkLst>
            <pc:docMk/>
            <pc:sldMk cId="3865538341" sldId="270"/>
            <ac:spMk id="3" creationId="{D0756A16-58F1-4F4C-A0B1-E2F4A98DEEFB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5:02:13.354" v="229" actId="14100"/>
        <pc:sldMkLst>
          <pc:docMk/>
          <pc:sldMk cId="2362698944" sldId="271"/>
        </pc:sldMkLst>
        <pc:spChg chg="mod">
          <ac:chgData name="염주헌" userId="S::diting9813@skuniv.ac.kr::f7b51415-4b6f-44fe-85f5-fdd062efac66" providerId="AD" clId="Web-{B464CF2D-6BC5-11E2-2DE9-AD962D9879DA}" dt="2021-01-07T15:02:00.916" v="220" actId="20577"/>
          <ac:spMkLst>
            <pc:docMk/>
            <pc:sldMk cId="2362698944" sldId="271"/>
            <ac:spMk id="2" creationId="{ACD107E0-A50D-4ADF-AB46-C91058CB1247}"/>
          </ac:spMkLst>
        </pc:spChg>
        <pc:spChg chg="mod">
          <ac:chgData name="염주헌" userId="S::diting9813@skuniv.ac.kr::f7b51415-4b6f-44fe-85f5-fdd062efac66" providerId="AD" clId="Web-{B464CF2D-6BC5-11E2-2DE9-AD962D9879DA}" dt="2021-01-07T15:02:05.479" v="224" actId="20577"/>
          <ac:spMkLst>
            <pc:docMk/>
            <pc:sldMk cId="2362698944" sldId="271"/>
            <ac:spMk id="3" creationId="{69CBC860-9B2A-42BA-8595-C9D6FAC89FD3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2:13.354" v="229" actId="14100"/>
          <ac:picMkLst>
            <pc:docMk/>
            <pc:sldMk cId="2362698944" sldId="271"/>
            <ac:picMk id="4" creationId="{AF147936-2115-4D18-AA71-22FF3B9EE737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2:27.620" v="239" actId="14100"/>
        <pc:sldMkLst>
          <pc:docMk/>
          <pc:sldMk cId="1791877389" sldId="272"/>
        </pc:sldMkLst>
        <pc:spChg chg="mod">
          <ac:chgData name="염주헌" userId="S::diting9813@skuniv.ac.kr::f7b51415-4b6f-44fe-85f5-fdd062efac66" providerId="AD" clId="Web-{B464CF2D-6BC5-11E2-2DE9-AD962D9879DA}" dt="2021-01-07T15:02:20.417" v="233" actId="20577"/>
          <ac:spMkLst>
            <pc:docMk/>
            <pc:sldMk cId="1791877389" sldId="272"/>
            <ac:spMk id="2" creationId="{13A4E83B-180D-40C5-842E-6B9F77179DA1}"/>
          </ac:spMkLst>
        </pc:spChg>
        <pc:spChg chg="mod">
          <ac:chgData name="염주헌" userId="S::diting9813@skuniv.ac.kr::f7b51415-4b6f-44fe-85f5-fdd062efac66" providerId="AD" clId="Web-{B464CF2D-6BC5-11E2-2DE9-AD962D9879DA}" dt="2021-01-07T15:02:22.760" v="236" actId="20577"/>
          <ac:spMkLst>
            <pc:docMk/>
            <pc:sldMk cId="1791877389" sldId="272"/>
            <ac:spMk id="3" creationId="{FF29FCA0-1EA1-4981-99BD-05FFF630330F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2:27.620" v="239" actId="14100"/>
          <ac:picMkLst>
            <pc:docMk/>
            <pc:sldMk cId="1791877389" sldId="272"/>
            <ac:picMk id="4" creationId="{A22ECE25-828E-43CD-9C22-660009F608C1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2:42.730" v="248" actId="14100"/>
        <pc:sldMkLst>
          <pc:docMk/>
          <pc:sldMk cId="1786103788" sldId="273"/>
        </pc:sldMkLst>
        <pc:spChg chg="mod">
          <ac:chgData name="염주헌" userId="S::diting9813@skuniv.ac.kr::f7b51415-4b6f-44fe-85f5-fdd062efac66" providerId="AD" clId="Web-{B464CF2D-6BC5-11E2-2DE9-AD962D9879DA}" dt="2021-01-07T15:02:32.417" v="242" actId="20577"/>
          <ac:spMkLst>
            <pc:docMk/>
            <pc:sldMk cId="1786103788" sldId="273"/>
            <ac:spMk id="2" creationId="{78AA3A6D-1890-4FD2-A519-2A44B4364CBF}"/>
          </ac:spMkLst>
        </pc:spChg>
        <pc:spChg chg="mod">
          <ac:chgData name="염주헌" userId="S::diting9813@skuniv.ac.kr::f7b51415-4b6f-44fe-85f5-fdd062efac66" providerId="AD" clId="Web-{B464CF2D-6BC5-11E2-2DE9-AD962D9879DA}" dt="2021-01-07T15:02:37.011" v="245" actId="20577"/>
          <ac:spMkLst>
            <pc:docMk/>
            <pc:sldMk cId="1786103788" sldId="273"/>
            <ac:spMk id="3" creationId="{4A8EF22C-073E-41FD-B5BF-D0E29FB24DEA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2:42.730" v="248" actId="14100"/>
          <ac:picMkLst>
            <pc:docMk/>
            <pc:sldMk cId="1786103788" sldId="273"/>
            <ac:picMk id="4" creationId="{2066A213-3761-479B-9F3C-76DE990305E1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02:52.542" v="254" actId="20577"/>
        <pc:sldMkLst>
          <pc:docMk/>
          <pc:sldMk cId="837556372" sldId="274"/>
        </pc:sldMkLst>
        <pc:spChg chg="mod">
          <ac:chgData name="염주헌" userId="S::diting9813@skuniv.ac.kr::f7b51415-4b6f-44fe-85f5-fdd062efac66" providerId="AD" clId="Web-{B464CF2D-6BC5-11E2-2DE9-AD962D9879DA}" dt="2021-01-07T15:02:48.527" v="250" actId="20577"/>
          <ac:spMkLst>
            <pc:docMk/>
            <pc:sldMk cId="837556372" sldId="274"/>
            <ac:spMk id="2" creationId="{C4CB7EC5-8AF2-4E28-9BEB-3C2001277805}"/>
          </ac:spMkLst>
        </pc:spChg>
        <pc:spChg chg="mod">
          <ac:chgData name="염주헌" userId="S::diting9813@skuniv.ac.kr::f7b51415-4b6f-44fe-85f5-fdd062efac66" providerId="AD" clId="Web-{B464CF2D-6BC5-11E2-2DE9-AD962D9879DA}" dt="2021-01-07T15:02:52.542" v="254" actId="20577"/>
          <ac:spMkLst>
            <pc:docMk/>
            <pc:sldMk cId="837556372" sldId="274"/>
            <ac:spMk id="3" creationId="{A621CC42-4890-4986-BA2B-FA964B0C536A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5:03:06.918" v="262" actId="14100"/>
        <pc:sldMkLst>
          <pc:docMk/>
          <pc:sldMk cId="1275439484" sldId="275"/>
        </pc:sldMkLst>
        <pc:spChg chg="mod">
          <ac:chgData name="염주헌" userId="S::diting9813@skuniv.ac.kr::f7b51415-4b6f-44fe-85f5-fdd062efac66" providerId="AD" clId="Web-{B464CF2D-6BC5-11E2-2DE9-AD962D9879DA}" dt="2021-01-07T15:02:56.136" v="257" actId="20577"/>
          <ac:spMkLst>
            <pc:docMk/>
            <pc:sldMk cId="1275439484" sldId="275"/>
            <ac:spMk id="2" creationId="{26BED546-84DE-4D3D-9B4B-046FE0D92171}"/>
          </ac:spMkLst>
        </pc:spChg>
        <pc:spChg chg="mod">
          <ac:chgData name="염주헌" userId="S::diting9813@skuniv.ac.kr::f7b51415-4b6f-44fe-85f5-fdd062efac66" providerId="AD" clId="Web-{B464CF2D-6BC5-11E2-2DE9-AD962D9879DA}" dt="2021-01-07T15:03:02.996" v="259" actId="20577"/>
          <ac:spMkLst>
            <pc:docMk/>
            <pc:sldMk cId="1275439484" sldId="275"/>
            <ac:spMk id="3" creationId="{2D8A19F6-4530-4BEF-8392-CFA80353C082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3:06.918" v="262" actId="14100"/>
          <ac:picMkLst>
            <pc:docMk/>
            <pc:sldMk cId="1275439484" sldId="275"/>
            <ac:picMk id="4" creationId="{F0F20C77-778C-4136-B2DC-B9931E3A0CD5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03:18.075" v="269" actId="20577"/>
        <pc:sldMkLst>
          <pc:docMk/>
          <pc:sldMk cId="3862284826" sldId="276"/>
        </pc:sldMkLst>
        <pc:spChg chg="mod">
          <ac:chgData name="염주헌" userId="S::diting9813@skuniv.ac.kr::f7b51415-4b6f-44fe-85f5-fdd062efac66" providerId="AD" clId="Web-{B464CF2D-6BC5-11E2-2DE9-AD962D9879DA}" dt="2021-01-07T15:03:13.637" v="266" actId="20577"/>
          <ac:spMkLst>
            <pc:docMk/>
            <pc:sldMk cId="3862284826" sldId="276"/>
            <ac:spMk id="2" creationId="{FFA694D1-E8DE-4C2C-A012-5E8F7623839B}"/>
          </ac:spMkLst>
        </pc:spChg>
        <pc:spChg chg="mod">
          <ac:chgData name="염주헌" userId="S::diting9813@skuniv.ac.kr::f7b51415-4b6f-44fe-85f5-fdd062efac66" providerId="AD" clId="Web-{B464CF2D-6BC5-11E2-2DE9-AD962D9879DA}" dt="2021-01-07T15:03:18.075" v="269" actId="20577"/>
          <ac:spMkLst>
            <pc:docMk/>
            <pc:sldMk cId="3862284826" sldId="276"/>
            <ac:spMk id="3" creationId="{3E3C8102-7AF6-413D-AE03-BAF3B72CFBCE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03:30.122" v="282" actId="20577"/>
        <pc:sldMkLst>
          <pc:docMk/>
          <pc:sldMk cId="1308607169" sldId="277"/>
        </pc:sldMkLst>
        <pc:spChg chg="mod">
          <ac:chgData name="염주헌" userId="S::diting9813@skuniv.ac.kr::f7b51415-4b6f-44fe-85f5-fdd062efac66" providerId="AD" clId="Web-{B464CF2D-6BC5-11E2-2DE9-AD962D9879DA}" dt="2021-01-07T15:03:20.747" v="273" actId="20577"/>
          <ac:spMkLst>
            <pc:docMk/>
            <pc:sldMk cId="1308607169" sldId="277"/>
            <ac:spMk id="2" creationId="{4B644093-D53D-40B1-9DBB-2EBED993BA7E}"/>
          </ac:spMkLst>
        </pc:spChg>
        <pc:spChg chg="add del mod">
          <ac:chgData name="염주헌" userId="S::diting9813@skuniv.ac.kr::f7b51415-4b6f-44fe-85f5-fdd062efac66" providerId="AD" clId="Web-{B464CF2D-6BC5-11E2-2DE9-AD962D9879DA}" dt="2021-01-07T15:03:30.122" v="282" actId="20577"/>
          <ac:spMkLst>
            <pc:docMk/>
            <pc:sldMk cId="1308607169" sldId="277"/>
            <ac:spMk id="3" creationId="{7A3C7F66-DC87-4BF1-87C3-2B1834471F56}"/>
          </ac:spMkLst>
        </pc:spChg>
        <pc:spChg chg="add del mod">
          <ac:chgData name="염주헌" userId="S::diting9813@skuniv.ac.kr::f7b51415-4b6f-44fe-85f5-fdd062efac66" providerId="AD" clId="Web-{B464CF2D-6BC5-11E2-2DE9-AD962D9879DA}" dt="2021-01-07T15:03:23.856" v="279"/>
          <ac:spMkLst>
            <pc:docMk/>
            <pc:sldMk cId="1308607169" sldId="277"/>
            <ac:spMk id="11" creationId="{23DC15B1-499E-4710-8D06-5D787F8088A5}"/>
          </ac:spMkLst>
        </pc:spChg>
        <pc:graphicFrameChg chg="add del mod ord modGraphic">
          <ac:chgData name="염주헌" userId="S::diting9813@skuniv.ac.kr::f7b51415-4b6f-44fe-85f5-fdd062efac66" providerId="AD" clId="Web-{B464CF2D-6BC5-11E2-2DE9-AD962D9879DA}" dt="2021-01-07T15:03:26.544" v="280"/>
          <ac:graphicFrameMkLst>
            <pc:docMk/>
            <pc:sldMk cId="1308607169" sldId="277"/>
            <ac:graphicFrameMk id="4" creationId="{51BD8317-C62B-4906-937B-D086CC1EE376}"/>
          </ac:graphicFrameMkLst>
        </pc:graphicFrameChg>
      </pc:sldChg>
      <pc:sldChg chg="addSp modSp new">
        <pc:chgData name="염주헌" userId="S::diting9813@skuniv.ac.kr::f7b51415-4b6f-44fe-85f5-fdd062efac66" providerId="AD" clId="Web-{B464CF2D-6BC5-11E2-2DE9-AD962D9879DA}" dt="2021-01-07T15:03:43.560" v="291" actId="14100"/>
        <pc:sldMkLst>
          <pc:docMk/>
          <pc:sldMk cId="757039491" sldId="278"/>
        </pc:sldMkLst>
        <pc:spChg chg="mod">
          <ac:chgData name="염주헌" userId="S::diting9813@skuniv.ac.kr::f7b51415-4b6f-44fe-85f5-fdd062efac66" providerId="AD" clId="Web-{B464CF2D-6BC5-11E2-2DE9-AD962D9879DA}" dt="2021-01-07T15:03:33.528" v="285" actId="20577"/>
          <ac:spMkLst>
            <pc:docMk/>
            <pc:sldMk cId="757039491" sldId="278"/>
            <ac:spMk id="2" creationId="{3F37AAFD-930A-4176-9E8C-6A88A798EDA6}"/>
          </ac:spMkLst>
        </pc:spChg>
        <pc:spChg chg="mod">
          <ac:chgData name="염주헌" userId="S::diting9813@skuniv.ac.kr::f7b51415-4b6f-44fe-85f5-fdd062efac66" providerId="AD" clId="Web-{B464CF2D-6BC5-11E2-2DE9-AD962D9879DA}" dt="2021-01-07T15:03:40.763" v="288" actId="20577"/>
          <ac:spMkLst>
            <pc:docMk/>
            <pc:sldMk cId="757039491" sldId="278"/>
            <ac:spMk id="3" creationId="{27882231-5D9E-42E7-8429-93F1B67551C8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3:43.560" v="291" actId="14100"/>
          <ac:picMkLst>
            <pc:docMk/>
            <pc:sldMk cId="757039491" sldId="278"/>
            <ac:picMk id="4" creationId="{8B650B10-C965-4F40-B75E-C70B34A5D6D8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5:00.905" v="300" actId="14100"/>
        <pc:sldMkLst>
          <pc:docMk/>
          <pc:sldMk cId="626065971" sldId="279"/>
        </pc:sldMkLst>
        <pc:spChg chg="mod">
          <ac:chgData name="염주헌" userId="S::diting9813@skuniv.ac.kr::f7b51415-4b6f-44fe-85f5-fdd062efac66" providerId="AD" clId="Web-{B464CF2D-6BC5-11E2-2DE9-AD962D9879DA}" dt="2021-01-07T15:04:49.327" v="294" actId="20577"/>
          <ac:spMkLst>
            <pc:docMk/>
            <pc:sldMk cId="626065971" sldId="279"/>
            <ac:spMk id="2" creationId="{F21AD806-7E6D-4C38-BA95-A11028250236}"/>
          </ac:spMkLst>
        </pc:spChg>
        <pc:spChg chg="mod">
          <ac:chgData name="염주헌" userId="S::diting9813@skuniv.ac.kr::f7b51415-4b6f-44fe-85f5-fdd062efac66" providerId="AD" clId="Web-{B464CF2D-6BC5-11E2-2DE9-AD962D9879DA}" dt="2021-01-07T15:04:55.608" v="297" actId="20577"/>
          <ac:spMkLst>
            <pc:docMk/>
            <pc:sldMk cId="626065971" sldId="279"/>
            <ac:spMk id="3" creationId="{9D5E5B36-6886-4CB5-896C-E82702016048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5:00.905" v="300" actId="14100"/>
          <ac:picMkLst>
            <pc:docMk/>
            <pc:sldMk cId="626065971" sldId="279"/>
            <ac:picMk id="4" creationId="{57D49078-4F5C-4E3D-9CBC-31B95A34A8D5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5:25.687" v="314" actId="1076"/>
        <pc:sldMkLst>
          <pc:docMk/>
          <pc:sldMk cId="3209024993" sldId="280"/>
        </pc:sldMkLst>
        <pc:spChg chg="mod">
          <ac:chgData name="염주헌" userId="S::diting9813@skuniv.ac.kr::f7b51415-4b6f-44fe-85f5-fdd062efac66" providerId="AD" clId="Web-{B464CF2D-6BC5-11E2-2DE9-AD962D9879DA}" dt="2021-01-07T15:05:07.343" v="304" actId="20577"/>
          <ac:spMkLst>
            <pc:docMk/>
            <pc:sldMk cId="3209024993" sldId="280"/>
            <ac:spMk id="2" creationId="{C3808319-B87E-474E-8533-8F0151867A37}"/>
          </ac:spMkLst>
        </pc:spChg>
        <pc:spChg chg="mod">
          <ac:chgData name="염주헌" userId="S::diting9813@skuniv.ac.kr::f7b51415-4b6f-44fe-85f5-fdd062efac66" providerId="AD" clId="Web-{B464CF2D-6BC5-11E2-2DE9-AD962D9879DA}" dt="2021-01-07T15:05:11.530" v="307" actId="20577"/>
          <ac:spMkLst>
            <pc:docMk/>
            <pc:sldMk cId="3209024993" sldId="280"/>
            <ac:spMk id="3" creationId="{2EC345E6-A7E7-4303-B4F7-87E50CBC5684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5:25.687" v="314" actId="1076"/>
          <ac:picMkLst>
            <pc:docMk/>
            <pc:sldMk cId="3209024993" sldId="280"/>
            <ac:picMk id="4" creationId="{773C9A7D-27FA-4564-95C5-886169632206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5:18.999" v="311" actId="14100"/>
          <ac:picMkLst>
            <pc:docMk/>
            <pc:sldMk cId="3209024993" sldId="280"/>
            <ac:picMk id="5" creationId="{272DBAF5-1677-4FF8-8556-25790568C9E9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5:56.813" v="336" actId="14100"/>
        <pc:sldMkLst>
          <pc:docMk/>
          <pc:sldMk cId="3614619835" sldId="281"/>
        </pc:sldMkLst>
        <pc:spChg chg="mod">
          <ac:chgData name="염주헌" userId="S::diting9813@skuniv.ac.kr::f7b51415-4b6f-44fe-85f5-fdd062efac66" providerId="AD" clId="Web-{B464CF2D-6BC5-11E2-2DE9-AD962D9879DA}" dt="2021-01-07T15:05:30.406" v="317" actId="20577"/>
          <ac:spMkLst>
            <pc:docMk/>
            <pc:sldMk cId="3614619835" sldId="281"/>
            <ac:spMk id="2" creationId="{26AF8D40-F094-40F9-8D26-9FFBDFC9EA06}"/>
          </ac:spMkLst>
        </pc:spChg>
        <pc:spChg chg="mod">
          <ac:chgData name="염주헌" userId="S::diting9813@skuniv.ac.kr::f7b51415-4b6f-44fe-85f5-fdd062efac66" providerId="AD" clId="Web-{B464CF2D-6BC5-11E2-2DE9-AD962D9879DA}" dt="2021-01-07T15:05:51.891" v="333" actId="20577"/>
          <ac:spMkLst>
            <pc:docMk/>
            <pc:sldMk cId="3614619835" sldId="281"/>
            <ac:spMk id="3" creationId="{8A92712D-1530-4781-8432-6FD300B24A9F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5:37.218" v="322" actId="1076"/>
          <ac:picMkLst>
            <pc:docMk/>
            <pc:sldMk cId="3614619835" sldId="281"/>
            <ac:picMk id="4" creationId="{5CD092AD-E868-46A2-981E-D0DE82AB5212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5:56.813" v="336" actId="14100"/>
          <ac:picMkLst>
            <pc:docMk/>
            <pc:sldMk cId="3614619835" sldId="281"/>
            <ac:picMk id="5" creationId="{05A1D709-F3F6-413F-82D5-F4F4FE70BC06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06:05.657" v="342" actId="20577"/>
        <pc:sldMkLst>
          <pc:docMk/>
          <pc:sldMk cId="785642221" sldId="282"/>
        </pc:sldMkLst>
        <pc:spChg chg="mod">
          <ac:chgData name="염주헌" userId="S::diting9813@skuniv.ac.kr::f7b51415-4b6f-44fe-85f5-fdd062efac66" providerId="AD" clId="Web-{B464CF2D-6BC5-11E2-2DE9-AD962D9879DA}" dt="2021-01-07T15:06:02.453" v="339" actId="20577"/>
          <ac:spMkLst>
            <pc:docMk/>
            <pc:sldMk cId="785642221" sldId="282"/>
            <ac:spMk id="2" creationId="{E655ACAC-360E-4146-A0D9-544B7AE6A1ED}"/>
          </ac:spMkLst>
        </pc:spChg>
        <pc:spChg chg="mod">
          <ac:chgData name="염주헌" userId="S::diting9813@skuniv.ac.kr::f7b51415-4b6f-44fe-85f5-fdd062efac66" providerId="AD" clId="Web-{B464CF2D-6BC5-11E2-2DE9-AD962D9879DA}" dt="2021-01-07T15:06:05.657" v="342" actId="20577"/>
          <ac:spMkLst>
            <pc:docMk/>
            <pc:sldMk cId="785642221" sldId="282"/>
            <ac:spMk id="3" creationId="{4158870C-3EA4-4742-9667-E24A1908685C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06:16.563" v="349" actId="20577"/>
        <pc:sldMkLst>
          <pc:docMk/>
          <pc:sldMk cId="573778165" sldId="283"/>
        </pc:sldMkLst>
        <pc:spChg chg="mod">
          <ac:chgData name="염주헌" userId="S::diting9813@skuniv.ac.kr::f7b51415-4b6f-44fe-85f5-fdd062efac66" providerId="AD" clId="Web-{B464CF2D-6BC5-11E2-2DE9-AD962D9879DA}" dt="2021-01-07T15:06:08.704" v="345" actId="20577"/>
          <ac:spMkLst>
            <pc:docMk/>
            <pc:sldMk cId="573778165" sldId="283"/>
            <ac:spMk id="2" creationId="{9AF532E4-3907-4EFE-B944-859D1B72A755}"/>
          </ac:spMkLst>
        </pc:spChg>
        <pc:spChg chg="mod">
          <ac:chgData name="염주헌" userId="S::diting9813@skuniv.ac.kr::f7b51415-4b6f-44fe-85f5-fdd062efac66" providerId="AD" clId="Web-{B464CF2D-6BC5-11E2-2DE9-AD962D9879DA}" dt="2021-01-07T15:06:16.563" v="349" actId="20577"/>
          <ac:spMkLst>
            <pc:docMk/>
            <pc:sldMk cId="573778165" sldId="283"/>
            <ac:spMk id="3" creationId="{F9B9E98A-7ACB-4A42-832C-9ED8C6F7E121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06:58.595" v="370" actId="14100"/>
        <pc:sldMkLst>
          <pc:docMk/>
          <pc:sldMk cId="1662059387" sldId="284"/>
        </pc:sldMkLst>
        <pc:spChg chg="del mod">
          <ac:chgData name="염주헌" userId="S::diting9813@skuniv.ac.kr::f7b51415-4b6f-44fe-85f5-fdd062efac66" providerId="AD" clId="Web-{B464CF2D-6BC5-11E2-2DE9-AD962D9879DA}" dt="2021-01-07T15:06:36.985" v="357"/>
          <ac:spMkLst>
            <pc:docMk/>
            <pc:sldMk cId="1662059387" sldId="284"/>
            <ac:spMk id="2" creationId="{527B0765-343D-4E85-A8D2-3455E1112D78}"/>
          </ac:spMkLst>
        </pc:spChg>
        <pc:spChg chg="add del mod">
          <ac:chgData name="염주헌" userId="S::diting9813@skuniv.ac.kr::f7b51415-4b6f-44fe-85f5-fdd062efac66" providerId="AD" clId="Web-{B464CF2D-6BC5-11E2-2DE9-AD962D9879DA}" dt="2021-01-07T15:06:40.892" v="359"/>
          <ac:spMkLst>
            <pc:docMk/>
            <pc:sldMk cId="1662059387" sldId="284"/>
            <ac:spMk id="3" creationId="{44C5F387-73D5-4AC9-AC7F-52CE2E32AAC0}"/>
          </ac:spMkLst>
        </pc:spChg>
        <pc:spChg chg="add del mod">
          <ac:chgData name="염주헌" userId="S::diting9813@skuniv.ac.kr::f7b51415-4b6f-44fe-85f5-fdd062efac66" providerId="AD" clId="Web-{B464CF2D-6BC5-11E2-2DE9-AD962D9879DA}" dt="2021-01-07T15:06:51.830" v="364"/>
          <ac:spMkLst>
            <pc:docMk/>
            <pc:sldMk cId="1662059387" sldId="284"/>
            <ac:spMk id="6" creationId="{48B1D1F2-37CD-4D35-B3CE-ED481987BBD0}"/>
          </ac:spMkLst>
        </pc:spChg>
        <pc:spChg chg="add mod">
          <ac:chgData name="염주헌" userId="S::diting9813@skuniv.ac.kr::f7b51415-4b6f-44fe-85f5-fdd062efac66" providerId="AD" clId="Web-{B464CF2D-6BC5-11E2-2DE9-AD962D9879DA}" dt="2021-01-07T15:06:58.595" v="370" actId="14100"/>
          <ac:spMkLst>
            <pc:docMk/>
            <pc:sldMk cId="1662059387" sldId="284"/>
            <ac:spMk id="7" creationId="{B88A59A4-EEED-434B-9A5A-57A08B3AE053}"/>
          </ac:spMkLst>
        </pc:spChg>
        <pc:picChg chg="add del mod">
          <ac:chgData name="염주헌" userId="S::diting9813@skuniv.ac.kr::f7b51415-4b6f-44fe-85f5-fdd062efac66" providerId="AD" clId="Web-{B464CF2D-6BC5-11E2-2DE9-AD962D9879DA}" dt="2021-01-07T15:06:28.657" v="354"/>
          <ac:picMkLst>
            <pc:docMk/>
            <pc:sldMk cId="1662059387" sldId="284"/>
            <ac:picMk id="4" creationId="{4D13D640-85F7-43E1-8AE9-2AFB3FEB6ED1}"/>
          </ac:picMkLst>
        </pc:picChg>
        <pc:picChg chg="add mod ord">
          <ac:chgData name="염주헌" userId="S::diting9813@skuniv.ac.kr::f7b51415-4b6f-44fe-85f5-fdd062efac66" providerId="AD" clId="Web-{B464CF2D-6BC5-11E2-2DE9-AD962D9879DA}" dt="2021-01-07T15:06:53.283" v="365" actId="1076"/>
          <ac:picMkLst>
            <pc:docMk/>
            <pc:sldMk cId="1662059387" sldId="284"/>
            <ac:picMk id="5" creationId="{72F3198F-866D-40A5-88A7-AD7579393664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7:33.284" v="386" actId="14100"/>
        <pc:sldMkLst>
          <pc:docMk/>
          <pc:sldMk cId="708811885" sldId="285"/>
        </pc:sldMkLst>
        <pc:spChg chg="mod">
          <ac:chgData name="염주헌" userId="S::diting9813@skuniv.ac.kr::f7b51415-4b6f-44fe-85f5-fdd062efac66" providerId="AD" clId="Web-{B464CF2D-6BC5-11E2-2DE9-AD962D9879DA}" dt="2021-01-07T15:07:03.330" v="373" actId="20577"/>
          <ac:spMkLst>
            <pc:docMk/>
            <pc:sldMk cId="708811885" sldId="285"/>
            <ac:spMk id="2" creationId="{6DBF75C1-8D27-4859-95E3-7FAAA5806F9C}"/>
          </ac:spMkLst>
        </pc:spChg>
        <pc:spChg chg="mod">
          <ac:chgData name="염주헌" userId="S::diting9813@skuniv.ac.kr::f7b51415-4b6f-44fe-85f5-fdd062efac66" providerId="AD" clId="Web-{B464CF2D-6BC5-11E2-2DE9-AD962D9879DA}" dt="2021-01-07T15:07:08.439" v="376" actId="20577"/>
          <ac:spMkLst>
            <pc:docMk/>
            <pc:sldMk cId="708811885" sldId="285"/>
            <ac:spMk id="3" creationId="{8398DB8D-9E74-420F-91CD-115301E34ED9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7:12.721" v="378" actId="1076"/>
          <ac:picMkLst>
            <pc:docMk/>
            <pc:sldMk cId="708811885" sldId="285"/>
            <ac:picMk id="4" creationId="{4260A385-768F-4FDA-A795-F92BE4CB66B8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7:32.080" v="385" actId="14100"/>
          <ac:picMkLst>
            <pc:docMk/>
            <pc:sldMk cId="708811885" sldId="285"/>
            <ac:picMk id="5" creationId="{4CFE2FDD-2B7E-487A-BDC7-2206A73185C4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7:33.284" v="386" actId="14100"/>
          <ac:picMkLst>
            <pc:docMk/>
            <pc:sldMk cId="708811885" sldId="285"/>
            <ac:picMk id="6" creationId="{67187E7F-BE68-4197-B669-4F9E1EDAF4B4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7:46.831" v="396" actId="14100"/>
        <pc:sldMkLst>
          <pc:docMk/>
          <pc:sldMk cId="1132719216" sldId="286"/>
        </pc:sldMkLst>
        <pc:spChg chg="mod">
          <ac:chgData name="염주헌" userId="S::diting9813@skuniv.ac.kr::f7b51415-4b6f-44fe-85f5-fdd062efac66" providerId="AD" clId="Web-{B464CF2D-6BC5-11E2-2DE9-AD962D9879DA}" dt="2021-01-07T15:07:39.081" v="389" actId="20577"/>
          <ac:spMkLst>
            <pc:docMk/>
            <pc:sldMk cId="1132719216" sldId="286"/>
            <ac:spMk id="2" creationId="{CB03C53E-4D96-42F4-B6F8-FD7F077ECE63}"/>
          </ac:spMkLst>
        </pc:spChg>
        <pc:spChg chg="mod">
          <ac:chgData name="염주헌" userId="S::diting9813@skuniv.ac.kr::f7b51415-4b6f-44fe-85f5-fdd062efac66" providerId="AD" clId="Web-{B464CF2D-6BC5-11E2-2DE9-AD962D9879DA}" dt="2021-01-07T15:07:44.096" v="393" actId="20577"/>
          <ac:spMkLst>
            <pc:docMk/>
            <pc:sldMk cId="1132719216" sldId="286"/>
            <ac:spMk id="3" creationId="{752F1B63-8D0A-4A77-B5E2-152B6C83B05F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7:46.831" v="396" actId="14100"/>
          <ac:picMkLst>
            <pc:docMk/>
            <pc:sldMk cId="1132719216" sldId="286"/>
            <ac:picMk id="4" creationId="{C2D90F47-FAB1-4D98-BF87-F17BE3C3D013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08:31.441" v="408" actId="14100"/>
        <pc:sldMkLst>
          <pc:docMk/>
          <pc:sldMk cId="109663680" sldId="287"/>
        </pc:sldMkLst>
        <pc:spChg chg="mod">
          <ac:chgData name="염주헌" userId="S::diting9813@skuniv.ac.kr::f7b51415-4b6f-44fe-85f5-fdd062efac66" providerId="AD" clId="Web-{B464CF2D-6BC5-11E2-2DE9-AD962D9879DA}" dt="2021-01-07T15:07:58.925" v="400" actId="20577"/>
          <ac:spMkLst>
            <pc:docMk/>
            <pc:sldMk cId="109663680" sldId="287"/>
            <ac:spMk id="2" creationId="{22971283-F2C1-4F79-AA0C-26F1BCBE641F}"/>
          </ac:spMkLst>
        </pc:spChg>
        <pc:spChg chg="mod">
          <ac:chgData name="염주헌" userId="S::diting9813@skuniv.ac.kr::f7b51415-4b6f-44fe-85f5-fdd062efac66" providerId="AD" clId="Web-{B464CF2D-6BC5-11E2-2DE9-AD962D9879DA}" dt="2021-01-07T15:08:02.800" v="403" actId="20577"/>
          <ac:spMkLst>
            <pc:docMk/>
            <pc:sldMk cId="109663680" sldId="287"/>
            <ac:spMk id="3" creationId="{25861347-1A6D-4F30-AE8A-36C8FCBDC39C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8:31.441" v="408" actId="14100"/>
          <ac:picMkLst>
            <pc:docMk/>
            <pc:sldMk cId="109663680" sldId="287"/>
            <ac:picMk id="4" creationId="{79F87BAF-52EA-42EA-A7BF-48EDEAF07FB2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08:47.379" v="414" actId="20577"/>
        <pc:sldMkLst>
          <pc:docMk/>
          <pc:sldMk cId="372533342" sldId="288"/>
        </pc:sldMkLst>
        <pc:spChg chg="mod">
          <ac:chgData name="염주헌" userId="S::diting9813@skuniv.ac.kr::f7b51415-4b6f-44fe-85f5-fdd062efac66" providerId="AD" clId="Web-{B464CF2D-6BC5-11E2-2DE9-AD962D9879DA}" dt="2021-01-07T15:08:42.066" v="410" actId="20577"/>
          <ac:spMkLst>
            <pc:docMk/>
            <pc:sldMk cId="372533342" sldId="288"/>
            <ac:spMk id="2" creationId="{B0DFC22D-69BF-4576-9041-C2C885788200}"/>
          </ac:spMkLst>
        </pc:spChg>
        <pc:spChg chg="mod">
          <ac:chgData name="염주헌" userId="S::diting9813@skuniv.ac.kr::f7b51415-4b6f-44fe-85f5-fdd062efac66" providerId="AD" clId="Web-{B464CF2D-6BC5-11E2-2DE9-AD962D9879DA}" dt="2021-01-07T15:08:47.379" v="414" actId="20577"/>
          <ac:spMkLst>
            <pc:docMk/>
            <pc:sldMk cId="372533342" sldId="288"/>
            <ac:spMk id="3" creationId="{763FB0D4-A9D9-4B47-89DA-2E726B03E849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09:33.146" v="430" actId="14100"/>
        <pc:sldMkLst>
          <pc:docMk/>
          <pc:sldMk cId="3644394849" sldId="289"/>
        </pc:sldMkLst>
        <pc:spChg chg="del">
          <ac:chgData name="염주헌" userId="S::diting9813@skuniv.ac.kr::f7b51415-4b6f-44fe-85f5-fdd062efac66" providerId="AD" clId="Web-{B464CF2D-6BC5-11E2-2DE9-AD962D9879DA}" dt="2021-01-07T15:08:53.614" v="416"/>
          <ac:spMkLst>
            <pc:docMk/>
            <pc:sldMk cId="3644394849" sldId="289"/>
            <ac:spMk id="2" creationId="{EED48F0B-9C3F-45D3-BA3F-01B7D91048BF}"/>
          </ac:spMkLst>
        </pc:spChg>
        <pc:spChg chg="mod">
          <ac:chgData name="염주헌" userId="S::diting9813@skuniv.ac.kr::f7b51415-4b6f-44fe-85f5-fdd062efac66" providerId="AD" clId="Web-{B464CF2D-6BC5-11E2-2DE9-AD962D9879DA}" dt="2021-01-07T15:09:05.661" v="420" actId="20577"/>
          <ac:spMkLst>
            <pc:docMk/>
            <pc:sldMk cId="3644394849" sldId="289"/>
            <ac:spMk id="3" creationId="{4CFC6945-12CF-4659-9CF4-44AC41005563}"/>
          </ac:spMkLst>
        </pc:spChg>
        <pc:spChg chg="add mod">
          <ac:chgData name="염주헌" userId="S::diting9813@skuniv.ac.kr::f7b51415-4b6f-44fe-85f5-fdd062efac66" providerId="AD" clId="Web-{B464CF2D-6BC5-11E2-2DE9-AD962D9879DA}" dt="2021-01-07T15:09:21.458" v="427" actId="1076"/>
          <ac:spMkLst>
            <pc:docMk/>
            <pc:sldMk cId="3644394849" sldId="289"/>
            <ac:spMk id="5" creationId="{F167B3FF-78F5-404A-84EE-EA8151526438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09:13.895" v="425" actId="14100"/>
          <ac:picMkLst>
            <pc:docMk/>
            <pc:sldMk cId="3644394849" sldId="289"/>
            <ac:picMk id="4" creationId="{1F821426-514B-4C27-865D-01437F362DAB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09:33.146" v="430" actId="14100"/>
          <ac:picMkLst>
            <pc:docMk/>
            <pc:sldMk cId="3644394849" sldId="289"/>
            <ac:picMk id="6" creationId="{C520C578-84B5-4A61-B363-120C5B91A84D}"/>
          </ac:picMkLst>
        </pc:picChg>
      </pc:sldChg>
      <pc:sldChg chg="delSp modSp new">
        <pc:chgData name="염주헌" userId="S::diting9813@skuniv.ac.kr::f7b51415-4b6f-44fe-85f5-fdd062efac66" providerId="AD" clId="Web-{B464CF2D-6BC5-11E2-2DE9-AD962D9879DA}" dt="2021-01-07T15:12:05.665" v="516" actId="20577"/>
        <pc:sldMkLst>
          <pc:docMk/>
          <pc:sldMk cId="283439578" sldId="290"/>
        </pc:sldMkLst>
        <pc:spChg chg="mod">
          <ac:chgData name="염주헌" userId="S::diting9813@skuniv.ac.kr::f7b51415-4b6f-44fe-85f5-fdd062efac66" providerId="AD" clId="Web-{B464CF2D-6BC5-11E2-2DE9-AD962D9879DA}" dt="2021-01-07T15:12:05.665" v="516" actId="20577"/>
          <ac:spMkLst>
            <pc:docMk/>
            <pc:sldMk cId="283439578" sldId="290"/>
            <ac:spMk id="2" creationId="{CB24D5F0-2F43-4A9B-BFE3-5BA5DA936E5F}"/>
          </ac:spMkLst>
        </pc:spChg>
        <pc:spChg chg="del">
          <ac:chgData name="염주헌" userId="S::diting9813@skuniv.ac.kr::f7b51415-4b6f-44fe-85f5-fdd062efac66" providerId="AD" clId="Web-{B464CF2D-6BC5-11E2-2DE9-AD962D9879DA}" dt="2021-01-07T15:11:55.071" v="508"/>
          <ac:spMkLst>
            <pc:docMk/>
            <pc:sldMk cId="283439578" sldId="290"/>
            <ac:spMk id="3" creationId="{444B85EC-3DC8-40B8-AA75-77084735DCAC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10:11.990" v="439" actId="20577"/>
        <pc:sldMkLst>
          <pc:docMk/>
          <pc:sldMk cId="1291063765" sldId="291"/>
        </pc:sldMkLst>
        <pc:spChg chg="mod">
          <ac:chgData name="염주헌" userId="S::diting9813@skuniv.ac.kr::f7b51415-4b6f-44fe-85f5-fdd062efac66" providerId="AD" clId="Web-{B464CF2D-6BC5-11E2-2DE9-AD962D9879DA}" dt="2021-01-07T15:10:07.490" v="435" actId="20577"/>
          <ac:spMkLst>
            <pc:docMk/>
            <pc:sldMk cId="1291063765" sldId="291"/>
            <ac:spMk id="2" creationId="{97568494-2448-4EA4-958C-C5D926121F69}"/>
          </ac:spMkLst>
        </pc:spChg>
        <pc:spChg chg="del">
          <ac:chgData name="염주헌" userId="S::diting9813@skuniv.ac.kr::f7b51415-4b6f-44fe-85f5-fdd062efac66" providerId="AD" clId="Web-{B464CF2D-6BC5-11E2-2DE9-AD962D9879DA}" dt="2021-01-07T15:09:59.787" v="433"/>
          <ac:spMkLst>
            <pc:docMk/>
            <pc:sldMk cId="1291063765" sldId="291"/>
            <ac:spMk id="3" creationId="{DFF3A062-8304-4001-B4D2-1D525EDC1394}"/>
          </ac:spMkLst>
        </pc:spChg>
        <pc:spChg chg="add mod">
          <ac:chgData name="염주헌" userId="S::diting9813@skuniv.ac.kr::f7b51415-4b6f-44fe-85f5-fdd062efac66" providerId="AD" clId="Web-{B464CF2D-6BC5-11E2-2DE9-AD962D9879DA}" dt="2021-01-07T15:10:11.990" v="439" actId="20577"/>
          <ac:spMkLst>
            <pc:docMk/>
            <pc:sldMk cId="1291063765" sldId="291"/>
            <ac:spMk id="6" creationId="{FC2A9C2B-1970-4D2E-9DA0-D08BE6133C3C}"/>
          </ac:spMkLst>
        </pc:spChg>
        <pc:picChg chg="add del mod ord">
          <ac:chgData name="염주헌" userId="S::diting9813@skuniv.ac.kr::f7b51415-4b6f-44fe-85f5-fdd062efac66" providerId="AD" clId="Web-{B464CF2D-6BC5-11E2-2DE9-AD962D9879DA}" dt="2021-01-07T15:10:04.615" v="434"/>
          <ac:picMkLst>
            <pc:docMk/>
            <pc:sldMk cId="1291063765" sldId="291"/>
            <ac:picMk id="4" creationId="{047783C3-01AD-4C2C-A814-5216B8DE04E3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10:20.194" v="446" actId="20577"/>
        <pc:sldMkLst>
          <pc:docMk/>
          <pc:sldMk cId="948424896" sldId="292"/>
        </pc:sldMkLst>
        <pc:spChg chg="mod">
          <ac:chgData name="염주헌" userId="S::diting9813@skuniv.ac.kr::f7b51415-4b6f-44fe-85f5-fdd062efac66" providerId="AD" clId="Web-{B464CF2D-6BC5-11E2-2DE9-AD962D9879DA}" dt="2021-01-07T15:10:17.256" v="443" actId="20577"/>
          <ac:spMkLst>
            <pc:docMk/>
            <pc:sldMk cId="948424896" sldId="292"/>
            <ac:spMk id="2" creationId="{73AF1D23-F768-4596-8547-1805739FE1E7}"/>
          </ac:spMkLst>
        </pc:spChg>
        <pc:spChg chg="mod">
          <ac:chgData name="염주헌" userId="S::diting9813@skuniv.ac.kr::f7b51415-4b6f-44fe-85f5-fdd062efac66" providerId="AD" clId="Web-{B464CF2D-6BC5-11E2-2DE9-AD962D9879DA}" dt="2021-01-07T15:10:20.194" v="446" actId="20577"/>
          <ac:spMkLst>
            <pc:docMk/>
            <pc:sldMk cId="948424896" sldId="292"/>
            <ac:spMk id="3" creationId="{AD2F4E94-B91D-4543-A028-BF86956A51E6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0:29.694" v="453" actId="20577"/>
        <pc:sldMkLst>
          <pc:docMk/>
          <pc:sldMk cId="1576299729" sldId="293"/>
        </pc:sldMkLst>
        <pc:spChg chg="mod">
          <ac:chgData name="염주헌" userId="S::diting9813@skuniv.ac.kr::f7b51415-4b6f-44fe-85f5-fdd062efac66" providerId="AD" clId="Web-{B464CF2D-6BC5-11E2-2DE9-AD962D9879DA}" dt="2021-01-07T15:10:26.663" v="450" actId="20577"/>
          <ac:spMkLst>
            <pc:docMk/>
            <pc:sldMk cId="1576299729" sldId="293"/>
            <ac:spMk id="2" creationId="{700B1CCB-0EB3-4B3B-BF08-9FD82D971945}"/>
          </ac:spMkLst>
        </pc:spChg>
        <pc:spChg chg="mod">
          <ac:chgData name="염주헌" userId="S::diting9813@skuniv.ac.kr::f7b51415-4b6f-44fe-85f5-fdd062efac66" providerId="AD" clId="Web-{B464CF2D-6BC5-11E2-2DE9-AD962D9879DA}" dt="2021-01-07T15:10:29.694" v="453" actId="20577"/>
          <ac:spMkLst>
            <pc:docMk/>
            <pc:sldMk cId="1576299729" sldId="293"/>
            <ac:spMk id="3" creationId="{8A5A6EEC-1FC6-4E17-BD28-1917D78FC0C6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0:37.132" v="460" actId="20577"/>
        <pc:sldMkLst>
          <pc:docMk/>
          <pc:sldMk cId="3778755404" sldId="294"/>
        </pc:sldMkLst>
        <pc:spChg chg="mod">
          <ac:chgData name="염주헌" userId="S::diting9813@skuniv.ac.kr::f7b51415-4b6f-44fe-85f5-fdd062efac66" providerId="AD" clId="Web-{B464CF2D-6BC5-11E2-2DE9-AD962D9879DA}" dt="2021-01-07T15:10:35.116" v="457" actId="20577"/>
          <ac:spMkLst>
            <pc:docMk/>
            <pc:sldMk cId="3778755404" sldId="294"/>
            <ac:spMk id="2" creationId="{6C87FBE4-0480-4848-8EF7-CA485842E023}"/>
          </ac:spMkLst>
        </pc:spChg>
        <pc:spChg chg="mod">
          <ac:chgData name="염주헌" userId="S::diting9813@skuniv.ac.kr::f7b51415-4b6f-44fe-85f5-fdd062efac66" providerId="AD" clId="Web-{B464CF2D-6BC5-11E2-2DE9-AD962D9879DA}" dt="2021-01-07T15:10:37.132" v="460" actId="20577"/>
          <ac:spMkLst>
            <pc:docMk/>
            <pc:sldMk cId="3778755404" sldId="294"/>
            <ac:spMk id="3" creationId="{AA56DCE7-FDB5-41C8-B70B-C21974A0BC74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0:44.429" v="467" actId="20577"/>
        <pc:sldMkLst>
          <pc:docMk/>
          <pc:sldMk cId="933331059" sldId="295"/>
        </pc:sldMkLst>
        <pc:spChg chg="mod">
          <ac:chgData name="염주헌" userId="S::diting9813@skuniv.ac.kr::f7b51415-4b6f-44fe-85f5-fdd062efac66" providerId="AD" clId="Web-{B464CF2D-6BC5-11E2-2DE9-AD962D9879DA}" dt="2021-01-07T15:10:42.725" v="464" actId="20577"/>
          <ac:spMkLst>
            <pc:docMk/>
            <pc:sldMk cId="933331059" sldId="295"/>
            <ac:spMk id="2" creationId="{B43C6977-966C-4D42-B72B-94118F20AA45}"/>
          </ac:spMkLst>
        </pc:spChg>
        <pc:spChg chg="mod">
          <ac:chgData name="염주헌" userId="S::diting9813@skuniv.ac.kr::f7b51415-4b6f-44fe-85f5-fdd062efac66" providerId="AD" clId="Web-{B464CF2D-6BC5-11E2-2DE9-AD962D9879DA}" dt="2021-01-07T15:10:44.429" v="467" actId="20577"/>
          <ac:spMkLst>
            <pc:docMk/>
            <pc:sldMk cId="933331059" sldId="295"/>
            <ac:spMk id="3" creationId="{3D8FC1F6-DC8B-430F-ACE5-D85BB9D4CC29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0:52.507" v="473" actId="20577"/>
        <pc:sldMkLst>
          <pc:docMk/>
          <pc:sldMk cId="3134061239" sldId="296"/>
        </pc:sldMkLst>
        <pc:spChg chg="mod">
          <ac:chgData name="염주헌" userId="S::diting9813@skuniv.ac.kr::f7b51415-4b6f-44fe-85f5-fdd062efac66" providerId="AD" clId="Web-{B464CF2D-6BC5-11E2-2DE9-AD962D9879DA}" dt="2021-01-07T15:10:49.554" v="470" actId="20577"/>
          <ac:spMkLst>
            <pc:docMk/>
            <pc:sldMk cId="3134061239" sldId="296"/>
            <ac:spMk id="2" creationId="{5104EBAB-37C7-4B3C-8E42-EA6F0B7AA3F0}"/>
          </ac:spMkLst>
        </pc:spChg>
        <pc:spChg chg="mod">
          <ac:chgData name="염주헌" userId="S::diting9813@skuniv.ac.kr::f7b51415-4b6f-44fe-85f5-fdd062efac66" providerId="AD" clId="Web-{B464CF2D-6BC5-11E2-2DE9-AD962D9879DA}" dt="2021-01-07T15:10:52.507" v="473" actId="20577"/>
          <ac:spMkLst>
            <pc:docMk/>
            <pc:sldMk cId="3134061239" sldId="296"/>
            <ac:spMk id="3" creationId="{91315B67-4BAC-48F8-9208-5EF7C6B00275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0:56.398" v="475" actId="20577"/>
        <pc:sldMkLst>
          <pc:docMk/>
          <pc:sldMk cId="2345439666" sldId="297"/>
        </pc:sldMkLst>
        <pc:spChg chg="mod">
          <ac:chgData name="염주헌" userId="S::diting9813@skuniv.ac.kr::f7b51415-4b6f-44fe-85f5-fdd062efac66" providerId="AD" clId="Web-{B464CF2D-6BC5-11E2-2DE9-AD962D9879DA}" dt="2021-01-07T15:10:56.398" v="475" actId="20577"/>
          <ac:spMkLst>
            <pc:docMk/>
            <pc:sldMk cId="2345439666" sldId="297"/>
            <ac:spMk id="2" creationId="{7E78BC30-5449-41D8-B4DA-3542F9DD70DA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1:05.976" v="483" actId="20577"/>
        <pc:sldMkLst>
          <pc:docMk/>
          <pc:sldMk cId="2407837024" sldId="298"/>
        </pc:sldMkLst>
        <pc:spChg chg="mod">
          <ac:chgData name="염주헌" userId="S::diting9813@skuniv.ac.kr::f7b51415-4b6f-44fe-85f5-fdd062efac66" providerId="AD" clId="Web-{B464CF2D-6BC5-11E2-2DE9-AD962D9879DA}" dt="2021-01-07T15:11:02.445" v="480" actId="20577"/>
          <ac:spMkLst>
            <pc:docMk/>
            <pc:sldMk cId="2407837024" sldId="298"/>
            <ac:spMk id="2" creationId="{7BF39635-2E28-49BA-BCF7-D840EBCDB79A}"/>
          </ac:spMkLst>
        </pc:spChg>
        <pc:spChg chg="mod">
          <ac:chgData name="염주헌" userId="S::diting9813@skuniv.ac.kr::f7b51415-4b6f-44fe-85f5-fdd062efac66" providerId="AD" clId="Web-{B464CF2D-6BC5-11E2-2DE9-AD962D9879DA}" dt="2021-01-07T15:11:05.976" v="483" actId="20577"/>
          <ac:spMkLst>
            <pc:docMk/>
            <pc:sldMk cId="2407837024" sldId="298"/>
            <ac:spMk id="3" creationId="{EC66D8AB-FFD5-4F0B-A1DB-8CA8CBF34804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1:14.226" v="490" actId="20577"/>
        <pc:sldMkLst>
          <pc:docMk/>
          <pc:sldMk cId="2456184422" sldId="299"/>
        </pc:sldMkLst>
        <pc:spChg chg="mod">
          <ac:chgData name="염주헌" userId="S::diting9813@skuniv.ac.kr::f7b51415-4b6f-44fe-85f5-fdd062efac66" providerId="AD" clId="Web-{B464CF2D-6BC5-11E2-2DE9-AD962D9879DA}" dt="2021-01-07T15:11:10.460" v="487" actId="20577"/>
          <ac:spMkLst>
            <pc:docMk/>
            <pc:sldMk cId="2456184422" sldId="299"/>
            <ac:spMk id="2" creationId="{6922F12D-A6CA-4C71-AB50-CF60D7720495}"/>
          </ac:spMkLst>
        </pc:spChg>
        <pc:spChg chg="mod">
          <ac:chgData name="염주헌" userId="S::diting9813@skuniv.ac.kr::f7b51415-4b6f-44fe-85f5-fdd062efac66" providerId="AD" clId="Web-{B464CF2D-6BC5-11E2-2DE9-AD962D9879DA}" dt="2021-01-07T15:11:14.226" v="490" actId="20577"/>
          <ac:spMkLst>
            <pc:docMk/>
            <pc:sldMk cId="2456184422" sldId="299"/>
            <ac:spMk id="3" creationId="{301D4D58-46DA-433D-9AE7-23E264646BD9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1:20.664" v="496" actId="20577"/>
        <pc:sldMkLst>
          <pc:docMk/>
          <pc:sldMk cId="3192232151" sldId="300"/>
        </pc:sldMkLst>
        <pc:spChg chg="mod">
          <ac:chgData name="염주헌" userId="S::diting9813@skuniv.ac.kr::f7b51415-4b6f-44fe-85f5-fdd062efac66" providerId="AD" clId="Web-{B464CF2D-6BC5-11E2-2DE9-AD962D9879DA}" dt="2021-01-07T15:11:17.179" v="493" actId="20577"/>
          <ac:spMkLst>
            <pc:docMk/>
            <pc:sldMk cId="3192232151" sldId="300"/>
            <ac:spMk id="2" creationId="{4F06DF78-A8A8-4869-A452-CE8173A40378}"/>
          </ac:spMkLst>
        </pc:spChg>
        <pc:spChg chg="mod">
          <ac:chgData name="염주헌" userId="S::diting9813@skuniv.ac.kr::f7b51415-4b6f-44fe-85f5-fdd062efac66" providerId="AD" clId="Web-{B464CF2D-6BC5-11E2-2DE9-AD962D9879DA}" dt="2021-01-07T15:11:20.664" v="496" actId="20577"/>
          <ac:spMkLst>
            <pc:docMk/>
            <pc:sldMk cId="3192232151" sldId="300"/>
            <ac:spMk id="3" creationId="{F094C9BC-B8AE-4823-871E-8CB813C4EB13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1:39.867" v="503" actId="20577"/>
        <pc:sldMkLst>
          <pc:docMk/>
          <pc:sldMk cId="1970371327" sldId="301"/>
        </pc:sldMkLst>
        <pc:spChg chg="mod">
          <ac:chgData name="염주헌" userId="S::diting9813@skuniv.ac.kr::f7b51415-4b6f-44fe-85f5-fdd062efac66" providerId="AD" clId="Web-{B464CF2D-6BC5-11E2-2DE9-AD962D9879DA}" dt="2021-01-07T15:11:25.523" v="500" actId="20577"/>
          <ac:spMkLst>
            <pc:docMk/>
            <pc:sldMk cId="1970371327" sldId="301"/>
            <ac:spMk id="2" creationId="{20CEB505-E205-41C4-A008-A462A4BE7381}"/>
          </ac:spMkLst>
        </pc:spChg>
        <pc:spChg chg="mod">
          <ac:chgData name="염주헌" userId="S::diting9813@skuniv.ac.kr::f7b51415-4b6f-44fe-85f5-fdd062efac66" providerId="AD" clId="Web-{B464CF2D-6BC5-11E2-2DE9-AD962D9879DA}" dt="2021-01-07T15:11:39.867" v="503" actId="20577"/>
          <ac:spMkLst>
            <pc:docMk/>
            <pc:sldMk cId="1970371327" sldId="301"/>
            <ac:spMk id="3" creationId="{8A7E2A5B-B774-4A27-A61D-8632212091BF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2:11.321" v="524" actId="20577"/>
        <pc:sldMkLst>
          <pc:docMk/>
          <pc:sldMk cId="1195632593" sldId="302"/>
        </pc:sldMkLst>
        <pc:spChg chg="mod">
          <ac:chgData name="염주헌" userId="S::diting9813@skuniv.ac.kr::f7b51415-4b6f-44fe-85f5-fdd062efac66" providerId="AD" clId="Web-{B464CF2D-6BC5-11E2-2DE9-AD962D9879DA}" dt="2021-01-07T15:12:09.602" v="521" actId="20577"/>
          <ac:spMkLst>
            <pc:docMk/>
            <pc:sldMk cId="1195632593" sldId="302"/>
            <ac:spMk id="2" creationId="{348C93ED-75A6-4693-B463-09C7FA416A2E}"/>
          </ac:spMkLst>
        </pc:spChg>
        <pc:spChg chg="mod">
          <ac:chgData name="염주헌" userId="S::diting9813@skuniv.ac.kr::f7b51415-4b6f-44fe-85f5-fdd062efac66" providerId="AD" clId="Web-{B464CF2D-6BC5-11E2-2DE9-AD962D9879DA}" dt="2021-01-07T15:12:11.321" v="524" actId="20577"/>
          <ac:spMkLst>
            <pc:docMk/>
            <pc:sldMk cId="1195632593" sldId="302"/>
            <ac:spMk id="3" creationId="{30FF1393-635D-4A00-8A08-87570549B34E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2:18.853" v="530" actId="20577"/>
        <pc:sldMkLst>
          <pc:docMk/>
          <pc:sldMk cId="2719851207" sldId="303"/>
        </pc:sldMkLst>
        <pc:spChg chg="mod">
          <ac:chgData name="염주헌" userId="S::diting9813@skuniv.ac.kr::f7b51415-4b6f-44fe-85f5-fdd062efac66" providerId="AD" clId="Web-{B464CF2D-6BC5-11E2-2DE9-AD962D9879DA}" dt="2021-01-07T15:12:15.321" v="526" actId="20577"/>
          <ac:spMkLst>
            <pc:docMk/>
            <pc:sldMk cId="2719851207" sldId="303"/>
            <ac:spMk id="2" creationId="{11F167D8-A524-4917-B46B-548D6E88D1F5}"/>
          </ac:spMkLst>
        </pc:spChg>
        <pc:spChg chg="mod">
          <ac:chgData name="염주헌" userId="S::diting9813@skuniv.ac.kr::f7b51415-4b6f-44fe-85f5-fdd062efac66" providerId="AD" clId="Web-{B464CF2D-6BC5-11E2-2DE9-AD962D9879DA}" dt="2021-01-07T15:12:18.853" v="530" actId="20577"/>
          <ac:spMkLst>
            <pc:docMk/>
            <pc:sldMk cId="2719851207" sldId="303"/>
            <ac:spMk id="3" creationId="{103D64E1-FF24-40B6-B426-0382011DC8E1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12:37.728" v="539" actId="1076"/>
        <pc:sldMkLst>
          <pc:docMk/>
          <pc:sldMk cId="4048025636" sldId="304"/>
        </pc:sldMkLst>
        <pc:spChg chg="del">
          <ac:chgData name="염주헌" userId="S::diting9813@skuniv.ac.kr::f7b51415-4b6f-44fe-85f5-fdd062efac66" providerId="AD" clId="Web-{B464CF2D-6BC5-11E2-2DE9-AD962D9879DA}" dt="2021-01-07T15:12:25.556" v="532"/>
          <ac:spMkLst>
            <pc:docMk/>
            <pc:sldMk cId="4048025636" sldId="304"/>
            <ac:spMk id="2" creationId="{A054E614-9812-42BC-BD3D-A09704EC79F8}"/>
          </ac:spMkLst>
        </pc:spChg>
        <pc:spChg chg="mod">
          <ac:chgData name="염주헌" userId="S::diting9813@skuniv.ac.kr::f7b51415-4b6f-44fe-85f5-fdd062efac66" providerId="AD" clId="Web-{B464CF2D-6BC5-11E2-2DE9-AD962D9879DA}" dt="2021-01-07T15:12:30.884" v="535" actId="20577"/>
          <ac:spMkLst>
            <pc:docMk/>
            <pc:sldMk cId="4048025636" sldId="304"/>
            <ac:spMk id="3" creationId="{DCC58835-22AE-433D-860A-5DCC596896FC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2:37.728" v="539" actId="1076"/>
          <ac:picMkLst>
            <pc:docMk/>
            <pc:sldMk cId="4048025636" sldId="304"/>
            <ac:picMk id="4" creationId="{4AD8BF4B-C185-4311-89F1-7026A8F194AF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2:58.917" v="550" actId="14100"/>
        <pc:sldMkLst>
          <pc:docMk/>
          <pc:sldMk cId="2923308918" sldId="305"/>
        </pc:sldMkLst>
        <pc:spChg chg="del">
          <ac:chgData name="염주헌" userId="S::diting9813@skuniv.ac.kr::f7b51415-4b6f-44fe-85f5-fdd062efac66" providerId="AD" clId="Web-{B464CF2D-6BC5-11E2-2DE9-AD962D9879DA}" dt="2021-01-07T15:12:44.323" v="541"/>
          <ac:spMkLst>
            <pc:docMk/>
            <pc:sldMk cId="2923308918" sldId="305"/>
            <ac:spMk id="2" creationId="{FDEA9ECC-02D3-4638-AB0D-5100524DD35D}"/>
          </ac:spMkLst>
        </pc:spChg>
        <pc:spChg chg="mod">
          <ac:chgData name="염주헌" userId="S::diting9813@skuniv.ac.kr::f7b51415-4b6f-44fe-85f5-fdd062efac66" providerId="AD" clId="Web-{B464CF2D-6BC5-11E2-2DE9-AD962D9879DA}" dt="2021-01-07T15:12:50.166" v="544" actId="20577"/>
          <ac:spMkLst>
            <pc:docMk/>
            <pc:sldMk cId="2923308918" sldId="305"/>
            <ac:spMk id="3" creationId="{C2230040-AB1E-4BF7-B55D-85CBCDA58AD6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2:54.229" v="547" actId="14100"/>
          <ac:picMkLst>
            <pc:docMk/>
            <pc:sldMk cId="2923308918" sldId="305"/>
            <ac:picMk id="4" creationId="{0FF5B8E3-5E23-413E-8B74-FF25B620E76E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2:58.917" v="550" actId="14100"/>
          <ac:picMkLst>
            <pc:docMk/>
            <pc:sldMk cId="2923308918" sldId="305"/>
            <ac:picMk id="5" creationId="{6D268E65-156A-4B71-9EB2-A86703F08CB8}"/>
          </ac:picMkLst>
        </pc:picChg>
      </pc:sldChg>
      <pc:sldChg chg="addSp modSp new">
        <pc:chgData name="염주헌" userId="S::diting9813@skuniv.ac.kr::f7b51415-4b6f-44fe-85f5-fdd062efac66" providerId="AD" clId="Web-{B464CF2D-6BC5-11E2-2DE9-AD962D9879DA}" dt="2021-01-07T15:13:09.386" v="558" actId="1076"/>
        <pc:sldMkLst>
          <pc:docMk/>
          <pc:sldMk cId="2379761616" sldId="306"/>
        </pc:sldMkLst>
        <pc:spChg chg="mod">
          <ac:chgData name="염주헌" userId="S::diting9813@skuniv.ac.kr::f7b51415-4b6f-44fe-85f5-fdd062efac66" providerId="AD" clId="Web-{B464CF2D-6BC5-11E2-2DE9-AD962D9879DA}" dt="2021-01-07T15:13:03.620" v="552" actId="20577"/>
          <ac:spMkLst>
            <pc:docMk/>
            <pc:sldMk cId="2379761616" sldId="306"/>
            <ac:spMk id="2" creationId="{BADB956B-5E41-4751-8908-3CC84DD9E283}"/>
          </ac:spMkLst>
        </pc:spChg>
        <pc:spChg chg="mod">
          <ac:chgData name="염주헌" userId="S::diting9813@skuniv.ac.kr::f7b51415-4b6f-44fe-85f5-fdd062efac66" providerId="AD" clId="Web-{B464CF2D-6BC5-11E2-2DE9-AD962D9879DA}" dt="2021-01-07T15:13:07.339" v="556" actId="20577"/>
          <ac:spMkLst>
            <pc:docMk/>
            <pc:sldMk cId="2379761616" sldId="306"/>
            <ac:spMk id="3" creationId="{BD17B4BA-7249-4129-9D2C-ED35C98E9752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3:09.386" v="558" actId="1076"/>
          <ac:picMkLst>
            <pc:docMk/>
            <pc:sldMk cId="2379761616" sldId="306"/>
            <ac:picMk id="4" creationId="{12CD4415-2399-4966-BE2E-80DB67C02361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3:25.355" v="565" actId="14100"/>
        <pc:sldMkLst>
          <pc:docMk/>
          <pc:sldMk cId="4187784078" sldId="307"/>
        </pc:sldMkLst>
        <pc:spChg chg="mod">
          <ac:chgData name="염주헌" userId="S::diting9813@skuniv.ac.kr::f7b51415-4b6f-44fe-85f5-fdd062efac66" providerId="AD" clId="Web-{B464CF2D-6BC5-11E2-2DE9-AD962D9879DA}" dt="2021-01-07T15:13:16.855" v="560" actId="20577"/>
          <ac:spMkLst>
            <pc:docMk/>
            <pc:sldMk cId="4187784078" sldId="307"/>
            <ac:spMk id="2" creationId="{6938576C-9F1B-469F-B62C-57534130CAEC}"/>
          </ac:spMkLst>
        </pc:spChg>
        <pc:spChg chg="del">
          <ac:chgData name="염주헌" userId="S::diting9813@skuniv.ac.kr::f7b51415-4b6f-44fe-85f5-fdd062efac66" providerId="AD" clId="Web-{B464CF2D-6BC5-11E2-2DE9-AD962D9879DA}" dt="2021-01-07T15:13:18.620" v="563"/>
          <ac:spMkLst>
            <pc:docMk/>
            <pc:sldMk cId="4187784078" sldId="307"/>
            <ac:spMk id="3" creationId="{2C3903C3-3D7C-438C-899F-2081868C2FED}"/>
          </ac:spMkLst>
        </pc:spChg>
        <pc:picChg chg="add mod ord">
          <ac:chgData name="염주헌" userId="S::diting9813@skuniv.ac.kr::f7b51415-4b6f-44fe-85f5-fdd062efac66" providerId="AD" clId="Web-{B464CF2D-6BC5-11E2-2DE9-AD962D9879DA}" dt="2021-01-07T15:13:25.355" v="565" actId="14100"/>
          <ac:picMkLst>
            <pc:docMk/>
            <pc:sldMk cId="4187784078" sldId="307"/>
            <ac:picMk id="4" creationId="{7CF9FC1E-1B43-4382-9F2A-98D6C99C0251}"/>
          </ac:picMkLst>
        </pc:picChg>
      </pc:sldChg>
      <pc:sldChg chg="delSp modSp new">
        <pc:chgData name="염주헌" userId="S::diting9813@skuniv.ac.kr::f7b51415-4b6f-44fe-85f5-fdd062efac66" providerId="AD" clId="Web-{B464CF2D-6BC5-11E2-2DE9-AD962D9879DA}" dt="2021-01-07T15:13:45.418" v="570" actId="20577"/>
        <pc:sldMkLst>
          <pc:docMk/>
          <pc:sldMk cId="1233745329" sldId="308"/>
        </pc:sldMkLst>
        <pc:spChg chg="del">
          <ac:chgData name="염주헌" userId="S::diting9813@skuniv.ac.kr::f7b51415-4b6f-44fe-85f5-fdd062efac66" providerId="AD" clId="Web-{B464CF2D-6BC5-11E2-2DE9-AD962D9879DA}" dt="2021-01-07T15:13:34.871" v="567"/>
          <ac:spMkLst>
            <pc:docMk/>
            <pc:sldMk cId="1233745329" sldId="308"/>
            <ac:spMk id="2" creationId="{5E505B49-9963-423D-9AFE-C36B2FFFC242}"/>
          </ac:spMkLst>
        </pc:spChg>
        <pc:spChg chg="mod">
          <ac:chgData name="염주헌" userId="S::diting9813@skuniv.ac.kr::f7b51415-4b6f-44fe-85f5-fdd062efac66" providerId="AD" clId="Web-{B464CF2D-6BC5-11E2-2DE9-AD962D9879DA}" dt="2021-01-07T15:13:45.418" v="570" actId="20577"/>
          <ac:spMkLst>
            <pc:docMk/>
            <pc:sldMk cId="1233745329" sldId="308"/>
            <ac:spMk id="3" creationId="{2259A59E-C329-45A0-82BF-CF1F011328BD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14:10.668" v="582" actId="14100"/>
        <pc:sldMkLst>
          <pc:docMk/>
          <pc:sldMk cId="2928480036" sldId="309"/>
        </pc:sldMkLst>
        <pc:spChg chg="mod">
          <ac:chgData name="염주헌" userId="S::diting9813@skuniv.ac.kr::f7b51415-4b6f-44fe-85f5-fdd062efac66" providerId="AD" clId="Web-{B464CF2D-6BC5-11E2-2DE9-AD962D9879DA}" dt="2021-01-07T15:13:49.418" v="572" actId="20577"/>
          <ac:spMkLst>
            <pc:docMk/>
            <pc:sldMk cId="2928480036" sldId="309"/>
            <ac:spMk id="2" creationId="{54DF7F8A-8B5C-47DB-A214-26094A81F5ED}"/>
          </ac:spMkLst>
        </pc:spChg>
        <pc:spChg chg="del">
          <ac:chgData name="염주헌" userId="S::diting9813@skuniv.ac.kr::f7b51415-4b6f-44fe-85f5-fdd062efac66" providerId="AD" clId="Web-{B464CF2D-6BC5-11E2-2DE9-AD962D9879DA}" dt="2021-01-07T15:13:52.027" v="575"/>
          <ac:spMkLst>
            <pc:docMk/>
            <pc:sldMk cId="2928480036" sldId="309"/>
            <ac:spMk id="3" creationId="{4632A7AA-A7D6-4905-9B33-118528157D4D}"/>
          </ac:spMkLst>
        </pc:spChg>
        <pc:picChg chg="add mod ord">
          <ac:chgData name="염주헌" userId="S::diting9813@skuniv.ac.kr::f7b51415-4b6f-44fe-85f5-fdd062efac66" providerId="AD" clId="Web-{B464CF2D-6BC5-11E2-2DE9-AD962D9879DA}" dt="2021-01-07T15:13:57.887" v="578" actId="14100"/>
          <ac:picMkLst>
            <pc:docMk/>
            <pc:sldMk cId="2928480036" sldId="309"/>
            <ac:picMk id="4" creationId="{DEC2C676-9162-4CD7-B859-C43F8AE5285C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4:10.668" v="582" actId="14100"/>
          <ac:picMkLst>
            <pc:docMk/>
            <pc:sldMk cId="2928480036" sldId="309"/>
            <ac:picMk id="5" creationId="{43CD982D-83B7-4053-A63B-D165AE211EA2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4:33.263" v="590" actId="14100"/>
        <pc:sldMkLst>
          <pc:docMk/>
          <pc:sldMk cId="466259574" sldId="310"/>
        </pc:sldMkLst>
        <pc:spChg chg="del">
          <ac:chgData name="염주헌" userId="S::diting9813@skuniv.ac.kr::f7b51415-4b6f-44fe-85f5-fdd062efac66" providerId="AD" clId="Web-{B464CF2D-6BC5-11E2-2DE9-AD962D9879DA}" dt="2021-01-07T15:14:20.809" v="584"/>
          <ac:spMkLst>
            <pc:docMk/>
            <pc:sldMk cId="466259574" sldId="310"/>
            <ac:spMk id="2" creationId="{A170BF3D-5D0E-47EE-83E4-AC339BEE5027}"/>
          </ac:spMkLst>
        </pc:spChg>
        <pc:spChg chg="mod">
          <ac:chgData name="염주헌" userId="S::diting9813@skuniv.ac.kr::f7b51415-4b6f-44fe-85f5-fdd062efac66" providerId="AD" clId="Web-{B464CF2D-6BC5-11E2-2DE9-AD962D9879DA}" dt="2021-01-07T15:14:27.059" v="587" actId="20577"/>
          <ac:spMkLst>
            <pc:docMk/>
            <pc:sldMk cId="466259574" sldId="310"/>
            <ac:spMk id="3" creationId="{078F4165-29B7-438A-97F3-5869651126A7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4:33.263" v="590" actId="14100"/>
          <ac:picMkLst>
            <pc:docMk/>
            <pc:sldMk cId="466259574" sldId="310"/>
            <ac:picMk id="4" creationId="{3799D7F5-C69F-4568-B4ED-BED4F077CD4C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4:57.435" v="600" actId="1076"/>
        <pc:sldMkLst>
          <pc:docMk/>
          <pc:sldMk cId="533844432" sldId="311"/>
        </pc:sldMkLst>
        <pc:spChg chg="del">
          <ac:chgData name="염주헌" userId="S::diting9813@skuniv.ac.kr::f7b51415-4b6f-44fe-85f5-fdd062efac66" providerId="AD" clId="Web-{B464CF2D-6BC5-11E2-2DE9-AD962D9879DA}" dt="2021-01-07T15:14:39.450" v="592"/>
          <ac:spMkLst>
            <pc:docMk/>
            <pc:sldMk cId="533844432" sldId="311"/>
            <ac:spMk id="2" creationId="{393A1A51-DE29-4E8E-A4E0-8FE1ADEE9DBB}"/>
          </ac:spMkLst>
        </pc:spChg>
        <pc:spChg chg="mod">
          <ac:chgData name="염주헌" userId="S::diting9813@skuniv.ac.kr::f7b51415-4b6f-44fe-85f5-fdd062efac66" providerId="AD" clId="Web-{B464CF2D-6BC5-11E2-2DE9-AD962D9879DA}" dt="2021-01-07T15:14:45.700" v="595" actId="20577"/>
          <ac:spMkLst>
            <pc:docMk/>
            <pc:sldMk cId="533844432" sldId="311"/>
            <ac:spMk id="3" creationId="{548A5B56-FCD4-465F-83C6-70BBB3090806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4:52.263" v="598" actId="14100"/>
          <ac:picMkLst>
            <pc:docMk/>
            <pc:sldMk cId="533844432" sldId="311"/>
            <ac:picMk id="4" creationId="{48D48863-3DA6-4131-BE82-ABA6C6AE5B04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4:57.435" v="600" actId="1076"/>
          <ac:picMkLst>
            <pc:docMk/>
            <pc:sldMk cId="533844432" sldId="311"/>
            <ac:picMk id="5" creationId="{8AB994D1-7AA1-4CD8-8833-AC552281FBD1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5:43.264" v="616" actId="1076"/>
        <pc:sldMkLst>
          <pc:docMk/>
          <pc:sldMk cId="679843147" sldId="312"/>
        </pc:sldMkLst>
        <pc:spChg chg="del">
          <ac:chgData name="염주헌" userId="S::diting9813@skuniv.ac.kr::f7b51415-4b6f-44fe-85f5-fdd062efac66" providerId="AD" clId="Web-{B464CF2D-6BC5-11E2-2DE9-AD962D9879DA}" dt="2021-01-07T15:15:05.341" v="602"/>
          <ac:spMkLst>
            <pc:docMk/>
            <pc:sldMk cId="679843147" sldId="312"/>
            <ac:spMk id="2" creationId="{82E91284-753F-4926-9EB7-AEC6C9C7266F}"/>
          </ac:spMkLst>
        </pc:spChg>
        <pc:spChg chg="mod">
          <ac:chgData name="염주헌" userId="S::diting9813@skuniv.ac.kr::f7b51415-4b6f-44fe-85f5-fdd062efac66" providerId="AD" clId="Web-{B464CF2D-6BC5-11E2-2DE9-AD962D9879DA}" dt="2021-01-07T15:15:10.263" v="605" actId="20577"/>
          <ac:spMkLst>
            <pc:docMk/>
            <pc:sldMk cId="679843147" sldId="312"/>
            <ac:spMk id="3" creationId="{CD9F1893-00AC-4540-9134-4B4AE8041F92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5:27.045" v="612" actId="14100"/>
          <ac:picMkLst>
            <pc:docMk/>
            <pc:sldMk cId="679843147" sldId="312"/>
            <ac:picMk id="4" creationId="{9E965C36-897C-47EB-844B-BE8A3A7B6BBB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5:43.264" v="616" actId="1076"/>
          <ac:picMkLst>
            <pc:docMk/>
            <pc:sldMk cId="679843147" sldId="312"/>
            <ac:picMk id="5" creationId="{1DADF313-4DC9-41A0-95D3-0BE546807DEA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5:36.452" v="615" actId="14100"/>
          <ac:picMkLst>
            <pc:docMk/>
            <pc:sldMk cId="679843147" sldId="312"/>
            <ac:picMk id="6" creationId="{39886121-EB55-4479-A2F1-6541505582BD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6:37.531" v="647" actId="14100"/>
        <pc:sldMkLst>
          <pc:docMk/>
          <pc:sldMk cId="201073844" sldId="313"/>
        </pc:sldMkLst>
        <pc:spChg chg="del">
          <ac:chgData name="염주헌" userId="S::diting9813@skuniv.ac.kr::f7b51415-4b6f-44fe-85f5-fdd062efac66" providerId="AD" clId="Web-{B464CF2D-6BC5-11E2-2DE9-AD962D9879DA}" dt="2021-01-07T15:15:51.796" v="618"/>
          <ac:spMkLst>
            <pc:docMk/>
            <pc:sldMk cId="201073844" sldId="313"/>
            <ac:spMk id="2" creationId="{4044FAC2-35C1-45EB-8B80-F4796450C695}"/>
          </ac:spMkLst>
        </pc:spChg>
        <pc:spChg chg="mod">
          <ac:chgData name="염주헌" userId="S::diting9813@skuniv.ac.kr::f7b51415-4b6f-44fe-85f5-fdd062efac66" providerId="AD" clId="Web-{B464CF2D-6BC5-11E2-2DE9-AD962D9879DA}" dt="2021-01-07T15:16:28.500" v="643" actId="20577"/>
          <ac:spMkLst>
            <pc:docMk/>
            <pc:sldMk cId="201073844" sldId="313"/>
            <ac:spMk id="3" creationId="{75CD8DF6-B462-4DEB-AB69-26A24E888BDD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6:05.640" v="625" actId="14100"/>
          <ac:picMkLst>
            <pc:docMk/>
            <pc:sldMk cId="201073844" sldId="313"/>
            <ac:picMk id="4" creationId="{1AEF653A-0631-41FF-AB69-D6B45997E80C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6:37.531" v="647" actId="14100"/>
          <ac:picMkLst>
            <pc:docMk/>
            <pc:sldMk cId="201073844" sldId="313"/>
            <ac:picMk id="5" creationId="{F75FBAE4-A780-4216-9DA8-99CC8DAD487C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7:05.032" v="661" actId="14100"/>
        <pc:sldMkLst>
          <pc:docMk/>
          <pc:sldMk cId="1443798717" sldId="314"/>
        </pc:sldMkLst>
        <pc:spChg chg="del">
          <ac:chgData name="염주헌" userId="S::diting9813@skuniv.ac.kr::f7b51415-4b6f-44fe-85f5-fdd062efac66" providerId="AD" clId="Web-{B464CF2D-6BC5-11E2-2DE9-AD962D9879DA}" dt="2021-01-07T15:16:45.328" v="649"/>
          <ac:spMkLst>
            <pc:docMk/>
            <pc:sldMk cId="1443798717" sldId="314"/>
            <ac:spMk id="2" creationId="{0C45049C-F723-46B1-8CC4-00F6AC49BDF9}"/>
          </ac:spMkLst>
        </pc:spChg>
        <pc:spChg chg="mod">
          <ac:chgData name="염주헌" userId="S::diting9813@skuniv.ac.kr::f7b51415-4b6f-44fe-85f5-fdd062efac66" providerId="AD" clId="Web-{B464CF2D-6BC5-11E2-2DE9-AD962D9879DA}" dt="2021-01-07T15:16:51.469" v="653" actId="20577"/>
          <ac:spMkLst>
            <pc:docMk/>
            <pc:sldMk cId="1443798717" sldId="314"/>
            <ac:spMk id="3" creationId="{38205D6B-6C99-48C9-A9D8-0FFECF75FE66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6:59.375" v="658" actId="14100"/>
          <ac:picMkLst>
            <pc:docMk/>
            <pc:sldMk cId="1443798717" sldId="314"/>
            <ac:picMk id="4" creationId="{D6B6C962-26B9-4C4A-A2CF-3D1E0E56A68A}"/>
          </ac:picMkLst>
        </pc:picChg>
        <pc:picChg chg="add mod">
          <ac:chgData name="염주헌" userId="S::diting9813@skuniv.ac.kr::f7b51415-4b6f-44fe-85f5-fdd062efac66" providerId="AD" clId="Web-{B464CF2D-6BC5-11E2-2DE9-AD962D9879DA}" dt="2021-01-07T15:17:05.032" v="661" actId="14100"/>
          <ac:picMkLst>
            <pc:docMk/>
            <pc:sldMk cId="1443798717" sldId="314"/>
            <ac:picMk id="5" creationId="{B086C238-85B5-42CF-A446-6E93150548C1}"/>
          </ac:picMkLst>
        </pc:picChg>
      </pc:sldChg>
      <pc:sldChg chg="addSp delSp modSp new">
        <pc:chgData name="염주헌" userId="S::diting9813@skuniv.ac.kr::f7b51415-4b6f-44fe-85f5-fdd062efac66" providerId="AD" clId="Web-{B464CF2D-6BC5-11E2-2DE9-AD962D9879DA}" dt="2021-01-07T15:17:31.923" v="671" actId="14100"/>
        <pc:sldMkLst>
          <pc:docMk/>
          <pc:sldMk cId="2364466044" sldId="315"/>
        </pc:sldMkLst>
        <pc:spChg chg="del">
          <ac:chgData name="염주헌" userId="S::diting9813@skuniv.ac.kr::f7b51415-4b6f-44fe-85f5-fdd062efac66" providerId="AD" clId="Web-{B464CF2D-6BC5-11E2-2DE9-AD962D9879DA}" dt="2021-01-07T15:17:14.657" v="663"/>
          <ac:spMkLst>
            <pc:docMk/>
            <pc:sldMk cId="2364466044" sldId="315"/>
            <ac:spMk id="2" creationId="{91655034-60E7-4CF3-9710-161B4D954133}"/>
          </ac:spMkLst>
        </pc:spChg>
        <pc:spChg chg="mod">
          <ac:chgData name="염주헌" userId="S::diting9813@skuniv.ac.kr::f7b51415-4b6f-44fe-85f5-fdd062efac66" providerId="AD" clId="Web-{B464CF2D-6BC5-11E2-2DE9-AD962D9879DA}" dt="2021-01-07T15:17:26.126" v="668" actId="20577"/>
          <ac:spMkLst>
            <pc:docMk/>
            <pc:sldMk cId="2364466044" sldId="315"/>
            <ac:spMk id="3" creationId="{ED380017-0969-453A-B6A0-921C666D381F}"/>
          </ac:spMkLst>
        </pc:spChg>
        <pc:spChg chg="add del">
          <ac:chgData name="염주헌" userId="S::diting9813@skuniv.ac.kr::f7b51415-4b6f-44fe-85f5-fdd062efac66" providerId="AD" clId="Web-{B464CF2D-6BC5-11E2-2DE9-AD962D9879DA}" dt="2021-01-07T15:17:17.735" v="665"/>
          <ac:spMkLst>
            <pc:docMk/>
            <pc:sldMk cId="2364466044" sldId="315"/>
            <ac:spMk id="4" creationId="{D384C330-2D0E-41A1-882A-4489CCE4E306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17:31.923" v="671" actId="14100"/>
          <ac:picMkLst>
            <pc:docMk/>
            <pc:sldMk cId="2364466044" sldId="315"/>
            <ac:picMk id="5" creationId="{BFDE3D4A-279C-4A63-A3F2-1EA4BF111B1A}"/>
          </ac:picMkLst>
        </pc:picChg>
      </pc:sldChg>
      <pc:sldChg chg="delSp modSp new">
        <pc:chgData name="염주헌" userId="S::diting9813@skuniv.ac.kr::f7b51415-4b6f-44fe-85f5-fdd062efac66" providerId="AD" clId="Web-{B464CF2D-6BC5-11E2-2DE9-AD962D9879DA}" dt="2021-01-07T15:18:02.721" v="682" actId="20577"/>
        <pc:sldMkLst>
          <pc:docMk/>
          <pc:sldMk cId="829836666" sldId="316"/>
        </pc:sldMkLst>
        <pc:spChg chg="del">
          <ac:chgData name="염주헌" userId="S::diting9813@skuniv.ac.kr::f7b51415-4b6f-44fe-85f5-fdd062efac66" providerId="AD" clId="Web-{B464CF2D-6BC5-11E2-2DE9-AD962D9879DA}" dt="2021-01-07T15:17:40.142" v="673"/>
          <ac:spMkLst>
            <pc:docMk/>
            <pc:sldMk cId="829836666" sldId="316"/>
            <ac:spMk id="2" creationId="{452A8D5A-439B-42DC-80ED-4B29D02A4B25}"/>
          </ac:spMkLst>
        </pc:spChg>
        <pc:spChg chg="mod">
          <ac:chgData name="염주헌" userId="S::diting9813@skuniv.ac.kr::f7b51415-4b6f-44fe-85f5-fdd062efac66" providerId="AD" clId="Web-{B464CF2D-6BC5-11E2-2DE9-AD962D9879DA}" dt="2021-01-07T15:18:02.721" v="682" actId="20577"/>
          <ac:spMkLst>
            <pc:docMk/>
            <pc:sldMk cId="829836666" sldId="316"/>
            <ac:spMk id="3" creationId="{81163341-35F9-4388-A6A6-B5F066257AA5}"/>
          </ac:spMkLst>
        </pc:spChg>
      </pc:sldChg>
      <pc:sldChg chg="delSp modSp new">
        <pc:chgData name="염주헌" userId="S::diting9813@skuniv.ac.kr::f7b51415-4b6f-44fe-85f5-fdd062efac66" providerId="AD" clId="Web-{B464CF2D-6BC5-11E2-2DE9-AD962D9879DA}" dt="2021-01-07T15:18:15.690" v="687" actId="20577"/>
        <pc:sldMkLst>
          <pc:docMk/>
          <pc:sldMk cId="3745773655" sldId="317"/>
        </pc:sldMkLst>
        <pc:spChg chg="mod">
          <ac:chgData name="염주헌" userId="S::diting9813@skuniv.ac.kr::f7b51415-4b6f-44fe-85f5-fdd062efac66" providerId="AD" clId="Web-{B464CF2D-6BC5-11E2-2DE9-AD962D9879DA}" dt="2021-01-07T15:18:15.690" v="687" actId="20577"/>
          <ac:spMkLst>
            <pc:docMk/>
            <pc:sldMk cId="3745773655" sldId="317"/>
            <ac:spMk id="2" creationId="{E89862DC-6970-457E-BFD0-84E6923A1ADE}"/>
          </ac:spMkLst>
        </pc:spChg>
        <pc:spChg chg="del">
          <ac:chgData name="염주헌" userId="S::diting9813@skuniv.ac.kr::f7b51415-4b6f-44fe-85f5-fdd062efac66" providerId="AD" clId="Web-{B464CF2D-6BC5-11E2-2DE9-AD962D9879DA}" dt="2021-01-07T15:18:11.143" v="683"/>
          <ac:spMkLst>
            <pc:docMk/>
            <pc:sldMk cId="3745773655" sldId="317"/>
            <ac:spMk id="3" creationId="{CFCC5697-AB5B-4CF1-B6E5-618CEE77337B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8:24.690" v="696" actId="20577"/>
        <pc:sldMkLst>
          <pc:docMk/>
          <pc:sldMk cId="1359728389" sldId="318"/>
        </pc:sldMkLst>
        <pc:spChg chg="mod">
          <ac:chgData name="염주헌" userId="S::diting9813@skuniv.ac.kr::f7b51415-4b6f-44fe-85f5-fdd062efac66" providerId="AD" clId="Web-{B464CF2D-6BC5-11E2-2DE9-AD962D9879DA}" dt="2021-01-07T15:18:22.580" v="693" actId="20577"/>
          <ac:spMkLst>
            <pc:docMk/>
            <pc:sldMk cId="1359728389" sldId="318"/>
            <ac:spMk id="2" creationId="{09C7A305-DA4E-4D71-98CA-D0FD670A5A7D}"/>
          </ac:spMkLst>
        </pc:spChg>
        <pc:spChg chg="mod">
          <ac:chgData name="염주헌" userId="S::diting9813@skuniv.ac.kr::f7b51415-4b6f-44fe-85f5-fdd062efac66" providerId="AD" clId="Web-{B464CF2D-6BC5-11E2-2DE9-AD962D9879DA}" dt="2021-01-07T15:18:24.690" v="696" actId="20577"/>
          <ac:spMkLst>
            <pc:docMk/>
            <pc:sldMk cId="1359728389" sldId="318"/>
            <ac:spMk id="3" creationId="{70040E2C-4C79-4F3B-8E6A-8BFBAD313070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8:33.346" v="702" actId="20577"/>
        <pc:sldMkLst>
          <pc:docMk/>
          <pc:sldMk cId="389446849" sldId="319"/>
        </pc:sldMkLst>
        <pc:spChg chg="mod">
          <ac:chgData name="염주헌" userId="S::diting9813@skuniv.ac.kr::f7b51415-4b6f-44fe-85f5-fdd062efac66" providerId="AD" clId="Web-{B464CF2D-6BC5-11E2-2DE9-AD962D9879DA}" dt="2021-01-07T15:18:28.893" v="698" actId="20577"/>
          <ac:spMkLst>
            <pc:docMk/>
            <pc:sldMk cId="389446849" sldId="319"/>
            <ac:spMk id="2" creationId="{B930DAB6-BC0D-47F1-86FB-3DED8440BD62}"/>
          </ac:spMkLst>
        </pc:spChg>
        <pc:spChg chg="mod">
          <ac:chgData name="염주헌" userId="S::diting9813@skuniv.ac.kr::f7b51415-4b6f-44fe-85f5-fdd062efac66" providerId="AD" clId="Web-{B464CF2D-6BC5-11E2-2DE9-AD962D9879DA}" dt="2021-01-07T15:18:33.346" v="702" actId="20577"/>
          <ac:spMkLst>
            <pc:docMk/>
            <pc:sldMk cId="389446849" sldId="319"/>
            <ac:spMk id="3" creationId="{FBDF1BD6-D775-493A-9FE0-0FC32F043405}"/>
          </ac:spMkLst>
        </pc:spChg>
      </pc:sldChg>
      <pc:sldChg chg="delSp modSp new">
        <pc:chgData name="염주헌" userId="S::diting9813@skuniv.ac.kr::f7b51415-4b6f-44fe-85f5-fdd062efac66" providerId="AD" clId="Web-{B464CF2D-6BC5-11E2-2DE9-AD962D9879DA}" dt="2021-01-07T15:18:41.331" v="707" actId="20577"/>
        <pc:sldMkLst>
          <pc:docMk/>
          <pc:sldMk cId="2607467864" sldId="320"/>
        </pc:sldMkLst>
        <pc:spChg chg="del">
          <ac:chgData name="염주헌" userId="S::diting9813@skuniv.ac.kr::f7b51415-4b6f-44fe-85f5-fdd062efac66" providerId="AD" clId="Web-{B464CF2D-6BC5-11E2-2DE9-AD962D9879DA}" dt="2021-01-07T15:18:37.971" v="704"/>
          <ac:spMkLst>
            <pc:docMk/>
            <pc:sldMk cId="2607467864" sldId="320"/>
            <ac:spMk id="2" creationId="{722FB33E-5982-4197-98E2-FA38A18E1A30}"/>
          </ac:spMkLst>
        </pc:spChg>
        <pc:spChg chg="mod">
          <ac:chgData name="염주헌" userId="S::diting9813@skuniv.ac.kr::f7b51415-4b6f-44fe-85f5-fdd062efac66" providerId="AD" clId="Web-{B464CF2D-6BC5-11E2-2DE9-AD962D9879DA}" dt="2021-01-07T15:18:41.331" v="707" actId="20577"/>
          <ac:spMkLst>
            <pc:docMk/>
            <pc:sldMk cId="2607467864" sldId="320"/>
            <ac:spMk id="3" creationId="{39D85CD8-3F17-4783-8E57-40FEC8337525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8:47.534" v="713" actId="20577"/>
        <pc:sldMkLst>
          <pc:docMk/>
          <pc:sldMk cId="3005124815" sldId="321"/>
        </pc:sldMkLst>
        <pc:spChg chg="mod">
          <ac:chgData name="염주헌" userId="S::diting9813@skuniv.ac.kr::f7b51415-4b6f-44fe-85f5-fdd062efac66" providerId="AD" clId="Web-{B464CF2D-6BC5-11E2-2DE9-AD962D9879DA}" dt="2021-01-07T15:18:44.878" v="709" actId="20577"/>
          <ac:spMkLst>
            <pc:docMk/>
            <pc:sldMk cId="3005124815" sldId="321"/>
            <ac:spMk id="2" creationId="{B1EEFF98-C43A-42A0-BBD4-B2E74384E3FA}"/>
          </ac:spMkLst>
        </pc:spChg>
        <pc:spChg chg="mod">
          <ac:chgData name="염주헌" userId="S::diting9813@skuniv.ac.kr::f7b51415-4b6f-44fe-85f5-fdd062efac66" providerId="AD" clId="Web-{B464CF2D-6BC5-11E2-2DE9-AD962D9879DA}" dt="2021-01-07T15:18:47.534" v="713" actId="20577"/>
          <ac:spMkLst>
            <pc:docMk/>
            <pc:sldMk cId="3005124815" sldId="321"/>
            <ac:spMk id="3" creationId="{4C62A2AC-FBC1-468D-BB46-07ECB4E087AC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8:55.409" v="719" actId="20577"/>
        <pc:sldMkLst>
          <pc:docMk/>
          <pc:sldMk cId="4080480286" sldId="322"/>
        </pc:sldMkLst>
        <pc:spChg chg="mod">
          <ac:chgData name="염주헌" userId="S::diting9813@skuniv.ac.kr::f7b51415-4b6f-44fe-85f5-fdd062efac66" providerId="AD" clId="Web-{B464CF2D-6BC5-11E2-2DE9-AD962D9879DA}" dt="2021-01-07T15:18:52.862" v="715" actId="20577"/>
          <ac:spMkLst>
            <pc:docMk/>
            <pc:sldMk cId="4080480286" sldId="322"/>
            <ac:spMk id="2" creationId="{861C262C-8B4E-4D78-B3CE-3F8DD4BFAD69}"/>
          </ac:spMkLst>
        </pc:spChg>
        <pc:spChg chg="mod">
          <ac:chgData name="염주헌" userId="S::diting9813@skuniv.ac.kr::f7b51415-4b6f-44fe-85f5-fdd062efac66" providerId="AD" clId="Web-{B464CF2D-6BC5-11E2-2DE9-AD962D9879DA}" dt="2021-01-07T15:18:55.409" v="719" actId="20577"/>
          <ac:spMkLst>
            <pc:docMk/>
            <pc:sldMk cId="4080480286" sldId="322"/>
            <ac:spMk id="3" creationId="{8958F182-723F-4D76-817F-15AAFCD3BD05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19:02.691" v="726" actId="20577"/>
        <pc:sldMkLst>
          <pc:docMk/>
          <pc:sldMk cId="2954282556" sldId="323"/>
        </pc:sldMkLst>
        <pc:spChg chg="mod">
          <ac:chgData name="염주헌" userId="S::diting9813@skuniv.ac.kr::f7b51415-4b6f-44fe-85f5-fdd062efac66" providerId="AD" clId="Web-{B464CF2D-6BC5-11E2-2DE9-AD962D9879DA}" dt="2021-01-07T15:19:00.956" v="723" actId="20577"/>
          <ac:spMkLst>
            <pc:docMk/>
            <pc:sldMk cId="2954282556" sldId="323"/>
            <ac:spMk id="2" creationId="{A5556B8A-3277-4DB4-A204-512A87F33ECA}"/>
          </ac:spMkLst>
        </pc:spChg>
        <pc:spChg chg="mod">
          <ac:chgData name="염주헌" userId="S::diting9813@skuniv.ac.kr::f7b51415-4b6f-44fe-85f5-fdd062efac66" providerId="AD" clId="Web-{B464CF2D-6BC5-11E2-2DE9-AD962D9879DA}" dt="2021-01-07T15:19:02.691" v="726" actId="20577"/>
          <ac:spMkLst>
            <pc:docMk/>
            <pc:sldMk cId="2954282556" sldId="323"/>
            <ac:spMk id="3" creationId="{D03256ED-B4B6-4611-8471-33F9E6B7B1AF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2:44.883" v="893" actId="14100"/>
        <pc:sldMkLst>
          <pc:docMk/>
          <pc:sldMk cId="2752720048" sldId="324"/>
        </pc:sldMkLst>
        <pc:spChg chg="mod">
          <ac:chgData name="염주헌" userId="S::diting9813@skuniv.ac.kr::f7b51415-4b6f-44fe-85f5-fdd062efac66" providerId="AD" clId="Web-{B464CF2D-6BC5-11E2-2DE9-AD962D9879DA}" dt="2021-01-07T15:22:44.883" v="893" actId="14100"/>
          <ac:spMkLst>
            <pc:docMk/>
            <pc:sldMk cId="2752720048" sldId="324"/>
            <ac:spMk id="2" creationId="{C69A0204-CF6E-4EA5-823D-BF53BD679C3E}"/>
          </ac:spMkLst>
        </pc:spChg>
        <pc:spChg chg="mod">
          <ac:chgData name="염주헌" userId="S::diting9813@skuniv.ac.kr::f7b51415-4b6f-44fe-85f5-fdd062efac66" providerId="AD" clId="Web-{B464CF2D-6BC5-11E2-2DE9-AD962D9879DA}" dt="2021-01-07T15:19:42.488" v="735" actId="20577"/>
          <ac:spMkLst>
            <pc:docMk/>
            <pc:sldMk cId="2752720048" sldId="324"/>
            <ac:spMk id="3" creationId="{5F7B49EF-654E-42CB-98FD-95C23AC3CCA4}"/>
          </ac:spMkLst>
        </pc:spChg>
      </pc:sldChg>
      <pc:sldChg chg="delSp modSp new">
        <pc:chgData name="염주헌" userId="S::diting9813@skuniv.ac.kr::f7b51415-4b6f-44fe-85f5-fdd062efac66" providerId="AD" clId="Web-{B464CF2D-6BC5-11E2-2DE9-AD962D9879DA}" dt="2021-01-07T15:19:53.114" v="740" actId="20577"/>
        <pc:sldMkLst>
          <pc:docMk/>
          <pc:sldMk cId="3594136389" sldId="325"/>
        </pc:sldMkLst>
        <pc:spChg chg="del">
          <ac:chgData name="염주헌" userId="S::diting9813@skuniv.ac.kr::f7b51415-4b6f-44fe-85f5-fdd062efac66" providerId="AD" clId="Web-{B464CF2D-6BC5-11E2-2DE9-AD962D9879DA}" dt="2021-01-07T15:19:46.520" v="737"/>
          <ac:spMkLst>
            <pc:docMk/>
            <pc:sldMk cId="3594136389" sldId="325"/>
            <ac:spMk id="2" creationId="{DA0E03D2-349E-4FCC-84DA-59A1E5CF607A}"/>
          </ac:spMkLst>
        </pc:spChg>
        <pc:spChg chg="mod">
          <ac:chgData name="염주헌" userId="S::diting9813@skuniv.ac.kr::f7b51415-4b6f-44fe-85f5-fdd062efac66" providerId="AD" clId="Web-{B464CF2D-6BC5-11E2-2DE9-AD962D9879DA}" dt="2021-01-07T15:19:53.114" v="740" actId="20577"/>
          <ac:spMkLst>
            <pc:docMk/>
            <pc:sldMk cId="3594136389" sldId="325"/>
            <ac:spMk id="3" creationId="{0351ADC7-5B51-40CF-B879-D49D213F7CD1}"/>
          </ac:spMkLst>
        </pc:spChg>
      </pc:sldChg>
      <pc:sldChg chg="addSp modSp new">
        <pc:chgData name="염주헌" userId="S::diting9813@skuniv.ac.kr::f7b51415-4b6f-44fe-85f5-fdd062efac66" providerId="AD" clId="Web-{B464CF2D-6BC5-11E2-2DE9-AD962D9879DA}" dt="2021-01-07T15:20:08.302" v="748" actId="14100"/>
        <pc:sldMkLst>
          <pc:docMk/>
          <pc:sldMk cId="2895105758" sldId="326"/>
        </pc:sldMkLst>
        <pc:spChg chg="mod">
          <ac:chgData name="염주헌" userId="S::diting9813@skuniv.ac.kr::f7b51415-4b6f-44fe-85f5-fdd062efac66" providerId="AD" clId="Web-{B464CF2D-6BC5-11E2-2DE9-AD962D9879DA}" dt="2021-01-07T15:19:56.864" v="742" actId="20577"/>
          <ac:spMkLst>
            <pc:docMk/>
            <pc:sldMk cId="2895105758" sldId="326"/>
            <ac:spMk id="2" creationId="{61EBE63B-B957-47CC-9A08-36F4EB60098B}"/>
          </ac:spMkLst>
        </pc:spChg>
        <pc:spChg chg="mod">
          <ac:chgData name="염주헌" userId="S::diting9813@skuniv.ac.kr::f7b51415-4b6f-44fe-85f5-fdd062efac66" providerId="AD" clId="Web-{B464CF2D-6BC5-11E2-2DE9-AD962D9879DA}" dt="2021-01-07T15:20:00.630" v="745" actId="20577"/>
          <ac:spMkLst>
            <pc:docMk/>
            <pc:sldMk cId="2895105758" sldId="326"/>
            <ac:spMk id="3" creationId="{12825833-6506-4A20-B507-05886D0DFD97}"/>
          </ac:spMkLst>
        </pc:spChg>
        <pc:picChg chg="add mod">
          <ac:chgData name="염주헌" userId="S::diting9813@skuniv.ac.kr::f7b51415-4b6f-44fe-85f5-fdd062efac66" providerId="AD" clId="Web-{B464CF2D-6BC5-11E2-2DE9-AD962D9879DA}" dt="2021-01-07T15:20:08.302" v="748" actId="14100"/>
          <ac:picMkLst>
            <pc:docMk/>
            <pc:sldMk cId="2895105758" sldId="326"/>
            <ac:picMk id="4" creationId="{428976D5-6883-4DB8-A54B-1CD7A9A8D442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20:15.911" v="754" actId="20577"/>
        <pc:sldMkLst>
          <pc:docMk/>
          <pc:sldMk cId="1374998812" sldId="327"/>
        </pc:sldMkLst>
        <pc:spChg chg="mod">
          <ac:chgData name="염주헌" userId="S::diting9813@skuniv.ac.kr::f7b51415-4b6f-44fe-85f5-fdd062efac66" providerId="AD" clId="Web-{B464CF2D-6BC5-11E2-2DE9-AD962D9879DA}" dt="2021-01-07T15:20:13.864" v="750" actId="20577"/>
          <ac:spMkLst>
            <pc:docMk/>
            <pc:sldMk cId="1374998812" sldId="327"/>
            <ac:spMk id="2" creationId="{1E6038C8-DFD0-4D7D-B600-88625B98E620}"/>
          </ac:spMkLst>
        </pc:spChg>
        <pc:spChg chg="mod">
          <ac:chgData name="염주헌" userId="S::diting9813@skuniv.ac.kr::f7b51415-4b6f-44fe-85f5-fdd062efac66" providerId="AD" clId="Web-{B464CF2D-6BC5-11E2-2DE9-AD962D9879DA}" dt="2021-01-07T15:20:15.911" v="754" actId="20577"/>
          <ac:spMkLst>
            <pc:docMk/>
            <pc:sldMk cId="1374998812" sldId="327"/>
            <ac:spMk id="3" creationId="{83F8438B-B770-4EAF-B32F-1C1DF85E7760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0:21.364" v="761" actId="20577"/>
        <pc:sldMkLst>
          <pc:docMk/>
          <pc:sldMk cId="1862034080" sldId="328"/>
        </pc:sldMkLst>
        <pc:spChg chg="mod">
          <ac:chgData name="염주헌" userId="S::diting9813@skuniv.ac.kr::f7b51415-4b6f-44fe-85f5-fdd062efac66" providerId="AD" clId="Web-{B464CF2D-6BC5-11E2-2DE9-AD962D9879DA}" dt="2021-01-07T15:20:19.692" v="758" actId="20577"/>
          <ac:spMkLst>
            <pc:docMk/>
            <pc:sldMk cId="1862034080" sldId="328"/>
            <ac:spMk id="2" creationId="{363AA2ED-2D37-4C76-9D6E-2218A4839B46}"/>
          </ac:spMkLst>
        </pc:spChg>
        <pc:spChg chg="mod">
          <ac:chgData name="염주헌" userId="S::diting9813@skuniv.ac.kr::f7b51415-4b6f-44fe-85f5-fdd062efac66" providerId="AD" clId="Web-{B464CF2D-6BC5-11E2-2DE9-AD962D9879DA}" dt="2021-01-07T15:20:21.364" v="761" actId="20577"/>
          <ac:spMkLst>
            <pc:docMk/>
            <pc:sldMk cId="1862034080" sldId="328"/>
            <ac:spMk id="3" creationId="{6BDE7F42-D502-4ACB-8620-407F2BCFA790}"/>
          </ac:spMkLst>
        </pc:spChg>
      </pc:sldChg>
      <pc:sldChg chg="addSp modSp new mod setBg">
        <pc:chgData name="염주헌" userId="S::diting9813@skuniv.ac.kr::f7b51415-4b6f-44fe-85f5-fdd062efac66" providerId="AD" clId="Web-{B464CF2D-6BC5-11E2-2DE9-AD962D9879DA}" dt="2021-01-07T15:20:34.927" v="770"/>
        <pc:sldMkLst>
          <pc:docMk/>
          <pc:sldMk cId="1114015795" sldId="329"/>
        </pc:sldMkLst>
        <pc:spChg chg="mod">
          <ac:chgData name="염주헌" userId="S::diting9813@skuniv.ac.kr::f7b51415-4b6f-44fe-85f5-fdd062efac66" providerId="AD" clId="Web-{B464CF2D-6BC5-11E2-2DE9-AD962D9879DA}" dt="2021-01-07T15:20:34.927" v="770"/>
          <ac:spMkLst>
            <pc:docMk/>
            <pc:sldMk cId="1114015795" sldId="329"/>
            <ac:spMk id="2" creationId="{A4FAEC0F-690F-4050-BD97-528E44063847}"/>
          </ac:spMkLst>
        </pc:spChg>
        <pc:spChg chg="mod ord">
          <ac:chgData name="염주헌" userId="S::diting9813@skuniv.ac.kr::f7b51415-4b6f-44fe-85f5-fdd062efac66" providerId="AD" clId="Web-{B464CF2D-6BC5-11E2-2DE9-AD962D9879DA}" dt="2021-01-07T15:20:34.927" v="770"/>
          <ac:spMkLst>
            <pc:docMk/>
            <pc:sldMk cId="1114015795" sldId="329"/>
            <ac:spMk id="3" creationId="{C2176858-65B7-41EA-9C6C-A58C7B812432}"/>
          </ac:spMkLst>
        </pc:spChg>
        <pc:spChg chg="add">
          <ac:chgData name="염주헌" userId="S::diting9813@skuniv.ac.kr::f7b51415-4b6f-44fe-85f5-fdd062efac66" providerId="AD" clId="Web-{B464CF2D-6BC5-11E2-2DE9-AD962D9879DA}" dt="2021-01-07T15:20:34.927" v="770"/>
          <ac:spMkLst>
            <pc:docMk/>
            <pc:sldMk cId="1114015795" sldId="329"/>
            <ac:spMk id="9" creationId="{A5931BE0-4B93-4D6C-878E-ACC59D6B4587}"/>
          </ac:spMkLst>
        </pc:spChg>
        <pc:grpChg chg="add">
          <ac:chgData name="염주헌" userId="S::diting9813@skuniv.ac.kr::f7b51415-4b6f-44fe-85f5-fdd062efac66" providerId="AD" clId="Web-{B464CF2D-6BC5-11E2-2DE9-AD962D9879DA}" dt="2021-01-07T15:20:34.927" v="770"/>
          <ac:grpSpMkLst>
            <pc:docMk/>
            <pc:sldMk cId="1114015795" sldId="329"/>
            <ac:grpSpMk id="11" creationId="{D0342557-9691-41B1-9FFF-027845ED041F}"/>
          </ac:grpSpMkLst>
        </pc:grpChg>
        <pc:picChg chg="add mod">
          <ac:chgData name="염주헌" userId="S::diting9813@skuniv.ac.kr::f7b51415-4b6f-44fe-85f5-fdd062efac66" providerId="AD" clId="Web-{B464CF2D-6BC5-11E2-2DE9-AD962D9879DA}" dt="2021-01-07T15:20:34.927" v="770"/>
          <ac:picMkLst>
            <pc:docMk/>
            <pc:sldMk cId="1114015795" sldId="329"/>
            <ac:picMk id="4" creationId="{340AA526-2C22-44D8-A510-E6A0282DA35E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20:44.959" v="776" actId="20577"/>
        <pc:sldMkLst>
          <pc:docMk/>
          <pc:sldMk cId="1822580481" sldId="330"/>
        </pc:sldMkLst>
        <pc:spChg chg="mod">
          <ac:chgData name="염주헌" userId="S::diting9813@skuniv.ac.kr::f7b51415-4b6f-44fe-85f5-fdd062efac66" providerId="AD" clId="Web-{B464CF2D-6BC5-11E2-2DE9-AD962D9879DA}" dt="2021-01-07T15:20:42.037" v="772" actId="20577"/>
          <ac:spMkLst>
            <pc:docMk/>
            <pc:sldMk cId="1822580481" sldId="330"/>
            <ac:spMk id="2" creationId="{56EFBEF3-14F2-4DD9-A3C9-1345B2F9DBE1}"/>
          </ac:spMkLst>
        </pc:spChg>
        <pc:spChg chg="mod">
          <ac:chgData name="염주헌" userId="S::diting9813@skuniv.ac.kr::f7b51415-4b6f-44fe-85f5-fdd062efac66" providerId="AD" clId="Web-{B464CF2D-6BC5-11E2-2DE9-AD962D9879DA}" dt="2021-01-07T15:20:44.959" v="776" actId="20577"/>
          <ac:spMkLst>
            <pc:docMk/>
            <pc:sldMk cId="1822580481" sldId="330"/>
            <ac:spMk id="3" creationId="{C2DD818C-4808-4D74-9BAF-74216D254D42}"/>
          </ac:spMkLst>
        </pc:spChg>
      </pc:sldChg>
      <pc:sldChg chg="addSp modSp new mod setBg">
        <pc:chgData name="염주헌" userId="S::diting9813@skuniv.ac.kr::f7b51415-4b6f-44fe-85f5-fdd062efac66" providerId="AD" clId="Web-{B464CF2D-6BC5-11E2-2DE9-AD962D9879DA}" dt="2021-01-07T15:20:55.850" v="784"/>
        <pc:sldMkLst>
          <pc:docMk/>
          <pc:sldMk cId="2067169320" sldId="331"/>
        </pc:sldMkLst>
        <pc:spChg chg="mod">
          <ac:chgData name="염주헌" userId="S::diting9813@skuniv.ac.kr::f7b51415-4b6f-44fe-85f5-fdd062efac66" providerId="AD" clId="Web-{B464CF2D-6BC5-11E2-2DE9-AD962D9879DA}" dt="2021-01-07T15:20:55.850" v="784"/>
          <ac:spMkLst>
            <pc:docMk/>
            <pc:sldMk cId="2067169320" sldId="331"/>
            <ac:spMk id="2" creationId="{DA83FC18-B19A-42BF-893F-22C28397FA34}"/>
          </ac:spMkLst>
        </pc:spChg>
        <pc:spChg chg="mod ord">
          <ac:chgData name="염주헌" userId="S::diting9813@skuniv.ac.kr::f7b51415-4b6f-44fe-85f5-fdd062efac66" providerId="AD" clId="Web-{B464CF2D-6BC5-11E2-2DE9-AD962D9879DA}" dt="2021-01-07T15:20:55.850" v="784"/>
          <ac:spMkLst>
            <pc:docMk/>
            <pc:sldMk cId="2067169320" sldId="331"/>
            <ac:spMk id="3" creationId="{4C269E46-8E47-4A4A-A1DD-97015826A42D}"/>
          </ac:spMkLst>
        </pc:spChg>
        <pc:spChg chg="add">
          <ac:chgData name="염주헌" userId="S::diting9813@skuniv.ac.kr::f7b51415-4b6f-44fe-85f5-fdd062efac66" providerId="AD" clId="Web-{B464CF2D-6BC5-11E2-2DE9-AD962D9879DA}" dt="2021-01-07T15:20:55.850" v="784"/>
          <ac:spMkLst>
            <pc:docMk/>
            <pc:sldMk cId="2067169320" sldId="331"/>
            <ac:spMk id="9" creationId="{A5931BE0-4B93-4D6C-878E-ACC59D6B4587}"/>
          </ac:spMkLst>
        </pc:spChg>
        <pc:grpChg chg="add">
          <ac:chgData name="염주헌" userId="S::diting9813@skuniv.ac.kr::f7b51415-4b6f-44fe-85f5-fdd062efac66" providerId="AD" clId="Web-{B464CF2D-6BC5-11E2-2DE9-AD962D9879DA}" dt="2021-01-07T15:20:55.850" v="784"/>
          <ac:grpSpMkLst>
            <pc:docMk/>
            <pc:sldMk cId="2067169320" sldId="331"/>
            <ac:grpSpMk id="11" creationId="{D0342557-9691-41B1-9FFF-027845ED041F}"/>
          </ac:grpSpMkLst>
        </pc:grpChg>
        <pc:picChg chg="add mod">
          <ac:chgData name="염주헌" userId="S::diting9813@skuniv.ac.kr::f7b51415-4b6f-44fe-85f5-fdd062efac66" providerId="AD" clId="Web-{B464CF2D-6BC5-11E2-2DE9-AD962D9879DA}" dt="2021-01-07T15:20:55.850" v="784"/>
          <ac:picMkLst>
            <pc:docMk/>
            <pc:sldMk cId="2067169320" sldId="331"/>
            <ac:picMk id="4" creationId="{5A54B785-5CA0-4D91-89C0-BB02B4E4AE2E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21:07.553" v="791" actId="20577"/>
        <pc:sldMkLst>
          <pc:docMk/>
          <pc:sldMk cId="1734713186" sldId="332"/>
        </pc:sldMkLst>
        <pc:spChg chg="mod">
          <ac:chgData name="염주헌" userId="S::diting9813@skuniv.ac.kr::f7b51415-4b6f-44fe-85f5-fdd062efac66" providerId="AD" clId="Web-{B464CF2D-6BC5-11E2-2DE9-AD962D9879DA}" dt="2021-01-07T15:21:05.303" v="788" actId="20577"/>
          <ac:spMkLst>
            <pc:docMk/>
            <pc:sldMk cId="1734713186" sldId="332"/>
            <ac:spMk id="2" creationId="{10D0035A-4C38-42D7-AD6B-D977FFAB4F2E}"/>
          </ac:spMkLst>
        </pc:spChg>
        <pc:spChg chg="mod">
          <ac:chgData name="염주헌" userId="S::diting9813@skuniv.ac.kr::f7b51415-4b6f-44fe-85f5-fdd062efac66" providerId="AD" clId="Web-{B464CF2D-6BC5-11E2-2DE9-AD962D9879DA}" dt="2021-01-07T15:21:07.553" v="791" actId="20577"/>
          <ac:spMkLst>
            <pc:docMk/>
            <pc:sldMk cId="1734713186" sldId="332"/>
            <ac:spMk id="3" creationId="{317FC4BC-2B9B-4DCA-8CBD-3CCB0E2B41C4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1:14.366" v="797" actId="20577"/>
        <pc:sldMkLst>
          <pc:docMk/>
          <pc:sldMk cId="3488896049" sldId="333"/>
        </pc:sldMkLst>
        <pc:spChg chg="mod">
          <ac:chgData name="염주헌" userId="S::diting9813@skuniv.ac.kr::f7b51415-4b6f-44fe-85f5-fdd062efac66" providerId="AD" clId="Web-{B464CF2D-6BC5-11E2-2DE9-AD962D9879DA}" dt="2021-01-07T15:21:10.553" v="793" actId="20577"/>
          <ac:spMkLst>
            <pc:docMk/>
            <pc:sldMk cId="3488896049" sldId="333"/>
            <ac:spMk id="2" creationId="{3FDCCCE9-C0BC-4CA3-B742-AD417D62D58F}"/>
          </ac:spMkLst>
        </pc:spChg>
        <pc:spChg chg="mod">
          <ac:chgData name="염주헌" userId="S::diting9813@skuniv.ac.kr::f7b51415-4b6f-44fe-85f5-fdd062efac66" providerId="AD" clId="Web-{B464CF2D-6BC5-11E2-2DE9-AD962D9879DA}" dt="2021-01-07T15:21:14.366" v="797" actId="20577"/>
          <ac:spMkLst>
            <pc:docMk/>
            <pc:sldMk cId="3488896049" sldId="333"/>
            <ac:spMk id="3" creationId="{95192061-855E-421B-A9E2-EA6EF8A49653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1:22.413" v="801" actId="20577"/>
        <pc:sldMkLst>
          <pc:docMk/>
          <pc:sldMk cId="4251449167" sldId="334"/>
        </pc:sldMkLst>
        <pc:spChg chg="mod">
          <ac:chgData name="염주헌" userId="S::diting9813@skuniv.ac.kr::f7b51415-4b6f-44fe-85f5-fdd062efac66" providerId="AD" clId="Web-{B464CF2D-6BC5-11E2-2DE9-AD962D9879DA}" dt="2021-01-07T15:21:17.756" v="799"/>
          <ac:spMkLst>
            <pc:docMk/>
            <pc:sldMk cId="4251449167" sldId="334"/>
            <ac:spMk id="2" creationId="{D6C81B9C-141C-47CD-857F-6FCE350D7D98}"/>
          </ac:spMkLst>
        </pc:spChg>
        <pc:spChg chg="mod">
          <ac:chgData name="염주헌" userId="S::diting9813@skuniv.ac.kr::f7b51415-4b6f-44fe-85f5-fdd062efac66" providerId="AD" clId="Web-{B464CF2D-6BC5-11E2-2DE9-AD962D9879DA}" dt="2021-01-07T15:21:22.413" v="801" actId="20577"/>
          <ac:spMkLst>
            <pc:docMk/>
            <pc:sldMk cId="4251449167" sldId="334"/>
            <ac:spMk id="3" creationId="{E1F1C6A5-D66D-47E0-BFBE-F889D4C6DA9E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1:28.663" v="807" actId="20577"/>
        <pc:sldMkLst>
          <pc:docMk/>
          <pc:sldMk cId="978841371" sldId="335"/>
        </pc:sldMkLst>
        <pc:spChg chg="mod">
          <ac:chgData name="염주헌" userId="S::diting9813@skuniv.ac.kr::f7b51415-4b6f-44fe-85f5-fdd062efac66" providerId="AD" clId="Web-{B464CF2D-6BC5-11E2-2DE9-AD962D9879DA}" dt="2021-01-07T15:21:25.944" v="803" actId="20577"/>
          <ac:spMkLst>
            <pc:docMk/>
            <pc:sldMk cId="978841371" sldId="335"/>
            <ac:spMk id="2" creationId="{CD1F360C-A863-4384-A71E-34B24946822B}"/>
          </ac:spMkLst>
        </pc:spChg>
        <pc:spChg chg="mod">
          <ac:chgData name="염주헌" userId="S::diting9813@skuniv.ac.kr::f7b51415-4b6f-44fe-85f5-fdd062efac66" providerId="AD" clId="Web-{B464CF2D-6BC5-11E2-2DE9-AD962D9879DA}" dt="2021-01-07T15:21:28.663" v="807" actId="20577"/>
          <ac:spMkLst>
            <pc:docMk/>
            <pc:sldMk cId="978841371" sldId="335"/>
            <ac:spMk id="3" creationId="{11029202-A87A-4F94-B271-58004C89AC39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1:36.866" v="813" actId="20577"/>
        <pc:sldMkLst>
          <pc:docMk/>
          <pc:sldMk cId="3807274190" sldId="336"/>
        </pc:sldMkLst>
        <pc:spChg chg="mod">
          <ac:chgData name="염주헌" userId="S::diting9813@skuniv.ac.kr::f7b51415-4b6f-44fe-85f5-fdd062efac66" providerId="AD" clId="Web-{B464CF2D-6BC5-11E2-2DE9-AD962D9879DA}" dt="2021-01-07T15:21:32.350" v="809" actId="20577"/>
          <ac:spMkLst>
            <pc:docMk/>
            <pc:sldMk cId="3807274190" sldId="336"/>
            <ac:spMk id="2" creationId="{BFF2F09D-D809-4AF2-8BD7-E1F7CD776896}"/>
          </ac:spMkLst>
        </pc:spChg>
        <pc:spChg chg="mod">
          <ac:chgData name="염주헌" userId="S::diting9813@skuniv.ac.kr::f7b51415-4b6f-44fe-85f5-fdd062efac66" providerId="AD" clId="Web-{B464CF2D-6BC5-11E2-2DE9-AD962D9879DA}" dt="2021-01-07T15:21:36.866" v="813" actId="20577"/>
          <ac:spMkLst>
            <pc:docMk/>
            <pc:sldMk cId="3807274190" sldId="336"/>
            <ac:spMk id="3" creationId="{C119FD59-DBE2-4186-9F46-94E1EB8F899D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1:43.382" v="819" actId="20577"/>
        <pc:sldMkLst>
          <pc:docMk/>
          <pc:sldMk cId="350099920" sldId="337"/>
        </pc:sldMkLst>
        <pc:spChg chg="mod">
          <ac:chgData name="염주헌" userId="S::diting9813@skuniv.ac.kr::f7b51415-4b6f-44fe-85f5-fdd062efac66" providerId="AD" clId="Web-{B464CF2D-6BC5-11E2-2DE9-AD962D9879DA}" dt="2021-01-07T15:21:40.491" v="815" actId="20577"/>
          <ac:spMkLst>
            <pc:docMk/>
            <pc:sldMk cId="350099920" sldId="337"/>
            <ac:spMk id="2" creationId="{4A144BE6-D837-4DF9-B354-5440EA8EDE2F}"/>
          </ac:spMkLst>
        </pc:spChg>
        <pc:spChg chg="mod">
          <ac:chgData name="염주헌" userId="S::diting9813@skuniv.ac.kr::f7b51415-4b6f-44fe-85f5-fdd062efac66" providerId="AD" clId="Web-{B464CF2D-6BC5-11E2-2DE9-AD962D9879DA}" dt="2021-01-07T15:21:43.382" v="819" actId="20577"/>
          <ac:spMkLst>
            <pc:docMk/>
            <pc:sldMk cId="350099920" sldId="337"/>
            <ac:spMk id="3" creationId="{A609497A-8118-44BF-AACD-51BDCC071D31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2:08.257" v="829" actId="14100"/>
        <pc:sldMkLst>
          <pc:docMk/>
          <pc:sldMk cId="1446805372" sldId="338"/>
        </pc:sldMkLst>
        <pc:spChg chg="mod">
          <ac:chgData name="염주헌" userId="S::diting9813@skuniv.ac.kr::f7b51415-4b6f-44fe-85f5-fdd062efac66" providerId="AD" clId="Web-{B464CF2D-6BC5-11E2-2DE9-AD962D9879DA}" dt="2021-01-07T15:21:46.507" v="821" actId="20577"/>
          <ac:spMkLst>
            <pc:docMk/>
            <pc:sldMk cId="1446805372" sldId="338"/>
            <ac:spMk id="2" creationId="{D62DC5BD-A5D0-4216-B5A2-2F4963579F9F}"/>
          </ac:spMkLst>
        </pc:spChg>
        <pc:spChg chg="mod">
          <ac:chgData name="염주헌" userId="S::diting9813@skuniv.ac.kr::f7b51415-4b6f-44fe-85f5-fdd062efac66" providerId="AD" clId="Web-{B464CF2D-6BC5-11E2-2DE9-AD962D9879DA}" dt="2021-01-07T15:22:08.257" v="829" actId="14100"/>
          <ac:spMkLst>
            <pc:docMk/>
            <pc:sldMk cId="1446805372" sldId="338"/>
            <ac:spMk id="3" creationId="{697D04C6-274B-478D-B168-92A0C553939B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2:18.180" v="837" actId="14100"/>
        <pc:sldMkLst>
          <pc:docMk/>
          <pc:sldMk cId="3995271610" sldId="339"/>
        </pc:sldMkLst>
        <pc:spChg chg="mod">
          <ac:chgData name="염주헌" userId="S::diting9813@skuniv.ac.kr::f7b51415-4b6f-44fe-85f5-fdd062efac66" providerId="AD" clId="Web-{B464CF2D-6BC5-11E2-2DE9-AD962D9879DA}" dt="2021-01-07T15:22:13.367" v="831" actId="20577"/>
          <ac:spMkLst>
            <pc:docMk/>
            <pc:sldMk cId="3995271610" sldId="339"/>
            <ac:spMk id="2" creationId="{F7DA3D3D-AEED-4795-847B-11D12BAF2F56}"/>
          </ac:spMkLst>
        </pc:spChg>
        <pc:spChg chg="mod">
          <ac:chgData name="염주헌" userId="S::diting9813@skuniv.ac.kr::f7b51415-4b6f-44fe-85f5-fdd062efac66" providerId="AD" clId="Web-{B464CF2D-6BC5-11E2-2DE9-AD962D9879DA}" dt="2021-01-07T15:22:18.180" v="837" actId="14100"/>
          <ac:spMkLst>
            <pc:docMk/>
            <pc:sldMk cId="3995271610" sldId="339"/>
            <ac:spMk id="3" creationId="{FB5D3132-5AED-418A-9555-A9B026858893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2:52.727" v="895" actId="20577"/>
        <pc:sldMkLst>
          <pc:docMk/>
          <pc:sldMk cId="2438986294" sldId="340"/>
        </pc:sldMkLst>
        <pc:spChg chg="mod">
          <ac:chgData name="염주헌" userId="S::diting9813@skuniv.ac.kr::f7b51415-4b6f-44fe-85f5-fdd062efac66" providerId="AD" clId="Web-{B464CF2D-6BC5-11E2-2DE9-AD962D9879DA}" dt="2021-01-07T15:22:30.414" v="839" actId="20577"/>
          <ac:spMkLst>
            <pc:docMk/>
            <pc:sldMk cId="2438986294" sldId="340"/>
            <ac:spMk id="2" creationId="{8D1CAB29-9F7F-4712-AA00-42B4B18FEC6D}"/>
          </ac:spMkLst>
        </pc:spChg>
        <pc:spChg chg="mod">
          <ac:chgData name="염주헌" userId="S::diting9813@skuniv.ac.kr::f7b51415-4b6f-44fe-85f5-fdd062efac66" providerId="AD" clId="Web-{B464CF2D-6BC5-11E2-2DE9-AD962D9879DA}" dt="2021-01-07T15:22:52.727" v="895" actId="20577"/>
          <ac:spMkLst>
            <pc:docMk/>
            <pc:sldMk cId="2438986294" sldId="340"/>
            <ac:spMk id="3" creationId="{3F8A6B26-C904-45BF-BFED-61A1BE7044D2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2:57.509" v="900" actId="20577"/>
        <pc:sldMkLst>
          <pc:docMk/>
          <pc:sldMk cId="2238955611" sldId="341"/>
        </pc:sldMkLst>
        <pc:spChg chg="mod">
          <ac:chgData name="염주헌" userId="S::diting9813@skuniv.ac.kr::f7b51415-4b6f-44fe-85f5-fdd062efac66" providerId="AD" clId="Web-{B464CF2D-6BC5-11E2-2DE9-AD962D9879DA}" dt="2021-01-07T15:22:55.743" v="897" actId="20577"/>
          <ac:spMkLst>
            <pc:docMk/>
            <pc:sldMk cId="2238955611" sldId="341"/>
            <ac:spMk id="2" creationId="{AADED7F0-02DF-48DD-BB33-8335258B4F3F}"/>
          </ac:spMkLst>
        </pc:spChg>
        <pc:spChg chg="mod">
          <ac:chgData name="염주헌" userId="S::diting9813@skuniv.ac.kr::f7b51415-4b6f-44fe-85f5-fdd062efac66" providerId="AD" clId="Web-{B464CF2D-6BC5-11E2-2DE9-AD962D9879DA}" dt="2021-01-07T15:22:57.509" v="900" actId="20577"/>
          <ac:spMkLst>
            <pc:docMk/>
            <pc:sldMk cId="2238955611" sldId="341"/>
            <ac:spMk id="3" creationId="{FCC7F8D3-725D-4DC2-9482-FFC1B0D2134E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23:18.822" v="913"/>
        <pc:sldMkLst>
          <pc:docMk/>
          <pc:sldMk cId="1175448090" sldId="342"/>
        </pc:sldMkLst>
        <pc:spChg chg="mod">
          <ac:chgData name="염주헌" userId="S::diting9813@skuniv.ac.kr::f7b51415-4b6f-44fe-85f5-fdd062efac66" providerId="AD" clId="Web-{B464CF2D-6BC5-11E2-2DE9-AD962D9879DA}" dt="2021-01-07T15:23:04.274" v="904" actId="20577"/>
          <ac:spMkLst>
            <pc:docMk/>
            <pc:sldMk cId="1175448090" sldId="342"/>
            <ac:spMk id="2" creationId="{2E72D419-B6BE-450B-8F7C-8F5907719C55}"/>
          </ac:spMkLst>
        </pc:spChg>
        <pc:spChg chg="del">
          <ac:chgData name="염주헌" userId="S::diting9813@skuniv.ac.kr::f7b51415-4b6f-44fe-85f5-fdd062efac66" providerId="AD" clId="Web-{B464CF2D-6BC5-11E2-2DE9-AD962D9879DA}" dt="2021-01-07T15:23:05.071" v="906"/>
          <ac:spMkLst>
            <pc:docMk/>
            <pc:sldMk cId="1175448090" sldId="342"/>
            <ac:spMk id="3" creationId="{39815236-B9A8-427A-9FB4-0D55331521B4}"/>
          </ac:spMkLst>
        </pc:spChg>
        <pc:spChg chg="add">
          <ac:chgData name="염주헌" userId="S::diting9813@skuniv.ac.kr::f7b51415-4b6f-44fe-85f5-fdd062efac66" providerId="AD" clId="Web-{B464CF2D-6BC5-11E2-2DE9-AD962D9879DA}" dt="2021-01-07T15:23:18.822" v="913"/>
          <ac:spMkLst>
            <pc:docMk/>
            <pc:sldMk cId="1175448090" sldId="342"/>
            <ac:spMk id="6" creationId="{545C92A6-C50F-41F6-96A4-0FF8C49D78B1}"/>
          </ac:spMkLst>
        </pc:spChg>
        <pc:picChg chg="add mod ord">
          <ac:chgData name="염주헌" userId="S::diting9813@skuniv.ac.kr::f7b51415-4b6f-44fe-85f5-fdd062efac66" providerId="AD" clId="Web-{B464CF2D-6BC5-11E2-2DE9-AD962D9879DA}" dt="2021-01-07T15:23:11.306" v="909" actId="1076"/>
          <ac:picMkLst>
            <pc:docMk/>
            <pc:sldMk cId="1175448090" sldId="342"/>
            <ac:picMk id="4" creationId="{DA34DCA9-39BF-4AC3-AF05-8ACAEE7F5BE8}"/>
          </ac:picMkLst>
        </pc:picChg>
        <pc:picChg chg="add del mod">
          <ac:chgData name="염주헌" userId="S::diting9813@skuniv.ac.kr::f7b51415-4b6f-44fe-85f5-fdd062efac66" providerId="AD" clId="Web-{B464CF2D-6BC5-11E2-2DE9-AD962D9879DA}" dt="2021-01-07T15:23:15.900" v="912"/>
          <ac:picMkLst>
            <pc:docMk/>
            <pc:sldMk cId="1175448090" sldId="342"/>
            <ac:picMk id="5" creationId="{5F82E183-DC40-4F76-A93F-F1ACB33299F9}"/>
          </ac:picMkLst>
        </pc:picChg>
      </pc:sldChg>
      <pc:sldChg chg="modSp new">
        <pc:chgData name="염주헌" userId="S::diting9813@skuniv.ac.kr::f7b51415-4b6f-44fe-85f5-fdd062efac66" providerId="AD" clId="Web-{B464CF2D-6BC5-11E2-2DE9-AD962D9879DA}" dt="2021-01-07T15:23:29.603" v="919" actId="20577"/>
        <pc:sldMkLst>
          <pc:docMk/>
          <pc:sldMk cId="3181131686" sldId="343"/>
        </pc:sldMkLst>
        <pc:spChg chg="mod">
          <ac:chgData name="염주헌" userId="S::diting9813@skuniv.ac.kr::f7b51415-4b6f-44fe-85f5-fdd062efac66" providerId="AD" clId="Web-{B464CF2D-6BC5-11E2-2DE9-AD962D9879DA}" dt="2021-01-07T15:23:26.009" v="915" actId="20577"/>
          <ac:spMkLst>
            <pc:docMk/>
            <pc:sldMk cId="3181131686" sldId="343"/>
            <ac:spMk id="2" creationId="{DE8EEC59-E01A-4FC9-AE4A-CE9E7A350AF4}"/>
          </ac:spMkLst>
        </pc:spChg>
        <pc:spChg chg="mod">
          <ac:chgData name="염주헌" userId="S::diting9813@skuniv.ac.kr::f7b51415-4b6f-44fe-85f5-fdd062efac66" providerId="AD" clId="Web-{B464CF2D-6BC5-11E2-2DE9-AD962D9879DA}" dt="2021-01-07T15:23:29.603" v="919" actId="20577"/>
          <ac:spMkLst>
            <pc:docMk/>
            <pc:sldMk cId="3181131686" sldId="343"/>
            <ac:spMk id="3" creationId="{CAEA3FBD-0A11-4F74-A27C-70E181F49A3F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3:36.603" v="926" actId="20577"/>
        <pc:sldMkLst>
          <pc:docMk/>
          <pc:sldMk cId="2779287100" sldId="344"/>
        </pc:sldMkLst>
        <pc:spChg chg="mod">
          <ac:chgData name="염주헌" userId="S::diting9813@skuniv.ac.kr::f7b51415-4b6f-44fe-85f5-fdd062efac66" providerId="AD" clId="Web-{B464CF2D-6BC5-11E2-2DE9-AD962D9879DA}" dt="2021-01-07T15:23:34.603" v="923" actId="20577"/>
          <ac:spMkLst>
            <pc:docMk/>
            <pc:sldMk cId="2779287100" sldId="344"/>
            <ac:spMk id="2" creationId="{EF7FED0A-18C8-4010-B5E0-F52F21548D11}"/>
          </ac:spMkLst>
        </pc:spChg>
        <pc:spChg chg="mod">
          <ac:chgData name="염주헌" userId="S::diting9813@skuniv.ac.kr::f7b51415-4b6f-44fe-85f5-fdd062efac66" providerId="AD" clId="Web-{B464CF2D-6BC5-11E2-2DE9-AD962D9879DA}" dt="2021-01-07T15:23:36.603" v="926" actId="20577"/>
          <ac:spMkLst>
            <pc:docMk/>
            <pc:sldMk cId="2779287100" sldId="344"/>
            <ac:spMk id="3" creationId="{385AC14A-C01F-4AB6-A8AF-F2EBB283DA0A}"/>
          </ac:spMkLst>
        </pc:spChg>
      </pc:sldChg>
      <pc:sldChg chg="addSp delSp modSp new">
        <pc:chgData name="염주헌" userId="S::diting9813@skuniv.ac.kr::f7b51415-4b6f-44fe-85f5-fdd062efac66" providerId="AD" clId="Web-{B464CF2D-6BC5-11E2-2DE9-AD962D9879DA}" dt="2021-01-07T15:24:44.230" v="950" actId="1076"/>
        <pc:sldMkLst>
          <pc:docMk/>
          <pc:sldMk cId="670612" sldId="345"/>
        </pc:sldMkLst>
        <pc:spChg chg="mod">
          <ac:chgData name="염주헌" userId="S::diting9813@skuniv.ac.kr::f7b51415-4b6f-44fe-85f5-fdd062efac66" providerId="AD" clId="Web-{B464CF2D-6BC5-11E2-2DE9-AD962D9879DA}" dt="2021-01-07T15:23:40.056" v="928" actId="20577"/>
          <ac:spMkLst>
            <pc:docMk/>
            <pc:sldMk cId="670612" sldId="345"/>
            <ac:spMk id="2" creationId="{4BBACAF7-0A25-4ECD-A37A-000E5D407D5B}"/>
          </ac:spMkLst>
        </pc:spChg>
        <pc:spChg chg="del">
          <ac:chgData name="염주헌" userId="S::diting9813@skuniv.ac.kr::f7b51415-4b6f-44fe-85f5-fdd062efac66" providerId="AD" clId="Web-{B464CF2D-6BC5-11E2-2DE9-AD962D9879DA}" dt="2021-01-07T15:23:53.947" v="935"/>
          <ac:spMkLst>
            <pc:docMk/>
            <pc:sldMk cId="670612" sldId="345"/>
            <ac:spMk id="3" creationId="{2C0D9261-6E39-4895-A9C9-4903B597738D}"/>
          </ac:spMkLst>
        </pc:spChg>
        <pc:spChg chg="add mod">
          <ac:chgData name="염주헌" userId="S::diting9813@skuniv.ac.kr::f7b51415-4b6f-44fe-85f5-fdd062efac66" providerId="AD" clId="Web-{B464CF2D-6BC5-11E2-2DE9-AD962D9879DA}" dt="2021-01-07T15:24:26.839" v="942" actId="1076"/>
          <ac:spMkLst>
            <pc:docMk/>
            <pc:sldMk cId="670612" sldId="345"/>
            <ac:spMk id="4" creationId="{55591C79-84E5-41A5-A5DD-E12934D44404}"/>
          </ac:spMkLst>
        </pc:spChg>
        <pc:spChg chg="add del">
          <ac:chgData name="염주헌" userId="S::diting9813@skuniv.ac.kr::f7b51415-4b6f-44fe-85f5-fdd062efac66" providerId="AD" clId="Web-{B464CF2D-6BC5-11E2-2DE9-AD962D9879DA}" dt="2021-01-07T15:23:48.713" v="933"/>
          <ac:spMkLst>
            <pc:docMk/>
            <pc:sldMk cId="670612" sldId="345"/>
            <ac:spMk id="5" creationId="{55591C79-84E5-41A5-A5DD-E12934D44404}"/>
          </ac:spMkLst>
        </pc:spChg>
        <pc:spChg chg="add mod">
          <ac:chgData name="염주헌" userId="S::diting9813@skuniv.ac.kr::f7b51415-4b6f-44fe-85f5-fdd062efac66" providerId="AD" clId="Web-{B464CF2D-6BC5-11E2-2DE9-AD962D9879DA}" dt="2021-01-07T15:24:29.323" v="943" actId="1076"/>
          <ac:spMkLst>
            <pc:docMk/>
            <pc:sldMk cId="670612" sldId="345"/>
            <ac:spMk id="6" creationId="{4679E9C3-E2EF-4BB5-B4A4-0F53FE8B12CB}"/>
          </ac:spMkLst>
        </pc:spChg>
        <pc:graphicFrameChg chg="add mod ord modGraphic">
          <ac:chgData name="염주헌" userId="S::diting9813@skuniv.ac.kr::f7b51415-4b6f-44fe-85f5-fdd062efac66" providerId="AD" clId="Web-{B464CF2D-6BC5-11E2-2DE9-AD962D9879DA}" dt="2021-01-07T15:24:37.261" v="946"/>
          <ac:graphicFrameMkLst>
            <pc:docMk/>
            <pc:sldMk cId="670612" sldId="345"/>
            <ac:graphicFrameMk id="8" creationId="{0C713B3C-CE13-4DB4-ACEB-C1970F1AEBB9}"/>
          </ac:graphicFrameMkLst>
        </pc:graphicFrameChg>
        <pc:graphicFrameChg chg="add mod modGraphic">
          <ac:chgData name="염주헌" userId="S::diting9813@skuniv.ac.kr::f7b51415-4b6f-44fe-85f5-fdd062efac66" providerId="AD" clId="Web-{B464CF2D-6BC5-11E2-2DE9-AD962D9879DA}" dt="2021-01-07T15:24:44.230" v="950" actId="1076"/>
          <ac:graphicFrameMkLst>
            <pc:docMk/>
            <pc:sldMk cId="670612" sldId="345"/>
            <ac:graphicFrameMk id="10" creationId="{4CB27EDE-3493-4DD6-84F5-469221B4257D}"/>
          </ac:graphicFrameMkLst>
        </pc:graphicFrameChg>
      </pc:sldChg>
      <pc:sldChg chg="modSp new">
        <pc:chgData name="염주헌" userId="S::diting9813@skuniv.ac.kr::f7b51415-4b6f-44fe-85f5-fdd062efac66" providerId="AD" clId="Web-{B464CF2D-6BC5-11E2-2DE9-AD962D9879DA}" dt="2021-01-07T15:24:50.949" v="956" actId="20577"/>
        <pc:sldMkLst>
          <pc:docMk/>
          <pc:sldMk cId="1010269486" sldId="346"/>
        </pc:sldMkLst>
        <pc:spChg chg="mod">
          <ac:chgData name="염주헌" userId="S::diting9813@skuniv.ac.kr::f7b51415-4b6f-44fe-85f5-fdd062efac66" providerId="AD" clId="Web-{B464CF2D-6BC5-11E2-2DE9-AD962D9879DA}" dt="2021-01-07T15:24:48.261" v="952" actId="20577"/>
          <ac:spMkLst>
            <pc:docMk/>
            <pc:sldMk cId="1010269486" sldId="346"/>
            <ac:spMk id="2" creationId="{AA923A2D-C2D7-4ED8-B2A3-8951676A47A0}"/>
          </ac:spMkLst>
        </pc:spChg>
        <pc:spChg chg="mod">
          <ac:chgData name="염주헌" userId="S::diting9813@skuniv.ac.kr::f7b51415-4b6f-44fe-85f5-fdd062efac66" providerId="AD" clId="Web-{B464CF2D-6BC5-11E2-2DE9-AD962D9879DA}" dt="2021-01-07T15:24:50.949" v="956" actId="20577"/>
          <ac:spMkLst>
            <pc:docMk/>
            <pc:sldMk cId="1010269486" sldId="346"/>
            <ac:spMk id="3" creationId="{5CCC91B7-79BA-4EC6-A447-074BA1F70E93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4:57.949" v="962" actId="20577"/>
        <pc:sldMkLst>
          <pc:docMk/>
          <pc:sldMk cId="23270425" sldId="347"/>
        </pc:sldMkLst>
        <pc:spChg chg="mod">
          <ac:chgData name="염주헌" userId="S::diting9813@skuniv.ac.kr::f7b51415-4b6f-44fe-85f5-fdd062efac66" providerId="AD" clId="Web-{B464CF2D-6BC5-11E2-2DE9-AD962D9879DA}" dt="2021-01-07T15:24:55.433" v="958" actId="20577"/>
          <ac:spMkLst>
            <pc:docMk/>
            <pc:sldMk cId="23270425" sldId="347"/>
            <ac:spMk id="2" creationId="{BE56AF60-31BA-4340-8CA3-BD14652876EE}"/>
          </ac:spMkLst>
        </pc:spChg>
        <pc:spChg chg="mod">
          <ac:chgData name="염주헌" userId="S::diting9813@skuniv.ac.kr::f7b51415-4b6f-44fe-85f5-fdd062efac66" providerId="AD" clId="Web-{B464CF2D-6BC5-11E2-2DE9-AD962D9879DA}" dt="2021-01-07T15:24:57.949" v="962" actId="20577"/>
          <ac:spMkLst>
            <pc:docMk/>
            <pc:sldMk cId="23270425" sldId="347"/>
            <ac:spMk id="3" creationId="{64203763-86FD-489E-9114-014AB3647F0B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5:05.746" v="968" actId="20577"/>
        <pc:sldMkLst>
          <pc:docMk/>
          <pc:sldMk cId="3773932151" sldId="348"/>
        </pc:sldMkLst>
        <pc:spChg chg="mod">
          <ac:chgData name="염주헌" userId="S::diting9813@skuniv.ac.kr::f7b51415-4b6f-44fe-85f5-fdd062efac66" providerId="AD" clId="Web-{B464CF2D-6BC5-11E2-2DE9-AD962D9879DA}" dt="2021-01-07T15:25:02.433" v="964" actId="20577"/>
          <ac:spMkLst>
            <pc:docMk/>
            <pc:sldMk cId="3773932151" sldId="348"/>
            <ac:spMk id="2" creationId="{DC93CBB5-192B-4932-979C-4F78C8CB9DED}"/>
          </ac:spMkLst>
        </pc:spChg>
        <pc:spChg chg="mod">
          <ac:chgData name="염주헌" userId="S::diting9813@skuniv.ac.kr::f7b51415-4b6f-44fe-85f5-fdd062efac66" providerId="AD" clId="Web-{B464CF2D-6BC5-11E2-2DE9-AD962D9879DA}" dt="2021-01-07T15:25:05.746" v="968" actId="20577"/>
          <ac:spMkLst>
            <pc:docMk/>
            <pc:sldMk cId="3773932151" sldId="348"/>
            <ac:spMk id="3" creationId="{43547131-39CD-4BF4-B0E5-95F8C79DAA36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5:11.934" v="974" actId="20577"/>
        <pc:sldMkLst>
          <pc:docMk/>
          <pc:sldMk cId="1084594412" sldId="349"/>
        </pc:sldMkLst>
        <pc:spChg chg="mod">
          <ac:chgData name="염주헌" userId="S::diting9813@skuniv.ac.kr::f7b51415-4b6f-44fe-85f5-fdd062efac66" providerId="AD" clId="Web-{B464CF2D-6BC5-11E2-2DE9-AD962D9879DA}" dt="2021-01-07T15:25:09.246" v="970" actId="20577"/>
          <ac:spMkLst>
            <pc:docMk/>
            <pc:sldMk cId="1084594412" sldId="349"/>
            <ac:spMk id="2" creationId="{A1374D53-240D-42FC-B96E-1C6925DCC347}"/>
          </ac:spMkLst>
        </pc:spChg>
        <pc:spChg chg="mod">
          <ac:chgData name="염주헌" userId="S::diting9813@skuniv.ac.kr::f7b51415-4b6f-44fe-85f5-fdd062efac66" providerId="AD" clId="Web-{B464CF2D-6BC5-11E2-2DE9-AD962D9879DA}" dt="2021-01-07T15:25:11.934" v="974" actId="20577"/>
          <ac:spMkLst>
            <pc:docMk/>
            <pc:sldMk cId="1084594412" sldId="349"/>
            <ac:spMk id="3" creationId="{DF63EDB4-D492-4EB9-9315-55994182F019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5:19.668" v="979" actId="20577"/>
        <pc:sldMkLst>
          <pc:docMk/>
          <pc:sldMk cId="2678511979" sldId="350"/>
        </pc:sldMkLst>
        <pc:spChg chg="mod">
          <ac:chgData name="염주헌" userId="S::diting9813@skuniv.ac.kr::f7b51415-4b6f-44fe-85f5-fdd062efac66" providerId="AD" clId="Web-{B464CF2D-6BC5-11E2-2DE9-AD962D9879DA}" dt="2021-01-07T15:25:14.777" v="976" actId="20577"/>
          <ac:spMkLst>
            <pc:docMk/>
            <pc:sldMk cId="2678511979" sldId="350"/>
            <ac:spMk id="2" creationId="{F019844E-EC95-4848-A91E-15DE8505FFEC}"/>
          </ac:spMkLst>
        </pc:spChg>
        <pc:spChg chg="mod">
          <ac:chgData name="염주헌" userId="S::diting9813@skuniv.ac.kr::f7b51415-4b6f-44fe-85f5-fdd062efac66" providerId="AD" clId="Web-{B464CF2D-6BC5-11E2-2DE9-AD962D9879DA}" dt="2021-01-07T15:25:19.668" v="979" actId="20577"/>
          <ac:spMkLst>
            <pc:docMk/>
            <pc:sldMk cId="2678511979" sldId="350"/>
            <ac:spMk id="3" creationId="{1C7C2CE4-44FA-4731-86BA-F70CCF4F91DD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5:29.028" v="985" actId="20577"/>
        <pc:sldMkLst>
          <pc:docMk/>
          <pc:sldMk cId="598956763" sldId="351"/>
        </pc:sldMkLst>
        <pc:spChg chg="mod">
          <ac:chgData name="염주헌" userId="S::diting9813@skuniv.ac.kr::f7b51415-4b6f-44fe-85f5-fdd062efac66" providerId="AD" clId="Web-{B464CF2D-6BC5-11E2-2DE9-AD962D9879DA}" dt="2021-01-07T15:25:24.184" v="981" actId="20577"/>
          <ac:spMkLst>
            <pc:docMk/>
            <pc:sldMk cId="598956763" sldId="351"/>
            <ac:spMk id="2" creationId="{50A786C4-7306-4C4B-BA01-93C8743B8B82}"/>
          </ac:spMkLst>
        </pc:spChg>
        <pc:spChg chg="mod">
          <ac:chgData name="염주헌" userId="S::diting9813@skuniv.ac.kr::f7b51415-4b6f-44fe-85f5-fdd062efac66" providerId="AD" clId="Web-{B464CF2D-6BC5-11E2-2DE9-AD962D9879DA}" dt="2021-01-07T15:25:29.028" v="985" actId="20577"/>
          <ac:spMkLst>
            <pc:docMk/>
            <pc:sldMk cId="598956763" sldId="351"/>
            <ac:spMk id="3" creationId="{FCD4C311-3269-4231-8618-0F021DA86D1F}"/>
          </ac:spMkLst>
        </pc:spChg>
      </pc:sldChg>
      <pc:sldChg chg="addSp delSp modSp new mod setBg">
        <pc:chgData name="염주헌" userId="S::diting9813@skuniv.ac.kr::f7b51415-4b6f-44fe-85f5-fdd062efac66" providerId="AD" clId="Web-{B464CF2D-6BC5-11E2-2DE9-AD962D9879DA}" dt="2021-01-07T15:25:38.497" v="991"/>
        <pc:sldMkLst>
          <pc:docMk/>
          <pc:sldMk cId="86244871" sldId="352"/>
        </pc:sldMkLst>
        <pc:spChg chg="mod">
          <ac:chgData name="염주헌" userId="S::diting9813@skuniv.ac.kr::f7b51415-4b6f-44fe-85f5-fdd062efac66" providerId="AD" clId="Web-{B464CF2D-6BC5-11E2-2DE9-AD962D9879DA}" dt="2021-01-07T15:25:38.497" v="991"/>
          <ac:spMkLst>
            <pc:docMk/>
            <pc:sldMk cId="86244871" sldId="352"/>
            <ac:spMk id="2" creationId="{DC56F59A-2098-4037-9BCC-8B088EA6624F}"/>
          </ac:spMkLst>
        </pc:spChg>
        <pc:spChg chg="del">
          <ac:chgData name="염주헌" userId="S::diting9813@skuniv.ac.kr::f7b51415-4b6f-44fe-85f5-fdd062efac66" providerId="AD" clId="Web-{B464CF2D-6BC5-11E2-2DE9-AD962D9879DA}" dt="2021-01-07T15:25:34.528" v="990"/>
          <ac:spMkLst>
            <pc:docMk/>
            <pc:sldMk cId="86244871" sldId="352"/>
            <ac:spMk id="3" creationId="{BE0EA882-6732-4842-8E5A-B9EAB61F5C93}"/>
          </ac:spMkLst>
        </pc:spChg>
        <pc:spChg chg="add">
          <ac:chgData name="염주헌" userId="S::diting9813@skuniv.ac.kr::f7b51415-4b6f-44fe-85f5-fdd062efac66" providerId="AD" clId="Web-{B464CF2D-6BC5-11E2-2DE9-AD962D9879DA}" dt="2021-01-07T15:25:38.497" v="991"/>
          <ac:spMkLst>
            <pc:docMk/>
            <pc:sldMk cId="86244871" sldId="352"/>
            <ac:spMk id="10" creationId="{60B7752B-728D-4CA3-8923-C4F7F77029E3}"/>
          </ac:spMkLst>
        </pc:spChg>
        <pc:spChg chg="add">
          <ac:chgData name="염주헌" userId="S::diting9813@skuniv.ac.kr::f7b51415-4b6f-44fe-85f5-fdd062efac66" providerId="AD" clId="Web-{B464CF2D-6BC5-11E2-2DE9-AD962D9879DA}" dt="2021-01-07T15:25:38.497" v="991"/>
          <ac:spMkLst>
            <pc:docMk/>
            <pc:sldMk cId="86244871" sldId="352"/>
            <ac:spMk id="12" creationId="{88392DC7-0988-443B-A0D0-E726C7DB622B}"/>
          </ac:spMkLst>
        </pc:spChg>
        <pc:graphicFrameChg chg="add mod ord modGraphic">
          <ac:chgData name="염주헌" userId="S::diting9813@skuniv.ac.kr::f7b51415-4b6f-44fe-85f5-fdd062efac66" providerId="AD" clId="Web-{B464CF2D-6BC5-11E2-2DE9-AD962D9879DA}" dt="2021-01-07T15:25:38.497" v="991"/>
          <ac:graphicFrameMkLst>
            <pc:docMk/>
            <pc:sldMk cId="86244871" sldId="352"/>
            <ac:graphicFrameMk id="5" creationId="{3203F16F-7D9F-4994-8412-1C18962FEF56}"/>
          </ac:graphicFrameMkLst>
        </pc:graphicFrameChg>
      </pc:sldChg>
      <pc:sldChg chg="modSp new">
        <pc:chgData name="염주헌" userId="S::diting9813@skuniv.ac.kr::f7b51415-4b6f-44fe-85f5-fdd062efac66" providerId="AD" clId="Web-{B464CF2D-6BC5-11E2-2DE9-AD962D9879DA}" dt="2021-01-07T15:25:49.231" v="997" actId="20577"/>
        <pc:sldMkLst>
          <pc:docMk/>
          <pc:sldMk cId="1108853586" sldId="353"/>
        </pc:sldMkLst>
        <pc:spChg chg="mod">
          <ac:chgData name="염주헌" userId="S::diting9813@skuniv.ac.kr::f7b51415-4b6f-44fe-85f5-fdd062efac66" providerId="AD" clId="Web-{B464CF2D-6BC5-11E2-2DE9-AD962D9879DA}" dt="2021-01-07T15:25:45.575" v="993" actId="20577"/>
          <ac:spMkLst>
            <pc:docMk/>
            <pc:sldMk cId="1108853586" sldId="353"/>
            <ac:spMk id="2" creationId="{BC1F6B51-2DF8-4E53-8DD8-F926233C1D97}"/>
          </ac:spMkLst>
        </pc:spChg>
        <pc:spChg chg="mod">
          <ac:chgData name="염주헌" userId="S::diting9813@skuniv.ac.kr::f7b51415-4b6f-44fe-85f5-fdd062efac66" providerId="AD" clId="Web-{B464CF2D-6BC5-11E2-2DE9-AD962D9879DA}" dt="2021-01-07T15:25:49.231" v="997" actId="20577"/>
          <ac:spMkLst>
            <pc:docMk/>
            <pc:sldMk cId="1108853586" sldId="353"/>
            <ac:spMk id="3" creationId="{8D4B3FC3-1E63-478A-9146-3DF175537F70}"/>
          </ac:spMkLst>
        </pc:spChg>
      </pc:sldChg>
      <pc:sldChg chg="modSp new">
        <pc:chgData name="염주헌" userId="S::diting9813@skuniv.ac.kr::f7b51415-4b6f-44fe-85f5-fdd062efac66" providerId="AD" clId="Web-{B464CF2D-6BC5-11E2-2DE9-AD962D9879DA}" dt="2021-01-07T15:25:54.778" v="1002" actId="20577"/>
        <pc:sldMkLst>
          <pc:docMk/>
          <pc:sldMk cId="168102653" sldId="354"/>
        </pc:sldMkLst>
        <pc:spChg chg="mod">
          <ac:chgData name="염주헌" userId="S::diting9813@skuniv.ac.kr::f7b51415-4b6f-44fe-85f5-fdd062efac66" providerId="AD" clId="Web-{B464CF2D-6BC5-11E2-2DE9-AD962D9879DA}" dt="2021-01-07T15:25:52.622" v="999" actId="20577"/>
          <ac:spMkLst>
            <pc:docMk/>
            <pc:sldMk cId="168102653" sldId="354"/>
            <ac:spMk id="2" creationId="{0296AD6A-34EA-4A13-BB3E-BD3BEBAAFA6B}"/>
          </ac:spMkLst>
        </pc:spChg>
        <pc:spChg chg="mod">
          <ac:chgData name="염주헌" userId="S::diting9813@skuniv.ac.kr::f7b51415-4b6f-44fe-85f5-fdd062efac66" providerId="AD" clId="Web-{B464CF2D-6BC5-11E2-2DE9-AD962D9879DA}" dt="2021-01-07T15:25:54.778" v="1002" actId="20577"/>
          <ac:spMkLst>
            <pc:docMk/>
            <pc:sldMk cId="168102653" sldId="354"/>
            <ac:spMk id="3" creationId="{BD25AC70-1922-431B-BD1B-52E95E23B5DA}"/>
          </ac:spMkLst>
        </pc:spChg>
      </pc:sldChg>
    </pc:docChg>
  </pc:docChgLst>
  <pc:docChgLst>
    <pc:chgData name="염주헌" userId="S::diting9813@skuniv.ac.kr::f7b51415-4b6f-44fe-85f5-fdd062efac66" providerId="AD" clId="Web-{6F4FD1D9-276B-AFCE-6814-E8258F0EDDC3}"/>
    <pc:docChg chg="addSld delSld modSld addMainMaster delMainMaster">
      <pc:chgData name="염주헌" userId="S::diting9813@skuniv.ac.kr::f7b51415-4b6f-44fe-85f5-fdd062efac66" providerId="AD" clId="Web-{6F4FD1D9-276B-AFCE-6814-E8258F0EDDC3}" dt="2021-01-07T14:56:10.525" v="146" actId="20577"/>
      <pc:docMkLst>
        <pc:docMk/>
      </pc:docMkLst>
      <pc:sldChg chg="addSp delSp modSp del mod setBg modClrScheme chgLayout">
        <pc:chgData name="염주헌" userId="S::diting9813@skuniv.ac.kr::f7b51415-4b6f-44fe-85f5-fdd062efac66" providerId="AD" clId="Web-{6F4FD1D9-276B-AFCE-6814-E8258F0EDDC3}" dt="2021-01-07T14:52:20.098" v="41"/>
        <pc:sldMkLst>
          <pc:docMk/>
          <pc:sldMk cId="3569210928" sldId="256"/>
        </pc:sldMkLst>
        <pc:spChg chg="mod">
          <ac:chgData name="염주헌" userId="S::diting9813@skuniv.ac.kr::f7b51415-4b6f-44fe-85f5-fdd062efac66" providerId="AD" clId="Web-{6F4FD1D9-276B-AFCE-6814-E8258F0EDDC3}" dt="2021-01-07T14:52:17.598" v="3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주헌" userId="S::diting9813@skuniv.ac.kr::f7b51415-4b6f-44fe-85f5-fdd062efac66" providerId="AD" clId="Web-{6F4FD1D9-276B-AFCE-6814-E8258F0EDDC3}" dt="2021-01-07T14:51:58.504" v="2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염주헌" userId="S::diting9813@skuniv.ac.kr::f7b51415-4b6f-44fe-85f5-fdd062efac66" providerId="AD" clId="Web-{6F4FD1D9-276B-AFCE-6814-E8258F0EDDC3}" dt="2021-01-07T14:51:58.504" v="2"/>
          <ac:spMkLst>
            <pc:docMk/>
            <pc:sldMk cId="3569210928" sldId="256"/>
            <ac:spMk id="6" creationId="{FE469E50-3893-4ED6-92BA-2985C32B0CA6}"/>
          </ac:spMkLst>
        </pc:spChg>
        <pc:spChg chg="add del">
          <ac:chgData name="염주헌" userId="S::diting9813@skuniv.ac.kr::f7b51415-4b6f-44fe-85f5-fdd062efac66" providerId="AD" clId="Web-{6F4FD1D9-276B-AFCE-6814-E8258F0EDDC3}" dt="2021-01-07T14:51:58.363" v="1"/>
          <ac:spMkLst>
            <pc:docMk/>
            <pc:sldMk cId="3569210928" sldId="256"/>
            <ac:spMk id="9" creationId="{99D89EBB-72B3-43C9-BAA0-C3D3A97AD3AC}"/>
          </ac:spMkLst>
        </pc:spChg>
        <pc:spChg chg="add del">
          <ac:chgData name="염주헌" userId="S::diting9813@skuniv.ac.kr::f7b51415-4b6f-44fe-85f5-fdd062efac66" providerId="AD" clId="Web-{6F4FD1D9-276B-AFCE-6814-E8258F0EDDC3}" dt="2021-01-07T14:51:58.363" v="1"/>
          <ac:spMkLst>
            <pc:docMk/>
            <pc:sldMk cId="3569210928" sldId="256"/>
            <ac:spMk id="11" creationId="{5A6BA549-E7EA-4091-94B3-7B2B3044E387}"/>
          </ac:spMkLst>
        </pc:spChg>
        <pc:spChg chg="add del">
          <ac:chgData name="염주헌" userId="S::diting9813@skuniv.ac.kr::f7b51415-4b6f-44fe-85f5-fdd062efac66" providerId="AD" clId="Web-{6F4FD1D9-276B-AFCE-6814-E8258F0EDDC3}" dt="2021-01-07T14:51:58.363" v="1"/>
          <ac:spMkLst>
            <pc:docMk/>
            <pc:sldMk cId="3569210928" sldId="256"/>
            <ac:spMk id="23" creationId="{613F3963-915E-4812-8B39-BE6EA7CC82DA}"/>
          </ac:spMkLst>
        </pc:spChg>
        <pc:grpChg chg="add del">
          <ac:chgData name="염주헌" userId="S::diting9813@skuniv.ac.kr::f7b51415-4b6f-44fe-85f5-fdd062efac66" providerId="AD" clId="Web-{6F4FD1D9-276B-AFCE-6814-E8258F0EDDC3}" dt="2021-01-07T14:51:58.363" v="1"/>
          <ac:grpSpMkLst>
            <pc:docMk/>
            <pc:sldMk cId="3569210928" sldId="256"/>
            <ac:grpSpMk id="13" creationId="{C8F3AECA-1E28-4DB0-901D-747B827596E9}"/>
          </ac:grpSpMkLst>
        </pc:grpChg>
        <pc:grpChg chg="add del">
          <ac:chgData name="염주헌" userId="S::diting9813@skuniv.ac.kr::f7b51415-4b6f-44fe-85f5-fdd062efac66" providerId="AD" clId="Web-{6F4FD1D9-276B-AFCE-6814-E8258F0EDDC3}" dt="2021-01-07T14:51:58.363" v="1"/>
          <ac:grpSpMkLst>
            <pc:docMk/>
            <pc:sldMk cId="3569210928" sldId="256"/>
            <ac:grpSpMk id="18" creationId="{3214C51D-3B74-4CCB-82B8-A184460FCAA2}"/>
          </ac:grpSpMkLst>
        </pc:grpChg>
        <pc:picChg chg="add del">
          <ac:chgData name="염주헌" userId="S::diting9813@skuniv.ac.kr::f7b51415-4b6f-44fe-85f5-fdd062efac66" providerId="AD" clId="Web-{6F4FD1D9-276B-AFCE-6814-E8258F0EDDC3}" dt="2021-01-07T14:51:58.363" v="1"/>
          <ac:picMkLst>
            <pc:docMk/>
            <pc:sldMk cId="3569210928" sldId="256"/>
            <ac:picMk id="4" creationId="{35AAA42C-3CB1-4060-B2E6-66271936FED5}"/>
          </ac:picMkLst>
        </pc:picChg>
        <pc:picChg chg="add">
          <ac:chgData name="염주헌" userId="S::diting9813@skuniv.ac.kr::f7b51415-4b6f-44fe-85f5-fdd062efac66" providerId="AD" clId="Web-{6F4FD1D9-276B-AFCE-6814-E8258F0EDDC3}" dt="2021-01-07T14:51:58.504" v="2"/>
          <ac:picMkLst>
            <pc:docMk/>
            <pc:sldMk cId="3569210928" sldId="256"/>
            <ac:picMk id="5" creationId="{5949E6BE-A0F9-4287-A5FA-967F547CCAF3}"/>
          </ac:picMkLst>
        </pc:picChg>
      </pc:sldChg>
      <pc:sldChg chg="addSp modSp new mod setBg modClrScheme chgLayout">
        <pc:chgData name="염주헌" userId="S::diting9813@skuniv.ac.kr::f7b51415-4b6f-44fe-85f5-fdd062efac66" providerId="AD" clId="Web-{6F4FD1D9-276B-AFCE-6814-E8258F0EDDC3}" dt="2021-01-07T14:53:12.224" v="141" actId="20577"/>
        <pc:sldMkLst>
          <pc:docMk/>
          <pc:sldMk cId="3980061011" sldId="256"/>
        </pc:sldMkLst>
        <pc:spChg chg="mod">
          <ac:chgData name="염주헌" userId="S::diting9813@skuniv.ac.kr::f7b51415-4b6f-44fe-85f5-fdd062efac66" providerId="AD" clId="Web-{6F4FD1D9-276B-AFCE-6814-E8258F0EDDC3}" dt="2021-01-07T14:52:43.114" v="72" actId="20577"/>
          <ac:spMkLst>
            <pc:docMk/>
            <pc:sldMk cId="3980061011" sldId="256"/>
            <ac:spMk id="2" creationId="{22917873-9334-425A-A3EE-AB6161D058FA}"/>
          </ac:spMkLst>
        </pc:spChg>
        <pc:spChg chg="mod">
          <ac:chgData name="염주헌" userId="S::diting9813@skuniv.ac.kr::f7b51415-4b6f-44fe-85f5-fdd062efac66" providerId="AD" clId="Web-{6F4FD1D9-276B-AFCE-6814-E8258F0EDDC3}" dt="2021-01-07T14:53:12.224" v="141" actId="20577"/>
          <ac:spMkLst>
            <pc:docMk/>
            <pc:sldMk cId="3980061011" sldId="256"/>
            <ac:spMk id="3" creationId="{0B718B97-97B2-4E05-BC9C-4A04775BAEDA}"/>
          </ac:spMkLst>
        </pc:spChg>
        <pc:spChg chg="add">
          <ac:chgData name="염주헌" userId="S::diting9813@skuniv.ac.kr::f7b51415-4b6f-44fe-85f5-fdd062efac66" providerId="AD" clId="Web-{6F4FD1D9-276B-AFCE-6814-E8258F0EDDC3}" dt="2021-01-07T14:52:33.520" v="43"/>
          <ac:spMkLst>
            <pc:docMk/>
            <pc:sldMk cId="3980061011" sldId="256"/>
            <ac:spMk id="9" creationId="{1DB043B4-68C6-45B9-82AC-A5800EADB8DB}"/>
          </ac:spMkLst>
        </pc:spChg>
        <pc:spChg chg="add">
          <ac:chgData name="염주헌" userId="S::diting9813@skuniv.ac.kr::f7b51415-4b6f-44fe-85f5-fdd062efac66" providerId="AD" clId="Web-{6F4FD1D9-276B-AFCE-6814-E8258F0EDDC3}" dt="2021-01-07T14:52:33.520" v="43"/>
          <ac:spMkLst>
            <pc:docMk/>
            <pc:sldMk cId="3980061011" sldId="256"/>
            <ac:spMk id="11" creationId="{5337EA23-6703-4C96-9EEB-A408CBDD67BD}"/>
          </ac:spMkLst>
        </pc:spChg>
        <pc:picChg chg="add">
          <ac:chgData name="염주헌" userId="S::diting9813@skuniv.ac.kr::f7b51415-4b6f-44fe-85f5-fdd062efac66" providerId="AD" clId="Web-{6F4FD1D9-276B-AFCE-6814-E8258F0EDDC3}" dt="2021-01-07T14:52:33.520" v="43"/>
          <ac:picMkLst>
            <pc:docMk/>
            <pc:sldMk cId="3980061011" sldId="256"/>
            <ac:picMk id="4" creationId="{3AA434F0-E86E-4366-A49E-BF03885F222D}"/>
          </ac:picMkLst>
        </pc:picChg>
      </pc:sldChg>
      <pc:sldChg chg="modSp new">
        <pc:chgData name="염주헌" userId="S::diting9813@skuniv.ac.kr::f7b51415-4b6f-44fe-85f5-fdd062efac66" providerId="AD" clId="Web-{6F4FD1D9-276B-AFCE-6814-E8258F0EDDC3}" dt="2021-01-07T14:56:09.540" v="145" actId="20577"/>
        <pc:sldMkLst>
          <pc:docMk/>
          <pc:sldMk cId="1003674323" sldId="257"/>
        </pc:sldMkLst>
        <pc:spChg chg="mod">
          <ac:chgData name="염주헌" userId="S::diting9813@skuniv.ac.kr::f7b51415-4b6f-44fe-85f5-fdd062efac66" providerId="AD" clId="Web-{6F4FD1D9-276B-AFCE-6814-E8258F0EDDC3}" dt="2021-01-07T14:56:09.540" v="145" actId="20577"/>
          <ac:spMkLst>
            <pc:docMk/>
            <pc:sldMk cId="1003674323" sldId="257"/>
            <ac:spMk id="2" creationId="{78F7AEB6-6865-47E5-93A5-407D7FAADF64}"/>
          </ac:spMkLst>
        </pc:spChg>
      </pc:sldChg>
      <pc:sldMasterChg chg="add del addSldLayout delSldLayout">
        <pc:chgData name="염주헌" userId="S::diting9813@skuniv.ac.kr::f7b51415-4b6f-44fe-85f5-fdd062efac66" providerId="AD" clId="Web-{6F4FD1D9-276B-AFCE-6814-E8258F0EDDC3}" dt="2021-01-07T14:51:58.504" v="2"/>
        <pc:sldMasterMkLst>
          <pc:docMk/>
          <pc:sldMasterMk cId="3686743294" sldId="2147483648"/>
        </pc:sldMasterMkLst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504" v="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염주헌" userId="S::diting9813@skuniv.ac.kr::f7b51415-4b6f-44fe-85f5-fdd062efac66" providerId="AD" clId="Web-{6F4FD1D9-276B-AFCE-6814-E8258F0EDDC3}" dt="2021-01-07T14:51:58.363" v="1"/>
        <pc:sldMasterMkLst>
          <pc:docMk/>
          <pc:sldMasterMk cId="3268355735" sldId="2147483712"/>
        </pc:sldMasterMkLst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1638360430" sldId="2147483701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1079655643" sldId="2147483702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494079951" sldId="2147483703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3822088469" sldId="2147483704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3115343850" sldId="2147483705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998501254" sldId="2147483706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492944800" sldId="2147483707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3392667900" sldId="2147483708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3607538920" sldId="2147483709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3161357255" sldId="2147483710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1:58.363" v="1"/>
          <pc:sldLayoutMkLst>
            <pc:docMk/>
            <pc:sldMasterMk cId="3268355735" sldId="2147483712"/>
            <pc:sldLayoutMk cId="2791241563" sldId="2147483711"/>
          </pc:sldLayoutMkLst>
        </pc:sldLayoutChg>
      </pc:sldMasterChg>
      <pc:sldMasterChg chg="add del addSldLayout delSldLayout">
        <pc:chgData name="염주헌" userId="S::diting9813@skuniv.ac.kr::f7b51415-4b6f-44fe-85f5-fdd062efac66" providerId="AD" clId="Web-{6F4FD1D9-276B-AFCE-6814-E8258F0EDDC3}" dt="2021-01-07T14:52:33.520" v="43"/>
        <pc:sldMasterMkLst>
          <pc:docMk/>
          <pc:sldMasterMk cId="2510805579" sldId="2147483757"/>
        </pc:sldMasterMkLst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955313849" sldId="2147483740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1302424608" sldId="2147483741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330190458" sldId="2147483742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1141647826" sldId="2147483743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1156897225" sldId="2147483744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3987559454" sldId="2147483745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453514529" sldId="2147483746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86105199" sldId="2147483747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814428694" sldId="2147483748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791936008" sldId="2147483749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3886705366" sldId="2147483750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567394903" sldId="2147483751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189508071" sldId="2147483752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2456920795" sldId="2147483753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964116541" sldId="2147483754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1801031768" sldId="2147483755"/>
          </pc:sldLayoutMkLst>
        </pc:sldLayoutChg>
        <pc:sldLayoutChg chg="add del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2510805579" sldId="2147483757"/>
            <pc:sldLayoutMk cId="3578468492" sldId="2147483756"/>
          </pc:sldLayoutMkLst>
        </pc:sldLayoutChg>
      </pc:sldMasterChg>
      <pc:sldMasterChg chg="add addSldLayout">
        <pc:chgData name="염주헌" userId="S::diting9813@skuniv.ac.kr::f7b51415-4b6f-44fe-85f5-fdd062efac66" providerId="AD" clId="Web-{6F4FD1D9-276B-AFCE-6814-E8258F0EDDC3}" dt="2021-01-07T14:52:33.520" v="43"/>
        <pc:sldMasterMkLst>
          <pc:docMk/>
          <pc:sldMasterMk cId="1007359474" sldId="2147483781"/>
        </pc:sldMasterMkLst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4283832158" sldId="2147483770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88780639" sldId="2147483771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507204783" sldId="2147483772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4013746332" sldId="2147483773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115093119" sldId="2147483774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3708837960" sldId="2147483775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1065700411" sldId="2147483776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2883635196" sldId="2147483777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818156257" sldId="2147483778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3217930867" sldId="2147483779"/>
          </pc:sldLayoutMkLst>
        </pc:sldLayoutChg>
        <pc:sldLayoutChg chg="add">
          <pc:chgData name="염주헌" userId="S::diting9813@skuniv.ac.kr::f7b51415-4b6f-44fe-85f5-fdd062efac66" providerId="AD" clId="Web-{6F4FD1D9-276B-AFCE-6814-E8258F0EDDC3}" dt="2021-01-07T14:52:33.520" v="43"/>
          <pc:sldLayoutMkLst>
            <pc:docMk/>
            <pc:sldMasterMk cId="1007359474" sldId="2147483781"/>
            <pc:sldLayoutMk cId="4007636024" sldId="214748378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8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4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8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917873-9334-425A-A3EE-AB6161D0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>
                <a:ea typeface="Malgun Gothic Semilight"/>
                <a:cs typeface="Malgun Gothic Semilight"/>
              </a:rPr>
              <a:t>B조</a:t>
            </a:r>
            <a:r>
              <a:rPr lang="ko-KR" altLang="en-US" sz="4800" dirty="0">
                <a:ea typeface="Malgun Gothic Semilight"/>
                <a:cs typeface="Malgun Gothic Semilight"/>
              </a:rPr>
              <a:t> 3,4장 발표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18B97-97B2-4E05-BC9C-4A04775BA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>
                <a:solidFill>
                  <a:schemeClr val="tx1">
                    <a:alpha val="60000"/>
                  </a:schemeClr>
                </a:solidFill>
                <a:ea typeface="Malgun Gothic"/>
              </a:rPr>
              <a:t>신용진, 김민우, </a:t>
            </a:r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  <a:ea typeface="Malgun Gothic"/>
              </a:rPr>
              <a:t>염주헌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  <a:ea typeface="Malgun Gothic"/>
              </a:rPr>
              <a:t>, </a:t>
            </a:r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  <a:ea typeface="Malgun Gothic"/>
              </a:rPr>
              <a:t>황인호,박관희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434F0-E86E-4366-A49E-BF03885F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0" r="-2" b="2679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2F12D-A6CA-4C71-AB50-CF60D772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3.2.2. </a:t>
            </a:r>
            <a:r>
              <a:rPr lang="ko-KR" err="1">
                <a:ea typeface="+mj-lt"/>
                <a:cs typeface="+mj-lt"/>
              </a:rPr>
              <a:t>케라스</a:t>
            </a:r>
            <a:r>
              <a:rPr lang="ko-KR">
                <a:ea typeface="+mj-lt"/>
                <a:cs typeface="+mj-lt"/>
              </a:rPr>
              <a:t> 시작하기</a:t>
            </a:r>
            <a:r>
              <a:rPr lang="en-US" altLang="ko-KR">
                <a:ea typeface="+mj-lt"/>
                <a:cs typeface="+mj-lt"/>
              </a:rPr>
              <a:t>: </a:t>
            </a:r>
            <a:r>
              <a:rPr lang="ko-KR">
                <a:ea typeface="+mj-lt"/>
                <a:cs typeface="+mj-lt"/>
              </a:rPr>
              <a:t>두 가지 방법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D4D58-46DA-433D-9AE7-23E26464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공식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EC2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딥러닝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AMI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사용하여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EC2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에서 주피터 노트북으로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케라스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예제를 실행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GPU</a:t>
            </a:r>
            <a:r>
              <a:rPr lang="ko-KR" dirty="0">
                <a:ea typeface="+mn-lt"/>
                <a:cs typeface="+mn-lt"/>
              </a:rPr>
              <a:t>가 있을 경우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로컬 컴퓨터에서 실행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618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DF78-A8A8-4869-A452-CE8173A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3.3.3. </a:t>
            </a:r>
            <a:r>
              <a:rPr lang="ko-KR">
                <a:ea typeface="+mj-lt"/>
                <a:cs typeface="+mj-lt"/>
              </a:rPr>
              <a:t>클라우드에서 딥러닝 작업을 수행했을 때 장 단점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4C9BC-B8AE-4823-871E-8CB813C4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dirty="0">
                <a:ea typeface="+mn-lt"/>
                <a:cs typeface="+mn-lt"/>
              </a:rPr>
              <a:t>클라우드에서 실행하면 </a:t>
            </a:r>
            <a:r>
              <a:rPr lang="en-US" dirty="0">
                <a:ea typeface="+mn-lt"/>
                <a:cs typeface="+mn-lt"/>
              </a:rPr>
              <a:t>GPU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사지않고 간단하고 저렴하게 사용할 수 있습니다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ko-KR" dirty="0">
                <a:ea typeface="+mn-lt"/>
                <a:cs typeface="+mn-lt"/>
              </a:rPr>
              <a:t>하지만 장기적으로 한다면 적합하지 않습니다</a:t>
            </a:r>
            <a:r>
              <a:rPr lang="en-US" dirty="0">
                <a:ea typeface="+mn-lt"/>
                <a:cs typeface="+mn-lt"/>
              </a:rPr>
              <a:t>. AWS EC2</a:t>
            </a:r>
            <a:r>
              <a:rPr lang="ko-KR" dirty="0">
                <a:ea typeface="+mn-lt"/>
                <a:cs typeface="+mn-lt"/>
              </a:rPr>
              <a:t>인스턴스는 비쌉니다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23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EB505-E205-41C4-A008-A462A4BE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3.3.4. </a:t>
            </a:r>
            <a:r>
              <a:rPr lang="ko-KR">
                <a:ea typeface="+mj-lt"/>
                <a:cs typeface="+mj-lt"/>
              </a:rPr>
              <a:t>어떤 </a:t>
            </a:r>
            <a:r>
              <a:rPr lang="en-US" altLang="ko-KR">
                <a:ea typeface="+mj-lt"/>
                <a:cs typeface="+mj-lt"/>
              </a:rPr>
              <a:t>GPU </a:t>
            </a:r>
            <a:r>
              <a:rPr lang="ko-KR">
                <a:ea typeface="+mj-lt"/>
                <a:cs typeface="+mj-lt"/>
              </a:rPr>
              <a:t>카드가 </a:t>
            </a:r>
            <a:r>
              <a:rPr lang="ko-KR" err="1">
                <a:ea typeface="+mj-lt"/>
                <a:cs typeface="+mj-lt"/>
              </a:rPr>
              <a:t>딥러닝에</a:t>
            </a:r>
            <a:r>
              <a:rPr lang="ko-KR">
                <a:ea typeface="+mj-lt"/>
                <a:cs typeface="+mj-lt"/>
              </a:rPr>
              <a:t> 최적일까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2A5B-B774-4A27-A61D-86322120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책에서는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NVIDIA GPU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권장합니다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37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AEB6-6865-47E5-93A5-407D7FAA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4092452"/>
          </a:xfrm>
        </p:spPr>
        <p:txBody>
          <a:bodyPr>
            <a:normAutofit/>
          </a:bodyPr>
          <a:lstStyle/>
          <a:p>
            <a:pPr algn="ctr"/>
            <a:r>
              <a:rPr lang="en-US" cap="all">
                <a:ea typeface="+mj-lt"/>
                <a:cs typeface="+mj-lt"/>
              </a:rPr>
              <a:t> </a:t>
            </a:r>
            <a:br>
              <a:rPr lang="en-US" cap="all" dirty="0">
                <a:ea typeface="+mj-lt"/>
                <a:cs typeface="+mj-lt"/>
              </a:rPr>
            </a:br>
            <a:r>
              <a:rPr lang="en-US" cap="all">
                <a:ea typeface="+mj-lt"/>
                <a:cs typeface="+mj-lt"/>
              </a:rPr>
              <a:t>  3.4~5</a:t>
            </a:r>
            <a:r>
              <a:rPr lang="ko-KR" cap="all" dirty="0">
                <a:ea typeface="+mj-lt"/>
                <a:cs typeface="+mj-lt"/>
              </a:rPr>
              <a:t> </a:t>
            </a:r>
            <a:br>
              <a:rPr lang="ko-KR" cap="all" dirty="0">
                <a:ea typeface="+mj-lt"/>
                <a:cs typeface="+mj-lt"/>
              </a:rPr>
            </a:br>
            <a:r>
              <a:rPr lang="ko-KR" cap="all" dirty="0">
                <a:ea typeface="+mj-lt"/>
                <a:cs typeface="+mj-lt"/>
              </a:rPr>
              <a:t>      이중 분류</a:t>
            </a:r>
            <a:r>
              <a:rPr lang="en-US" cap="all" dirty="0">
                <a:ea typeface="+mj-lt"/>
                <a:cs typeface="+mj-lt"/>
              </a:rPr>
              <a:t>&amp;</a:t>
            </a:r>
            <a:r>
              <a:rPr lang="ko-KR" cap="all" dirty="0">
                <a:ea typeface="+mj-lt"/>
                <a:cs typeface="+mj-lt"/>
              </a:rPr>
              <a:t>다중분류</a:t>
            </a:r>
            <a:endParaRPr lang="ko-KR" dirty="0">
              <a:ea typeface="+mj-lt"/>
              <a:cs typeface="+mj-lt"/>
            </a:endParaRPr>
          </a:p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0367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3234C-6249-48BC-9FE8-04B4D20B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cap="all">
                <a:ea typeface="+mj-lt"/>
                <a:cs typeface="+mj-lt"/>
              </a:rPr>
              <a:t>영화 리뷰 분류</a:t>
            </a:r>
            <a:r>
              <a:rPr lang="en-US" altLang="ko-KR" cap="all">
                <a:ea typeface="+mj-lt"/>
                <a:cs typeface="+mj-lt"/>
              </a:rPr>
              <a:t>: </a:t>
            </a:r>
            <a:r>
              <a:rPr lang="ko-KR" cap="all">
                <a:ea typeface="+mj-lt"/>
                <a:cs typeface="+mj-lt"/>
              </a:rPr>
              <a:t>이진 분류 예제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0D391-6784-4363-AD4B-A286D457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긍정 리뷰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or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부정 리뷰 인지 분류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Keras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에 포함되어 있는 데이터셋 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531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F391-955A-473F-AED3-E88D9C2F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cap="all">
                <a:ea typeface="+mj-lt"/>
                <a:cs typeface="+mj-lt"/>
              </a:rPr>
              <a:t>IMDM </a:t>
            </a:r>
            <a:r>
              <a:rPr lang="ko-KR" cap="all">
                <a:ea typeface="+mj-lt"/>
                <a:cs typeface="+mj-lt"/>
              </a:rPr>
              <a:t>데이터셋 로드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3D098-8E26-4D04-9D85-9A47BF3A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긍정 리뷰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50%,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부정 리뷰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50%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로 이루어진 리뷰 데이터셋 로드하기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train_data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test_data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는 리뷰의 목록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train_labels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test_labels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는 부정을 나타내는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긍정을 나타내는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의 리스트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6BBF527-5CD0-43D8-A374-0CE8AA3C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2853714"/>
            <a:ext cx="7027652" cy="9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3EDFF-8512-4D0A-B875-9192ACAE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데이터 준비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1A11E-6F77-4E1D-9C54-AE1F38C7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신경망에 숫자 리스트를 주입할 수 없으므로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리스트를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바꾼다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원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핫 인코딩을 통해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과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의 벡터로 변환하는 방법을 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8B2BA4-395C-4F61-BF57-35CD5B15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83834"/>
            <a:ext cx="7042030" cy="26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C67A-4685-4682-970C-F6498F10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데이터 준비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764CE-44D4-4DFC-BB2E-4209CF53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레이블을 벡터로 바꾼다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921147-1093-420B-A751-2EF34FE9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3061558"/>
            <a:ext cx="5661803" cy="9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B9EC-FCDD-4620-A870-A54B65DD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신경망 모델 만들기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DC595-6F60-4D68-B6E7-6C7F96EA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완전 연결 층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(Dense(16, activation = ‘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relu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’))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쌓는다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Dense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층에 매개변수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(16)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는 은닉 유닛의 개수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 데이터가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차원으로 표현된 공간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은닉 유닛을 늘리면 복잡한 표현을 학습할 수 있지만 원하지 않는 패턴을 학습할 수도 있다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78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C950-EF76-4EC1-91C8-FE409138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신경망 모델 만들기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구조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B45CD-E809-437C-AC72-CD9DC2A0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은닉 유닛을 가진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은닉 층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활성화 함수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RELU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사용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현재 리뷰의 감정을 스칼라 값의 예측으로 출력하는 세 번째 층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활성화 함수 </a:t>
            </a:r>
            <a:r>
              <a:rPr lang="en-US" altLang="ko-KR" dirty="0">
                <a:ea typeface="+mn-lt"/>
                <a:cs typeface="+mn-lt"/>
              </a:rPr>
              <a:t>SIGMOID</a:t>
            </a:r>
            <a:r>
              <a:rPr lang="ko-KR" dirty="0">
                <a:ea typeface="+mn-lt"/>
                <a:cs typeface="+mn-lt"/>
              </a:rPr>
              <a:t>사용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C011E5A-3661-47F7-BFFB-19A7992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4" y="3809281"/>
            <a:ext cx="253400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68494-2448-4EA4-958C-C5D92612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3.1. </a:t>
            </a:r>
            <a:r>
              <a:rPr lang="ko-KR">
                <a:ea typeface="+mj-lt"/>
                <a:cs typeface="+mj-lt"/>
              </a:rPr>
              <a:t>신경망의 구조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2A9C2B-1970-4D2E-9DA0-D08BE613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◎신경망 훈련에는 다음 요소들이 있습니다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네트워크를 구성하는 층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입력 데이터와 그에 상응하는 타깃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학습에 사용할 피드백 신호를 정의하는 손실 함수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학습 진행 방식을 결정하는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옵티마이저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106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0675D-FCFB-42EE-AB28-60085414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신경망</a:t>
            </a:r>
            <a:r>
              <a:rPr lang="en-US" altLang="ko-KR" cap="all">
                <a:ea typeface="+mj-lt"/>
                <a:cs typeface="+mj-lt"/>
              </a:rPr>
              <a:t> </a:t>
            </a:r>
            <a:r>
              <a:rPr lang="ko-KR" cap="all">
                <a:ea typeface="+mj-lt"/>
                <a:cs typeface="+mj-lt"/>
              </a:rPr>
              <a:t>모델 만들기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</a:t>
            </a:r>
            <a:r>
              <a:rPr lang="ko-KR" cap="all" err="1">
                <a:ea typeface="+mj-lt"/>
                <a:cs typeface="+mj-lt"/>
              </a:rPr>
              <a:t>케라스</a:t>
            </a:r>
            <a:r>
              <a:rPr lang="ko-KR" cap="all">
                <a:ea typeface="+mj-lt"/>
                <a:cs typeface="+mj-lt"/>
              </a:rPr>
              <a:t> 구현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B7070-37CD-440B-AC7B-C807891A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구조에 따른 신경망의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케라스를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구현한다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74BA8E-32F4-4CBF-AB77-E4EFE5B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3527"/>
            <a:ext cx="6553200" cy="19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DACC-9E2C-4CB8-B1B5-23E6E1E1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신경망 모델 만들기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손실 함수와 </a:t>
            </a:r>
            <a:r>
              <a:rPr lang="ko-KR" cap="all" err="1">
                <a:ea typeface="+mj-lt"/>
                <a:cs typeface="+mj-lt"/>
              </a:rPr>
              <a:t>옵티마이저</a:t>
            </a:r>
            <a:r>
              <a:rPr lang="ko-KR" cap="all">
                <a:ea typeface="+mj-lt"/>
                <a:cs typeface="+mj-lt"/>
              </a:rPr>
              <a:t> 선택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7518E-4620-4FB6-AA91-E59D1122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이진 분류 문제이고 신경망의 출력이 확률이기 때문에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binary_crossentropy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손실이 적합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Crossentropy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는 확률 분포 간의 차이를 측정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Rmsprop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옵티마이저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설정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036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5A8-BCB8-4A4C-A008-7DE763A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신경망 모델 만들기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컴파일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7E00C-A7DF-4678-AC17-E57F825D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Rmsprop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옵티마이저와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binary_crossentropy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 함수로 모델 설정 후 컴파일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492F83-E64A-4FC8-B63E-BEF4F3AF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3356239"/>
            <a:ext cx="7286445" cy="15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4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CE700-BBD4-4184-A376-56A3FAE5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손실 그리기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DB60D-C7FC-4D41-8C0E-6BFAF1A5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matplotlib을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사용해 훈련과 검증 데이터에 대한 손실과 정확도를 그린다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 손실이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에포크마다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감소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 손실은 네번째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에포크에서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그래프 역전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 -&gt;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과대적합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CE2767A-3049-48E1-A08A-A08455FE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49" y="2863701"/>
            <a:ext cx="339736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08CE8B-171B-408A-8608-08A33B89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ko-KR" sz="5900" cap="all">
                <a:ea typeface="+mj-lt"/>
                <a:cs typeface="+mj-lt"/>
              </a:rPr>
              <a:t>훈련 검증</a:t>
            </a:r>
            <a:br>
              <a:rPr lang="ko-KR" sz="5900" cap="all">
                <a:ea typeface="+mj-lt"/>
                <a:cs typeface="+mj-lt"/>
              </a:rPr>
            </a:br>
            <a:r>
              <a:rPr lang="ko-KR" sz="5900" cap="all">
                <a:ea typeface="+mj-lt"/>
                <a:cs typeface="+mj-lt"/>
              </a:rPr>
              <a:t>-정확도 그리기</a:t>
            </a:r>
            <a:endParaRPr lang="ko-KR" sz="5900">
              <a:ea typeface="+mj-lt"/>
              <a:cs typeface="+mj-lt"/>
            </a:endParaRPr>
          </a:p>
          <a:p>
            <a:endParaRPr lang="ko-KR" altLang="en-US" sz="5900">
              <a:ea typeface="Malgun Gothic Semilight"/>
              <a:cs typeface="Malgun Gothic Semi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3AF01E8-4B84-446E-B3A0-6FCCFD90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945661"/>
            <a:ext cx="5083992" cy="1979003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CF00-6E3F-469B-8904-C44E7EB7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lIns="109728" tIns="109728" rIns="109728" bIns="91440" anchor="t">
            <a:normAutofit/>
          </a:bodyPr>
          <a:lstStyle/>
          <a:p>
            <a:pPr>
              <a:spcAft>
                <a:spcPts val="0"/>
              </a:spcAft>
            </a:pP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정확도는 </a:t>
            </a:r>
            <a:r>
              <a:rPr lang="ko-KR" sz="1600" dirty="0" err="1">
                <a:solidFill>
                  <a:srgbClr val="FFFFFF"/>
                </a:solidFill>
                <a:ea typeface="+mn-lt"/>
                <a:cs typeface="+mn-lt"/>
              </a:rPr>
              <a:t>에포크마다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 증가</a:t>
            </a:r>
            <a:endParaRPr lang="en-US" altLang="ko-K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en-US" altLang="ko-KR" sz="16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검증 정확도 또한 </a:t>
            </a:r>
            <a:r>
              <a:rPr lang="en-US" altLang="ko-KR" sz="1600" dirty="0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번째 </a:t>
            </a:r>
            <a:r>
              <a:rPr lang="ko-KR" sz="1600" dirty="0" err="1">
                <a:solidFill>
                  <a:srgbClr val="FFFFFF"/>
                </a:solidFill>
                <a:ea typeface="+mn-lt"/>
                <a:cs typeface="+mn-lt"/>
              </a:rPr>
              <a:t>에포크에서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 역전</a:t>
            </a:r>
            <a:endParaRPr lang="en-US" altLang="ko-K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FFFFFF"/>
                </a:solidFill>
                <a:ea typeface="+mn-lt"/>
                <a:cs typeface="+mn-lt"/>
              </a:rPr>
              <a:t> -&gt; 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과대적합</a:t>
            </a:r>
            <a:endParaRPr lang="en-US" altLang="ko-K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ko-KR" sz="1600">
                <a:solidFill>
                  <a:srgbClr val="FFFFFF"/>
                </a:solidFill>
                <a:ea typeface="+mn-lt"/>
                <a:cs typeface="+mn-lt"/>
              </a:rPr>
              <a:t>과적합을 방지하기 위해 </a:t>
            </a:r>
            <a:r>
              <a:rPr lang="en-US" altLang="ko-KR" sz="1600" dirty="0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번의 </a:t>
            </a:r>
            <a:r>
              <a:rPr lang="ko-KR" sz="1600" err="1">
                <a:solidFill>
                  <a:srgbClr val="FFFFFF"/>
                </a:solidFill>
                <a:ea typeface="+mn-lt"/>
                <a:cs typeface="+mn-lt"/>
              </a:rPr>
              <a:t>에포크</a:t>
            </a:r>
            <a:r>
              <a:rPr lang="ko-KR" sz="1600" dirty="0">
                <a:solidFill>
                  <a:srgbClr val="FFFFFF"/>
                </a:solidFill>
                <a:ea typeface="+mn-lt"/>
                <a:cs typeface="+mn-lt"/>
              </a:rPr>
              <a:t> 동안만 훈련한다</a:t>
            </a:r>
            <a:r>
              <a:rPr lang="en-US" altLang="ko-KR" sz="16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sz="16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ko-KR" altLang="en-US" sz="1600">
              <a:ea typeface="Malgun Gothic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9D8F533-9220-4C4A-ACE7-C03D9E3A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69" y="3536950"/>
            <a:ext cx="2589347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465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5658-F033-4C48-B08D-88880FC4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훈련된 모델로 새로운 데이터에 대해 예측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AE7BF-610E-4D4B-8697-01644D2D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모델을 훈련 후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predict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메서드를 사용해 리뷰가 긍정일 확률을 예측한다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                 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0.99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이상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,0.01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이하의 확신을 가진 샘플이 있는                 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                 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반면 어떤 샘플에는 확신 부족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7486CDB-BA94-4E55-BB21-2600B9D8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0" y="3887396"/>
            <a:ext cx="4525992" cy="24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E4BE0-B0D2-4BF5-AE7F-E3728D3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뉴스 기사 분류 </a:t>
            </a:r>
            <a:r>
              <a:rPr lang="en-US" altLang="ko-KR" cap="all">
                <a:ea typeface="+mj-lt"/>
                <a:cs typeface="+mj-lt"/>
              </a:rPr>
              <a:t>: </a:t>
            </a:r>
            <a:r>
              <a:rPr lang="ko-KR" cap="all">
                <a:ea typeface="+mj-lt"/>
                <a:cs typeface="+mj-lt"/>
              </a:rPr>
              <a:t>다중 분류 문제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6A16-58F1-4F4C-A0B1-E2F4A98D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로이터 뉴스를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상호 배타적인 토픽으로 분류하는 문제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클래스가 많기 때문에 다중분류의 예이다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5538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107E0-A50D-4ADF-AB46-C91058CB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로이터 데이터셋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BC860-9B2A-42BA-8595-C9D6FAC8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짧은 뉴스 기사와 토픽의 집합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토픽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8982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훈련 샘플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 2246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테스트 샘플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F147936-2115-4D18-AA71-22FF3B9E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3546844"/>
            <a:ext cx="6294406" cy="7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E83B-180D-40C5-842E-6B9F771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데이터 준비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데이터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9FCA0-1EA1-4981-99BD-05FFF630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신경망에 숫자 리스트를 주입할 수 없으므로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리스트를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바꾼다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원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핫 인코딩을 통해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과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의 벡터로 변환하는 방법을 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2ECE25-828E-43CD-9C22-660009F6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3574549"/>
            <a:ext cx="4756030" cy="25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3A6D-1890-4FD2-A519-2A44B436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데이터 준비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레이블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EF22C-073E-41FD-B5BF-D0E29FB2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원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핫 인코딩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범주형 인코딩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사용하여 레이블을 벡터로 변환한다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인덱스 자리는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이고 나머지는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인 벡터가 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6A213-3761-479B-9F3C-76DE9903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3589819"/>
            <a:ext cx="4827916" cy="24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F1D23-F768-4596-8547-1805739F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3.1.1 </a:t>
            </a:r>
            <a:r>
              <a:rPr lang="ko-KR">
                <a:ea typeface="+mj-lt"/>
                <a:cs typeface="+mj-lt"/>
              </a:rPr>
              <a:t>층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 err="1">
                <a:ea typeface="+mj-lt"/>
                <a:cs typeface="+mj-lt"/>
              </a:rPr>
              <a:t>딥러닝의</a:t>
            </a:r>
            <a:r>
              <a:rPr lang="ko-KR">
                <a:ea typeface="+mj-lt"/>
                <a:cs typeface="+mj-lt"/>
              </a:rPr>
              <a:t> 구성 단위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F4E94-B91D-4543-A028-BF86956A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 이란 하나 이상의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입력 받아 하나 이상의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출력하는 데이터 처리 모듈이다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대부분의 층은 가중치라는 층의 상태를 가지게 됩니다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층마다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포맷과 데이터 처리 방식이 다름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   2D, 3D, 4D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이런 다양한 층을 구성하여 네트워크를 만드는데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이를 레고 블록과 같이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생각할수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그 이유는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 호환성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(layer compatibility)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에 따라서 호환 가능한 층 등을 엮어 데이터 변환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(pipeline)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구성하여 모델을 만들기 때문입니다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842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7EC5-8AF2-4E28-9BEB-3C200127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모델 구성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C42-4890-4986-BA2B-FA964B0C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다중 분류이기 때문에 이중 분류 문제 보다 출력 공간의 차원이 훨씬 커짐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규모가 작은 층은 유용한 정보를 완전히 읽게 되는 정보의 병목 지점처럼 동작 할 수도 있다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64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유닛 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755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D546-84DE-4D3D-9B4B-046FE0D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모델 구성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정의하기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A19F6-4530-4BEF-8392-CFA80353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앞 장의 구성 대로 모델을 정의한다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F20C77-778C-4136-B2DC-B9931E3A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2987154"/>
            <a:ext cx="6768860" cy="1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3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94D1-E8DE-4C2C-A012-5E8F762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모델 구성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정의하기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C8102-7AF6-413D-AE03-BAF3B72C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마지막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Dense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층의 크기가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즉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차원의 벡터 출력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마지막 층에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softmax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활성화 함수 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 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차원의 출력 벡터를 만들며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출력 클래스에 대한 확률 분포를 출력한다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228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44093-D53D-40B1-9DBB-2EBED993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모델 구성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손실 함수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C7F66-DC87-4BF1-87C3-2B183447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두 확률 분포 사이의 거리를 측정하는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categorical_crossentropy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손실함수로 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네트워크가 출력한 확률 분포와 진짜 레이블의 분포 사이의 거리를 최소화하면 진짜 레이블에 가능한 가까운 출력을 내도록 모델 훈련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860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AAFD-930A-4176-9E8C-6A88A798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모델 구성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컴파일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82231-5D9E-42E7-8429-93F1B675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구성한 모델을 컴파일 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650B10-C965-4F40-B75E-C70B34A5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3043625"/>
            <a:ext cx="7703388" cy="16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9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AD806-7E6D-4C38-BA95-A1102825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검증 세트 준비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E5B36-6886-4CB5-896C-E8270201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 데이터에서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1000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샘플을 따로 떼어 검증 세트로 사용한다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D49078-4F5C-4E3D-9CBC-31B95A34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2850225"/>
            <a:ext cx="6323162" cy="1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65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8319-B87E-474E-8533-8F015186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 훈련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345E6-A7E7-4303-B4F7-87E50CBC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512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배치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 20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번의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모델을 훈련시킨다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                                              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출력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3C9A7D-27FA-4564-95C5-88616963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2" y="3267169"/>
            <a:ext cx="3591464" cy="110004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72DBAF5-1677-4FF8-8556-25790568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6" y="5109046"/>
            <a:ext cx="7430218" cy="9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8D40-F094-40F9-8D26-9FFBDFC9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손실과 정확도 그리기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2712D-1530-4781-8432-6FD300B2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맷플롯립을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사용해 훈련과 검증 데이터에 대한 손실과 정확도를 그린다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  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  정확도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                                       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D092AD-E868-46A2-981E-D0DE82AB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83" y="2815896"/>
            <a:ext cx="2466975" cy="315277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5A1D709-F3F6-413F-82D5-F4F4FE70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21" y="2821993"/>
            <a:ext cx="2901350" cy="31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9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5ACAC-360E-4146-A0D9-544B7AE6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그래프 분석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8870C-3EA4-4742-9667-E24A1908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훈련손실은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에포크마다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줄어들고 훈련 정확도는 상승한다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검증손실과 정확도는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9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번째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이후 역전한다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 9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번째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이후에 과대적합이 시작된다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5642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532E4-3907-4EFE-B944-859D1B72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훈련 검증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모델을 처음부터 다시 훈련하기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9E98A-7ACB-4A42-832C-9ED8C6F7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altLang="ko-KR" dirty="0">
                <a:ea typeface="+mn-lt"/>
                <a:cs typeface="+mn-lt"/>
              </a:rPr>
              <a:t>9</a:t>
            </a:r>
            <a:r>
              <a:rPr lang="ko-KR" dirty="0">
                <a:ea typeface="+mn-lt"/>
                <a:cs typeface="+mn-lt"/>
              </a:rPr>
              <a:t>번째 </a:t>
            </a:r>
            <a:r>
              <a:rPr lang="ko-KR" dirty="0" err="1">
                <a:ea typeface="+mn-lt"/>
                <a:cs typeface="+mn-lt"/>
              </a:rPr>
              <a:t>에포크</a:t>
            </a:r>
            <a:r>
              <a:rPr lang="ko-KR" dirty="0">
                <a:ea typeface="+mn-lt"/>
                <a:cs typeface="+mn-lt"/>
              </a:rPr>
              <a:t> 이후에 과적합이 나오기 때문에 </a:t>
            </a:r>
            <a:r>
              <a:rPr lang="en-US" altLang="ko-KR" dirty="0">
                <a:ea typeface="+mn-lt"/>
                <a:cs typeface="+mn-lt"/>
              </a:rPr>
              <a:t>9</a:t>
            </a:r>
            <a:r>
              <a:rPr lang="ko-KR" dirty="0">
                <a:ea typeface="+mn-lt"/>
                <a:cs typeface="+mn-lt"/>
              </a:rPr>
              <a:t>번의 </a:t>
            </a:r>
            <a:r>
              <a:rPr lang="ko-KR" dirty="0" err="1">
                <a:ea typeface="+mn-lt"/>
                <a:cs typeface="+mn-lt"/>
              </a:rPr>
              <a:t>에포크로</a:t>
            </a:r>
            <a:r>
              <a:rPr lang="ko-KR" dirty="0">
                <a:ea typeface="+mn-lt"/>
                <a:cs typeface="+mn-lt"/>
              </a:rPr>
              <a:t> 새로운 모델을 훈련하고 평가한다 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37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B1CCB-0EB3-4B3B-BF08-9FD82D97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3.1.3. </a:t>
            </a:r>
            <a:r>
              <a:rPr lang="ko-KR">
                <a:ea typeface="+mj-lt"/>
                <a:cs typeface="+mj-lt"/>
              </a:rPr>
              <a:t>손실 함수와 </a:t>
            </a:r>
            <a:r>
              <a:rPr lang="ko-KR" err="1">
                <a:ea typeface="+mj-lt"/>
                <a:cs typeface="+mj-lt"/>
              </a:rPr>
              <a:t>옵티마이저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학습 과정을 조절하는 열쇠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A6EEC-1FC6-4E17-BD28-1917D78F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네트워크 구조를 정의 한 뒤 두가지를 더 선택합니다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ㄴ손실함수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또는 목적함수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ㄴ옵티마이저</a:t>
            </a:r>
            <a:endParaRPr lang="en-US" altLang="ko-KR" dirty="0" err="1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※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여러 개의 출력을 내는 신경망은 여러 개의 손실 함구를 가질 수 있습니다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그러나 경사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하강법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과정은 하나의 손실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value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 필요로 하므로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 함수가 여러 개인 케이스는 스칼라의 합과 평균으로 계산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62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2F3198F-866D-40A5-88A7-AD7579393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81" y="706180"/>
            <a:ext cx="6315075" cy="4895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A59A4-EEED-434B-9A5A-57A08B3AE053}"/>
              </a:ext>
            </a:extLst>
          </p:cNvPr>
          <p:cNvSpPr txBox="1"/>
          <p:nvPr/>
        </p:nvSpPr>
        <p:spPr>
          <a:xfrm>
            <a:off x="7988060" y="1360098"/>
            <a:ext cx="3275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cap="all"/>
              <a:t>약</a:t>
            </a:r>
            <a:r>
              <a:rPr lang="en-US" altLang="ko-KR" cap="all">
                <a:latin typeface="Gill Sans MT"/>
              </a:rPr>
              <a:t>78%</a:t>
            </a:r>
            <a:r>
              <a:rPr lang="ko-KR" cap="all"/>
              <a:t>의 결과 달성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5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75C1-8D27-4859-95E3-7FAAA580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새로운 데이터에 대해 예측</a:t>
            </a:r>
            <a:br>
              <a:rPr lang="ko-KR" cap="all">
                <a:ea typeface="+mj-lt"/>
                <a:cs typeface="+mj-lt"/>
              </a:rPr>
            </a:b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8DB8D-9E74-420F-91CD-115301E3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Predict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메서드를 사용해여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토픽에 대한 확률 분포를 반환한다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Predictions</a:t>
            </a:r>
            <a:r>
              <a:rPr lang="ko-KR" dirty="0">
                <a:ea typeface="+mn-lt"/>
                <a:cs typeface="+mn-lt"/>
              </a:rPr>
              <a:t>의 각 항목 길이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  -&gt; 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각 항목의 길이가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인 벡터라는 것을  알 수 있다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가장 확률이 높은 클래스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                                        -&gt; </a:t>
            </a:r>
            <a:r>
              <a:rPr lang="ko-KR" dirty="0">
                <a:ea typeface="+mn-lt"/>
                <a:cs typeface="+mn-lt"/>
              </a:rPr>
              <a:t>가장 큰 값이 예측 클래스가 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260A385-768F-4FDA-A795-F92BE4CB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2831694"/>
            <a:ext cx="2743200" cy="360727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CFE2FDD-2B7E-487A-BDC7-2206A731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7" y="3809640"/>
            <a:ext cx="2967667" cy="59019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7187E7F-BE68-4197-B669-4F9E1EDA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28" y="5419995"/>
            <a:ext cx="3286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C53E-4D96-42F4-B6F8-FD7F07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레이블과 손실을 다루는 다른 방법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레이블 인코딩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F1B63-8D0A-4A77-B5E2-152B6C83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정수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변환하는 방법</a:t>
            </a:r>
            <a:endParaRPr lang="en-US" altLang="ko-K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2D90F47-FAB1-4D98-BF87-F17BE3C3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870464"/>
            <a:ext cx="4597879" cy="9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9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1283-F2C1-4F79-AA0C-26F1BCBE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cap="all">
                <a:ea typeface="+mj-lt"/>
                <a:cs typeface="+mj-lt"/>
              </a:rPr>
              <a:t>레이블과 손실을 다루는 다른 방법</a:t>
            </a:r>
            <a:br>
              <a:rPr lang="ko-KR" cap="all">
                <a:ea typeface="+mj-lt"/>
                <a:cs typeface="+mj-lt"/>
              </a:rPr>
            </a:br>
            <a:r>
              <a:rPr lang="ko-KR" cap="all">
                <a:ea typeface="+mj-lt"/>
                <a:cs typeface="+mj-lt"/>
              </a:rPr>
              <a:t>- 손실 함수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61347-1A6D-4F30-AE8A-36C8FCBD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정수 레이블을 사용할 경우 손실 함수를 바꿔야 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Categorical_crossentropy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대신 </a:t>
            </a: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sparse_categorical_crossentropy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사용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9F87BAF-52EA-42EA-A7BF-48EDEAF0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3431129"/>
            <a:ext cx="7760898" cy="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FC22D-69BF-4576-9041-C2C88578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충분히 큰 중간층을 두어야 하는 이유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FB0D4-A9D9-4B47-89DA-2E726B03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마지막 출력이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차원이기 때문에 중간층의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히든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유닛이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개보다 많이 적어서는 안된다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중간층을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차원으로 설정하고 모델을 컴파일 하면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533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C6945-12CF-4659-9CF4-44AC4100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45426"/>
            <a:ext cx="11090274" cy="5647398"/>
          </a:xfrm>
        </p:spPr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-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중간층을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차원으로 설정 하자 검증 정확도가 약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71%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로 나오게 된다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-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중간층을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64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차원으로 설정 한 본래의 모델보다 약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8%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감소되었다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많은 정보를 중간층의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저차원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표현 공간으로 압축하려 했기 때문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821426-514B-4C27-865D-01437F3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24" y="2635196"/>
            <a:ext cx="7703388" cy="179546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F167B3FF-78F5-404A-84EE-EA8151526438}"/>
              </a:ext>
            </a:extLst>
          </p:cNvPr>
          <p:cNvSpPr txBox="1"/>
          <p:nvPr/>
        </p:nvSpPr>
        <p:spPr>
          <a:xfrm>
            <a:off x="850356" y="4648958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출력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520C578-84B5-4A61-B363-120C5B91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5357107"/>
            <a:ext cx="7674633" cy="11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4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D5F0-2F43-4A9B-BFE3-5BA5DA93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4653169"/>
          </a:xfrm>
        </p:spPr>
        <p:txBody>
          <a:bodyPr>
            <a:normAutofit/>
          </a:bodyPr>
          <a:lstStyle/>
          <a:p>
            <a:pPr algn="ctr"/>
            <a:br>
              <a:rPr lang="en-US" altLang="ko-KR" cap="all">
                <a:ea typeface="+mj-lt"/>
                <a:cs typeface="+mj-lt"/>
              </a:rPr>
            </a:br>
            <a:r>
              <a:rPr lang="en-US" altLang="ko-KR" cap="all">
                <a:ea typeface="+mj-lt"/>
                <a:cs typeface="+mj-lt"/>
              </a:rPr>
              <a:t>3.6 </a:t>
            </a:r>
            <a:r>
              <a:rPr lang="ko-KR" cap="all">
                <a:ea typeface="+mj-lt"/>
                <a:cs typeface="+mj-lt"/>
              </a:rPr>
              <a:t>주택 가격 예측</a:t>
            </a:r>
            <a:r>
              <a:rPr lang="en-US" altLang="ko-KR" cap="all">
                <a:ea typeface="+mj-lt"/>
                <a:cs typeface="+mj-lt"/>
              </a:rPr>
              <a:t>: </a:t>
            </a:r>
            <a:br>
              <a:rPr lang="en-US" altLang="ko-KR" cap="all">
                <a:ea typeface="+mj-lt"/>
                <a:cs typeface="+mj-lt"/>
              </a:rPr>
            </a:br>
            <a:r>
              <a:rPr lang="ko-KR" altLang="en-US" cap="all">
                <a:ea typeface="+mj-lt"/>
                <a:cs typeface="+mj-lt"/>
              </a:rPr>
              <a:t>회귀문제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39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93ED-75A6-4693-B463-09C7FA41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목차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F1393-635D-4A00-8A08-87570549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3.6.1 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보스턴 주택 가격 데이터셋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3.6.2 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데이터 준비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3.6.3 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모델 구성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3.6.4 K-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겹을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검증을 사용한 훈련 검증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3.6.5 </a:t>
            </a:r>
            <a:r>
              <a:rPr lang="ko-KR" dirty="0">
                <a:ea typeface="+mn-lt"/>
                <a:cs typeface="+mn-lt"/>
              </a:rPr>
              <a:t>정리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5632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167D8-A524-4917-B46B-548D6E8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3.6.1 </a:t>
            </a:r>
            <a:r>
              <a:rPr lang="ko-KR" cap="all">
                <a:ea typeface="+mj-lt"/>
                <a:cs typeface="+mj-lt"/>
              </a:rPr>
              <a:t>보스턴 주택 가격 데이터 셋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D64E1-FF24-40B6-B426-0382011D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보스턴 주택 가격 데이터세트는 훈련 데이터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404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테스터 데이터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102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훈련 데이터의 일부를 검증데이터로 변환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 데이터는 전체 데이터의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20%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사용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즉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테스트 데이터 비율은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60:20:20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보스턴 데이터 셋은 </a:t>
            </a:r>
            <a:r>
              <a:rPr lang="en-US" altLang="ko-KR" dirty="0">
                <a:ea typeface="+mn-lt"/>
                <a:cs typeface="+mn-lt"/>
              </a:rPr>
              <a:t>13</a:t>
            </a:r>
            <a:r>
              <a:rPr lang="ko-KR" dirty="0">
                <a:ea typeface="+mn-lt"/>
                <a:cs typeface="+mn-lt"/>
              </a:rPr>
              <a:t>개의 수치특성을 갖음</a:t>
            </a:r>
            <a:r>
              <a:rPr lang="en-US" altLang="ko-KR" dirty="0">
                <a:ea typeface="+mn-lt"/>
                <a:cs typeface="+mn-lt"/>
              </a:rPr>
              <a:t>.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각 특성은 단위가 서로 다름</a:t>
            </a:r>
            <a:r>
              <a:rPr lang="en-US" altLang="ko-KR" dirty="0">
                <a:ea typeface="+mn-lt"/>
                <a:cs typeface="+mn-lt"/>
              </a:rPr>
              <a:t>.(</a:t>
            </a:r>
            <a:r>
              <a:rPr lang="ko-KR" dirty="0">
                <a:ea typeface="+mn-lt"/>
                <a:cs typeface="+mn-lt"/>
              </a:rPr>
              <a:t>정규화 필요한 이유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9851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58835-22AE-433D-860A-5DCC5968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02935"/>
            <a:ext cx="11090274" cy="5589889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보스턴 주택가격 데이터 셋 속성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13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가지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주목해야 할 점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각 데이터 단위가 다름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AD8BF4B-C185-4311-89F1-7026A8F1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1233665"/>
            <a:ext cx="6567577" cy="3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7FBE4-0480-4848-8EF7-CA485842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3.2. </a:t>
            </a:r>
            <a:r>
              <a:rPr lang="ko-KR" err="1">
                <a:ea typeface="+mj-lt"/>
                <a:cs typeface="+mj-lt"/>
              </a:rPr>
              <a:t>케라스</a:t>
            </a:r>
            <a:r>
              <a:rPr lang="ko-KR">
                <a:ea typeface="+mj-lt"/>
                <a:cs typeface="+mj-lt"/>
              </a:rPr>
              <a:t> 소개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6DCE7-FDB5-41C8-B70B-C21974A0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케라스는</a:t>
            </a:r>
            <a:r>
              <a:rPr lang="ko-KR" dirty="0">
                <a:ea typeface="+mn-lt"/>
                <a:cs typeface="+mn-lt"/>
              </a:rPr>
              <a:t> 동일한 코드로 </a:t>
            </a:r>
            <a:r>
              <a:rPr lang="en-US" dirty="0">
                <a:ea typeface="+mn-lt"/>
                <a:cs typeface="+mn-lt"/>
              </a:rPr>
              <a:t>CPU</a:t>
            </a:r>
            <a:r>
              <a:rPr lang="ko-KR" dirty="0">
                <a:ea typeface="+mn-lt"/>
                <a:cs typeface="+mn-lt"/>
              </a:rPr>
              <a:t>와 </a:t>
            </a:r>
            <a:r>
              <a:rPr lang="en-US" dirty="0">
                <a:ea typeface="+mn-lt"/>
                <a:cs typeface="+mn-lt"/>
              </a:rPr>
              <a:t>GPU</a:t>
            </a:r>
            <a:r>
              <a:rPr lang="ko-KR" dirty="0">
                <a:ea typeface="+mn-lt"/>
                <a:cs typeface="+mn-lt"/>
              </a:rPr>
              <a:t>에서 실행할 수 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사용하기 쉬운 </a:t>
            </a:r>
            <a:r>
              <a:rPr lang="en-US" dirty="0">
                <a:ea typeface="+mn-lt"/>
                <a:cs typeface="+mn-lt"/>
              </a:rPr>
              <a:t>API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가지고 있어 딥러닝 모델의 프로토 타입을 빠르게 만들 수 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합성곱</a:t>
            </a:r>
            <a:r>
              <a:rPr lang="ko-KR" dirty="0">
                <a:ea typeface="+mn-lt"/>
                <a:cs typeface="+mn-lt"/>
              </a:rPr>
              <a:t> 신경망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순환 신경망을 지원하며 이 둘을 자유롭게 조합하여 사용할 수 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어떤 네트워크 구조도 만들 수 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MIT</a:t>
            </a:r>
            <a:r>
              <a:rPr lang="ko-KR" dirty="0">
                <a:ea typeface="+mn-lt"/>
                <a:cs typeface="+mn-lt"/>
              </a:rPr>
              <a:t>라이센스를 따르므로 상업적인 프로젝트에도 자유롭게 사용할 수 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55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30040-AB1E-4BF7-B55D-85CBCDA5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73539"/>
            <a:ext cx="11090274" cy="5719285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보스턴 주택 데이터 셋 로드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 데이터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테스트 데이터의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shape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확인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F5B8E3-5E23-413E-8B74-FF25B620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1205040"/>
            <a:ext cx="8752935" cy="161557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D268E65-156A-4B71-9EB2-A86703F0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70" y="3942631"/>
            <a:ext cx="2752365" cy="24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956B-5E41-4751-8908-3CC84DD9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3.6.2 </a:t>
            </a:r>
            <a:r>
              <a:rPr lang="ko-KR" cap="all">
                <a:ea typeface="+mj-lt"/>
                <a:cs typeface="+mj-lt"/>
              </a:rPr>
              <a:t>데이터 준비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B4BA-7249-4129-9D2C-ED35C98E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상이한 스케일을 가진 값을 신경망에 주입하면 학습 효율이 저하됨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데이터를 전처리해서 정규화 해야 학습 효율 상승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정규화 과정은 각 데이터에서 평균 값을 뺀 후 표준편차로 나눔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훈련 데이터의 평균과 표준편차를 구한 후 이것으로 테스트 데이터도 정규화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2CD4415-2399-4966-BE2E-80DB67C0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893392"/>
            <a:ext cx="2743200" cy="15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61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576C-9F1B-469F-B62C-57534130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3.6.3 </a:t>
            </a:r>
            <a:r>
              <a:rPr lang="ko-KR" cap="all">
                <a:ea typeface="+mj-lt"/>
                <a:cs typeface="+mj-lt"/>
              </a:rPr>
              <a:t>모델 구성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F9FC1E-1B43-4382-9F2A-98D6C99C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47" y="1634598"/>
            <a:ext cx="10310902" cy="4678033"/>
          </a:xfrm>
        </p:spPr>
      </p:pic>
    </p:spTree>
    <p:extLst>
      <p:ext uri="{BB962C8B-B14F-4D97-AF65-F5344CB8AC3E}">
        <p14:creationId xmlns:p14="http://schemas.microsoft.com/office/powerpoint/2010/main" val="4187784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9A59E-C329-45A0-82BF-CF1F0113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89199"/>
            <a:ext cx="11090274" cy="5503625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샘플 데이터의 개수가 적어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2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은닉 층으로 작은 네트워크를 구성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 데이터의 개수가 적을수록 과적합이 더 쉽게 일어나므로 작은 모델을 사용하는 것이 과대적합을 피하는 한 방법임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마지막 층은 하나의 유닛을 가지고 있고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활성화 함수가 없음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이러한 층을 선형 층이라고 부름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전형적인 스칼라 회귀를 위한 구성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마지막 층은 주택가격 하나의 값만 예측하면 되기 때문에 유닛 수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예를 들어 마지막 층에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sigmoid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 적용하면 네트워크가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과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사이의 값을 예측하도록 학습 됨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Mse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평균 제곱 오차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 함수를 사용하여 모델 컴파일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회귀 문제에서 널라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시용되는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손실 함수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Mae(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평균 절대 오차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예측과 타깃 사이 거리의 절댓값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,ex) MAE=0.5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평균적으로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500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달러 차이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3745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7F8A-8B5C-47DB-A214-26094A81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3.6.4 K-</a:t>
            </a:r>
            <a:r>
              <a:rPr lang="ko-KR" cap="all">
                <a:ea typeface="+mj-lt"/>
                <a:cs typeface="+mj-lt"/>
              </a:rPr>
              <a:t>겹 검증을 사용한 훈련 검증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C2C676-9162-4CD7-B859-C43F8AE52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24" y="1718413"/>
            <a:ext cx="5918081" cy="3876675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CD982D-83B7-4053-A63B-D165AE21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55" y="1710397"/>
            <a:ext cx="5029200" cy="27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0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F4165-29B7-438A-97F3-58696511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59803"/>
            <a:ext cx="11090274" cy="5633021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훈련 데이터에서 검증 데이터를 나누어 만드는 과정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 데이터는 분할에 대한 검증 점수의 분산이 높음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-&gt;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신뢰 있는 모델 평가 불가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해결 방법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 K-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겹 교차 검증 사용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K-</a:t>
            </a:r>
            <a:r>
              <a:rPr lang="ko-KR" dirty="0">
                <a:ea typeface="+mn-lt"/>
                <a:cs typeface="+mn-lt"/>
              </a:rPr>
              <a:t>겹 교차 검증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데이터를</a:t>
            </a:r>
            <a:r>
              <a:rPr lang="en-US" altLang="ko-KR" dirty="0">
                <a:ea typeface="+mn-lt"/>
                <a:cs typeface="+mn-lt"/>
              </a:rPr>
              <a:t> K</a:t>
            </a:r>
            <a:r>
              <a:rPr lang="ko-KR" dirty="0">
                <a:ea typeface="+mn-lt"/>
                <a:cs typeface="+mn-lt"/>
              </a:rPr>
              <a:t>개의 분할로 나누고</a:t>
            </a:r>
            <a:r>
              <a:rPr lang="en-US" altLang="ko-KR" dirty="0">
                <a:ea typeface="+mn-lt"/>
                <a:cs typeface="+mn-lt"/>
              </a:rPr>
              <a:t>, K</a:t>
            </a:r>
            <a:r>
              <a:rPr lang="ko-KR" dirty="0">
                <a:ea typeface="+mn-lt"/>
                <a:cs typeface="+mn-lt"/>
              </a:rPr>
              <a:t>개의 모델을 각각 만들어 </a:t>
            </a:r>
            <a:r>
              <a:rPr lang="en-US" altLang="ko-KR" dirty="0">
                <a:ea typeface="+mn-lt"/>
                <a:cs typeface="+mn-lt"/>
              </a:rPr>
              <a:t>K-</a:t>
            </a:r>
            <a:r>
              <a:rPr lang="en-US" altLang="ko-KR" dirty="0">
                <a:ea typeface="+mn-lt"/>
              </a:rPr>
              <a:t>1</a:t>
            </a:r>
            <a:r>
              <a:rPr lang="ko-KR" dirty="0">
                <a:ea typeface="+mn-lt"/>
                <a:cs typeface="+mn-lt"/>
              </a:rPr>
              <a:t>개의 분할에서 훈련하고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나머지 분할에서 평가하는 방법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아래 그림은 </a:t>
            </a:r>
            <a:r>
              <a:rPr lang="en-US" altLang="ko-KR" dirty="0">
                <a:ea typeface="+mn-lt"/>
                <a:cs typeface="+mn-lt"/>
              </a:rPr>
              <a:t>K=4 </a:t>
            </a:r>
            <a:r>
              <a:rPr lang="ko-KR" dirty="0">
                <a:ea typeface="+mn-lt"/>
                <a:cs typeface="+mn-lt"/>
              </a:rPr>
              <a:t>인 경우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799D7F5-C69F-4568-B4ED-BED4F077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4191798"/>
            <a:ext cx="5287992" cy="21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9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5B56-FCD4-465F-83C6-70BBB309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7916"/>
            <a:ext cx="11090274" cy="5704908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Num_epochs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= 100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인 경우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err="1">
                <a:solidFill>
                  <a:srgbClr val="FFFFFF"/>
                </a:solidFill>
                <a:ea typeface="+mn-lt"/>
                <a:cs typeface="+mn-lt"/>
              </a:rPr>
              <a:t>All_scores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의 값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평균 값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K-</a:t>
            </a:r>
            <a:r>
              <a:rPr lang="ko-KR" dirty="0">
                <a:ea typeface="+mn-lt"/>
                <a:cs typeface="+mn-lt"/>
              </a:rPr>
              <a:t>겹 교차 검증의 핵심</a:t>
            </a:r>
            <a:r>
              <a:rPr lang="en-US" altLang="ko-KR" dirty="0">
                <a:ea typeface="+mn-lt"/>
                <a:cs typeface="+mn-lt"/>
              </a:rPr>
              <a:t>:  </a:t>
            </a:r>
            <a:r>
              <a:rPr lang="ko-KR" dirty="0">
                <a:ea typeface="+mn-lt"/>
                <a:cs typeface="+mn-lt"/>
              </a:rPr>
              <a:t>검증 세트가 다르므로 </a:t>
            </a:r>
            <a:r>
              <a:rPr lang="en-US" altLang="ko-KR" dirty="0">
                <a:ea typeface="+mn-lt"/>
                <a:cs typeface="+mn-lt"/>
              </a:rPr>
              <a:t>2.1</a:t>
            </a:r>
            <a:r>
              <a:rPr lang="ko-KR" dirty="0">
                <a:ea typeface="+mn-lt"/>
                <a:cs typeface="+mn-lt"/>
              </a:rPr>
              <a:t>에서 </a:t>
            </a:r>
            <a:r>
              <a:rPr lang="en-US" altLang="ko-KR" dirty="0">
                <a:ea typeface="+mn-lt"/>
                <a:cs typeface="+mn-lt"/>
              </a:rPr>
              <a:t>2.9</a:t>
            </a:r>
            <a:r>
              <a:rPr lang="ko-KR" dirty="0">
                <a:ea typeface="+mn-lt"/>
                <a:cs typeface="+mn-lt"/>
              </a:rPr>
              <a:t>까지 변화가 큼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평균 값</a:t>
            </a:r>
            <a:r>
              <a:rPr lang="en-US" altLang="ko-KR" dirty="0">
                <a:ea typeface="+mn-lt"/>
                <a:cs typeface="+mn-lt"/>
              </a:rPr>
              <a:t>(2.4)</a:t>
            </a:r>
            <a:r>
              <a:rPr lang="ko-KR" dirty="0">
                <a:ea typeface="+mn-lt"/>
                <a:cs typeface="+mn-lt"/>
              </a:rPr>
              <a:t>이 각각의 점수보다 신뢰 가능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평균적으로 </a:t>
            </a:r>
            <a:r>
              <a:rPr lang="en-US" altLang="ko-KR" dirty="0">
                <a:ea typeface="+mn-lt"/>
                <a:cs typeface="+mn-lt"/>
              </a:rPr>
              <a:t>0.3(3000</a:t>
            </a:r>
            <a:r>
              <a:rPr lang="ko-KR" dirty="0">
                <a:ea typeface="+mn-lt"/>
                <a:cs typeface="+mn-lt"/>
              </a:rPr>
              <a:t>달러</a:t>
            </a:r>
            <a:r>
              <a:rPr lang="en-US" altLang="ko-KR" dirty="0">
                <a:ea typeface="+mn-lt"/>
                <a:cs typeface="+mn-lt"/>
              </a:rPr>
              <a:t>) </a:t>
            </a:r>
            <a:r>
              <a:rPr lang="ko-KR" dirty="0">
                <a:ea typeface="+mn-lt"/>
                <a:cs typeface="+mn-lt"/>
              </a:rPr>
              <a:t>정도 차이가 남 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주택 가격의 범위가 </a:t>
            </a:r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dirty="0">
                <a:ea typeface="+mn-lt"/>
                <a:cs typeface="+mn-lt"/>
              </a:rPr>
              <a:t>만</a:t>
            </a:r>
            <a:r>
              <a:rPr lang="en-US" altLang="ko-KR" dirty="0">
                <a:ea typeface="+mn-lt"/>
                <a:cs typeface="+mn-lt"/>
              </a:rPr>
              <a:t>~5</a:t>
            </a:r>
            <a:r>
              <a:rPr lang="ko-KR" dirty="0">
                <a:ea typeface="+mn-lt"/>
                <a:cs typeface="+mn-lt"/>
              </a:rPr>
              <a:t>만 달러 사이인 것을 감안하면 비교적 큰 값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8D48863-3DA6-4131-BE82-ABA6C6AE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658059"/>
            <a:ext cx="8911086" cy="88207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AB994D1-7AA1-4CD8-8833-AC552281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078" y="2836563"/>
            <a:ext cx="2190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4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F1893-00AC-4540-9134-4B4AE804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2256"/>
            <a:ext cx="11090274" cy="5920568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 err="1">
                <a:solidFill>
                  <a:srgbClr val="FFFFFF"/>
                </a:solidFill>
                <a:ea typeface="+mn-lt"/>
                <a:cs typeface="+mn-lt"/>
              </a:rPr>
              <a:t>Num_epochs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=500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 늘리고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각 겹에서 검증 점수를 로그에 저장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K-</a:t>
            </a:r>
            <a:r>
              <a:rPr lang="ko-KR" dirty="0">
                <a:ea typeface="+mn-lt"/>
                <a:cs typeface="+mn-lt"/>
              </a:rPr>
              <a:t>겹 검증 점수 평균 계산</a:t>
            </a:r>
            <a:r>
              <a:rPr lang="en-US" altLang="ko-KR" dirty="0">
                <a:ea typeface="+mn-lt"/>
                <a:cs typeface="+mn-lt"/>
              </a:rPr>
              <a:t>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965C36-897C-47EB-844B-BE8A3A7B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1106946"/>
            <a:ext cx="5129841" cy="2746296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ADF313-4DC9-41A0-95D3-0BE54680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7" y="1100845"/>
            <a:ext cx="5345501" cy="280163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9886121-EB55-4479-A2F1-65415055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19" y="5115719"/>
            <a:ext cx="9788105" cy="7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3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D8DF6-B462-4DEB-AB69-26A24E88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9766"/>
            <a:ext cx="11090274" cy="6222491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검증 점수 그래프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 lvl="8">
              <a:lnSpc>
                <a:spcPct val="120000"/>
              </a:lnSpc>
            </a:pPr>
            <a:r>
              <a:rPr lang="ko-KR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그래프의 범위가 크고</a:t>
            </a:r>
            <a:r>
              <a:rPr lang="en-US" altLang="ko-KR" b="1" dirty="0">
                <a:ea typeface="+mn-lt"/>
                <a:cs typeface="+mn-lt"/>
              </a:rPr>
              <a:t>, </a:t>
            </a:r>
            <a:r>
              <a:rPr lang="ko-KR" b="1" dirty="0">
                <a:ea typeface="+mn-lt"/>
                <a:cs typeface="+mn-lt"/>
              </a:rPr>
              <a:t>변동이 심하기 때문에 보기가 </a:t>
            </a:r>
            <a:r>
              <a:rPr lang="ko-KR" b="1" dirty="0" err="1">
                <a:ea typeface="+mn-lt"/>
                <a:cs typeface="+mn-lt"/>
              </a:rPr>
              <a:t>힘듬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 lvl="8">
              <a:lnSpc>
                <a:spcPct val="120000"/>
              </a:lnSpc>
            </a:pP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해결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+mn-lt"/>
                <a:cs typeface="+mn-lt"/>
              </a:rPr>
              <a:t>: </a:t>
            </a:r>
            <a:r>
              <a:rPr lang="ko-KR" b="1" dirty="0">
                <a:ea typeface="+mn-lt"/>
                <a:cs typeface="+mn-lt"/>
              </a:rPr>
              <a:t>곡선의 </a:t>
            </a:r>
            <a:r>
              <a:rPr lang="ko-KR" b="1" dirty="0" err="1">
                <a:ea typeface="+mn-lt"/>
                <a:cs typeface="+mn-lt"/>
              </a:rPr>
              <a:t>다른부분과</a:t>
            </a:r>
            <a:r>
              <a:rPr lang="ko-KR" b="1" dirty="0">
                <a:ea typeface="+mn-lt"/>
                <a:cs typeface="+mn-lt"/>
              </a:rPr>
              <a:t> 스케일이 많이 다른 첫 </a:t>
            </a:r>
            <a:r>
              <a:rPr lang="en-US" altLang="ko-KR" b="1" dirty="0">
                <a:ea typeface="+mn-lt"/>
                <a:cs typeface="+mn-lt"/>
              </a:rPr>
              <a:t>10</a:t>
            </a:r>
            <a:r>
              <a:rPr lang="ko-KR" b="1" dirty="0">
                <a:ea typeface="+mn-lt"/>
                <a:cs typeface="+mn-lt"/>
              </a:rPr>
              <a:t>개의 데이터 포인트를 제외</a:t>
            </a:r>
            <a:endParaRPr lang="en-US" altLang="ko-KR" dirty="0">
              <a:ea typeface="+mn-lt"/>
              <a:cs typeface="+mn-lt"/>
            </a:endParaRPr>
          </a:p>
          <a:p>
            <a:pPr lvl="8">
              <a:lnSpc>
                <a:spcPct val="120000"/>
              </a:lnSpc>
            </a:pPr>
            <a:r>
              <a:rPr lang="en-US" altLang="ko-KR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부드러운 곡선을 얻기 위해 각 포인트를 이전 포인트의 지수 이동 평균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으로</a:t>
            </a:r>
            <a:r>
              <a:rPr lang="ko-KR" b="1" dirty="0">
                <a:ea typeface="+mn-lt"/>
                <a:cs typeface="+mn-lt"/>
              </a:rPr>
              <a:t> 대체</a:t>
            </a:r>
            <a:r>
              <a:rPr lang="en-US" altLang="ko-KR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해야함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 lvl="8">
              <a:lnSpc>
                <a:spcPct val="120000"/>
              </a:lnSpc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EF653A-0631-41FF-AB69-D6B45997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1068438"/>
            <a:ext cx="4971690" cy="116991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F75FBAE4-A780-4216-9DA8-99CC8DAD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2442804"/>
            <a:ext cx="3548332" cy="3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05D6B-6C99-48C9-A9D8-0FFECF75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31690"/>
            <a:ext cx="11090274" cy="5920567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처음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10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개의 데이터 포인트를 제외한 검증 점수 그리기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검증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MAE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80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번째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에포크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이후에 줄어드는 것이 멈춤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 지점 이후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과적합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시작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B6C962-26B9-4C4A-A2CF-3D1E0E56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461857"/>
            <a:ext cx="4957313" cy="265469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B086C238-85B5-42CF-A446-6E931505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1461292"/>
            <a:ext cx="5072331" cy="26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6977-966C-4D42-B72B-94118F20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3.2.1. </a:t>
            </a:r>
            <a:r>
              <a:rPr lang="ko-KR" err="1">
                <a:ea typeface="+mj-lt"/>
                <a:cs typeface="+mj-lt"/>
              </a:rPr>
              <a:t>케라스</a:t>
            </a:r>
            <a:r>
              <a:rPr lang="en-US" altLang="ko-KR">
                <a:ea typeface="+mj-lt"/>
                <a:cs typeface="+mj-lt"/>
              </a:rPr>
              <a:t>, </a:t>
            </a:r>
            <a:r>
              <a:rPr lang="ko-KR" err="1">
                <a:ea typeface="+mj-lt"/>
                <a:cs typeface="+mj-lt"/>
              </a:rPr>
              <a:t>텐서플로</a:t>
            </a:r>
            <a:r>
              <a:rPr lang="en-US" altLang="ko-KR">
                <a:ea typeface="+mj-lt"/>
                <a:cs typeface="+mj-lt"/>
              </a:rPr>
              <a:t>,</a:t>
            </a:r>
            <a:r>
              <a:rPr lang="ko-KR">
                <a:ea typeface="+mj-lt"/>
                <a:cs typeface="+mj-lt"/>
              </a:rPr>
              <a:t> </a:t>
            </a:r>
            <a:r>
              <a:rPr lang="ko-KR" err="1">
                <a:ea typeface="+mj-lt"/>
                <a:cs typeface="+mj-lt"/>
              </a:rPr>
              <a:t>씨아노</a:t>
            </a:r>
            <a:r>
              <a:rPr lang="en-US" altLang="ko-KR">
                <a:ea typeface="+mj-lt"/>
                <a:cs typeface="+mj-lt"/>
              </a:rPr>
              <a:t>,CNTK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FC1F6-DC8B-430F-ACE5-D85BB9D4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케라스는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딥러닝 모델을 만들기 위한 고수준의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궝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요소를 제공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조작이나 미분 같은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저수준의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연산을 다루지 않음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대신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백엔드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엔진에서 제공하는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라이브러리 제공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(3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가지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ㄴ텐서플로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 CNTK,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씨아노</a:t>
            </a:r>
            <a:endParaRPr lang="en-US" altLang="ko-KR" dirty="0" err="1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ko-KR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3331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80017-0969-453A-B6A0-921C666D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31049"/>
            <a:ext cx="11090274" cy="5661775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최종 모델 훈련하기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아직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2.675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달러 정도 차이가 남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FDE3D4A-279C-4A63-A3F2-1EA4BF11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100511"/>
            <a:ext cx="6682596" cy="25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66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63341-35F9-4388-A6A6-B5F06625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73539"/>
            <a:ext cx="11090274" cy="5719285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회귀는 분류에서 사용했던 것과는 다른 손실 함수를 사용함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평균 제곱 오차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(MSE)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는 회귀에서 자주 사용되는 손실 함수임</a:t>
            </a:r>
            <a:endParaRPr lang="en-US" altLang="ko-KR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비슷하게 회귀에서 사용되는 평가 지표는 분류와 다름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당연히 정확도 개념은 회귀에 적용되지 않음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일반적인 회귀 지표는 평균 절대 오차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(MAE)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임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입력 데이터의 특성이 서로 다른 범위를 가지면 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전처리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 단계에서 각 특성을 개별적으로 스케일 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조정해야함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정규화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).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가용한 데이터가 적다면 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K-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겹 검증을 사용하는 것이 신뢰 할 수 있는 모델 평가 방법임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가용한 훈련 데이터가 적다면 과대적합을 피하기 위해 은닉층의 수를 줄인 모델이 좋음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일반적으로 하나 또는 두 개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).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endParaRPr lang="en-US" altLang="ko-KR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endParaRPr lang="en-US" altLang="ko-KR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 panose="020B0604020202020204" pitchFamily="34" charset="0"/>
            </a:pPr>
            <a:endParaRPr lang="ko-KR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solidFill>
                <a:schemeClr val="tx1"/>
              </a:solidFill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9836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862DC-6970-457E-BFD0-84E6923A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127622"/>
          </a:xfrm>
        </p:spPr>
        <p:txBody>
          <a:bodyPr/>
          <a:lstStyle/>
          <a:p>
            <a:pPr algn="ctr"/>
            <a:br>
              <a:rPr lang="en-US" cap="all">
                <a:ea typeface="+mj-lt"/>
                <a:cs typeface="+mj-lt"/>
              </a:rPr>
            </a:br>
            <a:br>
              <a:rPr lang="en-US" cap="all">
                <a:ea typeface="+mj-lt"/>
                <a:cs typeface="+mj-lt"/>
              </a:rPr>
            </a:br>
            <a:r>
              <a:rPr lang="en-US" cap="all">
                <a:ea typeface="+mj-lt"/>
                <a:cs typeface="+mj-lt"/>
              </a:rPr>
              <a:t>4.1 </a:t>
            </a:r>
            <a:r>
              <a:rPr lang="ko-KR" cap="all">
                <a:ea typeface="+mj-lt"/>
                <a:cs typeface="+mj-lt"/>
              </a:rPr>
              <a:t>머신 러닝의 네 가지 분류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745773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A305-DA4E-4D71-98CA-D0FD670A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cap="all">
                <a:ea typeface="+mj-lt"/>
                <a:cs typeface="+mj-lt"/>
              </a:rPr>
              <a:t>목차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40E2C-4C79-4F3B-8E6A-8BFBAD31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4.1.1 </a:t>
            </a:r>
            <a:r>
              <a:rPr lang="ko-KR" dirty="0">
                <a:ea typeface="+mn-lt"/>
                <a:cs typeface="+mn-lt"/>
              </a:rPr>
              <a:t>지도학습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4.1.2</a:t>
            </a:r>
            <a:r>
              <a:rPr lang="ko-KR" dirty="0">
                <a:ea typeface="+mn-lt"/>
                <a:cs typeface="+mn-lt"/>
              </a:rPr>
              <a:t> 비지도 학습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4.1.3 </a:t>
            </a:r>
            <a:r>
              <a:rPr lang="ko-KR" dirty="0">
                <a:ea typeface="+mn-lt"/>
                <a:cs typeface="+mn-lt"/>
              </a:rPr>
              <a:t>자기 지도 학습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4.1.4 </a:t>
            </a:r>
            <a:r>
              <a:rPr lang="ko-KR" dirty="0">
                <a:ea typeface="+mn-lt"/>
                <a:cs typeface="+mn-lt"/>
              </a:rPr>
              <a:t>강화 학습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28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0DAB6-BC0D-47F1-86FB-3DED8440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4.1.1 </a:t>
            </a:r>
            <a:r>
              <a:rPr lang="ko-KR" cap="all">
                <a:ea typeface="+mj-lt"/>
                <a:cs typeface="+mj-lt"/>
              </a:rPr>
              <a:t>지도학습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1BD6-D775-493A-9FE0-0FC32F04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샘플 데이터가 주어지면 알고 있는 타깃에 입력 데이터를 매핑하는 방법을 학습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예로 교재의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절 이전의 이진 분류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다중 분류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스칼라 회귀 등이 있음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광학문자 판독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음성 인식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이미지 분류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언어 변역 같은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딥러닝의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거의 모든  애플리케이션이 일반적으로 이 범주에 속함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지도 학습은 대부분 분류와 회귀로 구성되지만 다음과 같은 특이한 변종도 있음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시퀀스 생성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구문 트리 예측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물체 감지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이미지 분할 등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44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85CD8-3F17-4783-8E57-40FEC833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73539"/>
            <a:ext cx="11090274" cy="5719285"/>
          </a:xfrm>
        </p:spPr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시퀀스 생성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사진이 주어지면 이를 설명하는 캡션을 생성함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시퀀스 생성은 이따금 일련의 분류 문제로 재구성 가능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구문 트리 예측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문장이 주어지면 분해된 구문 트리를 예측함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물체 감지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사진이 주어지면 사진 안의 특정 물체 주위에 경계 상자를 그림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 이는 분류문제로 표현되거나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경계 상자의 좌표를 벡터 회귀로 예측하는 회귀와 분류가 결합된 문제로 표현 가능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이미지 분할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사진이 주어졌을 때 픽셀 단위로 특정 물체에 </a:t>
            </a:r>
            <a:r>
              <a:rPr lang="ko-KR" dirty="0" err="1">
                <a:ea typeface="+mn-lt"/>
                <a:cs typeface="+mn-lt"/>
              </a:rPr>
              <a:t>마스킹을</a:t>
            </a:r>
            <a:r>
              <a:rPr lang="ko-KR" dirty="0">
                <a:ea typeface="+mn-lt"/>
                <a:cs typeface="+mn-lt"/>
              </a:rPr>
              <a:t> 함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467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FF98-C43A-42A0-BBD4-B2E74384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4.1.2 </a:t>
            </a:r>
            <a:r>
              <a:rPr lang="ko-KR" cap="all">
                <a:ea typeface="+mj-lt"/>
                <a:cs typeface="+mj-lt"/>
              </a:rPr>
              <a:t>비지도 학습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A2AC-FBC1-468D-BB46-07ECB4E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 부류의 머신 러닝은 어떤 타깃도 사용하지 않고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 데이터에 대한 흥미로운 변화를 찾음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데이터 시각화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데이터 압축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데이터의 노이즈 제거 또는 데이터에 있는 상관관계를 더 잘 이해하기 위해 사용됨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데이터 분석에서 빼놓을 수 없는 요소이며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종종 지도 학습 문제를 풀기 전에 데이터셋을 잘 이해하기 위해 필수적으로 거치는 단계임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차원 축소와 군집이 비지도 학습에서 잘 알려진 범주임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5124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262C-8B4E-4D78-B3CE-3F8DD4BF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all">
                <a:ea typeface="+mj-lt"/>
                <a:cs typeface="+mj-lt"/>
              </a:rPr>
              <a:t>4.1.3 </a:t>
            </a:r>
            <a:r>
              <a:rPr lang="ko-KR" cap="all">
                <a:ea typeface="+mj-lt"/>
                <a:cs typeface="+mj-lt"/>
              </a:rPr>
              <a:t>자기 지도 학습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F182-723F-4D76-817F-15AAFCD3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지도 학습의 특별한 경우이지만 별도의 범주로 할 만큼 충분히 다름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지도 학습과 다르게 사람이 만든 레이블을 사용하지 않음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레이블은 필여하지만 보통 경험적인 알고리즘을 사용하여 입력 데이터로 </a:t>
            </a:r>
            <a:r>
              <a:rPr lang="ko-KR" dirty="0" err="1">
                <a:ea typeface="+mn-lt"/>
                <a:cs typeface="+mn-lt"/>
              </a:rPr>
              <a:t>부터</a:t>
            </a:r>
            <a:r>
              <a:rPr lang="ko-KR" dirty="0">
                <a:ea typeface="+mn-lt"/>
                <a:cs typeface="+mn-lt"/>
              </a:rPr>
              <a:t> 생성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오토인코더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생성된 타깃이 수정되지 않은 원본 입력임 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이전 단어가 주어졌을 때 다음 단어를 예측하는 것이 자기 지도 학습의 예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0480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6B8A-3277-4DB4-A204-512A87F3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>
                <a:ea typeface="+mj-lt"/>
                <a:cs typeface="+mj-lt"/>
              </a:rPr>
              <a:t>4.1.4 </a:t>
            </a:r>
            <a:r>
              <a:rPr lang="ko-KR" cap="all">
                <a:ea typeface="+mj-lt"/>
                <a:cs typeface="+mj-lt"/>
              </a:rPr>
              <a:t>강화 학습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56ED-B4B6-4611-8471-33F9E6B7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실수와 보상을 통해 배우는 알고리즘임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신경망이 정답과 예측 사이의 오차를 역전파해서 의미 있는 가중치와 편향을 학습하는 것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처럼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좋은 선택과 나쁜 선택 모두 배움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신경망이 없어도 동작 가능함</a:t>
            </a:r>
            <a:r>
              <a:rPr lang="en-US" altLang="ko-KR" dirty="0">
                <a:ea typeface="+mn-lt"/>
                <a:cs typeface="+mn-lt"/>
              </a:rPr>
              <a:t>. (</a:t>
            </a:r>
            <a:r>
              <a:rPr lang="ko-KR" dirty="0">
                <a:ea typeface="+mn-lt"/>
                <a:cs typeface="+mn-lt"/>
              </a:rPr>
              <a:t>예시로 아이가 처음 걸을 때 걷는 방법을 어떻게 행동 할 줄 모르지만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환경과 상호작용 하면서 걷는 법을 알아가는 것과 같은 학습 방법을 강화학습 이라고 함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4282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0204-CF6E-4EA5-823D-BF53BD6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547660"/>
          </a:xfrm>
        </p:spPr>
        <p:txBody>
          <a:bodyPr>
            <a:normAutofit fontScale="90000"/>
          </a:bodyPr>
          <a:lstStyle/>
          <a:p>
            <a:pPr algn="ctr"/>
            <a:r>
              <a:rPr lang="ko-KR">
                <a:latin typeface="Malgun Gothic"/>
                <a:ea typeface="Malgun Gothic"/>
              </a:rPr>
              <a:t>4장 머신 러닝의 기본 </a:t>
            </a:r>
            <a:r>
              <a:rPr lang="ko-KR" altLang="en-US">
                <a:latin typeface="Malgun Gothic"/>
                <a:ea typeface="Malgun Gothic"/>
              </a:rPr>
              <a:t>요소</a:t>
            </a:r>
            <a:br>
              <a:rPr lang="ko-KR" altLang="en-US">
                <a:latin typeface="Malgun Gothic"/>
                <a:ea typeface="Malgun Gothic"/>
              </a:rPr>
            </a:br>
            <a:r>
              <a:rPr lang="ko-KR">
                <a:latin typeface="Malgun Gothic"/>
                <a:ea typeface="Malgun Gothic"/>
              </a:rPr>
              <a:t> 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B49EF-654E-42CB-98FD-95C23AC3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endParaRPr lang="ko-KR" altLang="en-US" dirty="0">
              <a:solidFill>
                <a:srgbClr val="FFFFFF"/>
              </a:solidFill>
              <a:ea typeface="Malgun Gothic"/>
            </a:endParaRPr>
          </a:p>
          <a:p>
            <a:pPr algn="ctr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altLang="en-US" dirty="0">
              <a:solidFill>
                <a:srgbClr val="FFFFFF"/>
              </a:solidFill>
              <a:ea typeface="Malgun Gothic"/>
            </a:endParaRPr>
          </a:p>
          <a:p>
            <a:pPr algn="ctr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4.2 머신 러닝 모델 평가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4.3 데이터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전처리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, 특성 공학, 특성 학습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272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4EBAB-37C7-4B3C-8E42-EA6F0B7A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3.2.2. </a:t>
            </a:r>
            <a:r>
              <a:rPr lang="ko-KR">
                <a:ea typeface="+mj-lt"/>
                <a:cs typeface="+mj-lt"/>
              </a:rPr>
              <a:t>케라스를 사용한 개발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빠르게 둘러보기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15B67-4BAC-48F8-9208-5EF7C6B0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-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작업 흐름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텐서와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타깃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텐서로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이루어진 훈련 데이터를 정의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입력과 타깃을 받는 층으로 이루어진 네트워크 정의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손실함수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옵티마이저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모니터링하기 위한 측정 지표를 선택하여 학습 과정 설정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훈련 데이터에 대해 모델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fit()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매소드를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반복적으로 호출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- </a:t>
            </a:r>
            <a:r>
              <a:rPr lang="ko-KR" dirty="0">
                <a:ea typeface="+mn-lt"/>
                <a:cs typeface="+mn-lt"/>
              </a:rPr>
              <a:t>모델에 대한 두가지 방법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ko-KR" dirty="0">
                <a:ea typeface="+mn-lt"/>
                <a:cs typeface="+mn-lt"/>
              </a:rPr>
              <a:t>Sequential </a:t>
            </a:r>
            <a:r>
              <a:rPr lang="ko-KR" dirty="0">
                <a:ea typeface="+mn-lt"/>
                <a:cs typeface="+mn-lt"/>
              </a:rPr>
              <a:t>클래스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순서대로 층을 </a:t>
            </a:r>
            <a:r>
              <a:rPr lang="ko-KR" dirty="0" err="1">
                <a:ea typeface="+mn-lt"/>
                <a:cs typeface="+mn-lt"/>
              </a:rPr>
              <a:t>쌓아올리는</a:t>
            </a:r>
            <a:r>
              <a:rPr lang="ko-KR" dirty="0">
                <a:ea typeface="+mn-lt"/>
                <a:cs typeface="+mn-lt"/>
              </a:rPr>
              <a:t> 경우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함수형 </a:t>
            </a:r>
            <a:r>
              <a:rPr lang="en-US" altLang="ko-KR" dirty="0">
                <a:ea typeface="+mn-lt"/>
                <a:cs typeface="+mn-lt"/>
              </a:rPr>
              <a:t>API: </a:t>
            </a:r>
            <a:r>
              <a:rPr lang="ko-KR" dirty="0">
                <a:ea typeface="+mn-lt"/>
                <a:cs typeface="+mn-lt"/>
              </a:rPr>
              <a:t>임의의 구조를 만들 수 있는 </a:t>
            </a:r>
            <a:r>
              <a:rPr lang="ko-KR" dirty="0" err="1">
                <a:ea typeface="+mn-lt"/>
                <a:cs typeface="+mn-lt"/>
              </a:rPr>
              <a:t>비순환</a:t>
            </a:r>
            <a:r>
              <a:rPr lang="ko-KR" dirty="0">
                <a:ea typeface="+mn-lt"/>
                <a:cs typeface="+mn-lt"/>
              </a:rPr>
              <a:t> 유형 그래프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406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1ADC7-5B51-40CF-B879-D49D213F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675464"/>
            <a:ext cx="11090274" cy="5417360"/>
          </a:xfrm>
        </p:spPr>
        <p:txBody>
          <a:bodyPr lIns="109728" tIns="109728" rIns="109728" bIns="91440" anchor="t"/>
          <a:lstStyle/>
          <a:p>
            <a:r>
              <a:rPr lang="ko-KR" dirty="0">
                <a:solidFill>
                  <a:srgbClr val="FFFFFF"/>
                </a:solidFill>
                <a:ea typeface="Malgun Gothic"/>
              </a:rPr>
              <a:t>4.2.1 훈련, 검증, 데이터 세트</a:t>
            </a:r>
            <a:br>
              <a:rPr lang="ko-KR" dirty="0">
                <a:ea typeface="Malgun Gothic"/>
              </a:rPr>
            </a:br>
            <a:r>
              <a:rPr lang="ko-KR" dirty="0">
                <a:solidFill>
                  <a:srgbClr val="FFFFFF"/>
                </a:solidFill>
                <a:ea typeface="Malgun Gothic"/>
              </a:rPr>
              <a:t>4.2.2  기억해야 할 것</a:t>
            </a:r>
            <a:br>
              <a:rPr lang="ko-KR" dirty="0">
                <a:ea typeface="Malgun Gothic"/>
              </a:rPr>
            </a:br>
            <a:br>
              <a:rPr lang="ko-KR" dirty="0">
                <a:ea typeface="Malgun Gothic"/>
              </a:rPr>
            </a:br>
            <a:r>
              <a:rPr lang="ko-KR" dirty="0">
                <a:solidFill>
                  <a:srgbClr val="FFFFFF"/>
                </a:solidFill>
                <a:ea typeface="Malgun Gothic"/>
              </a:rPr>
              <a:t>4.3.1 신경망을 위한 데이터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전처리</a:t>
            </a:r>
            <a:br>
              <a:rPr lang="ko-KR" dirty="0">
                <a:ea typeface="Malgun Gothic"/>
              </a:rPr>
            </a:br>
            <a:r>
              <a:rPr lang="ko-KR" dirty="0">
                <a:solidFill>
                  <a:srgbClr val="FFFFFF"/>
                </a:solidFill>
                <a:ea typeface="Malgun Gothic"/>
              </a:rPr>
              <a:t>4.3.2 특성 공학</a:t>
            </a:r>
            <a:br>
              <a:rPr lang="ko-KR" dirty="0">
                <a:ea typeface="Malgun Gothic"/>
              </a:rPr>
            </a:br>
            <a:endParaRPr lang="ko-KR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4136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E63B-B957-47CC-9A08-36F4EB60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머신</a:t>
            </a:r>
            <a:r>
              <a:rPr lang="en-US" altLang="ko-KR">
                <a:latin typeface="Malgun Gothic"/>
                <a:ea typeface="+mj-lt"/>
              </a:rPr>
              <a:t> </a:t>
            </a:r>
            <a:r>
              <a:rPr lang="ko-KR">
                <a:latin typeface="Malgun Gothic"/>
                <a:ea typeface="Malgun Gothic"/>
              </a:rPr>
              <a:t>러닝</a:t>
            </a:r>
            <a:r>
              <a:rPr lang="en-US" altLang="ko-KR">
                <a:latin typeface="Malgun Gothic"/>
                <a:ea typeface="+mj-lt"/>
              </a:rPr>
              <a:t> </a:t>
            </a:r>
            <a:r>
              <a:rPr lang="ko-KR">
                <a:latin typeface="Malgun Gothic"/>
                <a:ea typeface="Malgun Gothic"/>
              </a:rPr>
              <a:t>모델</a:t>
            </a:r>
            <a:r>
              <a:rPr lang="en-US" altLang="ko-KR">
                <a:latin typeface="Malgun Gothic"/>
                <a:ea typeface="+mj-lt"/>
              </a:rPr>
              <a:t> </a:t>
            </a:r>
            <a:r>
              <a:rPr lang="ko-KR">
                <a:latin typeface="Malgun Gothic"/>
                <a:ea typeface="Malgun Gothic"/>
              </a:rPr>
              <a:t>평가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25833-6506-4A20-B507-05886D0D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380365" indent="-342900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모델 평가를 위한 데이터 세트는 3가지로 구분(훈련 세트, 검증 세트, 테스트 세트)</a:t>
            </a:r>
            <a:endParaRPr lang="en-US" altLang="ko-KR" dirty="0">
              <a:ea typeface="+mn-lt"/>
              <a:cs typeface="+mn-lt"/>
            </a:endParaRPr>
          </a:p>
          <a:p>
            <a:pPr marL="380365" indent="-342900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 marL="380365" indent="-342900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 marL="380365" indent="-342900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머신 러닝의 목표는 처음 본 데이터에서 잘 작동하는 일반화된 모델을 얻는 것.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28976D5-6883-4DB8-A54B-1CD7A9A8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3263487"/>
            <a:ext cx="9931879" cy="12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5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38C8-DFD0-4D7D-B600-88625B9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훈련, 검증, 테스트 세트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8438B-B770-4EAF-B32F-1C1DF85E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solidFill>
                  <a:srgbClr val="FFFFFF"/>
                </a:solidFill>
                <a:ea typeface="Malgun Gothic"/>
              </a:rPr>
              <a:t>하이퍼파라미터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(층의 수나 층의 유닛 수를 네트워크의 가중치와 구분하기 위한 용어)</a:t>
            </a:r>
            <a:endParaRPr lang="en-US" altLang="ko-KR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검증 세트의 성능을 기반으로 모델의 설정을 튜닝하면 검증 세트로 모델을 직접 훈련하지 않더라도 빠르게 검증 세트에 과대 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적합될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 수 있습니다.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이러한 현상의 핵심은 정보누설(</a:t>
            </a:r>
            <a:r>
              <a:rPr lang="ko-KR" dirty="0" err="1">
                <a:ea typeface="Malgun Gothic"/>
              </a:rPr>
              <a:t>information</a:t>
            </a:r>
            <a:r>
              <a:rPr lang="ko-KR" dirty="0">
                <a:ea typeface="Malgun Gothic"/>
              </a:rPr>
              <a:t> </a:t>
            </a:r>
            <a:r>
              <a:rPr lang="ko-KR" dirty="0" err="1">
                <a:ea typeface="Malgun Gothic"/>
              </a:rPr>
              <a:t>leak</a:t>
            </a:r>
            <a:r>
              <a:rPr lang="ko-KR" dirty="0">
                <a:ea typeface="Malgun Gothic"/>
              </a:rPr>
              <a:t>)에 있다.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- 검증 세트의 모델 성능에 기반하여 모델의 </a:t>
            </a:r>
            <a:r>
              <a:rPr lang="ko-KR" dirty="0" err="1">
                <a:ea typeface="Malgun Gothic"/>
              </a:rPr>
              <a:t>하이퍼파라미터를</a:t>
            </a:r>
            <a:r>
              <a:rPr lang="ko-KR" dirty="0">
                <a:ea typeface="Malgun Gothic"/>
              </a:rPr>
              <a:t> 조정할 때 마다 검증 데이터에 관한 정보가 모델로 새는 것.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= 결국 검증 데이터에 맞추어 최적화했기 때문에 검증 데이터에 의도적으로 잘 수행되는 모델이 만들어진다.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4998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A2ED-2D37-4C76-9D6E-2218A483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훈련, 검증, 테스트 세트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7F42-D502-4ACB-8620-407F2BCF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테스트 세트 = 모델을 평가하기 위해 사용하는 이전에 본 적 없는 완전히 다른 데이터셋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모델은 간접적 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으로라도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 테스트 세트에 대한 어떤 정보도 얻어서는 안된다.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그 이유는 테스트세트 성능에 기초하여 튜닝한 모델의 모든 설정은 일반화 성능을 왜곡 시킨다. 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데이터가 적을 때에 훈련, 검증, 테스트 세트를 나누는 고급 기법 = 단순 홀드아웃 검증, K-겹 교차 검증, </a:t>
            </a:r>
            <a:r>
              <a:rPr lang="ko-KR" dirty="0" err="1">
                <a:ea typeface="Malgun Gothic"/>
              </a:rPr>
              <a:t>셔플링을</a:t>
            </a:r>
            <a:r>
              <a:rPr lang="ko-KR" dirty="0">
                <a:ea typeface="Malgun Gothic"/>
              </a:rPr>
              <a:t> 사용한 반복 K-겹 교차 검증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2034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AEC0F-690F-4050-BD97-528E4406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ko-KR" sz="4400">
                <a:latin typeface="Malgun Gothic"/>
                <a:ea typeface="Malgun Gothic"/>
              </a:rPr>
              <a:t>단순 홀드아웃 검증</a:t>
            </a:r>
            <a:endParaRPr lang="ko-KR" sz="4400">
              <a:ea typeface="+mj-lt"/>
              <a:cs typeface="+mj-lt"/>
            </a:endParaRPr>
          </a:p>
          <a:p>
            <a:endParaRPr lang="ko-KR" altLang="en-US" sz="4400">
              <a:ea typeface="Malgun Gothic Semilight"/>
              <a:cs typeface="Malgun Gothic Semi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0AA526-2C22-44D8-A510-E6A0282D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919221"/>
            <a:ext cx="5773738" cy="3002343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6858-65B7-41EA-9C6C-A58C7B8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lIns="109728" tIns="109728" rIns="109728" bIns="91440" anchor="t">
            <a:normAutofit/>
          </a:bodyPr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Malgun Gothic"/>
              </a:rPr>
              <a:t>데이터의 일정량을 테스트 세트로 떼어 놓는다.  남은 데이터에서 훈련하고 테스트 세트로 평가한다. 정보누설을 막기 위해 테스트 세트를 사용하여 모델을 튜닝하면 안된다.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Malgun Gothic"/>
              </a:rPr>
              <a:t>   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ko-KR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ko-KR">
              <a:ea typeface="+mn-lt"/>
              <a:cs typeface="+mn-lt"/>
            </a:endParaRPr>
          </a:p>
          <a:p>
            <a:endParaRPr lang="ko-KR" altLang="en-US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40157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FBEF3-14F2-4DD9-A3C9-1345B2F9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단순 홀드아웃 검증의 단점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D818C-4808-4D74-9BAF-74216D25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데이터가 적을 때는 검증 세트와 테스트 세트의 샘플이 너무 적어 주어진 전체 데이터를 통계적으로 대표하지 못할 수 있다. </a:t>
            </a:r>
            <a:endParaRPr lang="en-US" alt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이러한 문제는 이후에 설명되는 K-겹 교차 검증과 반복 K-겹 교차 검증이 해결 가능하다.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25804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83FC18-B19A-42BF-893F-22C2839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K-겹 교차 검증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5A54B785-5CA0-4D91-89C0-BB02B4E4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199869"/>
            <a:ext cx="5773738" cy="244104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69E46-8E47-4A4A-A1DD-97015826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lIns="109728" tIns="109728" rIns="109728" bIns="91440" anchor="t">
            <a:normAutofit/>
          </a:bodyPr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sz="2200">
                <a:ea typeface="Malgun Gothic"/>
              </a:rPr>
              <a:t>데이터를 동일한 크기를 가진 </a:t>
            </a:r>
            <a:r>
              <a:rPr lang="ko-KR" sz="2200" err="1">
                <a:ea typeface="Malgun Gothic"/>
              </a:rPr>
              <a:t>K개로</a:t>
            </a:r>
            <a:r>
              <a:rPr lang="ko-KR" sz="2200">
                <a:ea typeface="Malgun Gothic"/>
              </a:rPr>
              <a:t> 분할</a:t>
            </a:r>
            <a:endParaRPr lang="ko-KR" sz="2200">
              <a:ea typeface="+mn-lt"/>
              <a:cs typeface="+mn-lt"/>
            </a:endParaRPr>
          </a:p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sz="2200">
                <a:ea typeface="Malgun Gothic"/>
              </a:rPr>
              <a:t>각 분할 </a:t>
            </a:r>
            <a:r>
              <a:rPr lang="ko-KR" sz="2200" err="1">
                <a:ea typeface="Malgun Gothic"/>
              </a:rPr>
              <a:t>i에</a:t>
            </a:r>
            <a:r>
              <a:rPr lang="ko-KR" sz="2200">
                <a:ea typeface="Malgun Gothic"/>
              </a:rPr>
              <a:t> 대해 남은 K-1개의 분할로 모델을 훈련하고 분할 </a:t>
            </a:r>
            <a:r>
              <a:rPr lang="ko-KR" sz="2200" err="1">
                <a:ea typeface="Malgun Gothic"/>
              </a:rPr>
              <a:t>i에서</a:t>
            </a:r>
            <a:r>
              <a:rPr lang="ko-KR" sz="2200">
                <a:ea typeface="Malgun Gothic"/>
              </a:rPr>
              <a:t> 모델을 평가</a:t>
            </a:r>
            <a:endParaRPr lang="en-US" altLang="ko-KR" sz="2200">
              <a:ea typeface="+mn-lt"/>
              <a:cs typeface="+mn-lt"/>
            </a:endParaRPr>
          </a:p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sz="2200">
                <a:ea typeface="Malgun Gothic"/>
              </a:rPr>
              <a:t>최종 점수는 이렇게 얻은 </a:t>
            </a:r>
            <a:r>
              <a:rPr lang="ko-KR" sz="2200" err="1">
                <a:ea typeface="Malgun Gothic"/>
              </a:rPr>
              <a:t>K개의</a:t>
            </a:r>
            <a:r>
              <a:rPr lang="ko-KR" sz="2200">
                <a:ea typeface="Malgun Gothic"/>
              </a:rPr>
              <a:t> 점수를 평균한다.</a:t>
            </a:r>
            <a:endParaRPr lang="en-US" altLang="ko-KR" sz="2200">
              <a:ea typeface="+mn-lt"/>
              <a:cs typeface="+mn-lt"/>
            </a:endParaRPr>
          </a:p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sz="2200">
                <a:ea typeface="Malgun Gothic"/>
              </a:rPr>
              <a:t>모델의 성능이 데이터 분할에 따라 편차가 클 때 유용</a:t>
            </a:r>
            <a:endParaRPr lang="en-US" altLang="ko-KR" sz="2200">
              <a:ea typeface="+mn-lt"/>
              <a:cs typeface="+mn-lt"/>
            </a:endParaRPr>
          </a:p>
          <a:p>
            <a:pPr indent="-305435">
              <a:spcBef>
                <a:spcPct val="20000"/>
              </a:spcBef>
              <a:spcAft>
                <a:spcPts val="600"/>
              </a:spcAft>
            </a:pPr>
            <a:endParaRPr lang="ko-KR" sz="2200">
              <a:ea typeface="+mn-lt"/>
              <a:cs typeface="+mn-lt"/>
            </a:endParaRPr>
          </a:p>
          <a:p>
            <a:endParaRPr lang="ko-KR" altLang="en-US" sz="220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71693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035A-4C38-42D7-AD6B-D977FFAB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err="1">
                <a:latin typeface="Malgun Gothic"/>
                <a:ea typeface="Malgun Gothic"/>
              </a:rPr>
              <a:t>셔플링을</a:t>
            </a:r>
            <a:r>
              <a:rPr lang="ko-KR">
                <a:latin typeface="Malgun Gothic"/>
                <a:ea typeface="Malgun Gothic"/>
              </a:rPr>
              <a:t> 사용한 반복 K-겹 교차 검증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FC4BC-2B9B-4DCA-8CBD-3CCB0E2B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비교적 가용 데이터가 적고 가능한 정확하게 모델을 평가하고자 할 때 사용</a:t>
            </a:r>
            <a:endParaRPr lang="ko-KR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K-겹 교차 검증을 여러 번 적용하되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K개의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 분할로 나누기 전에 매번 데이터를 무작위로 섞는다.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최종 점수는 모든 K-겹 교차 검증을 실행해서 얻은 점수의 평균이 된다.</a:t>
            </a:r>
            <a:endParaRPr lang="en-US" alt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결국 </a:t>
            </a:r>
            <a:r>
              <a:rPr lang="ko-KR" dirty="0" err="1">
                <a:ea typeface="Malgun Gothic"/>
              </a:rPr>
              <a:t>P</a:t>
            </a:r>
            <a:r>
              <a:rPr lang="ko-KR" dirty="0">
                <a:ea typeface="Malgun Gothic"/>
              </a:rPr>
              <a:t> </a:t>
            </a:r>
            <a:r>
              <a:rPr lang="ko-KR" dirty="0" err="1">
                <a:ea typeface="Malgun Gothic"/>
              </a:rPr>
              <a:t>x</a:t>
            </a:r>
            <a:r>
              <a:rPr lang="ko-KR" dirty="0">
                <a:ea typeface="Malgun Gothic"/>
              </a:rPr>
              <a:t> </a:t>
            </a:r>
            <a:r>
              <a:rPr lang="ko-KR" dirty="0" err="1">
                <a:ea typeface="Malgun Gothic"/>
              </a:rPr>
              <a:t>K개</a:t>
            </a:r>
            <a:r>
              <a:rPr lang="ko-KR" dirty="0">
                <a:ea typeface="Malgun Gothic"/>
              </a:rPr>
              <a:t>(</a:t>
            </a:r>
            <a:r>
              <a:rPr lang="ko-KR" dirty="0" err="1">
                <a:ea typeface="Malgun Gothic"/>
              </a:rPr>
              <a:t>P는</a:t>
            </a:r>
            <a:r>
              <a:rPr lang="ko-KR" dirty="0">
                <a:ea typeface="Malgun Gothic"/>
              </a:rPr>
              <a:t> 반복횟수) 의 모델을 훈련하고 평가하므로 비용이 매우 많이 든다.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4713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CCCE9-C0BC-4CA3-B742-AD417D6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평가방식을 선택할 때의 유의사항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92061-855E-421B-A9E2-EA6EF8A4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대표성 있는 데이터 : 훈련 세트와 테스트 세트가 주어진 데이터에 대한 대표성이 있어야 한다. 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시간의 방향 : 과거로부터 미래를 예측하려고 한다면 데이터를 분할하기 전에 무작위로 섞어서는 절대 안된다.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데이터 중복 : 한 데이터셋에 어떤 데이터 포인트가 두 번 등장하면, 데이터를 섞고 훈련 세트와 검증 세트로 나누었을 때 훈련 세트와 검증 세트에 데이터 포인트가 중복될 수 있다.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88960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81B9C-141C-47CD-857F-6FCE350D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E2E8E5"/>
                </a:solidFill>
                <a:ea typeface="Malgun Gothic"/>
              </a:rPr>
              <a:t>신경망을 위한 데이터 전처리</a:t>
            </a:r>
            <a:r>
              <a:rPr lang="ko-KR" altLang="en-US">
                <a:latin typeface="Malgun Gothic"/>
                <a:ea typeface="Malgun Gothic"/>
                <a:cs typeface="Malgun Gothic"/>
              </a:rPr>
              <a:t>​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1C6A5-D66D-47E0-BFBE-F889D4C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데이터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전처리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 목적은 주어진 원본 데이터를 신경망에 적용하기 쉽도록 만드는 것 (벡터화, 정규화, 누락된 값 다루기, 특성 추출 등이 포함)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144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BC30-5449-41D8-B4DA-3542F9DD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3.3 </a:t>
            </a:r>
            <a:r>
              <a:rPr lang="ko-KR">
                <a:ea typeface="+mj-lt"/>
                <a:cs typeface="+mj-lt"/>
              </a:rPr>
              <a:t>딥러닝 컴퓨터 셋팅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7B99-BD18-465F-8B65-E89D9EBE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39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360C-A863-4384-A71E-34B24946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벡터화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29202-A87A-4F94-B271-58004C89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신경망에서 모든 입력과 타깃은 부동 소수 데이터로 이루어진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텐서여야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 한다.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사운드, 이미지, 텍스트 등 처리해야 할 것이 무엇이든지 먼저 </a:t>
            </a:r>
            <a:r>
              <a:rPr lang="ko-KR" dirty="0" err="1">
                <a:ea typeface="Malgun Gothic"/>
              </a:rPr>
              <a:t>텐서로</a:t>
            </a:r>
            <a:r>
              <a:rPr lang="ko-KR" dirty="0">
                <a:ea typeface="Malgun Gothic"/>
              </a:rPr>
              <a:t> 변환해야 한다.(이 단계를 데이터 벡터화라고 한다.)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8841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2F09D-D809-4AF2-8BD7-E1F7CD77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값 정규화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9FD59-DBE2-4186-9F46-94E1EB8F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일반적으로 비교적 큰 값이나 균일하지 않은 데이터를 신경망에 주입하는 것은 위험.</a:t>
            </a:r>
            <a:endParaRPr lang="en-US" alt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이렇게 하면 업데이트할 </a:t>
            </a:r>
            <a:r>
              <a:rPr lang="ko-KR" dirty="0" err="1">
                <a:solidFill>
                  <a:srgbClr val="FFFFFF"/>
                </a:solidFill>
                <a:ea typeface="Malgun Gothic"/>
              </a:rPr>
              <a:t>그래디언트가</a:t>
            </a:r>
            <a:r>
              <a:rPr lang="ko-KR" dirty="0">
                <a:solidFill>
                  <a:srgbClr val="FFFFFF"/>
                </a:solidFill>
                <a:ea typeface="Malgun Gothic"/>
              </a:rPr>
              <a:t> 커져 네트워크가 수렴하는 것을 방해.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네트워크를 쉽게 학습시키려면 데이터가 다음 특징을 따라야한다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    1. 작은 값을 취한다. 일반적으로 대부분의 값이 0~1 사이여야 한다.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    2. 균일해야 합니다. 즉 모든 특성이 대체로 비슷한 범위를 가져야 한다.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예를 들어 </a:t>
            </a:r>
            <a:r>
              <a:rPr lang="ko-KR" dirty="0" err="1">
                <a:ea typeface="Malgun Gothic"/>
              </a:rPr>
              <a:t>넘파이</a:t>
            </a:r>
            <a:r>
              <a:rPr lang="ko-KR" dirty="0">
                <a:ea typeface="Malgun Gothic"/>
              </a:rPr>
              <a:t> 배열에서 값 정규화를 하는 방법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ea typeface="Malgun Gothic"/>
              </a:rPr>
              <a:t>X</a:t>
            </a:r>
            <a:r>
              <a:rPr lang="ko-KR" dirty="0">
                <a:ea typeface="Malgun Gothic"/>
              </a:rPr>
              <a:t> -=</a:t>
            </a:r>
            <a:r>
              <a:rPr lang="ko-KR" dirty="0" err="1">
                <a:ea typeface="Malgun Gothic"/>
              </a:rPr>
              <a:t>x.mean</a:t>
            </a:r>
            <a:r>
              <a:rPr lang="ko-KR" dirty="0">
                <a:ea typeface="Malgun Gothic"/>
              </a:rPr>
              <a:t>(</a:t>
            </a:r>
            <a:r>
              <a:rPr lang="ko-KR" dirty="0" err="1">
                <a:ea typeface="Malgun Gothic"/>
              </a:rPr>
              <a:t>axis</a:t>
            </a:r>
            <a:r>
              <a:rPr lang="ko-KR" dirty="0">
                <a:ea typeface="Malgun Gothic"/>
              </a:rPr>
              <a:t>=0) ------ </a:t>
            </a:r>
            <a:r>
              <a:rPr lang="ko-KR" dirty="0" err="1">
                <a:ea typeface="Malgun Gothic"/>
              </a:rPr>
              <a:t>x가</a:t>
            </a:r>
            <a:r>
              <a:rPr lang="ko-KR" dirty="0">
                <a:ea typeface="Malgun Gothic"/>
              </a:rPr>
              <a:t> (샘플, 특성)크기인 2D 행렬이라고 가정</a:t>
            </a:r>
            <a:endParaRPr lang="en-US" altLang="ko-KR"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ea typeface="Malgun Gothic"/>
              </a:rPr>
              <a:t>X</a:t>
            </a:r>
            <a:r>
              <a:rPr lang="ko-KR" dirty="0">
                <a:ea typeface="Malgun Gothic"/>
              </a:rPr>
              <a:t> /=</a:t>
            </a:r>
            <a:r>
              <a:rPr lang="ko-KR" dirty="0" err="1">
                <a:ea typeface="Malgun Gothic"/>
              </a:rPr>
              <a:t>x.std</a:t>
            </a:r>
            <a:r>
              <a:rPr lang="ko-KR" dirty="0">
                <a:ea typeface="Malgun Gothic"/>
              </a:rPr>
              <a:t>(</a:t>
            </a:r>
            <a:r>
              <a:rPr lang="ko-KR" dirty="0" err="1">
                <a:ea typeface="Malgun Gothic"/>
              </a:rPr>
              <a:t>axis</a:t>
            </a:r>
            <a:r>
              <a:rPr lang="ko-KR" dirty="0">
                <a:ea typeface="Malgun Gothic"/>
              </a:rPr>
              <a:t>=0)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72741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4BE6-D837-4DF9-B354-5440EA8E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누락된 값 다루기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97A-8118-44BF-AACD-51BDCC07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이따금 데이터에 값이 누락된 경우가 있다. </a:t>
            </a:r>
            <a:endParaRPr 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일반적으로 신경망에서 0이 사전에 정의된 의미 있는 값이 아니라면 누락된 값을 0으로 입력해도 괜찮다.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네트워크가 0이 누락된 데이터를 의미한다는 것을 학습하면 이 값을 무시하기 시작.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네트워크가 누락된 값이 없는 데이터에서 훈련되었다면 이 네트워크는 누락된 값을 무시하는 법을 알지 못한다. 이런 경우에는 누락된 값이 있는 훈련샘플을 고의적으로 만들어야 한다.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0999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C5BD-A5D0-4216-B5A2-2F496357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특성 공학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04C6-274B-478D-B168-92A0C553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7463"/>
            <a:ext cx="11090274" cy="5216077"/>
          </a:xfrm>
        </p:spPr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특성 공학이란 데이터와 머신 러닝 알고리즘에 관한 지식을 사용하는 단계이다.</a:t>
            </a:r>
            <a:endParaRPr lang="ko-KR" sz="220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모델에 데이터를 주입하기 전에 하드 </a:t>
            </a:r>
            <a:r>
              <a:rPr lang="ko-KR" sz="2200" dirty="0" err="1">
                <a:solidFill>
                  <a:srgbClr val="FFFFFF"/>
                </a:solidFill>
                <a:ea typeface="Malgun Gothic"/>
              </a:rPr>
              <a:t>코딩된</a:t>
            </a:r>
            <a:r>
              <a:rPr lang="ko-KR" sz="2200" dirty="0">
                <a:solidFill>
                  <a:srgbClr val="FFFFFF"/>
                </a:solidFill>
                <a:ea typeface="Malgun Gothic"/>
              </a:rPr>
              <a:t> 변환을 적용하여 알고리즘이 더 잘 수행되도록 만들어 준다.</a:t>
            </a:r>
            <a:endParaRPr lang="en-US" altLang="ko-KR" sz="220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딥러닝 이전에는 특성 공학이 아주 중요했지만 최근 딥러닝 이후로는 대부분 특성 공학이 필요하지 않다. 그 이유는 신경망이 자동으로 원본 데이터에서 유용한 특성을 추출할 수 있기 때문.</a:t>
            </a:r>
            <a:endParaRPr lang="en-US" altLang="ko-KR" sz="220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그렇다고  심층 신경망을 사용할 때는 특성 공학에 대해 신경 쓰지 않아도 되는 것은 아니다. 다음 두가지 이유에서 그러하다.</a:t>
            </a:r>
            <a:endParaRPr lang="en-US" altLang="ko-KR" sz="22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   - 좋은 특성은 적은 자원을 사용하여 문제를 더 멋지게 풀어낼 수 있다.</a:t>
            </a:r>
            <a:endParaRPr lang="en-US" altLang="ko-KR" sz="22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sz="2200" dirty="0">
                <a:solidFill>
                  <a:srgbClr val="FFFFFF"/>
                </a:solidFill>
                <a:ea typeface="Malgun Gothic"/>
              </a:rPr>
              <a:t>   - 좋은 특성은 더 적은 데이터로 문제를 풀 수 있다. </a:t>
            </a:r>
            <a:endParaRPr lang="en-US" altLang="ko-KR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6805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3D3D-AEED-4795-847B-11D12BAF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Malgun Gothic"/>
                <a:ea typeface="Malgun Gothic"/>
              </a:rPr>
              <a:t>누락된 값 다루기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D3132-5AED-418A-9555-A9B02685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285"/>
          </a:xfrm>
        </p:spPr>
        <p:txBody>
          <a:bodyPr lIns="109728" tIns="109728" rIns="109728" bIns="91440" anchor="t"/>
          <a:lstStyle/>
          <a:p>
            <a:pPr indent="-305435"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이따금 데이터에 값이 누락된 경우가 있다. </a:t>
            </a:r>
            <a:endParaRPr 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Malgun Gothic"/>
              </a:rPr>
              <a:t>일반적으로 신경망에서 0이 사전에 정의된 의미 있는 값이 아니라면 누락된 값을 0으로 입력해도 괜찮다.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네트워크가 0이 누락된 데이터를 의미한다는 것을 학습하면 이 값을 무시하기 시작.</a:t>
            </a:r>
            <a:endParaRPr lang="en-US" altLang="ko-KR" dirty="0">
              <a:ea typeface="+mn-lt"/>
              <a:cs typeface="+mn-lt"/>
            </a:endParaRPr>
          </a:p>
          <a:p>
            <a:pPr indent="-305435">
              <a:lnSpc>
                <a:spcPct val="113999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Malgun Gothic"/>
              </a:rPr>
              <a:t>네트워크가 누락된 값이 없는 데이터에서 훈련되었다면 이 네트워크는 누락된 값을 무시하는 법을 알지 못한다. 이런 경우에는 누락된 값이 있는 훈련샘플을 고의적으로 만들어야 한다.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52716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AB29-9F7F-4712-AA00-42B4B18F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4.4 </a:t>
            </a:r>
            <a:r>
              <a:rPr lang="ko-KR">
                <a:ea typeface="+mj-lt"/>
                <a:cs typeface="+mj-lt"/>
              </a:rPr>
              <a:t>과대적합과 과소적합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6B26-C904-45BF-BFED-61A1BE70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머신러닝의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근본적인 이슈는 최적화와 일반화 사이의 줄다리기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최적화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훈련 데이터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에서 최고의 성능을 얻으려고 모델을 조정하는 과정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(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학습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일반화 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훈련 데이터가 아닌 </a:t>
            </a:r>
            <a:r>
              <a:rPr lang="ko-KR" b="1" dirty="0">
                <a:ea typeface="+mn-lt"/>
                <a:cs typeface="+mn-lt"/>
              </a:rPr>
              <a:t>임의의 데이터</a:t>
            </a:r>
            <a:r>
              <a:rPr lang="ko-KR" dirty="0">
                <a:ea typeface="+mn-lt"/>
                <a:cs typeface="+mn-lt"/>
              </a:rPr>
              <a:t>에서 얼마나 잘 수행하는 지 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성능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89862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D7F0-02DF-48DD-BB33-8335258B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과대접합</a:t>
            </a:r>
            <a:r>
              <a:rPr lang="en-US" altLang="ko-KR">
                <a:ea typeface="+mj-lt"/>
                <a:cs typeface="+mj-lt"/>
              </a:rPr>
              <a:t> / </a:t>
            </a:r>
            <a:r>
              <a:rPr lang="ko-KR">
                <a:ea typeface="+mj-lt"/>
                <a:cs typeface="+mj-lt"/>
              </a:rPr>
              <a:t>과소적합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7F8D3-725D-4DC2-9482-FFC1B0D2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과대적합</a:t>
            </a:r>
            <a:r>
              <a:rPr lang="en-US" altLang="ko-KR" dirty="0">
                <a:ea typeface="+mn-lt"/>
                <a:cs typeface="+mn-lt"/>
              </a:rPr>
              <a:t>(overfitting)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- </a:t>
            </a:r>
            <a:r>
              <a:rPr lang="ko-KR" dirty="0">
                <a:ea typeface="+mn-lt"/>
                <a:cs typeface="+mn-lt"/>
              </a:rPr>
              <a:t>훈련 데이터의 손실은 낮아지고 검증 데이터의 손실이 증가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과소적합</a:t>
            </a:r>
            <a:r>
              <a:rPr lang="en-US" altLang="ko-KR" dirty="0">
                <a:ea typeface="+mn-lt"/>
                <a:cs typeface="+mn-lt"/>
              </a:rPr>
              <a:t>(underfitting)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- </a:t>
            </a:r>
            <a:r>
              <a:rPr lang="ko-KR" dirty="0">
                <a:ea typeface="+mn-lt"/>
                <a:cs typeface="+mn-lt"/>
              </a:rPr>
              <a:t>훈련 데이터의 손실이 낮아질수록 검증 데이터의 손실도 감소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  (</a:t>
            </a:r>
            <a:r>
              <a:rPr lang="ko-KR" dirty="0">
                <a:ea typeface="+mn-lt"/>
                <a:cs typeface="+mn-lt"/>
              </a:rPr>
              <a:t>즉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아직 성능이 향상될 수 있는 지점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9556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D419-B6BE-450B-8F7C-8F59077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ea typeface="+mj-lt"/>
                <a:cs typeface="+mj-lt"/>
              </a:rPr>
              <a:t>과대접합</a:t>
            </a:r>
            <a:r>
              <a:rPr lang="en-US" altLang="ko-KR">
                <a:ea typeface="+mj-lt"/>
                <a:cs typeface="+mj-lt"/>
              </a:rPr>
              <a:t> / </a:t>
            </a:r>
            <a:r>
              <a:rPr lang="ko-KR">
                <a:ea typeface="+mj-lt"/>
                <a:cs typeface="+mj-lt"/>
              </a:rPr>
              <a:t>과소적합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A34DCA9-39BF-4AC3-AF05-8ACAEE7F5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11" y="2158473"/>
            <a:ext cx="4819650" cy="3429000"/>
          </a:xfr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545C92A6-C50F-41F6-96A4-0FF8C49D78B1}"/>
              </a:ext>
            </a:extLst>
          </p:cNvPr>
          <p:cNvSpPr txBox="1"/>
          <p:nvPr/>
        </p:nvSpPr>
        <p:spPr>
          <a:xfrm>
            <a:off x="6191250" y="2616847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훈련 데이터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검증 데이터</a:t>
            </a:r>
          </a:p>
        </p:txBody>
      </p:sp>
    </p:spTree>
    <p:extLst>
      <p:ext uri="{BB962C8B-B14F-4D97-AF65-F5344CB8AC3E}">
        <p14:creationId xmlns:p14="http://schemas.microsoft.com/office/powerpoint/2010/main" val="11754480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EC59-E01A-4FC9-AE4A-CE9E7A3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과대 적합 피하는 방법</a:t>
            </a:r>
            <a:r>
              <a:rPr lang="en-US" altLang="ko-KR">
                <a:ea typeface="+mj-lt"/>
                <a:cs typeface="+mj-lt"/>
              </a:rPr>
              <a:t>( = </a:t>
            </a:r>
            <a:r>
              <a:rPr lang="ko-KR">
                <a:ea typeface="+mj-lt"/>
                <a:cs typeface="+mj-lt"/>
              </a:rPr>
              <a:t>성능 향상</a:t>
            </a:r>
            <a:r>
              <a:rPr lang="en-US" altLang="ko-KR">
                <a:ea typeface="+mj-lt"/>
                <a:cs typeface="+mj-lt"/>
              </a:rPr>
              <a:t>)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A3FBD-0A11-4F74-A27C-70E181F4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알맞은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layer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의 수와 각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layer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의 유닛 수 결정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규제 강화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드롭아웃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레이어 추가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11316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FED0A-18C8-4010-B5E0-F52F215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가중치 규제 </a:t>
            </a:r>
            <a:r>
              <a:rPr lang="en-US" altLang="ko-KR">
                <a:ea typeface="+mj-lt"/>
                <a:cs typeface="+mj-lt"/>
              </a:rPr>
              <a:t>/ </a:t>
            </a:r>
            <a:r>
              <a:rPr lang="ko-KR" err="1">
                <a:ea typeface="+mj-lt"/>
                <a:cs typeface="+mj-lt"/>
              </a:rPr>
              <a:t>드롭아웃</a:t>
            </a:r>
            <a:r>
              <a:rPr lang="ko-KR">
                <a:ea typeface="+mj-lt"/>
                <a:cs typeface="+mj-lt"/>
              </a:rPr>
              <a:t> 레이어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AC14A-C01F-4AB6-A8AF-F2EBB283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가중치 규제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가중치 값의 분포를 균일하게 하는 것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- L1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규제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가중치의 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절댓값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에 비례하는 비용이 추가된다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- L2 </a:t>
            </a:r>
            <a:r>
              <a:rPr lang="ko-KR" dirty="0">
                <a:ea typeface="+mn-lt"/>
                <a:cs typeface="+mn-lt"/>
              </a:rPr>
              <a:t>규제 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가중치의 </a:t>
            </a:r>
            <a:r>
              <a:rPr lang="ko-KR" b="1" dirty="0">
                <a:ea typeface="+mn-lt"/>
                <a:cs typeface="+mn-lt"/>
              </a:rPr>
              <a:t>제곱</a:t>
            </a:r>
            <a:r>
              <a:rPr lang="ko-KR" dirty="0">
                <a:ea typeface="+mn-lt"/>
                <a:cs typeface="+mn-lt"/>
              </a:rPr>
              <a:t>에 비례하는 비용이 추가된다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ea typeface="+mn-lt"/>
                <a:cs typeface="+mn-lt"/>
              </a:rPr>
              <a:t>드롭아웃</a:t>
            </a:r>
            <a:r>
              <a:rPr lang="ko-KR" dirty="0">
                <a:ea typeface="+mn-lt"/>
                <a:cs typeface="+mn-lt"/>
              </a:rPr>
              <a:t> 레이어 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b="1" dirty="0">
                <a:solidFill>
                  <a:srgbClr val="FF0000"/>
                </a:solidFill>
                <a:ea typeface="+mn-lt"/>
                <a:cs typeface="+mn-lt"/>
              </a:rPr>
              <a:t>훈련</a:t>
            </a:r>
            <a:r>
              <a:rPr lang="ko-KR" b="1" dirty="0">
                <a:ea typeface="+mn-lt"/>
                <a:cs typeface="+mn-lt"/>
              </a:rPr>
              <a:t>하는 동안 </a:t>
            </a:r>
            <a:r>
              <a:rPr lang="ko-KR" b="1" dirty="0">
                <a:solidFill>
                  <a:srgbClr val="FF0000"/>
                </a:solidFill>
                <a:ea typeface="+mn-lt"/>
                <a:cs typeface="+mn-lt"/>
              </a:rPr>
              <a:t>무작위</a:t>
            </a:r>
            <a:r>
              <a:rPr lang="ko-KR" b="1" dirty="0">
                <a:ea typeface="+mn-lt"/>
                <a:cs typeface="+mn-lt"/>
              </a:rPr>
              <a:t>로 층의 </a:t>
            </a:r>
            <a:r>
              <a:rPr lang="ko-KR" b="1" dirty="0">
                <a:solidFill>
                  <a:srgbClr val="FF0000"/>
                </a:solidFill>
                <a:ea typeface="+mn-lt"/>
                <a:cs typeface="+mn-lt"/>
              </a:rPr>
              <a:t>일부 출력 특성을 제외</a:t>
            </a:r>
            <a:r>
              <a:rPr lang="ko-KR" dirty="0">
                <a:ea typeface="+mn-lt"/>
                <a:cs typeface="+mn-lt"/>
              </a:rPr>
              <a:t>시킨다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                                    ( </a:t>
            </a:r>
            <a:r>
              <a:rPr lang="ko-KR" dirty="0">
                <a:ea typeface="+mn-lt"/>
                <a:cs typeface="+mn-lt"/>
              </a:rPr>
              <a:t>출력 특성을 </a:t>
            </a:r>
            <a:r>
              <a:rPr lang="en-US" altLang="ko-KR" dirty="0">
                <a:ea typeface="+mn-lt"/>
                <a:cs typeface="+mn-lt"/>
              </a:rPr>
              <a:t>‘0’</a:t>
            </a:r>
            <a:r>
              <a:rPr lang="ko-KR" dirty="0" err="1">
                <a:ea typeface="+mn-lt"/>
                <a:cs typeface="+mn-lt"/>
              </a:rPr>
              <a:t>으로</a:t>
            </a:r>
            <a:r>
              <a:rPr lang="ko-KR" dirty="0">
                <a:ea typeface="+mn-lt"/>
                <a:cs typeface="+mn-lt"/>
              </a:rPr>
              <a:t> 만든다</a:t>
            </a:r>
            <a:r>
              <a:rPr lang="en-US" altLang="ko-KR" dirty="0">
                <a:ea typeface="+mn-lt"/>
                <a:cs typeface="+mn-lt"/>
              </a:rPr>
              <a:t>.)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92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39635-2E28-49BA-BCF7-D840EBC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3.3.1. </a:t>
            </a:r>
            <a:r>
              <a:rPr lang="ko-KR">
                <a:ea typeface="+mj-lt"/>
                <a:cs typeface="+mj-lt"/>
              </a:rPr>
              <a:t>주피터 노트북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딥러닝 실험을 위한 최적의 방법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6D8AB-FFD5-4F0B-A1DB-8CA8CBF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>
                <a:ea typeface="+mn-lt"/>
                <a:cs typeface="+mn-lt"/>
              </a:rPr>
              <a:t>주피터 노트북은 딥러닝 실험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예제 코드를 위한 최적의 방법입니다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ㄴ</a:t>
            </a:r>
            <a:r>
              <a:rPr lang="ko-KR" dirty="0">
                <a:ea typeface="+mn-lt"/>
                <a:cs typeface="+mn-lt"/>
              </a:rPr>
              <a:t> 노트북은 주피터 노트북 어플리케이션으로 만든 파일이며 웹에서도 가능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ㄴ</a:t>
            </a:r>
            <a:r>
              <a:rPr lang="ko-KR" dirty="0">
                <a:ea typeface="+mn-lt"/>
                <a:cs typeface="+mn-lt"/>
              </a:rPr>
              <a:t> 작업 내용을 기술하기 위해 서식 있는 텍스트 포맷을 지원하며 파이썬 코드 실행 가능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ㄴ</a:t>
            </a:r>
            <a:r>
              <a:rPr lang="ko-KR" dirty="0">
                <a:ea typeface="+mn-lt"/>
                <a:cs typeface="+mn-lt"/>
              </a:rPr>
              <a:t> 긴 코드를 작게 쪼개 독립적 실행 가능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ko-KR" dirty="0" err="1">
                <a:ea typeface="+mn-lt"/>
                <a:cs typeface="+mn-lt"/>
              </a:rPr>
              <a:t>ㄴ</a:t>
            </a:r>
            <a:r>
              <a:rPr lang="ko-KR" dirty="0">
                <a:ea typeface="+mn-lt"/>
                <a:cs typeface="+mn-lt"/>
              </a:rPr>
              <a:t> 작업 중 잘못되었을 때 이전 코드를 모두 재실행할 필요 없음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37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ACAF7-0A25-4ECD-A37A-000E5D40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드롭아웃 레이어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0C713B3C-CE13-4DB4-ACEB-C1970F1AE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98331"/>
              </p:ext>
            </p:extLst>
          </p:nvPr>
        </p:nvGraphicFramePr>
        <p:xfrm>
          <a:off x="546339" y="2645433"/>
          <a:ext cx="4534443" cy="335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81">
                  <a:extLst>
                    <a:ext uri="{9D8B030D-6E8A-4147-A177-3AD203B41FA5}">
                      <a16:colId xmlns:a16="http://schemas.microsoft.com/office/drawing/2014/main" val="2780826479"/>
                    </a:ext>
                  </a:extLst>
                </a:gridCol>
                <a:gridCol w="1511481">
                  <a:extLst>
                    <a:ext uri="{9D8B030D-6E8A-4147-A177-3AD203B41FA5}">
                      <a16:colId xmlns:a16="http://schemas.microsoft.com/office/drawing/2014/main" val="2267805765"/>
                    </a:ext>
                  </a:extLst>
                </a:gridCol>
                <a:gridCol w="1511481">
                  <a:extLst>
                    <a:ext uri="{9D8B030D-6E8A-4147-A177-3AD203B41FA5}">
                      <a16:colId xmlns:a16="http://schemas.microsoft.com/office/drawing/2014/main" val="860200407"/>
                    </a:ext>
                  </a:extLst>
                </a:gridCol>
              </a:tblGrid>
              <a:tr h="11188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0.2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1.5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72264"/>
                  </a:ext>
                </a:extLst>
              </a:tr>
              <a:tr h="11188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0.5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1.2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48523"/>
                  </a:ext>
                </a:extLst>
              </a:tr>
              <a:tr h="11188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0.6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0.1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0.2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25063"/>
                  </a:ext>
                </a:extLst>
              </a:tr>
            </a:tbl>
          </a:graphicData>
        </a:graphic>
      </p:graphicFrame>
      <p:sp>
        <p:nvSpPr>
          <p:cNvPr id="4" name="텍스트 개체 틀 17">
            <a:extLst>
              <a:ext uri="{FF2B5EF4-FFF2-40B4-BE49-F238E27FC236}">
                <a16:creationId xmlns:a16="http://schemas.microsoft.com/office/drawing/2014/main" id="{55591C79-84E5-41A5-A5DD-E12934D44404}"/>
              </a:ext>
            </a:extLst>
          </p:cNvPr>
          <p:cNvSpPr>
            <a:spLocks noGrp="1"/>
          </p:cNvSpPr>
          <p:nvPr/>
        </p:nvSpPr>
        <p:spPr>
          <a:xfrm>
            <a:off x="475891" y="1709627"/>
            <a:ext cx="471830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1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적용 전</a:t>
            </a:r>
          </a:p>
        </p:txBody>
      </p:sp>
      <p:sp>
        <p:nvSpPr>
          <p:cNvPr id="6" name="텍스트 개체 틀 19">
            <a:extLst>
              <a:ext uri="{FF2B5EF4-FFF2-40B4-BE49-F238E27FC236}">
                <a16:creationId xmlns:a16="http://schemas.microsoft.com/office/drawing/2014/main" id="{4679E9C3-E2EF-4BB5-B4A4-0F53FE8B12CB}"/>
              </a:ext>
            </a:extLst>
          </p:cNvPr>
          <p:cNvSpPr>
            <a:spLocks noGrp="1"/>
          </p:cNvSpPr>
          <p:nvPr/>
        </p:nvSpPr>
        <p:spPr>
          <a:xfrm>
            <a:off x="5936255" y="1709627"/>
            <a:ext cx="471830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1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적용 후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B27EDE-3493-4DD6-84F5-469221B42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15770"/>
              </p:ext>
            </p:extLst>
          </p:nvPr>
        </p:nvGraphicFramePr>
        <p:xfrm>
          <a:off x="6167886" y="2602301"/>
          <a:ext cx="4133646" cy="346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882">
                  <a:extLst>
                    <a:ext uri="{9D8B030D-6E8A-4147-A177-3AD203B41FA5}">
                      <a16:colId xmlns:a16="http://schemas.microsoft.com/office/drawing/2014/main" val="2488958885"/>
                    </a:ext>
                  </a:extLst>
                </a:gridCol>
                <a:gridCol w="1377882">
                  <a:extLst>
                    <a:ext uri="{9D8B030D-6E8A-4147-A177-3AD203B41FA5}">
                      <a16:colId xmlns:a16="http://schemas.microsoft.com/office/drawing/2014/main" val="3140341849"/>
                    </a:ext>
                  </a:extLst>
                </a:gridCol>
                <a:gridCol w="1377882">
                  <a:extLst>
                    <a:ext uri="{9D8B030D-6E8A-4147-A177-3AD203B41FA5}">
                      <a16:colId xmlns:a16="http://schemas.microsoft.com/office/drawing/2014/main" val="3251808424"/>
                    </a:ext>
                  </a:extLst>
                </a:gridCol>
              </a:tblGrid>
              <a:tr h="11550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0.0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0.2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1.5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1079"/>
                  </a:ext>
                </a:extLst>
              </a:tr>
              <a:tr h="11550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0.0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1.2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22678"/>
                  </a:ext>
                </a:extLst>
              </a:tr>
              <a:tr h="11550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0.0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0.1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0.0</a:t>
                      </a:r>
                      <a:r>
                        <a:rPr lang="en-US" altLang="ko-KR" sz="180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0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3A2D-C2D7-4ED8-B2A3-8951676A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4.5 </a:t>
            </a:r>
            <a:r>
              <a:rPr lang="ko-KR">
                <a:ea typeface="+mj-lt"/>
                <a:cs typeface="+mj-lt"/>
              </a:rPr>
              <a:t>보편적인 머신 러닝 작업 흐름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C91B7-79BA-4EC6-A447-074BA1F7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문제 정의와 데이터셋 수집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성공 지표 선택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평가 방법 선택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데이터 준비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입력 데이터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타깃 데이터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기본보다 나은 모델 훈련하기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과대적합 모델 구축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모델 규제와 </a:t>
            </a:r>
            <a:r>
              <a:rPr lang="ko-KR" dirty="0" err="1">
                <a:ea typeface="+mn-lt"/>
                <a:cs typeface="+mn-lt"/>
              </a:rPr>
              <a:t>하이퍼파라미터</a:t>
            </a:r>
            <a:r>
              <a:rPr lang="ko-KR" dirty="0">
                <a:ea typeface="+mn-lt"/>
                <a:cs typeface="+mn-lt"/>
              </a:rPr>
              <a:t> 튜닝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2694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AF60-31BA-4340-8CA3-BD146528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문제 정의와 데이터셋 수집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03763-86FD-489E-9114-014AB364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입력 데이터는 무엇인지</a:t>
            </a:r>
            <a:r>
              <a:rPr lang="en-US" altLang="ko-KR" dirty="0">
                <a:ea typeface="+mn-lt"/>
                <a:cs typeface="+mn-lt"/>
              </a:rPr>
              <a:t>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     - </a:t>
            </a:r>
            <a:r>
              <a:rPr lang="ko-KR" dirty="0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글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영상 등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어떤 것을 예측하려 하는지</a:t>
            </a:r>
            <a:r>
              <a:rPr lang="en-US" altLang="ko-KR" dirty="0">
                <a:ea typeface="+mn-lt"/>
                <a:cs typeface="+mn-lt"/>
              </a:rPr>
              <a:t>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     -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입력 데이터가 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강아지인지</a:t>
            </a: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고양이인지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예측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문제가 어떤 종류인지</a:t>
            </a:r>
            <a:r>
              <a:rPr lang="en-US" altLang="ko-KR" dirty="0">
                <a:ea typeface="+mn-lt"/>
                <a:cs typeface="+mn-lt"/>
              </a:rPr>
              <a:t>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     - </a:t>
            </a:r>
            <a:r>
              <a:rPr lang="ko-KR" dirty="0">
                <a:ea typeface="+mn-lt"/>
                <a:cs typeface="+mn-lt"/>
              </a:rPr>
              <a:t>강아지인지 고양이인지 </a:t>
            </a:r>
            <a:r>
              <a:rPr lang="ko-KR" b="1" dirty="0" err="1">
                <a:ea typeface="+mn-lt"/>
                <a:cs typeface="+mn-lt"/>
              </a:rPr>
              <a:t>이진분류</a:t>
            </a:r>
            <a:r>
              <a:rPr lang="ko-KR" dirty="0" err="1">
                <a:ea typeface="+mn-lt"/>
                <a:cs typeface="+mn-lt"/>
              </a:rPr>
              <a:t>하는</a:t>
            </a:r>
            <a:r>
              <a:rPr lang="ko-KR" dirty="0">
                <a:ea typeface="+mn-lt"/>
                <a:cs typeface="+mn-lt"/>
              </a:rPr>
              <a:t> 문제 등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704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CBB5-192B-4932-979C-4F78C8CB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성공 지표 선택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47131-39CD-4BF4-B0E5-95F8C79D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성공하기 위해서는 성공이 무엇인가를 정의해야 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ex)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정확도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정밀도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재현율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등</a:t>
            </a:r>
            <a:endParaRPr lang="en-US" alt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 -   </a:t>
            </a:r>
            <a:r>
              <a:rPr lang="ko-KR" dirty="0">
                <a:ea typeface="+mn-lt"/>
                <a:cs typeface="+mn-lt"/>
              </a:rPr>
              <a:t>성공의 지표가 모델을 최적화할 손실함수를 선택하는 기준이 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ea typeface="+mn-lt"/>
                <a:cs typeface="+mn-lt"/>
              </a:rPr>
              <a:t>클래스 분포가 균일한 분류 문제</a:t>
            </a:r>
            <a:r>
              <a:rPr lang="en-US" altLang="ko-KR" dirty="0">
                <a:ea typeface="+mn-lt"/>
                <a:cs typeface="+mn-lt"/>
              </a:rPr>
              <a:t>           -&gt; </a:t>
            </a:r>
            <a:r>
              <a:rPr lang="ko-KR" dirty="0">
                <a:ea typeface="+mn-lt"/>
                <a:cs typeface="+mn-lt"/>
              </a:rPr>
              <a:t>정확도와</a:t>
            </a:r>
            <a:r>
              <a:rPr lang="en-US" altLang="ko-KR" dirty="0">
                <a:ea typeface="+mn-lt"/>
                <a:cs typeface="+mn-lt"/>
              </a:rPr>
              <a:t> ROC AUC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ea typeface="+mn-lt"/>
                <a:cs typeface="+mn-lt"/>
              </a:rPr>
              <a:t>클래스 분포가 균일하지 않은 문제</a:t>
            </a:r>
            <a:r>
              <a:rPr lang="en-US" altLang="ko-KR" dirty="0">
                <a:ea typeface="+mn-lt"/>
                <a:cs typeface="+mn-lt"/>
              </a:rPr>
              <a:t>      -&gt; </a:t>
            </a:r>
            <a:r>
              <a:rPr lang="ko-KR" dirty="0">
                <a:ea typeface="+mn-lt"/>
                <a:cs typeface="+mn-lt"/>
              </a:rPr>
              <a:t>정밀도와 </a:t>
            </a:r>
            <a:r>
              <a:rPr lang="ko-KR" dirty="0" err="1">
                <a:ea typeface="+mn-lt"/>
                <a:cs typeface="+mn-lt"/>
              </a:rPr>
              <a:t>재현율</a:t>
            </a:r>
            <a:endParaRPr lang="en-US" altLang="ko-KR" dirty="0" err="1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39321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74D53-240D-42FC-B96E-1C6925DC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평가 방법 선택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3EDB4-D492-4EB9-9315-55994182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홀드아웃 검증 세트 분리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데이터가 풍부할 때 사용한다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K-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겹 교차 검증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홀드아웃 검증을 사용하기에 데이터가 너무 적을 때 사용한다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반복 </a:t>
            </a: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K-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겹 교차 검증 </a:t>
            </a: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데이터가 매우 적고 매우 정확한 모델 평가가 필요할 때 사용한다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45944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844E-EC95-4848-A91E-15DE8505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데이터 준비</a:t>
            </a: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입력 데이터</a:t>
            </a:r>
            <a:r>
              <a:rPr lang="en-US" altLang="ko-KR">
                <a:ea typeface="+mj-lt"/>
                <a:cs typeface="+mj-lt"/>
              </a:rPr>
              <a:t>, </a:t>
            </a:r>
            <a:r>
              <a:rPr lang="ko-KR">
                <a:ea typeface="+mj-lt"/>
                <a:cs typeface="+mj-lt"/>
              </a:rPr>
              <a:t>타깃 데이터</a:t>
            </a:r>
            <a:r>
              <a:rPr lang="en-US" altLang="ko-KR">
                <a:ea typeface="+mj-lt"/>
                <a:cs typeface="+mj-lt"/>
              </a:rPr>
              <a:t>)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C2CE4-44FA-4731-86BA-F70CCF4F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머신 러닝 모델을 심층 신경망이라고 가정한다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데이터는 </a:t>
            </a:r>
            <a:r>
              <a:rPr lang="ko-KR" b="1" dirty="0" err="1">
                <a:ea typeface="+mn-lt"/>
                <a:cs typeface="+mn-lt"/>
              </a:rPr>
              <a:t>텐서</a:t>
            </a:r>
            <a:r>
              <a:rPr lang="ko-KR" dirty="0" err="1">
                <a:ea typeface="+mn-lt"/>
                <a:cs typeface="+mn-lt"/>
              </a:rPr>
              <a:t>로</a:t>
            </a:r>
            <a:r>
              <a:rPr lang="ko-KR" dirty="0">
                <a:ea typeface="+mn-lt"/>
                <a:cs typeface="+mn-lt"/>
              </a:rPr>
              <a:t> 구성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ea typeface="+mn-lt"/>
                <a:cs typeface="+mn-lt"/>
              </a:rPr>
              <a:t>텐서에</a:t>
            </a:r>
            <a:r>
              <a:rPr lang="ko-KR" dirty="0">
                <a:ea typeface="+mn-lt"/>
                <a:cs typeface="+mn-lt"/>
              </a:rPr>
              <a:t> 있는 값은 작은 값으로 스케일 조정되어 있다</a:t>
            </a:r>
            <a:r>
              <a:rPr lang="en-US" altLang="ko-KR" dirty="0">
                <a:ea typeface="+mn-lt"/>
                <a:cs typeface="+mn-lt"/>
              </a:rPr>
              <a:t>. Ex) [-1, 1], [0, 1]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데이터의 특성들이 범위가 다르면 </a:t>
            </a:r>
            <a:r>
              <a:rPr lang="ko-KR" b="1" dirty="0">
                <a:ea typeface="+mn-lt"/>
                <a:cs typeface="+mn-lt"/>
              </a:rPr>
              <a:t>정규화</a:t>
            </a:r>
            <a:r>
              <a:rPr lang="ko-KR" dirty="0">
                <a:ea typeface="+mn-lt"/>
                <a:cs typeface="+mn-lt"/>
              </a:rPr>
              <a:t>를 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ea typeface="+mn-lt"/>
                <a:cs typeface="+mn-lt"/>
              </a:rPr>
              <a:t>특성 공학을 수행할 수 있다</a:t>
            </a:r>
            <a:r>
              <a:rPr lang="en-US" altLang="ko-KR" dirty="0">
                <a:ea typeface="+mn-lt"/>
                <a:cs typeface="+mn-lt"/>
              </a:rPr>
              <a:t>. (</a:t>
            </a:r>
            <a:r>
              <a:rPr lang="ko-KR" dirty="0">
                <a:ea typeface="+mn-lt"/>
                <a:cs typeface="+mn-lt"/>
              </a:rPr>
              <a:t>데이터가 적을 때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85119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86C4-7306-4C4B-BA01-93C8743B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기본보다 나은 모델 훈련하기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4C311-3269-4231-8618-0F021DA8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이 단계의 목표는 </a:t>
            </a: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“</a:t>
            </a:r>
            <a:r>
              <a:rPr lang="ko-KR" b="1" dirty="0">
                <a:solidFill>
                  <a:srgbClr val="FFFFFF"/>
                </a:solidFill>
                <a:ea typeface="+mn-lt"/>
                <a:cs typeface="+mn-lt"/>
              </a:rPr>
              <a:t>통계적 </a:t>
            </a:r>
            <a:r>
              <a:rPr lang="ko-KR" b="1" dirty="0" err="1">
                <a:solidFill>
                  <a:srgbClr val="FFFFFF"/>
                </a:solidFill>
                <a:ea typeface="+mn-lt"/>
                <a:cs typeface="+mn-lt"/>
              </a:rPr>
              <a:t>검정력</a:t>
            </a:r>
            <a:r>
              <a:rPr lang="en-US" altLang="ko-KR" b="1" dirty="0">
                <a:solidFill>
                  <a:srgbClr val="FFFFFF"/>
                </a:solidFill>
                <a:ea typeface="+mn-lt"/>
                <a:cs typeface="+mn-lt"/>
              </a:rPr>
              <a:t>”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달성하는 것입니다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latin typeface="Batang"/>
                <a:ea typeface="Batang"/>
              </a:rPr>
              <a:t>검정력이란</a:t>
            </a:r>
            <a:r>
              <a:rPr lang="en-US" altLang="ko-KR" dirty="0">
                <a:latin typeface="Batang"/>
                <a:ea typeface="+mn-lt"/>
              </a:rPr>
              <a:t>? </a:t>
            </a:r>
            <a:r>
              <a:rPr lang="ko-KR" dirty="0">
                <a:latin typeface="Batang"/>
                <a:ea typeface="Batang"/>
              </a:rPr>
              <a:t>우리가 세운 가설이 참일 때 이를 채택할 확률을 말한다</a:t>
            </a:r>
            <a:r>
              <a:rPr lang="en-US" altLang="ko-KR" dirty="0">
                <a:latin typeface="Batang"/>
                <a:ea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 err="1">
                <a:latin typeface="Batang"/>
                <a:ea typeface="Batang"/>
              </a:rPr>
              <a:t>검정력을</a:t>
            </a:r>
            <a:r>
              <a:rPr lang="ko-KR" dirty="0">
                <a:latin typeface="Batang"/>
                <a:ea typeface="Batang"/>
              </a:rPr>
              <a:t> 가지는 모델일 경우</a:t>
            </a:r>
            <a:r>
              <a:rPr lang="en-US" altLang="ko-KR" dirty="0">
                <a:latin typeface="Batang"/>
                <a:ea typeface="+mn-lt"/>
              </a:rPr>
              <a:t>, 3</a:t>
            </a:r>
            <a:r>
              <a:rPr lang="ko-KR" dirty="0">
                <a:latin typeface="Batang"/>
                <a:ea typeface="Batang"/>
              </a:rPr>
              <a:t>가지 중요한 선택</a:t>
            </a: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latin typeface="Batang"/>
                <a:ea typeface="Batang"/>
              </a:rPr>
              <a:t>마지막 층의 활성화 함수 </a:t>
            </a:r>
            <a:r>
              <a:rPr lang="en-US" altLang="ko-KR" dirty="0">
                <a:latin typeface="Batang"/>
                <a:ea typeface="+mn-lt"/>
              </a:rPr>
              <a:t>: </a:t>
            </a:r>
            <a:r>
              <a:rPr lang="en-US" altLang="ko-KR" dirty="0" err="1">
                <a:latin typeface="Batang"/>
                <a:ea typeface="+mn-lt"/>
              </a:rPr>
              <a:t>softmax</a:t>
            </a:r>
            <a:r>
              <a:rPr lang="en-US" altLang="ko-KR" dirty="0">
                <a:latin typeface="Batang"/>
                <a:ea typeface="+mn-lt"/>
              </a:rPr>
              <a:t>, sigmoid </a:t>
            </a:r>
            <a:r>
              <a:rPr lang="ko-KR" dirty="0">
                <a:latin typeface="Batang"/>
                <a:ea typeface="Batang"/>
              </a:rPr>
              <a:t>등</a:t>
            </a: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latin typeface="Batang"/>
                <a:ea typeface="Batang"/>
              </a:rPr>
              <a:t>손실 함수 </a:t>
            </a:r>
            <a:r>
              <a:rPr lang="en-US" altLang="ko-KR" dirty="0">
                <a:latin typeface="Batang"/>
                <a:ea typeface="+mn-lt"/>
              </a:rPr>
              <a:t>: </a:t>
            </a:r>
            <a:r>
              <a:rPr lang="en-US" altLang="ko-KR" dirty="0" err="1">
                <a:latin typeface="Batang"/>
                <a:ea typeface="+mn-lt"/>
              </a:rPr>
              <a:t>binary_crossentropy</a:t>
            </a:r>
            <a:r>
              <a:rPr lang="en-US" altLang="ko-KR" dirty="0">
                <a:latin typeface="Batang"/>
                <a:ea typeface="+mn-lt"/>
              </a:rPr>
              <a:t>, </a:t>
            </a:r>
            <a:r>
              <a:rPr lang="en-US" altLang="ko-KR" dirty="0" err="1">
                <a:latin typeface="Batang"/>
                <a:ea typeface="+mn-lt"/>
              </a:rPr>
              <a:t>mse</a:t>
            </a:r>
            <a:r>
              <a:rPr lang="en-US" altLang="ko-KR" dirty="0">
                <a:latin typeface="Batang"/>
                <a:ea typeface="+mn-lt"/>
              </a:rPr>
              <a:t> </a:t>
            </a:r>
            <a:r>
              <a:rPr lang="ko-KR" dirty="0">
                <a:latin typeface="Batang"/>
                <a:ea typeface="Batang"/>
              </a:rPr>
              <a:t>등</a:t>
            </a: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latin typeface="Batang"/>
                <a:ea typeface="Batang"/>
              </a:rPr>
              <a:t>최적화 설정 </a:t>
            </a:r>
            <a:r>
              <a:rPr lang="en-US" altLang="ko-KR" dirty="0">
                <a:latin typeface="Batang"/>
                <a:ea typeface="+mn-lt"/>
              </a:rPr>
              <a:t>: </a:t>
            </a:r>
            <a:r>
              <a:rPr lang="ko-KR" dirty="0" err="1">
                <a:latin typeface="Batang"/>
                <a:ea typeface="Batang"/>
              </a:rPr>
              <a:t>옵티마이저는</a:t>
            </a:r>
            <a:r>
              <a:rPr lang="ko-KR" dirty="0">
                <a:latin typeface="Batang"/>
                <a:ea typeface="Batang"/>
              </a:rPr>
              <a:t> 무엇을 사용할지</a:t>
            </a:r>
            <a:r>
              <a:rPr lang="en-US" altLang="ko-KR" dirty="0">
                <a:latin typeface="Batang"/>
                <a:ea typeface="+mn-lt"/>
              </a:rPr>
              <a:t>? </a:t>
            </a:r>
            <a:r>
              <a:rPr lang="ko-KR" dirty="0" err="1">
                <a:latin typeface="Batang"/>
                <a:ea typeface="Batang"/>
              </a:rPr>
              <a:t>학습률은</a:t>
            </a:r>
            <a:r>
              <a:rPr lang="ko-KR" dirty="0">
                <a:latin typeface="Batang"/>
                <a:ea typeface="Batang"/>
              </a:rPr>
              <a:t> 얼마인지</a:t>
            </a:r>
            <a:r>
              <a:rPr lang="en-US" altLang="ko-KR" dirty="0">
                <a:latin typeface="Batang"/>
                <a:ea typeface="+mn-lt"/>
              </a:rPr>
              <a:t>? </a:t>
            </a:r>
            <a:r>
              <a:rPr lang="ko-KR" dirty="0">
                <a:latin typeface="Batang"/>
                <a:ea typeface="Batang"/>
              </a:rPr>
              <a:t>등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9567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6F59A-2098-4037-9BCC-8B088EA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4100">
                <a:ea typeface="+mj-lt"/>
                <a:cs typeface="+mj-lt"/>
              </a:rPr>
              <a:t>기본보다 나은 모델 훈련하기</a:t>
            </a:r>
          </a:p>
          <a:p>
            <a:pPr>
              <a:lnSpc>
                <a:spcPct val="100000"/>
              </a:lnSpc>
            </a:pPr>
            <a:endParaRPr lang="ko-KR" altLang="en-US" sz="4100">
              <a:ea typeface="Malgun Gothic Semilight"/>
              <a:cs typeface="Malgun Gothic Semi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203F16F-7D9F-4994-8412-1C18962FEF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816162"/>
          <a:ext cx="11090277" cy="308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391">
                  <a:extLst>
                    <a:ext uri="{9D8B030D-6E8A-4147-A177-3AD203B41FA5}">
                      <a16:colId xmlns:a16="http://schemas.microsoft.com/office/drawing/2014/main" val="1904108444"/>
                    </a:ext>
                  </a:extLst>
                </a:gridCol>
                <a:gridCol w="3566934">
                  <a:extLst>
                    <a:ext uri="{9D8B030D-6E8A-4147-A177-3AD203B41FA5}">
                      <a16:colId xmlns:a16="http://schemas.microsoft.com/office/drawing/2014/main" val="2856411666"/>
                    </a:ext>
                  </a:extLst>
                </a:gridCol>
                <a:gridCol w="3923952">
                  <a:extLst>
                    <a:ext uri="{9D8B030D-6E8A-4147-A177-3AD203B41FA5}">
                      <a16:colId xmlns:a16="http://schemas.microsoft.com/office/drawing/2014/main" val="1709915664"/>
                    </a:ext>
                  </a:extLst>
                </a:gridCol>
              </a:tblGrid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문제 유형​</a:t>
                      </a:r>
                      <a:endParaRPr lang="ko-KR" altLang="en-US" sz="2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마지막 층의 활성화 함수​</a:t>
                      </a:r>
                      <a:endParaRPr lang="ko-KR" altLang="en-US" sz="2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손실함수​</a:t>
                      </a:r>
                      <a:endParaRPr lang="ko-KR" altLang="en-US" sz="2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1183092135"/>
                  </a:ext>
                </a:extLst>
              </a:tr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이진 분류​</a:t>
                      </a:r>
                      <a:endParaRPr lang="ko-KR" altLang="en-US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Sigmoid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binary_crossentropy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4237350083"/>
                  </a:ext>
                </a:extLst>
              </a:tr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단일 레이블 다중 분류​</a:t>
                      </a:r>
                      <a:endParaRPr lang="ko-KR" altLang="en-US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Softmax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categorical_crossentropy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2341470058"/>
                  </a:ext>
                </a:extLst>
              </a:tr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다중 레이블 다중 분류​</a:t>
                      </a:r>
                      <a:endParaRPr lang="ko-KR" altLang="en-US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Sigmoid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binary_crossentropy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1234937079"/>
                  </a:ext>
                </a:extLst>
              </a:tr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2300">
                          <a:effectLst/>
                        </a:rPr>
                        <a:t>임의 값에 대한회귀​</a:t>
                      </a:r>
                      <a:endParaRPr lang="ko-KR" altLang="en-US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mse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3378260893"/>
                  </a:ext>
                </a:extLst>
              </a:tr>
              <a:tr h="5141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2300">
                          <a:effectLst/>
                        </a:rPr>
                        <a:t>0</a:t>
                      </a:r>
                      <a:r>
                        <a:rPr lang="ko-KR" altLang="en-US" sz="2300">
                          <a:effectLst/>
                        </a:rPr>
                        <a:t>과</a:t>
                      </a:r>
                      <a:r>
                        <a:rPr lang="en-US" altLang="ko-KR" sz="2300">
                          <a:effectLst/>
                        </a:rPr>
                        <a:t>1</a:t>
                      </a:r>
                      <a:r>
                        <a:rPr lang="ko-KR" altLang="en-US" sz="2300">
                          <a:effectLst/>
                        </a:rPr>
                        <a:t>사이 값에 대한 회귀​</a:t>
                      </a:r>
                      <a:endParaRPr lang="ko-KR" altLang="en-US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Sigmoid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mse orbinary_crossentropy</a:t>
                      </a:r>
                      <a:r>
                        <a:rPr lang="en-US" altLang="ko-KR" sz="2300">
                          <a:effectLst/>
                        </a:rPr>
                        <a:t>​</a:t>
                      </a:r>
                      <a:endParaRPr lang="en-US" altLang="ko-KR" sz="2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842" marR="116842" marT="58421" marB="58421"/>
                </a:tc>
                <a:extLst>
                  <a:ext uri="{0D108BD9-81ED-4DB2-BD59-A6C34878D82A}">
                    <a16:rowId xmlns:a16="http://schemas.microsoft.com/office/drawing/2014/main" val="30888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48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F6B51-2DF8-4E53-8DD8-F926233C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과대적합 모델 구축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B3FC3-1E63-478A-9146-3DF17553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과소적합과 과대적합 사이에 위치한 모델이 이상적이다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따라서 과대적합이 되도록 만들어 과소적합과 과대적합 사이에 위치한 곳을 찾는다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층을 추가한다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층의 크기를 키운다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Epoch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을 늘린다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8853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AD6A-34EA-4A13-BB3E-BD3BEBAA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모델 규제와 하이퍼파라미터 튜닝</a:t>
            </a:r>
          </a:p>
          <a:p>
            <a:endParaRPr lang="ko-KR" altLang="en-US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5AC70-1922-431B-BD1B-52E95E23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+mn-lt"/>
                <a:cs typeface="+mn-lt"/>
              </a:rPr>
              <a:t>머신러닝의 대부분의 시간을 차지한다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+mn-lt"/>
                <a:cs typeface="+mn-lt"/>
              </a:rPr>
              <a:t>드롭아웃 레이어 추가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>
                <a:ea typeface="+mn-lt"/>
                <a:cs typeface="+mn-lt"/>
              </a:rPr>
              <a:t>Layer</a:t>
            </a:r>
            <a:r>
              <a:rPr lang="ko-KR">
                <a:ea typeface="+mn-lt"/>
                <a:cs typeface="+mn-lt"/>
              </a:rPr>
              <a:t>를 추가하거나 제거해서 다른 모델을 적용해본다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ko-KR">
                <a:ea typeface="+mn-lt"/>
                <a:cs typeface="+mn-lt"/>
              </a:rPr>
              <a:t>L1, L2 </a:t>
            </a:r>
            <a:r>
              <a:rPr lang="ko-KR">
                <a:ea typeface="+mn-lt"/>
                <a:cs typeface="+mn-lt"/>
              </a:rPr>
              <a:t>규제를 추가해본다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+mn-lt"/>
                <a:cs typeface="+mn-lt"/>
              </a:rPr>
              <a:t>하이퍼 파라미터 수정</a:t>
            </a:r>
            <a:r>
              <a:rPr lang="en-US" altLang="ko-KR">
                <a:ea typeface="+mn-lt"/>
                <a:cs typeface="+mn-lt"/>
              </a:rPr>
              <a:t>(layer</a:t>
            </a:r>
            <a:r>
              <a:rPr lang="ko-KR">
                <a:ea typeface="+mn-lt"/>
                <a:cs typeface="+mn-lt"/>
              </a:rPr>
              <a:t>의 유닛 수</a:t>
            </a:r>
            <a:r>
              <a:rPr lang="en-US" altLang="ko-KR">
                <a:ea typeface="+mn-lt"/>
                <a:cs typeface="+mn-lt"/>
              </a:rPr>
              <a:t>, layer </a:t>
            </a:r>
            <a:r>
              <a:rPr lang="ko-KR">
                <a:ea typeface="+mn-lt"/>
                <a:cs typeface="+mn-lt"/>
              </a:rPr>
              <a:t>수</a:t>
            </a:r>
            <a:r>
              <a:rPr lang="en-US" altLang="ko-KR">
                <a:ea typeface="+mn-lt"/>
                <a:cs typeface="+mn-lt"/>
              </a:rPr>
              <a:t>, </a:t>
            </a:r>
            <a:r>
              <a:rPr lang="ko-KR">
                <a:ea typeface="+mn-lt"/>
                <a:cs typeface="+mn-lt"/>
              </a:rPr>
              <a:t>옵티마이저 함수</a:t>
            </a:r>
            <a:r>
              <a:rPr lang="en-US" altLang="ko-KR">
                <a:ea typeface="+mn-lt"/>
                <a:cs typeface="+mn-lt"/>
              </a:rPr>
              <a:t>, </a:t>
            </a:r>
            <a:r>
              <a:rPr lang="ko-KR">
                <a:ea typeface="+mn-lt"/>
                <a:cs typeface="+mn-lt"/>
              </a:rPr>
              <a:t>학습률 등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ko-KR">
                <a:ea typeface="+mn-lt"/>
                <a:cs typeface="+mn-lt"/>
              </a:rPr>
              <a:t>특성공학을 시도해본다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1026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0" baseType="lpstr">
      <vt:lpstr>3DFloatVTI</vt:lpstr>
      <vt:lpstr>B조 3,4장 발표</vt:lpstr>
      <vt:lpstr>3.1. 신경망의 구조 </vt:lpstr>
      <vt:lpstr>3.1.1 층:딥러닝의 구성 단위 </vt:lpstr>
      <vt:lpstr>3.1.3. 손실 함수와 옵티마이저:학습 과정을 조절하는 열쇠 </vt:lpstr>
      <vt:lpstr>3.2. 케라스 소개 </vt:lpstr>
      <vt:lpstr>3.2.1. 케라스, 텐서플로, 씨아노,CNTK </vt:lpstr>
      <vt:lpstr>3.2.2. 케라스를 사용한 개발:빠르게 둘러보기 </vt:lpstr>
      <vt:lpstr>3.3 딥러닝 컴퓨터 셋팅 </vt:lpstr>
      <vt:lpstr>3.3.1. 주피터 노트북:딥러닝 실험을 위한 최적의 방법 </vt:lpstr>
      <vt:lpstr>3.2.2. 케라스 시작하기: 두 가지 방법 </vt:lpstr>
      <vt:lpstr>3.3.3. 클라우드에서 딥러닝 작업을 수행했을 때 장 단점 </vt:lpstr>
      <vt:lpstr>3.3.4. 어떤 GPU 카드가 딥러닝에 최적일까 </vt:lpstr>
      <vt:lpstr>    3.4~5        이중 분류&amp;다중분류 </vt:lpstr>
      <vt:lpstr>영화 리뷰 분류: 이진 분류 예제</vt:lpstr>
      <vt:lpstr>IMDM 데이터셋 로드 </vt:lpstr>
      <vt:lpstr>데이터 준비 </vt:lpstr>
      <vt:lpstr>데이터 준비 </vt:lpstr>
      <vt:lpstr>신경망 모델 만들기 </vt:lpstr>
      <vt:lpstr>신경망 모델 만들기 - 모델 구조 </vt:lpstr>
      <vt:lpstr>신경망 모델 만들기 - 케라스 구현 </vt:lpstr>
      <vt:lpstr>신경망 모델 만들기 - 손실 함수와 옵티마이저 선택 </vt:lpstr>
      <vt:lpstr>신경망 모델 만들기 - 모델 컴파일 </vt:lpstr>
      <vt:lpstr>훈련 검증 - 손실 그리기 </vt:lpstr>
      <vt:lpstr>훈련 검증 -정확도 그리기 </vt:lpstr>
      <vt:lpstr>훈련된 모델로 새로운 데이터에 대해 예측 </vt:lpstr>
      <vt:lpstr>뉴스 기사 분류 : 다중 분류 문제 </vt:lpstr>
      <vt:lpstr>로이터 데이터셋 </vt:lpstr>
      <vt:lpstr>데이터 준비 - 데이터 </vt:lpstr>
      <vt:lpstr>데이터 준비 - 레이블 </vt:lpstr>
      <vt:lpstr>모델 구성 </vt:lpstr>
      <vt:lpstr>모델 구성 - 모델 정의하기 </vt:lpstr>
      <vt:lpstr>모델 구성 - 모델 정의하기 </vt:lpstr>
      <vt:lpstr>모델 구성 - 손실 함수 </vt:lpstr>
      <vt:lpstr>모델 구성 - 모델 컴파일 </vt:lpstr>
      <vt:lpstr>훈련 검증 - 검증 세트 준비 </vt:lpstr>
      <vt:lpstr>훈련 검증 - 모델 훈련 </vt:lpstr>
      <vt:lpstr>훈련 검증 - 손실과 정확도 그리기 </vt:lpstr>
      <vt:lpstr>훈련 검증 - 그래프 분석 </vt:lpstr>
      <vt:lpstr>훈련 검증 - 모델을 처음부터 다시 훈련하기 </vt:lpstr>
      <vt:lpstr>PowerPoint 프레젠테이션</vt:lpstr>
      <vt:lpstr>새로운 데이터에 대해 예측  </vt:lpstr>
      <vt:lpstr>레이블과 손실을 다루는 다른 방법 - 레이블 인코딩 </vt:lpstr>
      <vt:lpstr>레이블과 손실을 다루는 다른 방법 - 손실 함수 </vt:lpstr>
      <vt:lpstr>충분히 큰 중간층을 두어야 하는 이유 </vt:lpstr>
      <vt:lpstr>PowerPoint 프레젠테이션</vt:lpstr>
      <vt:lpstr> 3.6 주택 가격 예측:  회귀문제 </vt:lpstr>
      <vt:lpstr>목차 </vt:lpstr>
      <vt:lpstr>3.6.1 보스턴 주택 가격 데이터 셋 </vt:lpstr>
      <vt:lpstr>PowerPoint 프레젠테이션</vt:lpstr>
      <vt:lpstr>PowerPoint 프레젠테이션</vt:lpstr>
      <vt:lpstr>3.6.2 데이터 준비 </vt:lpstr>
      <vt:lpstr>3.6.3 모델 구성 </vt:lpstr>
      <vt:lpstr>PowerPoint 프레젠테이션</vt:lpstr>
      <vt:lpstr>3.6.4 K-겹 검증을 사용한 훈련 검증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4.1 머신 러닝의 네 가지 분류 </vt:lpstr>
      <vt:lpstr>목차 </vt:lpstr>
      <vt:lpstr>4.1.1 지도학습 </vt:lpstr>
      <vt:lpstr>PowerPoint 프레젠테이션</vt:lpstr>
      <vt:lpstr>4.1.2 비지도 학습 </vt:lpstr>
      <vt:lpstr>4.1.3 자기 지도 학습 </vt:lpstr>
      <vt:lpstr>4.1.4 강화 학습 </vt:lpstr>
      <vt:lpstr>4장 머신 러닝의 기본 요소   </vt:lpstr>
      <vt:lpstr>PowerPoint 프레젠테이션</vt:lpstr>
      <vt:lpstr>머신 러닝 모델 평가 </vt:lpstr>
      <vt:lpstr>훈련, 검증, 테스트 세트 </vt:lpstr>
      <vt:lpstr>훈련, 검증, 테스트 세트 </vt:lpstr>
      <vt:lpstr>단순 홀드아웃 검증 </vt:lpstr>
      <vt:lpstr>단순 홀드아웃 검증의 단점 </vt:lpstr>
      <vt:lpstr>K-겹 교차 검증 </vt:lpstr>
      <vt:lpstr>셔플링을 사용한 반복 K-겹 교차 검증 </vt:lpstr>
      <vt:lpstr>평가방식을 선택할 때의 유의사항 </vt:lpstr>
      <vt:lpstr>신경망을 위한 데이터 전처리​</vt:lpstr>
      <vt:lpstr>벡터화 </vt:lpstr>
      <vt:lpstr>값 정규화 </vt:lpstr>
      <vt:lpstr>누락된 값 다루기 </vt:lpstr>
      <vt:lpstr>특성 공학 </vt:lpstr>
      <vt:lpstr>누락된 값 다루기 </vt:lpstr>
      <vt:lpstr>4.4 과대적합과 과소적합 </vt:lpstr>
      <vt:lpstr>과대접합 / 과소적합 </vt:lpstr>
      <vt:lpstr>과대접합 / 과소적합 </vt:lpstr>
      <vt:lpstr>과대 적합 피하는 방법( = 성능 향상) </vt:lpstr>
      <vt:lpstr>가중치 규제 / 드롭아웃 레이어 </vt:lpstr>
      <vt:lpstr>드롭아웃 레이어 </vt:lpstr>
      <vt:lpstr>4.5 보편적인 머신 러닝 작업 흐름 </vt:lpstr>
      <vt:lpstr>문제 정의와 데이터셋 수집 </vt:lpstr>
      <vt:lpstr>성공 지표 선택 </vt:lpstr>
      <vt:lpstr>평가 방법 선택 </vt:lpstr>
      <vt:lpstr>데이터 준비(입력 데이터, 타깃 데이터) </vt:lpstr>
      <vt:lpstr>기본보다 나은 모델 훈련하기 </vt:lpstr>
      <vt:lpstr>기본보다 나은 모델 훈련하기 </vt:lpstr>
      <vt:lpstr>과대적합 모델 구축 </vt:lpstr>
      <vt:lpstr>모델 규제와 하이퍼파라미터 튜닝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221</cp:revision>
  <dcterms:created xsi:type="dcterms:W3CDTF">2021-01-07T14:49:50Z</dcterms:created>
  <dcterms:modified xsi:type="dcterms:W3CDTF">2021-01-07T15:25:58Z</dcterms:modified>
</cp:coreProperties>
</file>