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7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1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0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3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5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4F616F"/>
            </a:gs>
            <a:gs pos="100000">
              <a:srgbClr val="CAAD8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3.2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0DCC86"/>
                </a:solidFill>
              </a:rPr>
              <a:t>케라스</a:t>
            </a:r>
            <a:r>
              <a:rPr lang="ko-KR" altLang="en-US" sz="1400" b="1" dirty="0">
                <a:solidFill>
                  <a:srgbClr val="0DCC86"/>
                </a:solidFill>
              </a:rPr>
              <a:t> 소개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18379" y="2147446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케라스란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69600" y="2512273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케라스는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거의 모든 종류의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딥러닝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모델을 간편하게 만들고 훈련시킬 수 있는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파이썬을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위한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딥러닝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프레임 워크입니다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672998" y="3449498"/>
            <a:ext cx="936333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케라스의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가지 특징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동일한 코드로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CPU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GPU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실행할 수 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사용하기 쉬운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가지고 있어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딥러닝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모델의 프로토타입을 빠르게 만들 수 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합성곱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신경망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순환 신경망을 지원하며 이 둘을 자유롭게 조합하여 사용할 수 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다중 입력이나 다중 출력 모델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층의 공유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공유 등 어떤 네트워크 구조도 만들 수 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28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4F616F"/>
            </a:gs>
            <a:gs pos="100000">
              <a:srgbClr val="CAAD8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642459" y="1589530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훈련하기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25672" y="1999925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번의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에포크로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모델을 훈련합니다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123" y="2604209"/>
            <a:ext cx="8410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4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4F616F"/>
            </a:gs>
            <a:gs pos="100000">
              <a:srgbClr val="CAAD8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617786" y="1466345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결과 확인하기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577936" y="1876740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9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번째 이후로 과대 적합이 일어나며 정확도는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78%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정도 나오고 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69" y="2552807"/>
            <a:ext cx="4552950" cy="2781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419" y="2557156"/>
            <a:ext cx="4457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1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4F616F"/>
            </a:gs>
            <a:gs pos="100000">
              <a:srgbClr val="CAAD8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18379" y="2147446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새로운 데이터 예측하기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69600" y="2512273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Predict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메서드를 이용해서 새로운 데이터를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토픽에 대한 확률 분포로 예측할 수 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820" y="3631805"/>
            <a:ext cx="2076450" cy="447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695" y="3126187"/>
            <a:ext cx="2552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4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4F616F"/>
            </a:gs>
            <a:gs pos="100000">
              <a:srgbClr val="CAAD8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683519" y="1624030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충분히 큰 중간층을 두어야하는 이유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25673" y="1967946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중간층이 범주인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개보다 더 작다면 병목 현상이 일어나 정확도가 떨어지게 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14" y="2376623"/>
            <a:ext cx="4667250" cy="2143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391" y="4620242"/>
            <a:ext cx="83915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9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4F616F"/>
            </a:gs>
            <a:gs pos="100000">
              <a:srgbClr val="CAAD8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3.2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0DCC86"/>
                </a:solidFill>
              </a:rPr>
              <a:t>케라스</a:t>
            </a:r>
            <a:r>
              <a:rPr lang="ko-KR" altLang="en-US" sz="1400" b="1" dirty="0">
                <a:solidFill>
                  <a:srgbClr val="0DCC86"/>
                </a:solidFill>
              </a:rPr>
              <a:t> 소개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904800" y="1367498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케라스를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사용한 </a:t>
            </a: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딥러닝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구조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25673" y="1895498"/>
            <a:ext cx="93633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케라스는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하나의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텐서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라이브러리에 국한하여 구현되어 있지 않고 모듈 구조로 구성되어 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텐스펄로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씨아노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CNTK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 여러가지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백엔드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엔진이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케라스와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연동됩니다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26" name="Picture 2" descr="Keras] 케라스와 이를 활용한 간단한 예제 살펴보기 - Cyc1am3n's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88" y="2701999"/>
            <a:ext cx="58864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45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4F616F"/>
            </a:gs>
            <a:gs pos="100000">
              <a:srgbClr val="CAAD8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3.2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0DCC86"/>
                </a:solidFill>
              </a:rPr>
              <a:t>케라스</a:t>
            </a:r>
            <a:r>
              <a:rPr lang="ko-KR" altLang="en-US" sz="1400" b="1" dirty="0">
                <a:solidFill>
                  <a:srgbClr val="0DCC86"/>
                </a:solidFill>
              </a:rPr>
              <a:t> 소개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69600" y="1305353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케라스를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사용한 개발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38236" y="1881918"/>
            <a:ext cx="9363333" cy="1915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케라스의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작업 순서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텐서와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타깃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텐서로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이루어진 훈련 데이터를 정의합니다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입력과 타깃을 매핑하는 층으로 이루어진 네트워크를 정의합니다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손실함수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옵티마이저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모니터링하기 위한 측정 지표를 선택하여 학습 과정을 설정합니다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훈련 데이터에 대해 모델의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fit()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메서드를 반복적으로 호출합니다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케라스의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모델 정의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Sequential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순서대로 층을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쌓아올리는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경우</a:t>
            </a:r>
          </a:p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함수형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 :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임의의 구조를 만들 수 있는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비순환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유향 그래프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568" y="3855435"/>
            <a:ext cx="4421057" cy="14217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09" y="3863748"/>
            <a:ext cx="4410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9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4F616F"/>
            </a:gs>
            <a:gs pos="100000">
              <a:srgbClr val="CAAD8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18379" y="2147446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다중 </a:t>
            </a: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분류란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69600" y="2512273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데이터를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이상의 클래스로 분류하는 것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672998" y="3449498"/>
            <a:ext cx="9363333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다중 분류 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가지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데이터가 정확히 하나의 범주로 분류되면 단일 레이블 다중 분류입니다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데이터가 여러 개의 범주에 속할 수 있다면 다중 레이블 다중 분류 입니다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2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4F616F"/>
            </a:gs>
            <a:gs pos="100000">
              <a:srgbClr val="CAAD8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18379" y="2147446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로이터 </a:t>
            </a: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데이터셋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로드하기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69600" y="2512273"/>
            <a:ext cx="93633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짧은 뉴스 기사와 토픽의 집합인 로이터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데이터셋을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로드합니다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그리고 가장 많은 빈도의 단어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10000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개로 제한합니다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71" y="3260524"/>
            <a:ext cx="6153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4F616F"/>
            </a:gs>
            <a:gs pos="100000">
              <a:srgbClr val="CAAD8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18379" y="2147446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인코딩하기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69600" y="2512273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데이터를 벡터로 변환합니다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387" y="3324540"/>
            <a:ext cx="45339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8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4F616F"/>
            </a:gs>
            <a:gs pos="100000">
              <a:srgbClr val="CAAD8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666120" y="1641212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핫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인코딩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17256" y="2091256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핫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인코딩으로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각 레이블의 인덱스 자리는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나머지는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으로 만들어 준다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641" y="2524775"/>
            <a:ext cx="3838575" cy="1704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641" y="4530449"/>
            <a:ext cx="3905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9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4F616F"/>
            </a:gs>
            <a:gs pos="100000">
              <a:srgbClr val="CAAD8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18379" y="2147446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정의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69600" y="2512273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클래스 이기 때문에 그 이상의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64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유닛의 층을 만들어준다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66" y="3109399"/>
            <a:ext cx="4876800" cy="1228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866" y="4584706"/>
            <a:ext cx="32956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8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4F616F"/>
            </a:gs>
            <a:gs pos="100000">
              <a:srgbClr val="CAAD8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18379" y="2147446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검증 데이터 준비하기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69600" y="2512273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훈련 데이터에서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1000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개는 검증 데이터로 따로 사용합니다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191" y="3383318"/>
            <a:ext cx="34861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7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438</Words>
  <Application>Microsoft Office PowerPoint</Application>
  <PresentationFormat>와이드스크린</PresentationFormat>
  <Paragraphs>98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김경수</cp:lastModifiedBy>
  <cp:revision>13</cp:revision>
  <dcterms:created xsi:type="dcterms:W3CDTF">2020-11-10T04:34:51Z</dcterms:created>
  <dcterms:modified xsi:type="dcterms:W3CDTF">2021-01-26T13:34:49Z</dcterms:modified>
</cp:coreProperties>
</file>