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2" r:id="rId3"/>
    <p:sldId id="265" r:id="rId4"/>
    <p:sldId id="266" r:id="rId5"/>
    <p:sldId id="267" r:id="rId6"/>
    <p:sldId id="268" r:id="rId7"/>
    <p:sldId id="264" r:id="rId8"/>
    <p:sldId id="269" r:id="rId9"/>
    <p:sldId id="263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8189F-1772-4F30-BCF5-0959666C9478}" v="1" dt="2021-01-07T14:06:14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상" userId="52e16c35b1c96571" providerId="LiveId" clId="{FEB8189F-1772-4F30-BCF5-0959666C9478}"/>
    <pc:docChg chg="modSld">
      <pc:chgData name="이 지상" userId="52e16c35b1c96571" providerId="LiveId" clId="{FEB8189F-1772-4F30-BCF5-0959666C9478}" dt="2021-01-07T14:06:14.780" v="3"/>
      <pc:docMkLst>
        <pc:docMk/>
      </pc:docMkLst>
      <pc:sldChg chg="modSp mod">
        <pc:chgData name="이 지상" userId="52e16c35b1c96571" providerId="LiveId" clId="{FEB8189F-1772-4F30-BCF5-0959666C9478}" dt="2021-01-07T14:06:14.780" v="3"/>
        <pc:sldMkLst>
          <pc:docMk/>
          <pc:sldMk cId="2087188947" sldId="269"/>
        </pc:sldMkLst>
        <pc:spChg chg="mod">
          <ac:chgData name="이 지상" userId="52e16c35b1c96571" providerId="LiveId" clId="{FEB8189F-1772-4F30-BCF5-0959666C9478}" dt="2021-01-07T14:06:14.780" v="3"/>
          <ac:spMkLst>
            <pc:docMk/>
            <pc:sldMk cId="2087188947" sldId="269"/>
            <ac:spMk id="6" creationId="{28D1B46C-2EB8-40C4-B685-0D3D2654920E}"/>
          </ac:spMkLst>
        </pc:spChg>
      </pc:sldChg>
    </pc:docChg>
  </pc:docChgLst>
  <pc:docChgLst>
    <pc:chgData name="이 지상" userId="52e16c35b1c96571" providerId="LiveId" clId="{7300C73E-AFAE-4B36-A546-DABD5660E6B7}"/>
    <pc:docChg chg="undo custSel mod addSld delSld modSld sldOrd modMainMaster">
      <pc:chgData name="이 지상" userId="52e16c35b1c96571" providerId="LiveId" clId="{7300C73E-AFAE-4B36-A546-DABD5660E6B7}" dt="2021-01-06T13:34:23.003" v="6582" actId="20577"/>
      <pc:docMkLst>
        <pc:docMk/>
      </pc:docMkLst>
      <pc:sldChg chg="del">
        <pc:chgData name="이 지상" userId="52e16c35b1c96571" providerId="LiveId" clId="{7300C73E-AFAE-4B36-A546-DABD5660E6B7}" dt="2021-01-06T11:58:10.470" v="1" actId="2696"/>
        <pc:sldMkLst>
          <pc:docMk/>
          <pc:sldMk cId="3125704070" sldId="256"/>
        </pc:sldMkLst>
      </pc:sldChg>
      <pc:sldChg chg="del">
        <pc:chgData name="이 지상" userId="52e16c35b1c96571" providerId="LiveId" clId="{7300C73E-AFAE-4B36-A546-DABD5660E6B7}" dt="2021-01-06T11:58:07.315" v="0" actId="2696"/>
        <pc:sldMkLst>
          <pc:docMk/>
          <pc:sldMk cId="206870371" sldId="257"/>
        </pc:sldMkLst>
      </pc:sldChg>
      <pc:sldChg chg="del">
        <pc:chgData name="이 지상" userId="52e16c35b1c96571" providerId="LiveId" clId="{7300C73E-AFAE-4B36-A546-DABD5660E6B7}" dt="2021-01-06T13:29:59.551" v="5558" actId="2696"/>
        <pc:sldMkLst>
          <pc:docMk/>
          <pc:sldMk cId="1322796649" sldId="258"/>
        </pc:sldMkLst>
      </pc:sldChg>
      <pc:sldChg chg="del">
        <pc:chgData name="이 지상" userId="52e16c35b1c96571" providerId="LiveId" clId="{7300C73E-AFAE-4B36-A546-DABD5660E6B7}" dt="2021-01-06T13:30:00.310" v="5559" actId="2696"/>
        <pc:sldMkLst>
          <pc:docMk/>
          <pc:sldMk cId="1766972951" sldId="260"/>
        </pc:sldMkLst>
      </pc:sldChg>
      <pc:sldChg chg="del">
        <pc:chgData name="이 지상" userId="52e16c35b1c96571" providerId="LiveId" clId="{7300C73E-AFAE-4B36-A546-DABD5660E6B7}" dt="2021-01-06T13:30:02.368" v="5560" actId="2696"/>
        <pc:sldMkLst>
          <pc:docMk/>
          <pc:sldMk cId="2722027405" sldId="261"/>
        </pc:sldMkLst>
      </pc:sldChg>
      <pc:sldChg chg="modSp mod">
        <pc:chgData name="이 지상" userId="52e16c35b1c96571" providerId="LiveId" clId="{7300C73E-AFAE-4B36-A546-DABD5660E6B7}" dt="2021-01-06T12:03:37.344" v="21" actId="20577"/>
        <pc:sldMkLst>
          <pc:docMk/>
          <pc:sldMk cId="3816871195" sldId="262"/>
        </pc:sldMkLst>
        <pc:spChg chg="mod">
          <ac:chgData name="이 지상" userId="52e16c35b1c96571" providerId="LiveId" clId="{7300C73E-AFAE-4B36-A546-DABD5660E6B7}" dt="2021-01-06T12:03:37.344" v="21" actId="20577"/>
          <ac:spMkLst>
            <pc:docMk/>
            <pc:sldMk cId="3816871195" sldId="262"/>
            <ac:spMk id="6" creationId="{28D1B46C-2EB8-40C4-B685-0D3D2654920E}"/>
          </ac:spMkLst>
        </pc:spChg>
      </pc:sldChg>
      <pc:sldChg chg="addSp delSp modSp mod setBg">
        <pc:chgData name="이 지상" userId="52e16c35b1c96571" providerId="LiveId" clId="{7300C73E-AFAE-4B36-A546-DABD5660E6B7}" dt="2021-01-06T13:11:29.780" v="5038" actId="1076"/>
        <pc:sldMkLst>
          <pc:docMk/>
          <pc:sldMk cId="828816942" sldId="263"/>
        </pc:sldMkLst>
        <pc:spChg chg="del mod">
          <ac:chgData name="이 지상" userId="52e16c35b1c96571" providerId="LiveId" clId="{7300C73E-AFAE-4B36-A546-DABD5660E6B7}" dt="2021-01-06T13:06:11.289" v="4520" actId="478"/>
          <ac:spMkLst>
            <pc:docMk/>
            <pc:sldMk cId="828816942" sldId="263"/>
            <ac:spMk id="2" creationId="{6E6A1BCC-AE22-47CD-9C53-13B20769795B}"/>
          </ac:spMkLst>
        </pc:spChg>
        <pc:spChg chg="add del mod">
          <ac:chgData name="이 지상" userId="52e16c35b1c96571" providerId="LiveId" clId="{7300C73E-AFAE-4B36-A546-DABD5660E6B7}" dt="2021-01-06T13:10:59.747" v="5035" actId="20577"/>
          <ac:spMkLst>
            <pc:docMk/>
            <pc:sldMk cId="828816942" sldId="263"/>
            <ac:spMk id="3" creationId="{A055257D-8CB8-44B7-9E2F-F52E6D25BFB4}"/>
          </ac:spMkLst>
        </pc:spChg>
        <pc:spChg chg="add del">
          <ac:chgData name="이 지상" userId="52e16c35b1c96571" providerId="LiveId" clId="{7300C73E-AFAE-4B36-A546-DABD5660E6B7}" dt="2021-01-06T13:05:31.575" v="4518" actId="26606"/>
          <ac:spMkLst>
            <pc:docMk/>
            <pc:sldMk cId="828816942" sldId="263"/>
            <ac:spMk id="9" creationId="{98AC4884-2608-44FE-A6F9-332328F653AE}"/>
          </ac:spMkLst>
        </pc:spChg>
        <pc:picChg chg="add del mod ord">
          <ac:chgData name="이 지상" userId="52e16c35b1c96571" providerId="LiveId" clId="{7300C73E-AFAE-4B36-A546-DABD5660E6B7}" dt="2021-01-06T13:05:31.755" v="4519" actId="22"/>
          <ac:picMkLst>
            <pc:docMk/>
            <pc:sldMk cId="828816942" sldId="263"/>
            <ac:picMk id="5" creationId="{698181B8-94E7-4589-9522-97EDE821C1CB}"/>
          </ac:picMkLst>
        </pc:picChg>
        <pc:picChg chg="add mod">
          <ac:chgData name="이 지상" userId="52e16c35b1c96571" providerId="LiveId" clId="{7300C73E-AFAE-4B36-A546-DABD5660E6B7}" dt="2021-01-06T13:11:29.780" v="5038" actId="1076"/>
          <ac:picMkLst>
            <pc:docMk/>
            <pc:sldMk cId="828816942" sldId="263"/>
            <ac:picMk id="7" creationId="{83B76159-2E4A-4989-AA36-073577AA7EDB}"/>
          </ac:picMkLst>
        </pc:picChg>
      </pc:sldChg>
      <pc:sldChg chg="modSp mod">
        <pc:chgData name="이 지상" userId="52e16c35b1c96571" providerId="LiveId" clId="{7300C73E-AFAE-4B36-A546-DABD5660E6B7}" dt="2021-01-06T12:30:10.770" v="2357" actId="14100"/>
        <pc:sldMkLst>
          <pc:docMk/>
          <pc:sldMk cId="1599807420" sldId="264"/>
        </pc:sldMkLst>
        <pc:spChg chg="mod">
          <ac:chgData name="이 지상" userId="52e16c35b1c96571" providerId="LiveId" clId="{7300C73E-AFAE-4B36-A546-DABD5660E6B7}" dt="2021-01-06T12:30:10.770" v="2357" actId="14100"/>
          <ac:spMkLst>
            <pc:docMk/>
            <pc:sldMk cId="1599807420" sldId="264"/>
            <ac:spMk id="2" creationId="{B8F1E1AA-2C98-4EEC-8DFB-F1E0974AE2E3}"/>
          </ac:spMkLst>
        </pc:spChg>
      </pc:sldChg>
      <pc:sldChg chg="addSp delSp modSp new mod">
        <pc:chgData name="이 지상" userId="52e16c35b1c96571" providerId="LiveId" clId="{7300C73E-AFAE-4B36-A546-DABD5660E6B7}" dt="2021-01-06T12:13:52.095" v="644" actId="20577"/>
        <pc:sldMkLst>
          <pc:docMk/>
          <pc:sldMk cId="2707488931" sldId="265"/>
        </pc:sldMkLst>
        <pc:spChg chg="del">
          <ac:chgData name="이 지상" userId="52e16c35b1c96571" providerId="LiveId" clId="{7300C73E-AFAE-4B36-A546-DABD5660E6B7}" dt="2021-01-06T12:13:04.117" v="562" actId="478"/>
          <ac:spMkLst>
            <pc:docMk/>
            <pc:sldMk cId="2707488931" sldId="265"/>
            <ac:spMk id="2" creationId="{DA4CBB78-C8DF-4D24-A55C-E1A02252C58E}"/>
          </ac:spMkLst>
        </pc:spChg>
        <pc:spChg chg="mod">
          <ac:chgData name="이 지상" userId="52e16c35b1c96571" providerId="LiveId" clId="{7300C73E-AFAE-4B36-A546-DABD5660E6B7}" dt="2021-01-06T12:13:52.095" v="644" actId="20577"/>
          <ac:spMkLst>
            <pc:docMk/>
            <pc:sldMk cId="2707488931" sldId="265"/>
            <ac:spMk id="3" creationId="{B28E5272-AEF7-4B8E-AC44-8D8E0E28DCF6}"/>
          </ac:spMkLst>
        </pc:spChg>
        <pc:spChg chg="add del">
          <ac:chgData name="이 지상" userId="52e16c35b1c96571" providerId="LiveId" clId="{7300C73E-AFAE-4B36-A546-DABD5660E6B7}" dt="2021-01-06T12:10:16.660" v="438"/>
          <ac:spMkLst>
            <pc:docMk/>
            <pc:sldMk cId="2707488931" sldId="265"/>
            <ac:spMk id="4" creationId="{28C12925-516A-40F6-9B60-877C3CE51278}"/>
          </ac:spMkLst>
        </pc:spChg>
        <pc:spChg chg="add del">
          <ac:chgData name="이 지상" userId="52e16c35b1c96571" providerId="LiveId" clId="{7300C73E-AFAE-4B36-A546-DABD5660E6B7}" dt="2021-01-06T12:10:27.227" v="449"/>
          <ac:spMkLst>
            <pc:docMk/>
            <pc:sldMk cId="2707488931" sldId="265"/>
            <ac:spMk id="5" creationId="{8D33AA28-8397-4CDB-BA50-3F05B8FF30BC}"/>
          </ac:spMkLst>
        </pc:spChg>
        <pc:picChg chg="add mod">
          <ac:chgData name="이 지상" userId="52e16c35b1c96571" providerId="LiveId" clId="{7300C73E-AFAE-4B36-A546-DABD5660E6B7}" dt="2021-01-06T12:13:13.965" v="564" actId="1076"/>
          <ac:picMkLst>
            <pc:docMk/>
            <pc:sldMk cId="2707488931" sldId="265"/>
            <ac:picMk id="7" creationId="{005BBC4C-35FA-499A-A3C8-D6C4A9485024}"/>
          </ac:picMkLst>
        </pc:picChg>
      </pc:sldChg>
      <pc:sldChg chg="modSp new mod">
        <pc:chgData name="이 지상" userId="52e16c35b1c96571" providerId="LiveId" clId="{7300C73E-AFAE-4B36-A546-DABD5660E6B7}" dt="2021-01-06T12:22:46.313" v="1460" actId="20577"/>
        <pc:sldMkLst>
          <pc:docMk/>
          <pc:sldMk cId="1298320984" sldId="266"/>
        </pc:sldMkLst>
        <pc:spChg chg="mod">
          <ac:chgData name="이 지상" userId="52e16c35b1c96571" providerId="LiveId" clId="{7300C73E-AFAE-4B36-A546-DABD5660E6B7}" dt="2021-01-06T12:17:32.409" v="845"/>
          <ac:spMkLst>
            <pc:docMk/>
            <pc:sldMk cId="1298320984" sldId="266"/>
            <ac:spMk id="2" creationId="{95E524D1-0939-44A4-AE66-56A326DE930E}"/>
          </ac:spMkLst>
        </pc:spChg>
        <pc:spChg chg="mod">
          <ac:chgData name="이 지상" userId="52e16c35b1c96571" providerId="LiveId" clId="{7300C73E-AFAE-4B36-A546-DABD5660E6B7}" dt="2021-01-06T12:22:46.313" v="1460" actId="20577"/>
          <ac:spMkLst>
            <pc:docMk/>
            <pc:sldMk cId="1298320984" sldId="266"/>
            <ac:spMk id="3" creationId="{E64EB369-CF5A-4559-B7C3-DCB78EE2326A}"/>
          </ac:spMkLst>
        </pc:spChg>
      </pc:sldChg>
      <pc:sldChg chg="modSp new mod">
        <pc:chgData name="이 지상" userId="52e16c35b1c96571" providerId="LiveId" clId="{7300C73E-AFAE-4B36-A546-DABD5660E6B7}" dt="2021-01-06T12:28:24.511" v="2287" actId="20577"/>
        <pc:sldMkLst>
          <pc:docMk/>
          <pc:sldMk cId="443975578" sldId="267"/>
        </pc:sldMkLst>
        <pc:spChg chg="mod">
          <ac:chgData name="이 지상" userId="52e16c35b1c96571" providerId="LiveId" clId="{7300C73E-AFAE-4B36-A546-DABD5660E6B7}" dt="2021-01-06T12:23:19.359" v="1515"/>
          <ac:spMkLst>
            <pc:docMk/>
            <pc:sldMk cId="443975578" sldId="267"/>
            <ac:spMk id="2" creationId="{EDE32983-9D3F-49CC-82E0-3B55D49859EF}"/>
          </ac:spMkLst>
        </pc:spChg>
        <pc:spChg chg="mod">
          <ac:chgData name="이 지상" userId="52e16c35b1c96571" providerId="LiveId" clId="{7300C73E-AFAE-4B36-A546-DABD5660E6B7}" dt="2021-01-06T12:28:24.511" v="2287" actId="20577"/>
          <ac:spMkLst>
            <pc:docMk/>
            <pc:sldMk cId="443975578" sldId="267"/>
            <ac:spMk id="3" creationId="{ED518809-407E-48A3-B992-2FC7B1886867}"/>
          </ac:spMkLst>
        </pc:spChg>
      </pc:sldChg>
      <pc:sldChg chg="modSp new mod">
        <pc:chgData name="이 지상" userId="52e16c35b1c96571" providerId="LiveId" clId="{7300C73E-AFAE-4B36-A546-DABD5660E6B7}" dt="2021-01-06T12:33:32.355" v="3071" actId="14100"/>
        <pc:sldMkLst>
          <pc:docMk/>
          <pc:sldMk cId="1744201434" sldId="268"/>
        </pc:sldMkLst>
        <pc:spChg chg="mod">
          <ac:chgData name="이 지상" userId="52e16c35b1c96571" providerId="LiveId" clId="{7300C73E-AFAE-4B36-A546-DABD5660E6B7}" dt="2021-01-06T12:31:06.983" v="2371" actId="20577"/>
          <ac:spMkLst>
            <pc:docMk/>
            <pc:sldMk cId="1744201434" sldId="268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2:33:32.355" v="3071" actId="14100"/>
          <ac:spMkLst>
            <pc:docMk/>
            <pc:sldMk cId="1744201434" sldId="268"/>
            <ac:spMk id="3" creationId="{5FCAE5FE-7853-49B5-910B-2D70639D179B}"/>
          </ac:spMkLst>
        </pc:spChg>
      </pc:sldChg>
      <pc:sldChg chg="addSp delSp modSp add mod ord">
        <pc:chgData name="이 지상" userId="52e16c35b1c96571" providerId="LiveId" clId="{7300C73E-AFAE-4B36-A546-DABD5660E6B7}" dt="2021-01-06T13:00:50.324" v="4498"/>
        <pc:sldMkLst>
          <pc:docMk/>
          <pc:sldMk cId="2087188947" sldId="269"/>
        </pc:sldMkLst>
        <pc:spChg chg="mod">
          <ac:chgData name="이 지상" userId="52e16c35b1c96571" providerId="LiveId" clId="{7300C73E-AFAE-4B36-A546-DABD5660E6B7}" dt="2021-01-06T12:53:31.149" v="3650" actId="20577"/>
          <ac:spMkLst>
            <pc:docMk/>
            <pc:sldMk cId="2087188947" sldId="269"/>
            <ac:spMk id="2" creationId="{AE997919-EB1B-4A1C-B903-706C8CC0FC0F}"/>
          </ac:spMkLst>
        </pc:spChg>
        <pc:spChg chg="mod">
          <ac:chgData name="이 지상" userId="52e16c35b1c96571" providerId="LiveId" clId="{7300C73E-AFAE-4B36-A546-DABD5660E6B7}" dt="2021-01-06T12:56:06.108" v="3908" actId="14100"/>
          <ac:spMkLst>
            <pc:docMk/>
            <pc:sldMk cId="2087188947" sldId="269"/>
            <ac:spMk id="3" creationId="{F8EB8E8A-5928-4DAB-9692-7CE698780D4C}"/>
          </ac:spMkLst>
        </pc:spChg>
        <pc:spChg chg="mod">
          <ac:chgData name="이 지상" userId="52e16c35b1c96571" providerId="LiveId" clId="{7300C73E-AFAE-4B36-A546-DABD5660E6B7}" dt="2021-01-06T13:00:50.324" v="4498"/>
          <ac:spMkLst>
            <pc:docMk/>
            <pc:sldMk cId="2087188947" sldId="269"/>
            <ac:spMk id="6" creationId="{28D1B46C-2EB8-40C4-B685-0D3D2654920E}"/>
          </ac:spMkLst>
        </pc:spChg>
        <pc:picChg chg="del">
          <ac:chgData name="이 지상" userId="52e16c35b1c96571" providerId="LiveId" clId="{7300C73E-AFAE-4B36-A546-DABD5660E6B7}" dt="2021-01-06T12:57:59.316" v="3909" actId="478"/>
          <ac:picMkLst>
            <pc:docMk/>
            <pc:sldMk cId="2087188947" sldId="269"/>
            <ac:picMk id="5" creationId="{1FA7D6BF-99AC-42DF-9EE7-CE12B834BFEC}"/>
          </ac:picMkLst>
        </pc:picChg>
        <pc:picChg chg="add mod">
          <ac:chgData name="이 지상" userId="52e16c35b1c96571" providerId="LiveId" clId="{7300C73E-AFAE-4B36-A546-DABD5660E6B7}" dt="2021-01-06T12:58:07.805" v="3912" actId="1076"/>
          <ac:picMkLst>
            <pc:docMk/>
            <pc:sldMk cId="2087188947" sldId="269"/>
            <ac:picMk id="7" creationId="{7D415C3F-BC0D-47D5-83AA-48ED58A541D8}"/>
          </ac:picMkLst>
        </pc:picChg>
      </pc:sldChg>
      <pc:sldChg chg="addSp delSp modSp new mod setBg">
        <pc:chgData name="이 지상" userId="52e16c35b1c96571" providerId="LiveId" clId="{7300C73E-AFAE-4B36-A546-DABD5660E6B7}" dt="2021-01-06T13:29:27.375" v="5549" actId="13822"/>
        <pc:sldMkLst>
          <pc:docMk/>
          <pc:sldMk cId="1915689589" sldId="270"/>
        </pc:sldMkLst>
        <pc:spChg chg="mo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2" creationId="{009759E9-0F42-44A8-959C-65B1B70C189E}"/>
          </ac:spMkLst>
        </pc:spChg>
        <pc:spChg chg="mod ord">
          <ac:chgData name="이 지상" userId="52e16c35b1c96571" providerId="LiveId" clId="{7300C73E-AFAE-4B36-A546-DABD5660E6B7}" dt="2021-01-06T13:28:46.561" v="5542" actId="20577"/>
          <ac:spMkLst>
            <pc:docMk/>
            <pc:sldMk cId="1915689589" sldId="270"/>
            <ac:spMk id="3" creationId="{D3911ADA-7BE8-4761-817A-54DDE985DEEE}"/>
          </ac:spMkLst>
        </pc:spChg>
        <pc:spChg chg="add mod">
          <ac:chgData name="이 지상" userId="52e16c35b1c96571" providerId="LiveId" clId="{7300C73E-AFAE-4B36-A546-DABD5660E6B7}" dt="2021-01-06T13:29:27.375" v="5549" actId="13822"/>
          <ac:spMkLst>
            <pc:docMk/>
            <pc:sldMk cId="1915689589" sldId="270"/>
            <ac:spMk id="10" creationId="{D8A76ED8-E460-4FBE-B1B6-1657C4FE4C47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2" creationId="{FFEB8BF2-8DE5-49E6-82CB-4F8FE941E7CF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4" creationId="{33AC2B9D-E497-4795-AE47-9B0ECC9BDDAA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6" creationId="{703DEB75-78DF-425F-8638-A9E1EAA5EA51}"/>
          </ac:spMkLst>
        </pc:spChg>
        <pc:picChg chg="add mod">
          <ac:chgData name="이 지상" userId="52e16c35b1c96571" providerId="LiveId" clId="{7300C73E-AFAE-4B36-A546-DABD5660E6B7}" dt="2021-01-06T13:28:50.325" v="5543" actId="1076"/>
          <ac:picMkLst>
            <pc:docMk/>
            <pc:sldMk cId="1915689589" sldId="270"/>
            <ac:picMk id="5" creationId="{4378D135-F4AF-46E2-A147-1C6E1EE145F0}"/>
          </ac:picMkLst>
        </pc:picChg>
        <pc:picChg chg="add mod">
          <ac:chgData name="이 지상" userId="52e16c35b1c96571" providerId="LiveId" clId="{7300C73E-AFAE-4B36-A546-DABD5660E6B7}" dt="2021-01-06T13:28:51.533" v="5544" actId="1076"/>
          <ac:picMkLst>
            <pc:docMk/>
            <pc:sldMk cId="1915689589" sldId="270"/>
            <ac:picMk id="7" creationId="{F3A10511-B184-44C5-B886-3B41278CE2DA}"/>
          </ac:picMkLst>
        </pc:picChg>
        <pc:cxnChg chg="add del mod">
          <ac:chgData name="이 지상" userId="52e16c35b1c96571" providerId="LiveId" clId="{7300C73E-AFAE-4B36-A546-DABD5660E6B7}" dt="2021-01-06T13:29:21.088" v="5547" actId="478"/>
          <ac:cxnSpMkLst>
            <pc:docMk/>
            <pc:sldMk cId="1915689589" sldId="270"/>
            <ac:cxnSpMk id="9" creationId="{19FA7BFA-D4BF-42F7-89ED-67B9D070D174}"/>
          </ac:cxnSpMkLst>
        </pc:cxnChg>
      </pc:sldChg>
      <pc:sldChg chg="new del">
        <pc:chgData name="이 지상" userId="52e16c35b1c96571" providerId="LiveId" clId="{7300C73E-AFAE-4B36-A546-DABD5660E6B7}" dt="2021-01-06T13:29:55.364" v="5557" actId="2696"/>
        <pc:sldMkLst>
          <pc:docMk/>
          <pc:sldMk cId="1481283745" sldId="271"/>
        </pc:sldMkLst>
      </pc:sldChg>
      <pc:sldChg chg="modSp add mod ord">
        <pc:chgData name="이 지상" userId="52e16c35b1c96571" providerId="LiveId" clId="{7300C73E-AFAE-4B36-A546-DABD5660E6B7}" dt="2021-01-06T13:34:23.003" v="6582" actId="20577"/>
        <pc:sldMkLst>
          <pc:docMk/>
          <pc:sldMk cId="107841607" sldId="272"/>
        </pc:sldMkLst>
        <pc:spChg chg="mod">
          <ac:chgData name="이 지상" userId="52e16c35b1c96571" providerId="LiveId" clId="{7300C73E-AFAE-4B36-A546-DABD5660E6B7}" dt="2021-01-06T13:29:50.984" v="5556" actId="20577"/>
          <ac:spMkLst>
            <pc:docMk/>
            <pc:sldMk cId="107841607" sldId="272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3:34:23.003" v="6582" actId="20577"/>
          <ac:spMkLst>
            <pc:docMk/>
            <pc:sldMk cId="107841607" sldId="272"/>
            <ac:spMk id="3" creationId="{5FCAE5FE-7853-49B5-910B-2D70639D179B}"/>
          </ac:spMkLst>
        </pc:spChg>
      </pc:sldChg>
      <pc:sldMasterChg chg="setBg">
        <pc:chgData name="이 지상" userId="52e16c35b1c96571" providerId="LiveId" clId="{7300C73E-AFAE-4B36-A546-DABD5660E6B7}" dt="2021-01-06T13:27:33.505" v="5452"/>
        <pc:sldMasterMkLst>
          <pc:docMk/>
          <pc:sldMasterMk cId="2917347261" sldId="2147483677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3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5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6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0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5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2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3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9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7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2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C9C976-D48A-4A98-9019-22B71424961F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4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E1AA-2C98-4EEC-8DFB-F1E0974A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35" y="1967742"/>
            <a:ext cx="7766936" cy="11576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4400">
                <a:solidFill>
                  <a:schemeClr val="tx1"/>
                </a:solidFill>
              </a:rPr>
              <a:t>8.3 </a:t>
            </a:r>
            <a:r>
              <a:rPr lang="ko-KR" altLang="en-US" sz="4400">
                <a:solidFill>
                  <a:schemeClr val="tx1"/>
                </a:solidFill>
              </a:rPr>
              <a:t>뉴럴</a:t>
            </a:r>
            <a:r>
              <a:rPr lang="en-US" altLang="ko-KR" sz="4400">
                <a:solidFill>
                  <a:schemeClr val="tx1"/>
                </a:solidFill>
              </a:rPr>
              <a:t> </a:t>
            </a:r>
            <a:r>
              <a:rPr lang="ko-KR" altLang="en-US" sz="4400">
                <a:solidFill>
                  <a:schemeClr val="tx1"/>
                </a:solidFill>
              </a:rPr>
              <a:t>스타일 트랜스퍼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2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759E9-0F42-44A8-959C-65B1B70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/>
              <a:t>고전적 오토 인코더를 보완한 변이형 오토 인코더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B8BF2-8DE5-49E6-82CB-4F8FE941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33AC2B9D-E497-4795-AE47-9B0ECC9BD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78D135-F4AF-46E2-A147-1C6E1EE1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08" y="1725992"/>
            <a:ext cx="4163991" cy="884848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3DEB75-78DF-425F-8638-A9E1EAA5E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11ADA-7BE8-4761-817A-54DDE985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524404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600" b="0" i="0" dirty="0">
                <a:effectLst/>
                <a:latin typeface="-apple-system"/>
              </a:rPr>
              <a:t>고전적 오토 인코더는 이미지를 입력 받아 인코더     모듈을 사용하여 잠재 벡터 공간으로 매핑          </a:t>
            </a:r>
            <a:endParaRPr lang="en-US" altLang="ko-KR" sz="1600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ko-KR" altLang="en-US" sz="1600" b="0" i="0" dirty="0" err="1">
                <a:effectLst/>
                <a:latin typeface="-apple-system"/>
              </a:rPr>
              <a:t>디코더</a:t>
            </a:r>
            <a:r>
              <a:rPr lang="ko-KR" altLang="en-US" sz="1600" b="0" i="0" dirty="0">
                <a:effectLst/>
                <a:latin typeface="-apple-system"/>
              </a:rPr>
              <a:t> 모듈을 사용해서 원본 이미지와 동일한차원으로 복원하여 출력</a:t>
            </a:r>
            <a:endParaRPr lang="en-US" altLang="ko-KR" sz="1600" b="0" i="0" dirty="0"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altLang="ko-KR" sz="1600" dirty="0">
              <a:latin typeface="-apple-system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b="0" i="0" dirty="0"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ko-KR" altLang="en-US" sz="1600" b="0" i="0" dirty="0">
                <a:effectLst/>
                <a:latin typeface="-apple-system"/>
              </a:rPr>
              <a:t>아이디어는 좋지만  실제로는 기능이 매우 부족</a:t>
            </a:r>
            <a:r>
              <a:rPr lang="en-US" altLang="ko-KR" sz="1600" dirty="0">
                <a:latin typeface="-apple-system"/>
              </a:rPr>
              <a:t>(</a:t>
            </a:r>
            <a:r>
              <a:rPr lang="en-US" altLang="ko-KR" sz="1600" b="0" i="0" dirty="0">
                <a:effectLst/>
                <a:latin typeface="-apple-system"/>
              </a:rPr>
              <a:t> </a:t>
            </a:r>
            <a:r>
              <a:rPr lang="ko-KR" altLang="en-US" sz="1600" b="0" i="0" dirty="0">
                <a:effectLst/>
                <a:latin typeface="-apple-system"/>
              </a:rPr>
              <a:t>압축도 부족하고 다양한 단점존재</a:t>
            </a:r>
            <a:r>
              <a:rPr lang="en-US" altLang="ko-KR" sz="1600" b="0" i="0" dirty="0">
                <a:effectLst/>
                <a:latin typeface="-apple-system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ko-KR" altLang="en-US" sz="1600" b="0" i="0" dirty="0">
                <a:effectLst/>
                <a:latin typeface="-apple-system"/>
              </a:rPr>
              <a:t>오토 인코더에 약간의 통계 기법을 추가하여 연속적이고 구조적인 잠재 공간을 학습하게 </a:t>
            </a:r>
            <a:r>
              <a:rPr lang="en-US" altLang="ko-KR" sz="1600" b="0" i="0" dirty="0">
                <a:effectLst/>
                <a:latin typeface="-apple-system"/>
              </a:rPr>
              <a:t>VAE</a:t>
            </a:r>
            <a:r>
              <a:rPr lang="ko-KR" altLang="en-US" sz="1600" b="0" i="0" dirty="0">
                <a:effectLst/>
                <a:latin typeface="-apple-system"/>
              </a:rPr>
              <a:t>를 </a:t>
            </a:r>
            <a:r>
              <a:rPr lang="ko-KR" altLang="en-US" sz="1600" b="0" i="0" dirty="0" err="1">
                <a:effectLst/>
                <a:latin typeface="-apple-system"/>
              </a:rPr>
              <a:t>만듬</a:t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10511-B184-44C5-B886-3B41278C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08" y="3691068"/>
            <a:ext cx="4163991" cy="1852976"/>
          </a:xfrm>
          <a:prstGeom prst="rect">
            <a:avLst/>
          </a:prstGeom>
          <a:effectLst/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8A76ED8-E460-4FBE-B1B6-1657C4FE4C47}"/>
              </a:ext>
            </a:extLst>
          </p:cNvPr>
          <p:cNvSpPr/>
          <p:nvPr/>
        </p:nvSpPr>
        <p:spPr>
          <a:xfrm>
            <a:off x="8882743" y="2873829"/>
            <a:ext cx="593766" cy="5551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8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C9B6-BC9D-4B77-97D0-7E4F14B6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</a:t>
            </a:r>
            <a:r>
              <a:rPr lang="ko-KR" altLang="en-US" dirty="0"/>
              <a:t>절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AE5FE-7853-49B5-910B-2D70639D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36302"/>
          </a:xfrm>
        </p:spPr>
        <p:txBody>
          <a:bodyPr/>
          <a:lstStyle/>
          <a:p>
            <a:r>
              <a:rPr lang="ko-KR" altLang="en-US" dirty="0" err="1"/>
              <a:t>딥러닝으로</a:t>
            </a:r>
            <a:r>
              <a:rPr lang="ko-KR" altLang="en-US" dirty="0"/>
              <a:t> 이미지 데이터셋에 대한 통계 정보를 담은 잠재 공간을 학습하여 이미지를 생성할 수 있음</a:t>
            </a:r>
            <a:r>
              <a:rPr lang="en-US" altLang="ko-KR" dirty="0"/>
              <a:t>, </a:t>
            </a:r>
            <a:r>
              <a:rPr lang="ko-KR" altLang="en-US" dirty="0"/>
              <a:t>잠재 공간에서 포인트를 샘플링하고 디코딩하면 이전에 본 적 없는 이미지를 생성                                                                </a:t>
            </a:r>
            <a:r>
              <a:rPr lang="en-US" altLang="ko-KR" dirty="0"/>
              <a:t>-&gt; </a:t>
            </a:r>
            <a:r>
              <a:rPr lang="ko-KR" altLang="en-US" dirty="0"/>
              <a:t>이를 수행하는 주요방법 중하나가 </a:t>
            </a:r>
            <a:r>
              <a:rPr lang="en-US" altLang="ko-KR" dirty="0"/>
              <a:t>VAE, </a:t>
            </a:r>
            <a:r>
              <a:rPr lang="ko-KR" altLang="en-US" dirty="0"/>
              <a:t>나머지 하나는 </a:t>
            </a:r>
            <a:r>
              <a:rPr lang="en-US" altLang="ko-KR" dirty="0"/>
              <a:t>GAN</a:t>
            </a:r>
          </a:p>
          <a:p>
            <a:r>
              <a:rPr lang="en-US" altLang="ko-KR" dirty="0"/>
              <a:t>VAE</a:t>
            </a:r>
            <a:r>
              <a:rPr lang="ko-KR" altLang="en-US" dirty="0"/>
              <a:t>는 매우 구조적이고 연속적인 잠재공간의 표현을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이미지 변형작업</a:t>
            </a:r>
            <a:r>
              <a:rPr lang="en-US" altLang="ko-KR" dirty="0"/>
              <a:t>(</a:t>
            </a:r>
            <a:r>
              <a:rPr lang="ko-KR" altLang="en-US" dirty="0"/>
              <a:t>다른 얼굴로 바꾸기</a:t>
            </a:r>
            <a:r>
              <a:rPr lang="en-US" altLang="ko-KR" dirty="0"/>
              <a:t>, </a:t>
            </a:r>
            <a:r>
              <a:rPr lang="ko-KR" altLang="en-US" dirty="0"/>
              <a:t>찌푸린 얼굴을 웃는 얼굴로 변형하기 등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이미지가 연속적으로 다른 이미지로 부드럽게 바뀌는 애니메이션에 잘 맞음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은 실제 같은 단일 이미지 생성 가능하지만 구조적이고 연속적인 잠재공간 만들지 못함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84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7919-EB1B-4A1C-B903-706C8CC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뉴럴</a:t>
            </a:r>
            <a:r>
              <a:rPr lang="ko-KR" altLang="en-US" dirty="0">
                <a:solidFill>
                  <a:schemeClr val="tx1"/>
                </a:solidFill>
              </a:rPr>
              <a:t> 스타일 </a:t>
            </a:r>
            <a:r>
              <a:rPr lang="ko-KR" altLang="en-US" dirty="0" err="1">
                <a:solidFill>
                  <a:schemeClr val="tx1"/>
                </a:solidFill>
              </a:rPr>
              <a:t>트랜스퍼란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B8E8A-5928-4DAB-9692-7CE69878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39121"/>
            <a:ext cx="5302334" cy="2728358"/>
          </a:xfrm>
        </p:spPr>
        <p:txBody>
          <a:bodyPr>
            <a:normAutofit/>
          </a:bodyPr>
          <a:lstStyle/>
          <a:p>
            <a:r>
              <a:rPr lang="ko-KR" altLang="en-US" sz="1500" dirty="0" err="1"/>
              <a:t>딥러닝을</a:t>
            </a:r>
            <a:r>
              <a:rPr lang="ko-KR" altLang="en-US" sz="1500" dirty="0"/>
              <a:t> 사용하여 이미지를 변경하는 주요분야 중 하나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2015</a:t>
            </a:r>
            <a:r>
              <a:rPr lang="ko-KR" altLang="en-US" sz="1500" dirty="0"/>
              <a:t>년 여름 리온 </a:t>
            </a:r>
            <a:r>
              <a:rPr lang="ko-KR" altLang="en-US" sz="1500" dirty="0" err="1"/>
              <a:t>게티스</a:t>
            </a:r>
            <a:r>
              <a:rPr lang="ko-KR" altLang="en-US" sz="1500" dirty="0"/>
              <a:t> 등이 소개함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처음 소개된 이후에 많이 개선이 되었고 여러 변종 생성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스마트폰 </a:t>
            </a:r>
            <a:r>
              <a:rPr lang="ko-KR" altLang="en-US" sz="1500" dirty="0" err="1"/>
              <a:t>사진앱에도</a:t>
            </a:r>
            <a:r>
              <a:rPr lang="ko-KR" altLang="en-US" sz="1500" dirty="0"/>
              <a:t> 쓰임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7D6BF-99AC-42DF-9EE7-CE12B834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66" y="1615684"/>
            <a:ext cx="5283289" cy="147932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D1B46C-2EB8-40C4-B685-0D3D2654920E}"/>
              </a:ext>
            </a:extLst>
          </p:cNvPr>
          <p:cNvSpPr txBox="1">
            <a:spLocks/>
          </p:cNvSpPr>
          <p:nvPr/>
        </p:nvSpPr>
        <p:spPr>
          <a:xfrm>
            <a:off x="6357311" y="3428999"/>
            <a:ext cx="5666453" cy="272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타깃 이미지의 콘텐츠를 보존하면서 참조 이미지의 스타일을 타깃 이미지에 적용</a:t>
            </a:r>
            <a:endParaRPr lang="en-US" altLang="ko-KR" sz="1500" dirty="0"/>
          </a:p>
          <a:p>
            <a:r>
              <a:rPr lang="ko-KR" altLang="en-US" sz="1500" dirty="0"/>
              <a:t>스타일은 질감</a:t>
            </a:r>
            <a:r>
              <a:rPr lang="en-US" altLang="ko-KR" sz="1500" dirty="0"/>
              <a:t>, </a:t>
            </a:r>
            <a:r>
              <a:rPr lang="ko-KR" altLang="en-US" sz="1500" dirty="0"/>
              <a:t>색깔</a:t>
            </a:r>
            <a:r>
              <a:rPr lang="en-US" altLang="ko-KR" sz="1500" dirty="0"/>
              <a:t>, </a:t>
            </a:r>
            <a:r>
              <a:rPr lang="ko-KR" altLang="en-US" sz="1500" dirty="0"/>
              <a:t>이미지에 있는 다양한 크기의 시각요소</a:t>
            </a:r>
            <a:endParaRPr lang="en-US" altLang="ko-KR" sz="1500" dirty="0"/>
          </a:p>
          <a:p>
            <a:r>
              <a:rPr lang="ko-KR" altLang="en-US" sz="1500" dirty="0"/>
              <a:t>콘텐츠는 이미지에 있는 고수준의 대형구조</a:t>
            </a:r>
            <a:endParaRPr lang="en-US" altLang="ko-KR" sz="1500" dirty="0"/>
          </a:p>
          <a:p>
            <a:r>
              <a:rPr lang="en-US" altLang="ko-KR" sz="1500" dirty="0"/>
              <a:t>Content image + style image = synthesized image</a:t>
            </a:r>
          </a:p>
          <a:p>
            <a:endParaRPr lang="en-US" altLang="ko-KR" sz="1500" dirty="0"/>
          </a:p>
          <a:p>
            <a:r>
              <a:rPr lang="ko-KR" altLang="en-US" sz="1500" dirty="0" err="1"/>
              <a:t>원본이미지에다</a:t>
            </a:r>
            <a:r>
              <a:rPr lang="ko-KR" altLang="en-US" sz="1500" dirty="0"/>
              <a:t> 스타일요소를 입힌 것임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1687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E5272-AEF7-4B8E-AC44-8D8E0E28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64394"/>
            <a:ext cx="8946541" cy="538400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스타일 트랜스퍼 구현의 핵심개념도 모든 딥러닝 알고리즘의 핵심과 동일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-&gt; </a:t>
            </a:r>
            <a:r>
              <a:rPr lang="ko-KR" altLang="en-US" dirty="0"/>
              <a:t>목표를 표현한 손실함수 정의 </a:t>
            </a:r>
            <a:r>
              <a:rPr lang="en-US" altLang="ko-KR" dirty="0"/>
              <a:t>-&gt; </a:t>
            </a:r>
            <a:r>
              <a:rPr lang="ko-KR" altLang="en-US" dirty="0"/>
              <a:t>손실 최소화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콘텐츠와 스타일을 수학적으로 정의한다면 최소화할 손실함수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loss</a:t>
            </a:r>
            <a:r>
              <a:rPr lang="ko-KR" altLang="en-US" dirty="0"/>
              <a:t>는 손실이고</a:t>
            </a:r>
            <a:r>
              <a:rPr lang="en-US" altLang="ko-KR" dirty="0"/>
              <a:t>,</a:t>
            </a:r>
            <a:r>
              <a:rPr lang="ko-KR" altLang="en-US" dirty="0"/>
              <a:t> 이를 최소화하면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ko-KR" altLang="en-US" dirty="0" err="1"/>
              <a:t>스타일트랜스퍼의</a:t>
            </a:r>
            <a:r>
              <a:rPr lang="ko-KR" altLang="en-US" dirty="0"/>
              <a:t> 목적 달성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BBC4C-35FA-499A-A3C8-D6C4A948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18" y="2597974"/>
            <a:ext cx="754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콘텐츠 손실과 스타일 손실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콘텐츠 손실은 하나의 상위 층만 사용</a:t>
            </a:r>
            <a:endParaRPr lang="en-US" altLang="ko-KR" dirty="0"/>
          </a:p>
          <a:p>
            <a:r>
              <a:rPr lang="ko-KR" altLang="en-US" dirty="0"/>
              <a:t>스타일 손실은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신경망의 여러 층을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8.3.1, 8.3.2 </a:t>
            </a:r>
            <a:r>
              <a:rPr lang="ko-KR" altLang="en-US" dirty="0"/>
              <a:t>요약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콘텐츠를 보존하기 위해 타깃 콘텐츠 이미지와 생성된 이미지 사이에서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상위 층의 활성화를 비슷하게 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스타일을 보전하기위해 </a:t>
            </a:r>
            <a:r>
              <a:rPr lang="ko-KR" altLang="en-US" dirty="0" err="1"/>
              <a:t>저수준</a:t>
            </a:r>
            <a:r>
              <a:rPr lang="ko-KR" altLang="en-US" dirty="0"/>
              <a:t> 층과 고수준 층에서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활성화 안에 상관관계를 비슷하게 유지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-&gt;2015</a:t>
            </a:r>
            <a:r>
              <a:rPr lang="ko-KR" altLang="en-US" dirty="0"/>
              <a:t>년 </a:t>
            </a:r>
            <a:r>
              <a:rPr lang="ko-KR" altLang="en-US" dirty="0" err="1"/>
              <a:t>뉴럴</a:t>
            </a:r>
            <a:r>
              <a:rPr lang="ko-KR" altLang="en-US" dirty="0"/>
              <a:t> 스타일 트랜스퍼 알고리즘은 </a:t>
            </a:r>
            <a:r>
              <a:rPr lang="ko-KR" altLang="en-US" dirty="0" err="1"/>
              <a:t>딥드림과</a:t>
            </a:r>
            <a:r>
              <a:rPr lang="ko-KR" altLang="en-US" dirty="0"/>
              <a:t> 공통점이 많음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3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32983-9D3F-49CC-82E0-3B55D498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에서 </a:t>
            </a:r>
            <a:r>
              <a:rPr lang="ko-KR" altLang="en-US" dirty="0" err="1"/>
              <a:t>뉴럴</a:t>
            </a:r>
            <a:r>
              <a:rPr lang="ko-KR" altLang="en-US" dirty="0"/>
              <a:t> 스타일 트랜스퍼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18809-407E-48A3-B992-2FC7B188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27248"/>
          </a:xfrm>
        </p:spPr>
        <p:txBody>
          <a:bodyPr>
            <a:normAutofit/>
          </a:bodyPr>
          <a:lstStyle/>
          <a:p>
            <a:r>
              <a:rPr lang="ko-KR" altLang="en-US" dirty="0"/>
              <a:t>사전 훈련된 </a:t>
            </a:r>
            <a:r>
              <a:rPr lang="ko-KR" altLang="en-US" dirty="0" err="1"/>
              <a:t>컨브넷</a:t>
            </a:r>
            <a:r>
              <a:rPr lang="ko-KR" altLang="en-US" dirty="0"/>
              <a:t> 중 어떤 것을 사용해도 구현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책에서는 </a:t>
            </a:r>
            <a:r>
              <a:rPr lang="ko-KR" altLang="en-US" dirty="0" err="1"/>
              <a:t>게티스가</a:t>
            </a:r>
            <a:r>
              <a:rPr lang="ko-KR" altLang="en-US" dirty="0"/>
              <a:t> 정의한 </a:t>
            </a:r>
            <a:r>
              <a:rPr lang="en-US" altLang="ko-KR" dirty="0"/>
              <a:t>VGG19 </a:t>
            </a:r>
            <a:r>
              <a:rPr lang="ko-KR" altLang="en-US" dirty="0"/>
              <a:t>네트워크 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스타일 참조 이미지</a:t>
            </a:r>
            <a:r>
              <a:rPr lang="en-US" altLang="ko-KR" dirty="0"/>
              <a:t>, </a:t>
            </a:r>
            <a:r>
              <a:rPr lang="ko-KR" altLang="en-US" dirty="0"/>
              <a:t>타깃 이미지</a:t>
            </a:r>
            <a:r>
              <a:rPr lang="en-US" altLang="ko-KR" dirty="0"/>
              <a:t>, </a:t>
            </a:r>
            <a:r>
              <a:rPr lang="ko-KR" altLang="en-US" dirty="0"/>
              <a:t>생성된 이미지를 위해 </a:t>
            </a:r>
            <a:r>
              <a:rPr lang="en-US" altLang="ko-KR" dirty="0"/>
              <a:t>VGG19</a:t>
            </a:r>
            <a:r>
              <a:rPr lang="ko-KR" altLang="en-US" dirty="0"/>
              <a:t>의 층      활성화를 동시에 계산하는 네트워크 설정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세 이미지에서 계산한 층 활성화를 사용하여 앞서 설명한 손실 함수를     정의 </a:t>
            </a:r>
            <a:r>
              <a:rPr lang="en-US" altLang="ko-KR" dirty="0"/>
              <a:t>-&gt; </a:t>
            </a:r>
            <a:r>
              <a:rPr lang="ko-KR" altLang="en-US" dirty="0"/>
              <a:t>이 손실을 최소화하여 스타일 트랜스퍼 구현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손실 함수를 최소화할 경사 </a:t>
            </a:r>
            <a:r>
              <a:rPr lang="ko-KR" altLang="en-US" dirty="0" err="1"/>
              <a:t>하강법</a:t>
            </a:r>
            <a:r>
              <a:rPr lang="ko-KR" altLang="en-US" dirty="0"/>
              <a:t> 과정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9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C9B6-BC9D-4B77-97D0-7E4F14B6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</a:t>
            </a:r>
            <a:r>
              <a:rPr lang="ko-KR" altLang="en-US" dirty="0"/>
              <a:t>절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AE5FE-7853-49B5-910B-2D70639D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36302"/>
          </a:xfrm>
        </p:spPr>
        <p:txBody>
          <a:bodyPr/>
          <a:lstStyle/>
          <a:p>
            <a:r>
              <a:rPr lang="ko-KR" altLang="en-US" dirty="0"/>
              <a:t>스타일 </a:t>
            </a:r>
            <a:r>
              <a:rPr lang="ko-KR" altLang="en-US" dirty="0" err="1"/>
              <a:t>트랜스퍼는</a:t>
            </a:r>
            <a:r>
              <a:rPr lang="ko-KR" altLang="en-US" dirty="0"/>
              <a:t> 참조 이미지의 스타일을 적용하면서 타깃 이미지의     콘텐츠를 보존하여 새로운 이미지를 만드는 방법</a:t>
            </a:r>
            <a:endParaRPr lang="en-US" altLang="ko-KR" dirty="0"/>
          </a:p>
          <a:p>
            <a:r>
              <a:rPr lang="ko-KR" altLang="en-US" dirty="0"/>
              <a:t>콘텐츠는 </a:t>
            </a:r>
            <a:r>
              <a:rPr lang="ko-KR" altLang="en-US" dirty="0" err="1"/>
              <a:t>컨브넷</a:t>
            </a:r>
            <a:r>
              <a:rPr lang="ko-KR" altLang="en-US" dirty="0"/>
              <a:t> 상위 층의 활성화에서 얻을 수 있음</a:t>
            </a:r>
            <a:endParaRPr lang="en-US" altLang="ko-KR" dirty="0"/>
          </a:p>
          <a:p>
            <a:r>
              <a:rPr lang="ko-KR" altLang="en-US" dirty="0"/>
              <a:t>스타일은 여러 </a:t>
            </a:r>
            <a:r>
              <a:rPr lang="ko-KR" altLang="en-US" dirty="0" err="1"/>
              <a:t>컨브넷</a:t>
            </a:r>
            <a:r>
              <a:rPr lang="ko-KR" altLang="en-US" dirty="0"/>
              <a:t> 층의 활성화 안에 내재된 상관관계에서 얻을 수 있음</a:t>
            </a:r>
            <a:endParaRPr lang="en-US" altLang="ko-KR" dirty="0"/>
          </a:p>
          <a:p>
            <a:r>
              <a:rPr lang="ko-KR" altLang="en-US" dirty="0" err="1"/>
              <a:t>딥러닝에서는</a:t>
            </a:r>
            <a:r>
              <a:rPr lang="ko-KR" altLang="en-US" dirty="0"/>
              <a:t> </a:t>
            </a:r>
            <a:r>
              <a:rPr lang="ko-KR" altLang="en-US" dirty="0" err="1"/>
              <a:t>사전훈련된</a:t>
            </a:r>
            <a:r>
              <a:rPr lang="ko-KR" altLang="en-US" dirty="0"/>
              <a:t> </a:t>
            </a:r>
            <a:r>
              <a:rPr lang="ko-KR" altLang="en-US" dirty="0" err="1"/>
              <a:t>컨브넷으로</a:t>
            </a:r>
            <a:r>
              <a:rPr lang="ko-KR" altLang="en-US" dirty="0"/>
              <a:t> 손실을 정의하고 이 손실을 최적화 하는 과정으로 스타일 트랜스퍼 구성</a:t>
            </a:r>
            <a:endParaRPr lang="en-US" altLang="ko-KR" dirty="0"/>
          </a:p>
          <a:p>
            <a:r>
              <a:rPr lang="ko-KR" altLang="en-US" dirty="0"/>
              <a:t>이런 기본 아이디어에서 출발하여 다양한 변종과 개선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420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E1AA-2C98-4EEC-8DFB-F1E0974A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35" y="1967742"/>
            <a:ext cx="7766936" cy="11576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latinLnBrk="0"/>
            <a:r>
              <a:rPr lang="en-US" altLang="ko-KR" sz="4400" dirty="0">
                <a:solidFill>
                  <a:schemeClr val="tx1"/>
                </a:solidFill>
              </a:rPr>
              <a:t>8.4 </a:t>
            </a:r>
            <a:r>
              <a:rPr lang="ko-KR" altLang="en-US" sz="4400" dirty="0">
                <a:solidFill>
                  <a:schemeClr val="tx1"/>
                </a:solidFill>
              </a:rPr>
              <a:t>변이형 </a:t>
            </a:r>
            <a:r>
              <a:rPr lang="ko-KR" altLang="en-US" sz="4400" dirty="0" err="1">
                <a:solidFill>
                  <a:schemeClr val="tx1"/>
                </a:solidFill>
              </a:rPr>
              <a:t>오토인코더를</a:t>
            </a:r>
            <a:r>
              <a:rPr lang="ko-KR" altLang="en-US" sz="4400" dirty="0">
                <a:solidFill>
                  <a:schemeClr val="tx1"/>
                </a:solidFill>
              </a:rPr>
              <a:t> 사용한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159980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7919-EB1B-4A1C-B903-706C8CC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변이형 </a:t>
            </a:r>
            <a:r>
              <a:rPr lang="ko-KR" altLang="en-US" dirty="0" err="1">
                <a:solidFill>
                  <a:schemeClr val="tx1"/>
                </a:solidFill>
              </a:rPr>
              <a:t>오토인코더란</a:t>
            </a:r>
            <a:r>
              <a:rPr lang="en-US" altLang="ko-KR" dirty="0">
                <a:solidFill>
                  <a:schemeClr val="tx1"/>
                </a:solidFill>
              </a:rPr>
              <a:t>(VAE)?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B8E8A-5928-4DAB-9692-7CE69878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14748"/>
            <a:ext cx="5302334" cy="3491345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적대적 생성네트워크</a:t>
            </a:r>
            <a:r>
              <a:rPr lang="en-US" altLang="ko-KR" sz="1500" dirty="0"/>
              <a:t>(GAN)</a:t>
            </a:r>
            <a:r>
              <a:rPr lang="ko-KR" altLang="en-US" sz="1500" dirty="0"/>
              <a:t>과 더불어 이미지 생성에 관계된 고급 개념 중 하나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이미지의 잠재공간에서 샘플링해서 완전히 새로운 이미지나 기존 이미지를 변형하는 방식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이미지의 잠재공간 표현을 학습하는 전략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소리</a:t>
            </a:r>
            <a:r>
              <a:rPr lang="en-US" altLang="ko-KR" sz="1500" dirty="0"/>
              <a:t>, </a:t>
            </a:r>
            <a:r>
              <a:rPr lang="ko-KR" altLang="en-US" sz="1500" dirty="0"/>
              <a:t>음악</a:t>
            </a:r>
            <a:r>
              <a:rPr lang="en-US" altLang="ko-KR" sz="1500" dirty="0"/>
              <a:t>, </a:t>
            </a:r>
            <a:r>
              <a:rPr lang="ko-KR" altLang="en-US" sz="1500" dirty="0"/>
              <a:t>텍스트의 잠재 공간도 만들 수 있으나 사진을    사용했을 때 결과가 의미 있음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D1B46C-2EB8-40C4-B685-0D3D2654920E}"/>
              </a:ext>
            </a:extLst>
          </p:cNvPr>
          <p:cNvSpPr txBox="1">
            <a:spLocks/>
          </p:cNvSpPr>
          <p:nvPr/>
        </p:nvSpPr>
        <p:spPr>
          <a:xfrm>
            <a:off x="6357311" y="3428999"/>
            <a:ext cx="5666453" cy="272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이미지 생성의 핵심아이디어는 </a:t>
            </a:r>
            <a:r>
              <a:rPr lang="ko-KR" altLang="en-US" sz="1500"/>
              <a:t>각 </a:t>
            </a:r>
            <a:r>
              <a:rPr lang="ko-KR" altLang="en-US" sz="1500" dirty="0"/>
              <a:t>포</a:t>
            </a:r>
            <a:r>
              <a:rPr lang="ko-KR" altLang="en-US" sz="1500"/>
              <a:t>인트가 </a:t>
            </a:r>
            <a:r>
              <a:rPr lang="ko-KR" altLang="en-US" sz="1500" dirty="0"/>
              <a:t>실제와 같은 이미지로 </a:t>
            </a:r>
            <a:r>
              <a:rPr lang="ko-KR" altLang="en-US" sz="1500" dirty="0" err="1"/>
              <a:t>매핑될</a:t>
            </a:r>
            <a:r>
              <a:rPr lang="ko-KR" altLang="en-US" sz="1500" dirty="0"/>
              <a:t> 수 있는 </a:t>
            </a:r>
            <a:r>
              <a:rPr lang="ko-KR" altLang="en-US" sz="1500" dirty="0" err="1"/>
              <a:t>저차원</a:t>
            </a:r>
            <a:r>
              <a:rPr lang="ko-KR" altLang="en-US" sz="1500" dirty="0"/>
              <a:t> 잠재공간의 표현을 만드는 것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잠재공간의 한 포인트를 입력으로 받아 이미지를 출력하는 모듈을 </a:t>
            </a:r>
            <a:r>
              <a:rPr lang="en-US" altLang="ko-KR" sz="1500" dirty="0"/>
              <a:t>VAE</a:t>
            </a:r>
            <a:r>
              <a:rPr lang="ko-KR" altLang="en-US" sz="1500" dirty="0"/>
              <a:t>에서는 </a:t>
            </a:r>
            <a:r>
              <a:rPr lang="ko-KR" altLang="en-US" sz="1500" dirty="0" err="1"/>
              <a:t>디코더라</a:t>
            </a:r>
            <a:r>
              <a:rPr lang="ko-KR" altLang="en-US" sz="1500" dirty="0"/>
              <a:t> 부름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잠재공간이 생성되면 여기서 포인트 하나를 특정 </a:t>
            </a:r>
            <a:r>
              <a:rPr lang="en-US" altLang="ko-KR" sz="1500" dirty="0"/>
              <a:t>or </a:t>
            </a:r>
            <a:r>
              <a:rPr lang="ko-KR" altLang="en-US" sz="1500" dirty="0"/>
              <a:t>무작위로 샘플링 가능</a:t>
            </a:r>
            <a:r>
              <a:rPr lang="en-US" altLang="ko-KR" sz="1500" dirty="0"/>
              <a:t>-&gt; </a:t>
            </a:r>
            <a:r>
              <a:rPr lang="ko-KR" altLang="en-US" sz="1500" dirty="0" err="1"/>
              <a:t>그다음</a:t>
            </a:r>
            <a:r>
              <a:rPr lang="ko-KR" altLang="en-US" sz="1500" dirty="0"/>
              <a:t> 이미지 공간으로 매핑하여 이전에 </a:t>
            </a:r>
            <a:r>
              <a:rPr lang="ko-KR" altLang="en-US" sz="1500" dirty="0" err="1"/>
              <a:t>본적없는</a:t>
            </a:r>
            <a:r>
              <a:rPr lang="ko-KR" altLang="en-US" sz="1500" dirty="0"/>
              <a:t> 이미지를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15C3F-BC0D-47D5-83AA-48ED58A5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81" y="1630062"/>
            <a:ext cx="5223808" cy="15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8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5257D-8CB8-44B7-9E2F-F52E6D25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86" y="1267106"/>
            <a:ext cx="10748169" cy="5190844"/>
          </a:xfrm>
        </p:spPr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는 구조적인 잠재공간을 학습하는데 뛰어남</a:t>
            </a:r>
            <a:r>
              <a:rPr lang="en-US" altLang="ko-KR" dirty="0"/>
              <a:t>. </a:t>
            </a:r>
            <a:r>
              <a:rPr lang="ko-KR" altLang="en-US" dirty="0"/>
              <a:t> 이 공간에서 특정 방향은 데이터에서 의미 있는 변화의 방향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r>
              <a:rPr lang="ko-KR" altLang="en-US" dirty="0"/>
              <a:t>을 인코딩 </a:t>
            </a:r>
            <a:r>
              <a:rPr lang="en-US" altLang="ko-KR" dirty="0"/>
              <a:t>                                                                                        -&gt; </a:t>
            </a:r>
            <a:r>
              <a:rPr lang="ko-KR" altLang="en-US" dirty="0"/>
              <a:t>예를 들어 얼굴 이미지에 대한 잠재공간에 웃음 벡터가 있을 수 있음</a:t>
            </a: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r>
              <a:rPr lang="en-US" altLang="ko-KR" dirty="0"/>
              <a:t>GAN</a:t>
            </a:r>
            <a:r>
              <a:rPr lang="ko-KR" altLang="en-US" dirty="0"/>
              <a:t>과 다르게 구조적이고 연속성이 있음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B76159-2E4A-4989-AA36-073577AA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5" y="3205303"/>
            <a:ext cx="6229477" cy="25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1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574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3</vt:lpstr>
      <vt:lpstr>이온</vt:lpstr>
      <vt:lpstr>8.3 뉴럴 스타일 트랜스퍼</vt:lpstr>
      <vt:lpstr>뉴럴 스타일 트랜스퍼란?</vt:lpstr>
      <vt:lpstr>PowerPoint 프레젠테이션</vt:lpstr>
      <vt:lpstr>콘텐츠 손실과 스타일 손실</vt:lpstr>
      <vt:lpstr>Keras에서 뉴럴 스타일 트랜스퍼 구현</vt:lpstr>
      <vt:lpstr>8.3절 정리</vt:lpstr>
      <vt:lpstr>8.4 변이형 오토인코더를 사용한 이미지 생성</vt:lpstr>
      <vt:lpstr>변이형 오토인코더란(VAE)?</vt:lpstr>
      <vt:lpstr>PowerPoint 프레젠테이션</vt:lpstr>
      <vt:lpstr>고전적 오토 인코더를 보완한 변이형 오토 인코더</vt:lpstr>
      <vt:lpstr>8.4절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지상</dc:creator>
  <cp:lastModifiedBy>이 지상</cp:lastModifiedBy>
  <cp:revision>3</cp:revision>
  <dcterms:created xsi:type="dcterms:W3CDTF">2021-01-06T11:43:56Z</dcterms:created>
  <dcterms:modified xsi:type="dcterms:W3CDTF">2021-01-07T14:06:41Z</dcterms:modified>
</cp:coreProperties>
</file>