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94D4-8234-43ED-80BF-EF8C1E4AC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33ED3E-2760-427F-8043-4819DCAD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F6895-1039-4A2E-AB91-B719073D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799D0-A614-4611-AE8B-9451119E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B6EAD-6933-4646-8351-459816BA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4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9707A-4F96-4659-B09D-E56D35B5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FE07C-08E4-413F-BF71-529E89ED8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D1C93-3465-4519-967B-9199B68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4BDC9-6EBB-4F44-984D-75F529DB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21F2C-8216-4592-A8DA-625AAC6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9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EF374-86D0-46F5-80DE-94C33A0C4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C2E54-7DBF-4620-86E7-DE4CDD7C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A2E58-BBE7-4E4B-84DE-2C34DDBD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C0AC-7562-4E65-88F5-2E8EA071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73421-4A60-4114-9EC5-5729B8E1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55B23-AFE5-4F54-B76E-BF5515E5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F41E8-CB0C-4DFB-8D97-AF7277D4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DA46F-D298-4A3B-A2A6-1D9CFA28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80158-08CA-4B63-B236-B7D95FC5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A20B1-0B97-459B-94FC-37C8DD7E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0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47DAA-67AB-4852-99D5-E6AA5836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9584E-B14F-4EBF-BCD6-5031EABC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420A5-0B7A-4B5E-ADA3-5FC9DA19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F9DF1-800F-4821-957F-98CFEB20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116E7-056A-4BE7-BE7D-7A25A3E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2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DE88A-E7A2-4241-BBA4-7A45A7F3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7F20F-32C1-4021-9CA7-9508F421B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3CC855-C596-44A2-A3CC-59EF9D6AB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ABFD5-B581-4CC6-81D6-1AD26B0B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FD77B-6FB0-45B6-AC41-F2687622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39FCB-C54E-4F3A-A868-DFBC8EF7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7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5B4EE-D047-49DC-BF4D-E7F16FBA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27106-FCD9-4ECF-80DA-FA53E7630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3802E-0360-4F4D-A244-26DAD44BF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CC1F00-1C03-4BAD-9830-45FFDEF01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7817CC-65A5-4EDE-9D14-8A2400F42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58879D-4AF9-4FCE-8F9C-F96763D0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355089-0045-4576-ACB6-3B85D882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FA6111-A7F2-4CCF-A78F-6606BE46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1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E88DA-0E7D-4AD3-A29A-CE38C2A9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97E998-BE69-4C5B-9203-3EF2C3A9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8D593B-62F2-4146-BAD0-E5177846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8D3D60-4916-45EF-9913-3CAC689C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9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44EFA8-5BC4-4D6B-8F02-14F28916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C06426-811A-491B-B76A-23C9EF6A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71ECC-E21F-4568-97F7-DE1E9B43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51ED5-E0F1-4D02-A526-B8026E0B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D7532-1F11-4089-B78C-B961E267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992BC0-813C-4033-9A9A-CAB0D990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9F220-E9EA-49BB-9B1D-2F935A2B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8F820-9A05-4FFE-8185-E0BB8700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92214-570F-402F-9D0C-936AD7AC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A21C1-E9AC-4159-8E56-EE1E0E4D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27D3E8-869A-4A73-AD54-12B2C895C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C73DF-4338-4606-B2E7-04BEE4E5C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DED5E-94EB-4EBB-BAE6-95AE8A00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BA478-8742-4367-AA47-618192F5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78958-496F-4610-9EED-AC4CBE5A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B1E50-69A0-42D7-B514-1D98A88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C266C-0AB4-41A8-8336-D8348BBA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27F5C-C72E-43AB-9121-5D0C09844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2FD9-30D3-45C9-AAF8-68052AC1878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1DEDC-1E9B-4A3E-B5DA-B3D893241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15C6A-5587-48A0-A445-AD881A36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4876-B2AD-4A08-9E33-D7E5EFFB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8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EAB0C9-6A39-4F7F-B871-5C517920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이해하기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F9ED5D3-F992-489B-8C61-51F20131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시퀀스를 하나의 데이터 포인트로 변환하는 네트워크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피드포워드</a:t>
            </a:r>
            <a:r>
              <a:rPr lang="ko-KR" altLang="en-US" dirty="0"/>
              <a:t> 네트워크</a:t>
            </a:r>
            <a:endParaRPr lang="en-US" altLang="ko-KR" dirty="0"/>
          </a:p>
          <a:p>
            <a:r>
              <a:rPr lang="ko-KR" altLang="en-US" dirty="0"/>
              <a:t>순환 신경망은 같은 원리를 적용한 것</a:t>
            </a:r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은 내부의 루프를 가진 신경망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E76DF7-D05A-4D27-A547-8366618C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" y="3869420"/>
            <a:ext cx="2889226" cy="21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" y="1555561"/>
            <a:ext cx="4283953" cy="26917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69" y="1555561"/>
            <a:ext cx="5423612" cy="1610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149" y="731520"/>
            <a:ext cx="925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준비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19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38" y="1735021"/>
            <a:ext cx="5353050" cy="4086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0531" y="798022"/>
            <a:ext cx="76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온도 그래프 그리기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83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95" y="782348"/>
            <a:ext cx="4953000" cy="3381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8865" y="782348"/>
            <a:ext cx="3798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그래프에서 일별 주기성을 볼 수 있다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하루하루 데이터를 살펴보면 온도 변화는 매우 불안정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82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일자별</a:t>
            </a:r>
            <a:r>
              <a:rPr lang="ko-KR" altLang="en-US" dirty="0" smtClean="0"/>
              <a:t> 수준의 </a:t>
            </a:r>
            <a:r>
              <a:rPr lang="ko-KR" altLang="en-US" dirty="0" err="1" smtClean="0"/>
              <a:t>시계열</a:t>
            </a:r>
            <a:r>
              <a:rPr lang="ko-KR" altLang="en-US" dirty="0"/>
              <a:t> </a:t>
            </a:r>
            <a:r>
              <a:rPr lang="ko-KR" altLang="en-US" dirty="0" smtClean="0"/>
              <a:t>데이터 예측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타임스텝만큼 이전으로 돌아가 매 타임스텝마다 샘플링</a:t>
            </a:r>
            <a:endParaRPr lang="en-US" altLang="ko-KR" dirty="0" smtClean="0"/>
          </a:p>
          <a:p>
            <a:r>
              <a:rPr lang="ko-KR" altLang="en-US" dirty="0" err="1" smtClean="0"/>
              <a:t>타임스텝</a:t>
            </a:r>
            <a:r>
              <a:rPr lang="ko-KR" altLang="en-US" dirty="0" smtClean="0"/>
              <a:t> 이후 온도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1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8967" y="714895"/>
            <a:ext cx="836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정규화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67" y="1318780"/>
            <a:ext cx="4849696" cy="1033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8967" y="2676699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특성에 대해 평균을 빼고 표준 편차로 나누어 전처리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전체 데이터에서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만개 사용하여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 편차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91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338" y="665018"/>
            <a:ext cx="825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" y="1139449"/>
            <a:ext cx="67246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342" y="681644"/>
            <a:ext cx="822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훈련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준비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2" y="1130185"/>
            <a:ext cx="4955978" cy="48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6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상식 수준의 기준점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정상 여부 확인을 위한 용도</a:t>
            </a:r>
            <a:endParaRPr lang="en-US" altLang="ko-KR" dirty="0" smtClean="0"/>
          </a:p>
          <a:p>
            <a:r>
              <a:rPr lang="ko-KR" altLang="en-US" dirty="0" smtClean="0"/>
              <a:t>알려진 해결책이 없는 새로운 문제를 다루어야 할 때 유용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65" y="2844251"/>
            <a:ext cx="4086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35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709" y="590204"/>
            <a:ext cx="869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완전 연결 모델을 훈련하고 평가하기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110788"/>
            <a:ext cx="6410325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709" y="4119540"/>
            <a:ext cx="89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데이터를 펼쳐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Dense </a:t>
            </a:r>
            <a:r>
              <a:rPr lang="ko-KR" altLang="en-US" dirty="0" smtClean="0"/>
              <a:t>층을 통과시키는 완전 연결 네트워크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86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778" y="731520"/>
            <a:ext cx="780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그래프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1100852"/>
            <a:ext cx="4488873" cy="48003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5782" y="1100852"/>
            <a:ext cx="434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안정적이지 못하다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02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0D2A0-4AA7-4AB3-94D4-36D5682C11CB}"/>
              </a:ext>
            </a:extLst>
          </p:cNvPr>
          <p:cNvSpPr txBox="1"/>
          <p:nvPr/>
        </p:nvSpPr>
        <p:spPr>
          <a:xfrm>
            <a:off x="1111348" y="815925"/>
            <a:ext cx="960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케라스의</a:t>
            </a:r>
            <a:r>
              <a:rPr lang="ko-KR" altLang="en-US" dirty="0"/>
              <a:t> 순환 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193FA3-F74F-4AD1-9848-5009304E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8" y="1344124"/>
            <a:ext cx="7263499" cy="4697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9E4D60-870F-42FE-8C09-4C4FB5BFE38C}"/>
              </a:ext>
            </a:extLst>
          </p:cNvPr>
          <p:cNvSpPr txBox="1"/>
          <p:nvPr/>
        </p:nvSpPr>
        <p:spPr>
          <a:xfrm>
            <a:off x="8525022" y="1378634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영화 리뷰 문제에 적용</a:t>
            </a:r>
          </a:p>
        </p:txBody>
      </p:sp>
    </p:spTree>
    <p:extLst>
      <p:ext uri="{BB962C8B-B14F-4D97-AF65-F5344CB8AC3E}">
        <p14:creationId xmlns:p14="http://schemas.microsoft.com/office/powerpoint/2010/main" val="151008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462" y="640080"/>
            <a:ext cx="88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GRU</a:t>
            </a:r>
            <a:r>
              <a:rPr lang="ko-KR" altLang="en-US" dirty="0" smtClean="0"/>
              <a:t>를 사용한 모델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2" y="1009412"/>
            <a:ext cx="5562600" cy="2771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9462" y="3882043"/>
            <a:ext cx="922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LSTM</a:t>
            </a:r>
            <a:r>
              <a:rPr lang="ko-KR" altLang="en-US" dirty="0" smtClean="0"/>
              <a:t>과 같은 원리로 작동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조금 더 간결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241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9215" y="631767"/>
            <a:ext cx="672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그래프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6" y="1001100"/>
            <a:ext cx="3970766" cy="40197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2451" y="1001099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상식 수준 모델 보다 성능이 좋다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21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과대적합</a:t>
            </a:r>
            <a:r>
              <a:rPr lang="ko-KR" altLang="en-US" dirty="0" smtClean="0"/>
              <a:t> 감소시키기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드롭아웃</a:t>
            </a:r>
            <a:r>
              <a:rPr lang="ko-KR" altLang="en-US" dirty="0" smtClean="0"/>
              <a:t> 규제된 </a:t>
            </a:r>
            <a:r>
              <a:rPr lang="en-US" altLang="ko-KR" dirty="0" smtClean="0"/>
              <a:t>GRU</a:t>
            </a:r>
            <a:r>
              <a:rPr lang="ko-KR" altLang="en-US" dirty="0" smtClean="0"/>
              <a:t>를 사용한 모델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드롭아웃으로 규제하고 </a:t>
            </a:r>
            <a:r>
              <a:rPr lang="ko-KR" altLang="en-US" dirty="0" err="1" smtClean="0"/>
              <a:t>스태킹한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GRU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양방향 </a:t>
            </a:r>
            <a:r>
              <a:rPr lang="en-US" altLang="ko-KR" dirty="0" smtClean="0"/>
              <a:t>RNN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848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207" y="615142"/>
            <a:ext cx="904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드롭아웃</a:t>
            </a:r>
            <a:r>
              <a:rPr lang="ko-KR" altLang="en-US" dirty="0" smtClean="0"/>
              <a:t> 규제된 </a:t>
            </a:r>
            <a:r>
              <a:rPr lang="en-US" altLang="ko-KR" dirty="0" smtClean="0"/>
              <a:t>GRU</a:t>
            </a:r>
            <a:r>
              <a:rPr lang="ko-KR" altLang="en-US" dirty="0" smtClean="0"/>
              <a:t>를 사용한 모델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" y="1080567"/>
            <a:ext cx="4867275" cy="3267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57" y="984474"/>
            <a:ext cx="5257800" cy="2924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207" y="4443735"/>
            <a:ext cx="986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30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에포크까지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과대적합이</a:t>
            </a:r>
            <a:r>
              <a:rPr lang="ko-KR" altLang="en-US" dirty="0" smtClean="0"/>
              <a:t> 일어나지 않는다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평가 점수는 안정적이지만 이전보다 더 나아지지는 않는다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830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6087" y="565265"/>
            <a:ext cx="897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스태킹</a:t>
            </a:r>
            <a:r>
              <a:rPr lang="ko-KR" altLang="en-US" dirty="0" smtClean="0"/>
              <a:t> 순환 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7" y="934597"/>
            <a:ext cx="5153025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12" y="934597"/>
            <a:ext cx="5105400" cy="2905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3106" y="3757353"/>
            <a:ext cx="515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성능을 조금 향상 시켰지만 크지는 않다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03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964" y="615142"/>
            <a:ext cx="82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양방향 </a:t>
            </a:r>
            <a:r>
              <a:rPr lang="en-US" altLang="ko-KR" dirty="0" smtClean="0"/>
              <a:t>RNN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984474"/>
            <a:ext cx="4757534" cy="54947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61" y="984474"/>
            <a:ext cx="5010150" cy="2800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0596" y="3973484"/>
            <a:ext cx="507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상식 수준의 기준점보다 성능이 낮다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시간 순서대로 처리하는 것이 중요한 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6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90204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거꾸로 된 시퀀스를 사용한 </a:t>
            </a:r>
            <a:r>
              <a:rPr lang="en-US" altLang="ko-KR" dirty="0" smtClean="0"/>
              <a:t>LSTM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9536"/>
            <a:ext cx="4635038" cy="4898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9404" y="959536"/>
            <a:ext cx="4414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시간 순서로 훈련한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과 거의 동일한 성능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언어를 이해하는 데 단어의 순서가 중요하지만 결정적이지 않다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857928"/>
            <a:ext cx="86487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69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713" y="482138"/>
            <a:ext cx="80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양방향 </a:t>
            </a:r>
            <a:r>
              <a:rPr lang="en-US" altLang="ko-KR" dirty="0" smtClean="0"/>
              <a:t>LSTM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3" y="944360"/>
            <a:ext cx="6115050" cy="2076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13" y="3020810"/>
            <a:ext cx="874395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713" y="3657600"/>
            <a:ext cx="93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일반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보다 성능이 조금 더 높다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일찍 </a:t>
            </a:r>
            <a:r>
              <a:rPr lang="ko-KR" altLang="en-US" dirty="0" err="1" smtClean="0"/>
              <a:t>과대적합이</a:t>
            </a:r>
            <a:r>
              <a:rPr lang="ko-KR" altLang="en-US" dirty="0" smtClean="0"/>
              <a:t> 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131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8720" y="648393"/>
            <a:ext cx="63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양방향 </a:t>
            </a:r>
            <a:r>
              <a:rPr lang="en-US" altLang="ko-KR" dirty="0" smtClean="0"/>
              <a:t>GRU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108449"/>
            <a:ext cx="4714875" cy="2828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4028098"/>
            <a:ext cx="6429375" cy="43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8720" y="4556972"/>
            <a:ext cx="782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일반 </a:t>
            </a:r>
            <a:r>
              <a:rPr lang="en-US" altLang="ko-KR" dirty="0" smtClean="0"/>
              <a:t>GRU</a:t>
            </a:r>
            <a:r>
              <a:rPr lang="ko-KR" altLang="en-US" dirty="0" smtClean="0"/>
              <a:t>층과 비슷한 성능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-&gt; </a:t>
            </a:r>
            <a:r>
              <a:rPr lang="ko-KR" altLang="en-US" smtClean="0"/>
              <a:t>시간 반대 순서로 처리하는 작업에 성능이 매우 좋지 않기 때문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07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480BC-C63F-4066-A0AB-424DEAF44802}"/>
              </a:ext>
            </a:extLst>
          </p:cNvPr>
          <p:cNvSpPr txBox="1"/>
          <p:nvPr/>
        </p:nvSpPr>
        <p:spPr>
          <a:xfrm>
            <a:off x="1392702" y="872197"/>
            <a:ext cx="94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 </a:t>
            </a:r>
            <a:r>
              <a:rPr lang="ko-KR" altLang="en-US" dirty="0"/>
              <a:t>층과 </a:t>
            </a:r>
            <a:r>
              <a:rPr lang="en-US" altLang="ko-KR" dirty="0" err="1"/>
              <a:t>SimpleRNN</a:t>
            </a:r>
            <a:r>
              <a:rPr lang="en-US" altLang="ko-KR" dirty="0"/>
              <a:t> </a:t>
            </a:r>
            <a:r>
              <a:rPr lang="ko-KR" altLang="en-US" dirty="0"/>
              <a:t>층을 사용한 모델 훈련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A06668-703E-40D4-870E-CECF3A5E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1" y="1555578"/>
            <a:ext cx="9457265" cy="31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8A2DC-C797-481D-B472-C6D0F58FA81E}"/>
              </a:ext>
            </a:extLst>
          </p:cNvPr>
          <p:cNvSpPr txBox="1"/>
          <p:nvPr/>
        </p:nvSpPr>
        <p:spPr>
          <a:xfrm>
            <a:off x="1252025" y="872197"/>
            <a:ext cx="882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E33C6E-20F9-4039-86CC-C1A8BA63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5" y="1241529"/>
            <a:ext cx="4657725" cy="500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E12581-8627-40E9-9F2C-C60AE5ABC84C}"/>
              </a:ext>
            </a:extLst>
          </p:cNvPr>
          <p:cNvSpPr txBox="1"/>
          <p:nvPr/>
        </p:nvSpPr>
        <p:spPr>
          <a:xfrm>
            <a:off x="5331655" y="1575582"/>
            <a:ext cx="580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기존 </a:t>
            </a:r>
            <a:r>
              <a:rPr lang="en-US" altLang="ko-KR" dirty="0"/>
              <a:t>3</a:t>
            </a:r>
            <a:r>
              <a:rPr lang="ko-KR" altLang="en-US" dirty="0"/>
              <a:t>장에서 사용한 모델보다 성능이 높지 않음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전체 시퀀스가 아니라 순서대로 </a:t>
            </a:r>
            <a:r>
              <a:rPr lang="en-US" altLang="ko-KR" dirty="0"/>
              <a:t>500</a:t>
            </a:r>
            <a:r>
              <a:rPr lang="ko-KR" altLang="en-US" dirty="0"/>
              <a:t>개 단어만 입력에 사용했기 때문</a:t>
            </a:r>
          </a:p>
        </p:txBody>
      </p:sp>
    </p:spTree>
    <p:extLst>
      <p:ext uri="{BB962C8B-B14F-4D97-AF65-F5344CB8AC3E}">
        <p14:creationId xmlns:p14="http://schemas.microsoft.com/office/powerpoint/2010/main" val="305366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3C2B-6292-4B5B-99DF-7AFB6AA7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층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848D8-6012-4699-A504-B4CDF8B8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 : </a:t>
            </a:r>
            <a:r>
              <a:rPr lang="ko-KR" altLang="en-US" dirty="0" err="1"/>
              <a:t>그래디언트</a:t>
            </a:r>
            <a:r>
              <a:rPr lang="ko-KR" altLang="en-US" dirty="0"/>
              <a:t> 소실 문제에 대한 연구의 결정체</a:t>
            </a:r>
            <a:endParaRPr lang="en-US" altLang="ko-KR" dirty="0"/>
          </a:p>
          <a:p>
            <a:r>
              <a:rPr lang="ko-KR" altLang="en-US" dirty="0"/>
              <a:t>오래된 시그널이 점차 소실되는 것을 막아준다</a:t>
            </a:r>
          </a:p>
        </p:txBody>
      </p:sp>
    </p:spTree>
    <p:extLst>
      <p:ext uri="{BB962C8B-B14F-4D97-AF65-F5344CB8AC3E}">
        <p14:creationId xmlns:p14="http://schemas.microsoft.com/office/powerpoint/2010/main" val="228645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92954-065B-4954-9732-3C17094C6BA5}"/>
              </a:ext>
            </a:extLst>
          </p:cNvPr>
          <p:cNvSpPr txBox="1"/>
          <p:nvPr/>
        </p:nvSpPr>
        <p:spPr>
          <a:xfrm>
            <a:off x="1033670" y="848139"/>
            <a:ext cx="931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케라스를</a:t>
            </a:r>
            <a:r>
              <a:rPr lang="ko-KR" altLang="en-US" dirty="0"/>
              <a:t> 사용한 </a:t>
            </a:r>
            <a:r>
              <a:rPr lang="en-US" altLang="ko-KR" dirty="0"/>
              <a:t>LSTM </a:t>
            </a:r>
            <a:r>
              <a:rPr lang="ko-KR" altLang="en-US" dirty="0"/>
              <a:t>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63D188-E57E-46BB-9D66-67947975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1217471"/>
            <a:ext cx="6492545" cy="38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8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229B5C-257D-4B79-8720-5C4F0791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66" y="839108"/>
            <a:ext cx="5910308" cy="5463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462163-7A5A-4ADA-A5BA-4CE7F557C11D}"/>
              </a:ext>
            </a:extLst>
          </p:cNvPr>
          <p:cNvSpPr txBox="1"/>
          <p:nvPr/>
        </p:nvSpPr>
        <p:spPr>
          <a:xfrm>
            <a:off x="6386732" y="1041009"/>
            <a:ext cx="4458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SimpleRNN</a:t>
            </a:r>
            <a:r>
              <a:rPr lang="en-US" altLang="ko-KR" dirty="0"/>
              <a:t> </a:t>
            </a:r>
            <a:r>
              <a:rPr lang="ko-KR" altLang="en-US" dirty="0"/>
              <a:t>네트워크보다 더 나은 정확도 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 err="1"/>
              <a:t>그래디언트</a:t>
            </a:r>
            <a:r>
              <a:rPr lang="ko-KR" altLang="en-US" dirty="0"/>
              <a:t> 소실 문제로부터 덜 영향을 받기 때문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장에서 사용한 모델보다 더 적은 데이터를 사용하고도 더 나은 결과 도출</a:t>
            </a:r>
          </a:p>
        </p:txBody>
      </p:sp>
    </p:spTree>
    <p:extLst>
      <p:ext uri="{BB962C8B-B14F-4D97-AF65-F5344CB8AC3E}">
        <p14:creationId xmlns:p14="http://schemas.microsoft.com/office/powerpoint/2010/main" val="40440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 신경망의 고급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순환 신경망의 성능과 일반화 능력을 향상시키기 위한 고급 기술</a:t>
            </a:r>
            <a:endParaRPr lang="en-US" altLang="ko-KR" dirty="0" smtClean="0"/>
          </a:p>
          <a:p>
            <a:r>
              <a:rPr lang="ko-KR" altLang="en-US" dirty="0" smtClean="0"/>
              <a:t>순환 </a:t>
            </a:r>
            <a:r>
              <a:rPr lang="ko-KR" altLang="en-US" dirty="0" err="1" smtClean="0"/>
              <a:t>드롭아웃</a:t>
            </a:r>
            <a:endParaRPr lang="en-US" altLang="ko-KR" dirty="0" smtClean="0"/>
          </a:p>
          <a:p>
            <a:r>
              <a:rPr lang="ko-KR" altLang="en-US" dirty="0" err="1" smtClean="0"/>
              <a:t>스태킹</a:t>
            </a:r>
            <a:r>
              <a:rPr lang="ko-KR" altLang="en-US" dirty="0" smtClean="0"/>
              <a:t> 순환 층</a:t>
            </a:r>
            <a:endParaRPr lang="en-US" altLang="ko-KR" dirty="0" smtClean="0"/>
          </a:p>
          <a:p>
            <a:r>
              <a:rPr lang="ko-KR" altLang="en-US" dirty="0" smtClean="0"/>
              <a:t>양방향 순환 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788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예측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데이터</a:t>
            </a:r>
            <a:endParaRPr lang="en-US" altLang="ko-KR" dirty="0" smtClean="0"/>
          </a:p>
          <a:p>
            <a:r>
              <a:rPr lang="ko-KR" altLang="en-US" dirty="0" smtClean="0"/>
              <a:t>수년간에 걸친 데이터의 최근 데이터를 입력으로 사용하여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시간 이후 기온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42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387</Words>
  <Application>Microsoft Office PowerPoint</Application>
  <PresentationFormat>와이드스크린</PresentationFormat>
  <Paragraphs>71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순환 신경망 이해하기</vt:lpstr>
      <vt:lpstr>PowerPoint 프레젠테이션</vt:lpstr>
      <vt:lpstr>PowerPoint 프레젠테이션</vt:lpstr>
      <vt:lpstr>PowerPoint 프레젠테이션</vt:lpstr>
      <vt:lpstr>LSTM과 GRU 층 이해하기</vt:lpstr>
      <vt:lpstr>PowerPoint 프레젠테이션</vt:lpstr>
      <vt:lpstr>PowerPoint 프레젠테이션</vt:lpstr>
      <vt:lpstr>순환 신경망의 고급 사용법</vt:lpstr>
      <vt:lpstr>기온 예측 문제</vt:lpstr>
      <vt:lpstr>PowerPoint 프레젠테이션</vt:lpstr>
      <vt:lpstr>PowerPoint 프레젠테이션</vt:lpstr>
      <vt:lpstr>PowerPoint 프레젠테이션</vt:lpstr>
      <vt:lpstr>일자별 수준의 시계열 데이터 예측</vt:lpstr>
      <vt:lpstr>PowerPoint 프레젠테이션</vt:lpstr>
      <vt:lpstr>PowerPoint 프레젠테이션</vt:lpstr>
      <vt:lpstr>PowerPoint 프레젠테이션</vt:lpstr>
      <vt:lpstr>상식 수준의 기준점</vt:lpstr>
      <vt:lpstr>PowerPoint 프레젠테이션</vt:lpstr>
      <vt:lpstr>PowerPoint 프레젠테이션</vt:lpstr>
      <vt:lpstr>PowerPoint 프레젠테이션</vt:lpstr>
      <vt:lpstr>PowerPoint 프레젠테이션</vt:lpstr>
      <vt:lpstr>과대적합 감소시키기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순환 신경망 이해하기</dc:title>
  <dc:creator>신용진</dc:creator>
  <cp:lastModifiedBy>신용진</cp:lastModifiedBy>
  <cp:revision>11</cp:revision>
  <dcterms:created xsi:type="dcterms:W3CDTF">2021-01-24T12:08:19Z</dcterms:created>
  <dcterms:modified xsi:type="dcterms:W3CDTF">2021-01-25T02:04:27Z</dcterms:modified>
</cp:coreProperties>
</file>