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B298C-8D8B-0A39-4E15-2C514E5674D2}" v="2475" dt="2021-01-07T08:17:58.788"/>
    <p1510:client id="{8E229941-A978-400D-B608-BD1BCC24629C}" v="18" dt="2021-01-07T06:19:31.653"/>
    <p1510:client id="{92D76F79-0337-43C0-9689-08ACAC4E82BC}" v="79" dt="2021-01-07T06:13:37.645"/>
    <p1510:client id="{ADC24EDB-A0E6-987D-B869-E8D4597B9EF0}" v="2" dt="2021-01-07T12:53:36.214"/>
    <p1510:client id="{AEAFC959-8F8A-4041-8F40-3765F94729B7}" v="107" dt="2021-01-07T06:16:55.359"/>
    <p1510:client id="{D33E5247-18CA-4641-2E5E-724BC99BABDA}" v="3" dt="2021-01-07T15:21:44.490"/>
    <p1510:client id="{FBBF07BC-65ED-473C-A897-C61BD262E357}" v="235" dt="2021-01-07T05:57:21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주헌" userId="S::diting9813@skuniv.ac.kr::f7b51415-4b6f-44fe-85f5-fdd062efac66" providerId="AD" clId="Web-{92D76F79-0337-43C0-9689-08ACAC4E82BC}"/>
    <pc:docChg chg="addSld modSld">
      <pc:chgData name="염주헌" userId="S::diting9813@skuniv.ac.kr::f7b51415-4b6f-44fe-85f5-fdd062efac66" providerId="AD" clId="Web-{92D76F79-0337-43C0-9689-08ACAC4E82BC}" dt="2021-01-07T06:13:37.645" v="77" actId="20577"/>
      <pc:docMkLst>
        <pc:docMk/>
      </pc:docMkLst>
      <pc:sldChg chg="modSp new">
        <pc:chgData name="염주헌" userId="S::diting9813@skuniv.ac.kr::f7b51415-4b6f-44fe-85f5-fdd062efac66" providerId="AD" clId="Web-{92D76F79-0337-43C0-9689-08ACAC4E82BC}" dt="2021-01-07T06:13:37.645" v="77" actId="20577"/>
        <pc:sldMkLst>
          <pc:docMk/>
          <pc:sldMk cId="2183575794" sldId="257"/>
        </pc:sldMkLst>
        <pc:spChg chg="mod">
          <ac:chgData name="염주헌" userId="S::diting9813@skuniv.ac.kr::f7b51415-4b6f-44fe-85f5-fdd062efac66" providerId="AD" clId="Web-{92D76F79-0337-43C0-9689-08ACAC4E82BC}" dt="2021-01-07T05:58:22.069" v="8" actId="20577"/>
          <ac:spMkLst>
            <pc:docMk/>
            <pc:sldMk cId="2183575794" sldId="257"/>
            <ac:spMk id="2" creationId="{3DDBBA25-1B45-44A4-8DEE-0CFD3CB7A949}"/>
          </ac:spMkLst>
        </pc:spChg>
        <pc:spChg chg="mod">
          <ac:chgData name="염주헌" userId="S::diting9813@skuniv.ac.kr::f7b51415-4b6f-44fe-85f5-fdd062efac66" providerId="AD" clId="Web-{92D76F79-0337-43C0-9689-08ACAC4E82BC}" dt="2021-01-07T06:13:37.645" v="77" actId="20577"/>
          <ac:spMkLst>
            <pc:docMk/>
            <pc:sldMk cId="2183575794" sldId="257"/>
            <ac:spMk id="3" creationId="{4DDBC322-8734-4A1C-8968-20ED935147AD}"/>
          </ac:spMkLst>
        </pc:spChg>
      </pc:sldChg>
    </pc:docChg>
  </pc:docChgLst>
  <pc:docChgLst>
    <pc:chgData name="염주헌" userId="S::diting9813@skuniv.ac.kr::f7b51415-4b6f-44fe-85f5-fdd062efac66" providerId="AD" clId="Web-{FBBF07BC-65ED-473C-A897-C61BD262E357}"/>
    <pc:docChg chg="modSld addMainMaster delMainMaster">
      <pc:chgData name="염주헌" userId="S::diting9813@skuniv.ac.kr::f7b51415-4b6f-44fe-85f5-fdd062efac66" providerId="AD" clId="Web-{FBBF07BC-65ED-473C-A897-C61BD262E357}" dt="2021-01-07T05:57:20.841" v="236" actId="20577"/>
      <pc:docMkLst>
        <pc:docMk/>
      </pc:docMkLst>
      <pc:sldChg chg="addSp delSp modSp mod setBg modClrScheme setClrOvrMap chgLayout">
        <pc:chgData name="염주헌" userId="S::diting9813@skuniv.ac.kr::f7b51415-4b6f-44fe-85f5-fdd062efac66" providerId="AD" clId="Web-{FBBF07BC-65ED-473C-A897-C61BD262E357}" dt="2021-01-07T05:57:20.841" v="235" actId="20577"/>
        <pc:sldMkLst>
          <pc:docMk/>
          <pc:sldMk cId="3569210928" sldId="256"/>
        </pc:sldMkLst>
        <pc:spChg chg="mod">
          <ac:chgData name="염주헌" userId="S::diting9813@skuniv.ac.kr::f7b51415-4b6f-44fe-85f5-fdd062efac66" providerId="AD" clId="Web-{FBBF07BC-65ED-473C-A897-C61BD262E357}" dt="2021-01-07T05:56:07.778" v="3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주헌" userId="S::diting9813@skuniv.ac.kr::f7b51415-4b6f-44fe-85f5-fdd062efac66" providerId="AD" clId="Web-{FBBF07BC-65ED-473C-A897-C61BD262E357}" dt="2021-01-07T05:57:20.841" v="235" actId="20577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염주헌" userId="S::diting9813@skuniv.ac.kr::f7b51415-4b6f-44fe-85f5-fdd062efac66" providerId="AD" clId="Web-{FBBF07BC-65ED-473C-A897-C61BD262E357}" dt="2021-01-07T05:55:19.152" v="1"/>
          <ac:spMkLst>
            <pc:docMk/>
            <pc:sldMk cId="3569210928" sldId="256"/>
            <ac:spMk id="9" creationId="{657F69E0-C4B0-4BEC-A689-4F8D877F05D4}"/>
          </ac:spMkLst>
        </pc:spChg>
        <pc:spChg chg="add del">
          <ac:chgData name="염주헌" userId="S::diting9813@skuniv.ac.kr::f7b51415-4b6f-44fe-85f5-fdd062efac66" providerId="AD" clId="Web-{FBBF07BC-65ED-473C-A897-C61BD262E357}" dt="2021-01-07T05:55:19.152" v="1"/>
          <ac:spMkLst>
            <pc:docMk/>
            <pc:sldMk cId="3569210928" sldId="256"/>
            <ac:spMk id="11" creationId="{9F6380B4-6A1C-481E-8408-B4E6C75B9B81}"/>
          </ac:spMkLst>
        </pc:spChg>
        <pc:picChg chg="add del">
          <ac:chgData name="염주헌" userId="S::diting9813@skuniv.ac.kr::f7b51415-4b6f-44fe-85f5-fdd062efac66" providerId="AD" clId="Web-{FBBF07BC-65ED-473C-A897-C61BD262E357}" dt="2021-01-07T05:55:19.152" v="1"/>
          <ac:picMkLst>
            <pc:docMk/>
            <pc:sldMk cId="3569210928" sldId="256"/>
            <ac:picMk id="4" creationId="{6BA7D8D2-0D66-4D37-BD49-F7D0B60E93A5}"/>
          </ac:picMkLst>
        </pc:picChg>
        <pc:picChg chg="add">
          <ac:chgData name="염주헌" userId="S::diting9813@skuniv.ac.kr::f7b51415-4b6f-44fe-85f5-fdd062efac66" providerId="AD" clId="Web-{FBBF07BC-65ED-473C-A897-C61BD262E357}" dt="2021-01-07T05:55:19.292" v="2"/>
          <ac:picMkLst>
            <pc:docMk/>
            <pc:sldMk cId="3569210928" sldId="256"/>
            <ac:picMk id="5" creationId="{C25B772F-83F2-4FA9-82CE-C6252071D392}"/>
          </ac:picMkLst>
        </pc:picChg>
      </pc:sldChg>
      <pc:sldMasterChg chg="add del addSldLayout delSldLayout">
        <pc:chgData name="염주헌" userId="S::diting9813@skuniv.ac.kr::f7b51415-4b6f-44fe-85f5-fdd062efac66" providerId="AD" clId="Web-{FBBF07BC-65ED-473C-A897-C61BD262E357}" dt="2021-01-07T05:55:19.292" v="2"/>
        <pc:sldMasterMkLst>
          <pc:docMk/>
          <pc:sldMasterMk cId="3686743294" sldId="2147483648"/>
        </pc:sldMasterMkLst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염주헌" userId="S::diting9813@skuniv.ac.kr::f7b51415-4b6f-44fe-85f5-fdd062efac66" providerId="AD" clId="Web-{FBBF07BC-65ED-473C-A897-C61BD262E357}" dt="2021-01-07T05:55:19.152" v="1"/>
        <pc:sldMasterMkLst>
          <pc:docMk/>
          <pc:sldMasterMk cId="3448863640" sldId="2147483673"/>
        </pc:sldMasterMkLst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1960337942" sldId="2147483662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4016889625" sldId="2147483663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4087433472" sldId="2147483664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927420613" sldId="2147483665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289589941" sldId="2147483666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3061021349" sldId="2147483667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4144545742" sldId="2147483668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1268230405" sldId="2147483669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189591463" sldId="2147483670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3671772745" sldId="2147483671"/>
          </pc:sldLayoutMkLst>
        </pc:sldLayoutChg>
        <pc:sldLayoutChg chg="add del">
          <pc:chgData name="염주헌" userId="S::diting9813@skuniv.ac.kr::f7b51415-4b6f-44fe-85f5-fdd062efac66" providerId="AD" clId="Web-{FBBF07BC-65ED-473C-A897-C61BD262E357}" dt="2021-01-07T05:55:19.152" v="1"/>
          <pc:sldLayoutMkLst>
            <pc:docMk/>
            <pc:sldMasterMk cId="3448863640" sldId="2147483673"/>
            <pc:sldLayoutMk cId="712088962" sldId="2147483672"/>
          </pc:sldLayoutMkLst>
        </pc:sldLayoutChg>
      </pc:sldMasterChg>
      <pc:sldMasterChg chg="add addSldLayout">
        <pc:chgData name="염주헌" userId="S::diting9813@skuniv.ac.kr::f7b51415-4b6f-44fe-85f5-fdd062efac66" providerId="AD" clId="Web-{FBBF07BC-65ED-473C-A897-C61BD262E357}" dt="2021-01-07T05:55:19.292" v="2"/>
        <pc:sldMasterMkLst>
          <pc:docMk/>
          <pc:sldMasterMk cId="666715016" sldId="2147483705"/>
        </pc:sldMasterMkLst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1256696240" sldId="2147483688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1500099530" sldId="2147483689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1984323187" sldId="2147483690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4199736390" sldId="2147483691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2656264505" sldId="2147483692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1577097364" sldId="2147483693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3075588821" sldId="2147483694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368973724" sldId="2147483695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3410072606" sldId="2147483696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3000177516" sldId="2147483697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994143115" sldId="2147483698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2372529668" sldId="2147483699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1571484072" sldId="2147483700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3526294281" sldId="2147483701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1105336632" sldId="2147483702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4136555185" sldId="2147483703"/>
          </pc:sldLayoutMkLst>
        </pc:sldLayoutChg>
        <pc:sldLayoutChg chg="add">
          <pc:chgData name="염주헌" userId="S::diting9813@skuniv.ac.kr::f7b51415-4b6f-44fe-85f5-fdd062efac66" providerId="AD" clId="Web-{FBBF07BC-65ED-473C-A897-C61BD262E357}" dt="2021-01-07T05:55:19.292" v="2"/>
          <pc:sldLayoutMkLst>
            <pc:docMk/>
            <pc:sldMasterMk cId="666715016" sldId="2147483705"/>
            <pc:sldLayoutMk cId="797057847" sldId="2147483704"/>
          </pc:sldLayoutMkLst>
        </pc:sldLayoutChg>
      </pc:sldMasterChg>
    </pc:docChg>
  </pc:docChgLst>
  <pc:docChgLst>
    <pc:chgData name="염주헌" userId="S::diting9813@skuniv.ac.kr::f7b51415-4b6f-44fe-85f5-fdd062efac66" providerId="AD" clId="Web-{ADC24EDB-A0E6-987D-B869-E8D4597B9EF0}"/>
    <pc:docChg chg="modSld">
      <pc:chgData name="염주헌" userId="S::diting9813@skuniv.ac.kr::f7b51415-4b6f-44fe-85f5-fdd062efac66" providerId="AD" clId="Web-{ADC24EDB-A0E6-987D-B869-E8D4597B9EF0}" dt="2021-01-07T12:53:09.667" v="0" actId="20577"/>
      <pc:docMkLst>
        <pc:docMk/>
      </pc:docMkLst>
      <pc:sldChg chg="modSp">
        <pc:chgData name="염주헌" userId="S::diting9813@skuniv.ac.kr::f7b51415-4b6f-44fe-85f5-fdd062efac66" providerId="AD" clId="Web-{ADC24EDB-A0E6-987D-B869-E8D4597B9EF0}" dt="2021-01-07T12:53:09.667" v="0" actId="20577"/>
        <pc:sldMkLst>
          <pc:docMk/>
          <pc:sldMk cId="774343837" sldId="271"/>
        </pc:sldMkLst>
        <pc:spChg chg="mod">
          <ac:chgData name="염주헌" userId="S::diting9813@skuniv.ac.kr::f7b51415-4b6f-44fe-85f5-fdd062efac66" providerId="AD" clId="Web-{ADC24EDB-A0E6-987D-B869-E8D4597B9EF0}" dt="2021-01-07T12:53:09.667" v="0" actId="20577"/>
          <ac:spMkLst>
            <pc:docMk/>
            <pc:sldMk cId="774343837" sldId="271"/>
            <ac:spMk id="2" creationId="{D92858CB-2A1C-47FD-9E24-1DF97643AEDB}"/>
          </ac:spMkLst>
        </pc:spChg>
      </pc:sldChg>
    </pc:docChg>
  </pc:docChgLst>
  <pc:docChgLst>
    <pc:chgData name="염주헌" userId="S::diting9813@skuniv.ac.kr::f7b51415-4b6f-44fe-85f5-fdd062efac66" providerId="AD" clId="Web-{AEAFC959-8F8A-4041-8F40-3765F94729B7}"/>
    <pc:docChg chg="modSld">
      <pc:chgData name="염주헌" userId="S::diting9813@skuniv.ac.kr::f7b51415-4b6f-44fe-85f5-fdd062efac66" providerId="AD" clId="Web-{AEAFC959-8F8A-4041-8F40-3765F94729B7}" dt="2021-01-07T06:16:55.359" v="106" actId="20577"/>
      <pc:docMkLst>
        <pc:docMk/>
      </pc:docMkLst>
      <pc:sldChg chg="modSp">
        <pc:chgData name="염주헌" userId="S::diting9813@skuniv.ac.kr::f7b51415-4b6f-44fe-85f5-fdd062efac66" providerId="AD" clId="Web-{AEAFC959-8F8A-4041-8F40-3765F94729B7}" dt="2021-01-07T06:16:55.359" v="106" actId="20577"/>
        <pc:sldMkLst>
          <pc:docMk/>
          <pc:sldMk cId="2183575794" sldId="257"/>
        </pc:sldMkLst>
        <pc:spChg chg="mod">
          <ac:chgData name="염주헌" userId="S::diting9813@skuniv.ac.kr::f7b51415-4b6f-44fe-85f5-fdd062efac66" providerId="AD" clId="Web-{AEAFC959-8F8A-4041-8F40-3765F94729B7}" dt="2021-01-07T06:16:55.359" v="106" actId="20577"/>
          <ac:spMkLst>
            <pc:docMk/>
            <pc:sldMk cId="2183575794" sldId="257"/>
            <ac:spMk id="3" creationId="{4DDBC322-8734-4A1C-8968-20ED935147AD}"/>
          </ac:spMkLst>
        </pc:spChg>
      </pc:sldChg>
    </pc:docChg>
  </pc:docChgLst>
  <pc:docChgLst>
    <pc:chgData clId="Web-{D33E5247-18CA-4641-2E5E-724BC99BABDA}"/>
    <pc:docChg chg="modSld">
      <pc:chgData name="" userId="" providerId="" clId="Web-{D33E5247-18CA-4641-2E5E-724BC99BABDA}" dt="2021-01-07T15:19:33.908" v="0" actId="1076"/>
      <pc:docMkLst>
        <pc:docMk/>
      </pc:docMkLst>
      <pc:sldChg chg="modSp">
        <pc:chgData name="" userId="" providerId="" clId="Web-{D33E5247-18CA-4641-2E5E-724BC99BABDA}" dt="2021-01-07T15:19:33.908" v="0" actId="1076"/>
        <pc:sldMkLst>
          <pc:docMk/>
          <pc:sldMk cId="3569210928" sldId="256"/>
        </pc:sldMkLst>
        <pc:picChg chg="mod">
          <ac:chgData name="" userId="" providerId="" clId="Web-{D33E5247-18CA-4641-2E5E-724BC99BABDA}" dt="2021-01-07T15:19:33.908" v="0" actId="1076"/>
          <ac:picMkLst>
            <pc:docMk/>
            <pc:sldMk cId="3569210928" sldId="256"/>
            <ac:picMk id="5" creationId="{C25B772F-83F2-4FA9-82CE-C6252071D392}"/>
          </ac:picMkLst>
        </pc:picChg>
      </pc:sldChg>
    </pc:docChg>
  </pc:docChgLst>
  <pc:docChgLst>
    <pc:chgData name="염주헌" userId="S::diting9813@skuniv.ac.kr::f7b51415-4b6f-44fe-85f5-fdd062efac66" providerId="AD" clId="Web-{8E229941-A978-400D-B608-BD1BCC24629C}"/>
    <pc:docChg chg="modSld">
      <pc:chgData name="염주헌" userId="S::diting9813@skuniv.ac.kr::f7b51415-4b6f-44fe-85f5-fdd062efac66" providerId="AD" clId="Web-{8E229941-A978-400D-B608-BD1BCC24629C}" dt="2021-01-07T06:19:31.653" v="17" actId="20577"/>
      <pc:docMkLst>
        <pc:docMk/>
      </pc:docMkLst>
      <pc:sldChg chg="modSp">
        <pc:chgData name="염주헌" userId="S::diting9813@skuniv.ac.kr::f7b51415-4b6f-44fe-85f5-fdd062efac66" providerId="AD" clId="Web-{8E229941-A978-400D-B608-BD1BCC24629C}" dt="2021-01-07T06:19:31.653" v="17" actId="20577"/>
        <pc:sldMkLst>
          <pc:docMk/>
          <pc:sldMk cId="2183575794" sldId="257"/>
        </pc:sldMkLst>
        <pc:spChg chg="mod">
          <ac:chgData name="염주헌" userId="S::diting9813@skuniv.ac.kr::f7b51415-4b6f-44fe-85f5-fdd062efac66" providerId="AD" clId="Web-{8E229941-A978-400D-B608-BD1BCC24629C}" dt="2021-01-07T06:19:31.653" v="17" actId="20577"/>
          <ac:spMkLst>
            <pc:docMk/>
            <pc:sldMk cId="2183575794" sldId="257"/>
            <ac:spMk id="3" creationId="{4DDBC322-8734-4A1C-8968-20ED935147AD}"/>
          </ac:spMkLst>
        </pc:spChg>
      </pc:sldChg>
    </pc:docChg>
  </pc:docChgLst>
  <pc:docChgLst>
    <pc:chgData name="염주헌" userId="S::diting9813@skuniv.ac.kr::f7b51415-4b6f-44fe-85f5-fdd062efac66" providerId="AD" clId="Web-{D33E5247-18CA-4641-2E5E-724BC99BABDA}"/>
    <pc:docChg chg="modSld sldOrd">
      <pc:chgData name="염주헌" userId="S::diting9813@skuniv.ac.kr::f7b51415-4b6f-44fe-85f5-fdd062efac66" providerId="AD" clId="Web-{D33E5247-18CA-4641-2E5E-724BC99BABDA}" dt="2021-01-07T15:21:44.490" v="1"/>
      <pc:docMkLst>
        <pc:docMk/>
      </pc:docMkLst>
      <pc:sldChg chg="addSp">
        <pc:chgData name="염주헌" userId="S::diting9813@skuniv.ac.kr::f7b51415-4b6f-44fe-85f5-fdd062efac66" providerId="AD" clId="Web-{D33E5247-18CA-4641-2E5E-724BC99BABDA}" dt="2021-01-07T15:20:52.270" v="0"/>
        <pc:sldMkLst>
          <pc:docMk/>
          <pc:sldMk cId="4183055858" sldId="262"/>
        </pc:sldMkLst>
        <pc:picChg chg="add">
          <ac:chgData name="염주헌" userId="S::diting9813@skuniv.ac.kr::f7b51415-4b6f-44fe-85f5-fdd062efac66" providerId="AD" clId="Web-{D33E5247-18CA-4641-2E5E-724BC99BABDA}" dt="2021-01-07T15:20:52.270" v="0"/>
          <ac:picMkLst>
            <pc:docMk/>
            <pc:sldMk cId="4183055858" sldId="262"/>
            <ac:picMk id="8" creationId="{F6D9CDCE-7011-4E35-87D8-F183E137F7B8}"/>
          </ac:picMkLst>
        </pc:picChg>
      </pc:sldChg>
      <pc:sldChg chg="ord">
        <pc:chgData name="염주헌" userId="S::diting9813@skuniv.ac.kr::f7b51415-4b6f-44fe-85f5-fdd062efac66" providerId="AD" clId="Web-{D33E5247-18CA-4641-2E5E-724BC99BABDA}" dt="2021-01-07T15:21:44.490" v="1"/>
        <pc:sldMkLst>
          <pc:docMk/>
          <pc:sldMk cId="4066675940" sldId="270"/>
        </pc:sldMkLst>
      </pc:sldChg>
    </pc:docChg>
  </pc:docChgLst>
  <pc:docChgLst>
    <pc:chgData name="염주헌" userId="S::diting9813@skuniv.ac.kr::f7b51415-4b6f-44fe-85f5-fdd062efac66" providerId="AD" clId="Web-{36CB298C-8D8B-0A39-4E15-2C514E5674D2}"/>
    <pc:docChg chg="addSld delSld modSld">
      <pc:chgData name="염주헌" userId="S::diting9813@skuniv.ac.kr::f7b51415-4b6f-44fe-85f5-fdd062efac66" providerId="AD" clId="Web-{36CB298C-8D8B-0A39-4E15-2C514E5674D2}" dt="2021-01-07T08:17:58.788" v="2463" actId="20577"/>
      <pc:docMkLst>
        <pc:docMk/>
      </pc:docMkLst>
      <pc:sldChg chg="addSp delSp modSp mod setBg setClrOvrMap">
        <pc:chgData name="염주헌" userId="S::diting9813@skuniv.ac.kr::f7b51415-4b6f-44fe-85f5-fdd062efac66" providerId="AD" clId="Web-{36CB298C-8D8B-0A39-4E15-2C514E5674D2}" dt="2021-01-07T07:12:16.338" v="2338" actId="20577"/>
        <pc:sldMkLst>
          <pc:docMk/>
          <pc:sldMk cId="2183575794" sldId="257"/>
        </pc:sldMkLst>
        <pc:spChg chg="mod">
          <ac:chgData name="염주헌" userId="S::diting9813@skuniv.ac.kr::f7b51415-4b6f-44fe-85f5-fdd062efac66" providerId="AD" clId="Web-{36CB298C-8D8B-0A39-4E15-2C514E5674D2}" dt="2021-01-07T07:11:10.558" v="2311" actId="20577"/>
          <ac:spMkLst>
            <pc:docMk/>
            <pc:sldMk cId="2183575794" sldId="257"/>
            <ac:spMk id="2" creationId="{3DDBBA25-1B45-44A4-8DEE-0CFD3CB7A949}"/>
          </ac:spMkLst>
        </pc:spChg>
        <pc:spChg chg="mod">
          <ac:chgData name="염주헌" userId="S::diting9813@skuniv.ac.kr::f7b51415-4b6f-44fe-85f5-fdd062efac66" providerId="AD" clId="Web-{36CB298C-8D8B-0A39-4E15-2C514E5674D2}" dt="2021-01-07T07:12:16.338" v="2338" actId="20577"/>
          <ac:spMkLst>
            <pc:docMk/>
            <pc:sldMk cId="2183575794" sldId="257"/>
            <ac:spMk id="3" creationId="{4DDBC322-8734-4A1C-8968-20ED935147AD}"/>
          </ac:spMkLst>
        </pc:spChg>
        <pc:spChg chg="add del">
          <ac:chgData name="염주헌" userId="S::diting9813@skuniv.ac.kr::f7b51415-4b6f-44fe-85f5-fdd062efac66" providerId="AD" clId="Web-{36CB298C-8D8B-0A39-4E15-2C514E5674D2}" dt="2021-01-07T06:20:55.410" v="37"/>
          <ac:spMkLst>
            <pc:docMk/>
            <pc:sldMk cId="2183575794" sldId="257"/>
            <ac:spMk id="5" creationId="{56B051A4-96A7-4A11-9DAD-063A9C577F83}"/>
          </ac:spMkLst>
        </pc:spChg>
        <pc:spChg chg="add del">
          <ac:chgData name="염주헌" userId="S::diting9813@skuniv.ac.kr::f7b51415-4b6f-44fe-85f5-fdd062efac66" providerId="AD" clId="Web-{36CB298C-8D8B-0A39-4E15-2C514E5674D2}" dt="2021-01-07T06:20:55.410" v="37"/>
          <ac:spMkLst>
            <pc:docMk/>
            <pc:sldMk cId="2183575794" sldId="257"/>
            <ac:spMk id="6" creationId="{45B67B9C-9B45-4084-9BB5-187071EE9A61}"/>
          </ac:spMkLst>
        </pc:spChg>
        <pc:spChg chg="add del">
          <ac:chgData name="염주헌" userId="S::diting9813@skuniv.ac.kr::f7b51415-4b6f-44fe-85f5-fdd062efac66" providerId="AD" clId="Web-{36CB298C-8D8B-0A39-4E15-2C514E5674D2}" dt="2021-01-07T06:21:08.176" v="41"/>
          <ac:spMkLst>
            <pc:docMk/>
            <pc:sldMk cId="2183575794" sldId="257"/>
            <ac:spMk id="7" creationId="{769960A3-4EE1-43D2-ABFC-C7A03ED21489}"/>
          </ac:spMkLst>
        </pc:spChg>
        <pc:spChg chg="add del">
          <ac:chgData name="염주헌" userId="S::diting9813@skuniv.ac.kr::f7b51415-4b6f-44fe-85f5-fdd062efac66" providerId="AD" clId="Web-{36CB298C-8D8B-0A39-4E15-2C514E5674D2}" dt="2021-01-07T06:20:41.410" v="35"/>
          <ac:spMkLst>
            <pc:docMk/>
            <pc:sldMk cId="2183575794" sldId="257"/>
            <ac:spMk id="8" creationId="{7CFAC9FD-BAD6-47B4-9C11-BE23CEAC750B}"/>
          </ac:spMkLst>
        </pc:spChg>
        <pc:spChg chg="add del">
          <ac:chgData name="염주헌" userId="S::diting9813@skuniv.ac.kr::f7b51415-4b6f-44fe-85f5-fdd062efac66" providerId="AD" clId="Web-{36CB298C-8D8B-0A39-4E15-2C514E5674D2}" dt="2021-01-07T06:20:41.410" v="35"/>
          <ac:spMkLst>
            <pc:docMk/>
            <pc:sldMk cId="2183575794" sldId="257"/>
            <ac:spMk id="10" creationId="{45B67B9C-9B45-4084-9BB5-187071EE9A61}"/>
          </ac:spMkLst>
        </pc:spChg>
        <pc:spChg chg="add del">
          <ac:chgData name="염주헌" userId="S::diting9813@skuniv.ac.kr::f7b51415-4b6f-44fe-85f5-fdd062efac66" providerId="AD" clId="Web-{36CB298C-8D8B-0A39-4E15-2C514E5674D2}" dt="2021-01-07T06:22:46.210" v="42"/>
          <ac:spMkLst>
            <pc:docMk/>
            <pc:sldMk cId="2183575794" sldId="257"/>
            <ac:spMk id="14" creationId="{56B051A4-96A7-4A11-9DAD-063A9C577F83}"/>
          </ac:spMkLst>
        </pc:spChg>
        <pc:spChg chg="add del">
          <ac:chgData name="염주헌" userId="S::diting9813@skuniv.ac.kr::f7b51415-4b6f-44fe-85f5-fdd062efac66" providerId="AD" clId="Web-{36CB298C-8D8B-0A39-4E15-2C514E5674D2}" dt="2021-01-07T06:22:46.210" v="42"/>
          <ac:spMkLst>
            <pc:docMk/>
            <pc:sldMk cId="2183575794" sldId="257"/>
            <ac:spMk id="16" creationId="{45B67B9C-9B45-4084-9BB5-187071EE9A61}"/>
          </ac:spMkLst>
        </pc:spChg>
        <pc:spChg chg="add">
          <ac:chgData name="염주헌" userId="S::diting9813@skuniv.ac.kr::f7b51415-4b6f-44fe-85f5-fdd062efac66" providerId="AD" clId="Web-{36CB298C-8D8B-0A39-4E15-2C514E5674D2}" dt="2021-01-07T06:22:46.210" v="42"/>
          <ac:spMkLst>
            <pc:docMk/>
            <pc:sldMk cId="2183575794" sldId="257"/>
            <ac:spMk id="21" creationId="{769960A3-4EE1-43D2-ABFC-C7A03ED21489}"/>
          </ac:spMkLst>
        </pc:spChg>
        <pc:picChg chg="add mod">
          <ac:chgData name="염주헌" userId="S::diting9813@skuniv.ac.kr::f7b51415-4b6f-44fe-85f5-fdd062efac66" providerId="AD" clId="Web-{36CB298C-8D8B-0A39-4E15-2C514E5674D2}" dt="2021-01-07T07:12:13.338" v="2336" actId="14100"/>
          <ac:picMkLst>
            <pc:docMk/>
            <pc:sldMk cId="2183575794" sldId="257"/>
            <ac:picMk id="4" creationId="{9D94BC1A-31AB-4013-9A06-193E69E357C0}"/>
          </ac:picMkLst>
        </pc:picChg>
        <pc:picChg chg="add del">
          <ac:chgData name="염주헌" userId="S::diting9813@skuniv.ac.kr::f7b51415-4b6f-44fe-85f5-fdd062efac66" providerId="AD" clId="Web-{36CB298C-8D8B-0A39-4E15-2C514E5674D2}" dt="2021-01-07T06:21:08.176" v="41"/>
          <ac:picMkLst>
            <pc:docMk/>
            <pc:sldMk cId="2183575794" sldId="257"/>
            <ac:picMk id="9" creationId="{16ABCF9F-46A6-4370-8EC8-B1EDB4510B54}"/>
          </ac:picMkLst>
        </pc:picChg>
        <pc:picChg chg="add">
          <ac:chgData name="염주헌" userId="S::diting9813@skuniv.ac.kr::f7b51415-4b6f-44fe-85f5-fdd062efac66" providerId="AD" clId="Web-{36CB298C-8D8B-0A39-4E15-2C514E5674D2}" dt="2021-01-07T06:22:46.210" v="42"/>
          <ac:picMkLst>
            <pc:docMk/>
            <pc:sldMk cId="2183575794" sldId="257"/>
            <ac:picMk id="23" creationId="{16ABCF9F-46A6-4370-8EC8-B1EDB4510B54}"/>
          </ac:picMkLst>
        </pc:picChg>
      </pc:sldChg>
      <pc:sldChg chg="addSp delSp modSp new">
        <pc:chgData name="염주헌" userId="S::diting9813@skuniv.ac.kr::f7b51415-4b6f-44fe-85f5-fdd062efac66" providerId="AD" clId="Web-{36CB298C-8D8B-0A39-4E15-2C514E5674D2}" dt="2021-01-07T08:12:14.170" v="2373" actId="20577"/>
        <pc:sldMkLst>
          <pc:docMk/>
          <pc:sldMk cId="1791151241" sldId="258"/>
        </pc:sldMkLst>
        <pc:spChg chg="mod">
          <ac:chgData name="염주헌" userId="S::diting9813@skuniv.ac.kr::f7b51415-4b6f-44fe-85f5-fdd062efac66" providerId="AD" clId="Web-{36CB298C-8D8B-0A39-4E15-2C514E5674D2}" dt="2021-01-07T06:29:04.829" v="447" actId="20577"/>
          <ac:spMkLst>
            <pc:docMk/>
            <pc:sldMk cId="1791151241" sldId="258"/>
            <ac:spMk id="2" creationId="{687CE938-81AA-4907-B722-EE5127700020}"/>
          </ac:spMkLst>
        </pc:spChg>
        <pc:spChg chg="mod">
          <ac:chgData name="염주헌" userId="S::diting9813@skuniv.ac.kr::f7b51415-4b6f-44fe-85f5-fdd062efac66" providerId="AD" clId="Web-{36CB298C-8D8B-0A39-4E15-2C514E5674D2}" dt="2021-01-07T08:12:14.170" v="2373" actId="20577"/>
          <ac:spMkLst>
            <pc:docMk/>
            <pc:sldMk cId="1791151241" sldId="258"/>
            <ac:spMk id="3" creationId="{86597A14-5EC8-46EE-BBDE-718746426272}"/>
          </ac:spMkLst>
        </pc:spChg>
        <pc:spChg chg="add del">
          <ac:chgData name="염주헌" userId="S::diting9813@skuniv.ac.kr::f7b51415-4b6f-44fe-85f5-fdd062efac66" providerId="AD" clId="Web-{36CB298C-8D8B-0A39-4E15-2C514E5674D2}" dt="2021-01-07T08:10:01.839" v="2345"/>
          <ac:spMkLst>
            <pc:docMk/>
            <pc:sldMk cId="1791151241" sldId="258"/>
            <ac:spMk id="4" creationId="{E1BC7A34-5305-44BF-999E-CC550C0C74FA}"/>
          </ac:spMkLst>
        </pc:spChg>
        <pc:spChg chg="add del">
          <ac:chgData name="염주헌" userId="S::diting9813@skuniv.ac.kr::f7b51415-4b6f-44fe-85f5-fdd062efac66" providerId="AD" clId="Web-{36CB298C-8D8B-0A39-4E15-2C514E5674D2}" dt="2021-01-07T08:11:33.044" v="2361"/>
          <ac:spMkLst>
            <pc:docMk/>
            <pc:sldMk cId="1791151241" sldId="258"/>
            <ac:spMk id="7" creationId="{4C9BC501-71A7-4C1D-9DA1-5F0FF00BF5B0}"/>
          </ac:spMkLst>
        </pc:spChg>
        <pc:picChg chg="add del mod">
          <ac:chgData name="염주헌" userId="S::diting9813@skuniv.ac.kr::f7b51415-4b6f-44fe-85f5-fdd062efac66" providerId="AD" clId="Web-{36CB298C-8D8B-0A39-4E15-2C514E5674D2}" dt="2021-01-07T08:10:36.481" v="2349"/>
          <ac:picMkLst>
            <pc:docMk/>
            <pc:sldMk cId="1791151241" sldId="258"/>
            <ac:picMk id="5" creationId="{54ADE385-4898-4967-9753-6C82126A3AA6}"/>
          </ac:picMkLst>
        </pc:picChg>
        <pc:picChg chg="add del mod">
          <ac:chgData name="염주헌" userId="S::diting9813@skuniv.ac.kr::f7b51415-4b6f-44fe-85f5-fdd062efac66" providerId="AD" clId="Web-{36CB298C-8D8B-0A39-4E15-2C514E5674D2}" dt="2021-01-07T08:11:28.060" v="2359"/>
          <ac:picMkLst>
            <pc:docMk/>
            <pc:sldMk cId="1791151241" sldId="258"/>
            <ac:picMk id="6" creationId="{8E7FE52A-B3F1-4143-8BD1-8E027465E958}"/>
          </ac:picMkLst>
        </pc:picChg>
      </pc:sldChg>
      <pc:sldChg chg="new del">
        <pc:chgData name="염주헌" userId="S::diting9813@skuniv.ac.kr::f7b51415-4b6f-44fe-85f5-fdd062efac66" providerId="AD" clId="Web-{36CB298C-8D8B-0A39-4E15-2C514E5674D2}" dt="2021-01-07T06:28:47.095" v="432"/>
        <pc:sldMkLst>
          <pc:docMk/>
          <pc:sldMk cId="2047975398" sldId="258"/>
        </pc:sldMkLst>
      </pc:sldChg>
      <pc:sldChg chg="modSp new">
        <pc:chgData name="염주헌" userId="S::diting9813@skuniv.ac.kr::f7b51415-4b6f-44fe-85f5-fdd062efac66" providerId="AD" clId="Web-{36CB298C-8D8B-0A39-4E15-2C514E5674D2}" dt="2021-01-07T08:12:23.233" v="2375" actId="20577"/>
        <pc:sldMkLst>
          <pc:docMk/>
          <pc:sldMk cId="668745321" sldId="259"/>
        </pc:sldMkLst>
        <pc:spChg chg="mod">
          <ac:chgData name="염주헌" userId="S::diting9813@skuniv.ac.kr::f7b51415-4b6f-44fe-85f5-fdd062efac66" providerId="AD" clId="Web-{36CB298C-8D8B-0A39-4E15-2C514E5674D2}" dt="2021-01-07T06:33:23.602" v="681" actId="20577"/>
          <ac:spMkLst>
            <pc:docMk/>
            <pc:sldMk cId="668745321" sldId="259"/>
            <ac:spMk id="2" creationId="{C2C71230-9B25-46D5-A370-DD7E4B7E4442}"/>
          </ac:spMkLst>
        </pc:spChg>
        <pc:spChg chg="mod">
          <ac:chgData name="염주헌" userId="S::diting9813@skuniv.ac.kr::f7b51415-4b6f-44fe-85f5-fdd062efac66" providerId="AD" clId="Web-{36CB298C-8D8B-0A39-4E15-2C514E5674D2}" dt="2021-01-07T08:12:23.233" v="2375" actId="20577"/>
          <ac:spMkLst>
            <pc:docMk/>
            <pc:sldMk cId="668745321" sldId="259"/>
            <ac:spMk id="3" creationId="{F943CCFB-727A-49D7-A9F8-C1583079540E}"/>
          </ac:spMkLst>
        </pc:spChg>
      </pc:sldChg>
      <pc:sldChg chg="addSp modSp new mod setBg">
        <pc:chgData name="염주헌" userId="S::diting9813@skuniv.ac.kr::f7b51415-4b6f-44fe-85f5-fdd062efac66" providerId="AD" clId="Web-{36CB298C-8D8B-0A39-4E15-2C514E5674D2}" dt="2021-01-07T06:46:33.264" v="1188"/>
        <pc:sldMkLst>
          <pc:docMk/>
          <pc:sldMk cId="1586473333" sldId="260"/>
        </pc:sldMkLst>
        <pc:spChg chg="mod">
          <ac:chgData name="염주헌" userId="S::diting9813@skuniv.ac.kr::f7b51415-4b6f-44fe-85f5-fdd062efac66" providerId="AD" clId="Web-{36CB298C-8D8B-0A39-4E15-2C514E5674D2}" dt="2021-01-07T06:46:33.264" v="1188"/>
          <ac:spMkLst>
            <pc:docMk/>
            <pc:sldMk cId="1586473333" sldId="260"/>
            <ac:spMk id="2" creationId="{1B18DD72-1783-48FB-A1D1-43C2C6483581}"/>
          </ac:spMkLst>
        </pc:spChg>
        <pc:spChg chg="mod">
          <ac:chgData name="염주헌" userId="S::diting9813@skuniv.ac.kr::f7b51415-4b6f-44fe-85f5-fdd062efac66" providerId="AD" clId="Web-{36CB298C-8D8B-0A39-4E15-2C514E5674D2}" dt="2021-01-07T06:46:33.264" v="1188"/>
          <ac:spMkLst>
            <pc:docMk/>
            <pc:sldMk cId="1586473333" sldId="260"/>
            <ac:spMk id="3" creationId="{0FD78CF8-34C9-4DC8-8B50-42E758C022AF}"/>
          </ac:spMkLst>
        </pc:spChg>
        <pc:spChg chg="add">
          <ac:chgData name="염주헌" userId="S::diting9813@skuniv.ac.kr::f7b51415-4b6f-44fe-85f5-fdd062efac66" providerId="AD" clId="Web-{36CB298C-8D8B-0A39-4E15-2C514E5674D2}" dt="2021-01-07T06:46:33.264" v="1188"/>
          <ac:spMkLst>
            <pc:docMk/>
            <pc:sldMk cId="1586473333" sldId="260"/>
            <ac:spMk id="9" creationId="{95CB840F-8E41-4CA5-B79B-25CC80AD234A}"/>
          </ac:spMkLst>
        </pc:spChg>
        <pc:picChg chg="add mod">
          <ac:chgData name="염주헌" userId="S::diting9813@skuniv.ac.kr::f7b51415-4b6f-44fe-85f5-fdd062efac66" providerId="AD" clId="Web-{36CB298C-8D8B-0A39-4E15-2C514E5674D2}" dt="2021-01-07T06:46:33.264" v="1188"/>
          <ac:picMkLst>
            <pc:docMk/>
            <pc:sldMk cId="1586473333" sldId="260"/>
            <ac:picMk id="4" creationId="{F79695B1-C98C-4121-ADB4-59230E87668B}"/>
          </ac:picMkLst>
        </pc:picChg>
      </pc:sldChg>
      <pc:sldChg chg="modSp new">
        <pc:chgData name="염주헌" userId="S::diting9813@skuniv.ac.kr::f7b51415-4b6f-44fe-85f5-fdd062efac66" providerId="AD" clId="Web-{36CB298C-8D8B-0A39-4E15-2C514E5674D2}" dt="2021-01-07T06:44:50.121" v="1081" actId="20577"/>
        <pc:sldMkLst>
          <pc:docMk/>
          <pc:sldMk cId="1585383017" sldId="261"/>
        </pc:sldMkLst>
        <pc:spChg chg="mod">
          <ac:chgData name="염주헌" userId="S::diting9813@skuniv.ac.kr::f7b51415-4b6f-44fe-85f5-fdd062efac66" providerId="AD" clId="Web-{36CB298C-8D8B-0A39-4E15-2C514E5674D2}" dt="2021-01-07T06:43:53.385" v="1001" actId="20577"/>
          <ac:spMkLst>
            <pc:docMk/>
            <pc:sldMk cId="1585383017" sldId="261"/>
            <ac:spMk id="2" creationId="{C8A13263-D9E7-4FE2-9448-A267EA8C17FD}"/>
          </ac:spMkLst>
        </pc:spChg>
        <pc:spChg chg="mod">
          <ac:chgData name="염주헌" userId="S::diting9813@skuniv.ac.kr::f7b51415-4b6f-44fe-85f5-fdd062efac66" providerId="AD" clId="Web-{36CB298C-8D8B-0A39-4E15-2C514E5674D2}" dt="2021-01-07T06:44:50.121" v="1081" actId="20577"/>
          <ac:spMkLst>
            <pc:docMk/>
            <pc:sldMk cId="1585383017" sldId="261"/>
            <ac:spMk id="3" creationId="{4C14671A-5149-47F1-8244-008CCA24D59C}"/>
          </ac:spMkLst>
        </pc:spChg>
      </pc:sldChg>
      <pc:sldChg chg="addSp delSp modSp new mod setBg">
        <pc:chgData name="염주헌" userId="S::diting9813@skuniv.ac.kr::f7b51415-4b6f-44fe-85f5-fdd062efac66" providerId="AD" clId="Web-{36CB298C-8D8B-0A39-4E15-2C514E5674D2}" dt="2021-01-07T06:46:21.201" v="1187"/>
        <pc:sldMkLst>
          <pc:docMk/>
          <pc:sldMk cId="4183055858" sldId="262"/>
        </pc:sldMkLst>
        <pc:spChg chg="mod">
          <ac:chgData name="염주헌" userId="S::diting9813@skuniv.ac.kr::f7b51415-4b6f-44fe-85f5-fdd062efac66" providerId="AD" clId="Web-{36CB298C-8D8B-0A39-4E15-2C514E5674D2}" dt="2021-01-07T06:46:21.201" v="1187"/>
          <ac:spMkLst>
            <pc:docMk/>
            <pc:sldMk cId="4183055858" sldId="262"/>
            <ac:spMk id="2" creationId="{56EDAC2E-441A-42B5-8687-645B296AA1AA}"/>
          </ac:spMkLst>
        </pc:spChg>
        <pc:spChg chg="mod">
          <ac:chgData name="염주헌" userId="S::diting9813@skuniv.ac.kr::f7b51415-4b6f-44fe-85f5-fdd062efac66" providerId="AD" clId="Web-{36CB298C-8D8B-0A39-4E15-2C514E5674D2}" dt="2021-01-07T06:46:21.201" v="1187"/>
          <ac:spMkLst>
            <pc:docMk/>
            <pc:sldMk cId="4183055858" sldId="262"/>
            <ac:spMk id="3" creationId="{38D2259F-82C2-4EC2-9B2C-6F9AA2DE98A3}"/>
          </ac:spMkLst>
        </pc:spChg>
        <pc:spChg chg="add">
          <ac:chgData name="염주헌" userId="S::diting9813@skuniv.ac.kr::f7b51415-4b6f-44fe-85f5-fdd062efac66" providerId="AD" clId="Web-{36CB298C-8D8B-0A39-4E15-2C514E5674D2}" dt="2021-01-07T06:46:21.201" v="1187"/>
          <ac:spMkLst>
            <pc:docMk/>
            <pc:sldMk cId="4183055858" sldId="262"/>
            <ac:spMk id="6" creationId="{95CB840F-8E41-4CA5-B79B-25CC80AD234A}"/>
          </ac:spMkLst>
        </pc:spChg>
        <pc:spChg chg="add">
          <ac:chgData name="염주헌" userId="S::diting9813@skuniv.ac.kr::f7b51415-4b6f-44fe-85f5-fdd062efac66" providerId="AD" clId="Web-{36CB298C-8D8B-0A39-4E15-2C514E5674D2}" dt="2021-01-07T06:46:21.201" v="1187"/>
          <ac:spMkLst>
            <pc:docMk/>
            <pc:sldMk cId="4183055858" sldId="262"/>
            <ac:spMk id="7" creationId="{BEF75C5D-2BA1-43DF-A7EA-02C7DEC122DF}"/>
          </ac:spMkLst>
        </pc:spChg>
        <pc:spChg chg="add del">
          <ac:chgData name="염주헌" userId="S::diting9813@skuniv.ac.kr::f7b51415-4b6f-44fe-85f5-fdd062efac66" providerId="AD" clId="Web-{36CB298C-8D8B-0A39-4E15-2C514E5674D2}" dt="2021-01-07T06:46:21.123" v="1186"/>
          <ac:spMkLst>
            <pc:docMk/>
            <pc:sldMk cId="4183055858" sldId="262"/>
            <ac:spMk id="9" creationId="{FF486E2F-D0C1-4083-88AE-1015B8F6EBE3}"/>
          </ac:spMkLst>
        </pc:spChg>
        <pc:picChg chg="add mod">
          <ac:chgData name="염주헌" userId="S::diting9813@skuniv.ac.kr::f7b51415-4b6f-44fe-85f5-fdd062efac66" providerId="AD" clId="Web-{36CB298C-8D8B-0A39-4E15-2C514E5674D2}" dt="2021-01-07T06:46:21.201" v="1187"/>
          <ac:picMkLst>
            <pc:docMk/>
            <pc:sldMk cId="4183055858" sldId="262"/>
            <ac:picMk id="4" creationId="{17D51439-15FA-4741-AE02-CD2C941C7E31}"/>
          </ac:picMkLst>
        </pc:picChg>
        <pc:picChg chg="add del">
          <ac:chgData name="염주헌" userId="S::diting9813@skuniv.ac.kr::f7b51415-4b6f-44fe-85f5-fdd062efac66" providerId="AD" clId="Web-{36CB298C-8D8B-0A39-4E15-2C514E5674D2}" dt="2021-01-07T06:46:21.123" v="1186"/>
          <ac:picMkLst>
            <pc:docMk/>
            <pc:sldMk cId="4183055858" sldId="262"/>
            <ac:picMk id="11" creationId="{AD661026-DE64-47F1-9F88-0847B5FB3560}"/>
          </ac:picMkLst>
        </pc:picChg>
      </pc:sldChg>
      <pc:sldChg chg="new del">
        <pc:chgData name="염주헌" userId="S::diting9813@skuniv.ac.kr::f7b51415-4b6f-44fe-85f5-fdd062efac66" providerId="AD" clId="Web-{36CB298C-8D8B-0A39-4E15-2C514E5674D2}" dt="2021-01-07T06:46:40.280" v="1190"/>
        <pc:sldMkLst>
          <pc:docMk/>
          <pc:sldMk cId="3495520879" sldId="263"/>
        </pc:sldMkLst>
      </pc:sldChg>
      <pc:sldChg chg="modSp new">
        <pc:chgData name="염주헌" userId="S::diting9813@skuniv.ac.kr::f7b51415-4b6f-44fe-85f5-fdd062efac66" providerId="AD" clId="Web-{36CB298C-8D8B-0A39-4E15-2C514E5674D2}" dt="2021-01-07T06:49:38.441" v="1381" actId="20577"/>
        <pc:sldMkLst>
          <pc:docMk/>
          <pc:sldMk cId="3863423241" sldId="263"/>
        </pc:sldMkLst>
        <pc:spChg chg="mod">
          <ac:chgData name="염주헌" userId="S::diting9813@skuniv.ac.kr::f7b51415-4b6f-44fe-85f5-fdd062efac66" providerId="AD" clId="Web-{36CB298C-8D8B-0A39-4E15-2C514E5674D2}" dt="2021-01-07T06:48:02.532" v="1254" actId="20577"/>
          <ac:spMkLst>
            <pc:docMk/>
            <pc:sldMk cId="3863423241" sldId="263"/>
            <ac:spMk id="2" creationId="{673255C0-BA70-47EC-862C-94B58743B738}"/>
          </ac:spMkLst>
        </pc:spChg>
        <pc:spChg chg="mod">
          <ac:chgData name="염주헌" userId="S::diting9813@skuniv.ac.kr::f7b51415-4b6f-44fe-85f5-fdd062efac66" providerId="AD" clId="Web-{36CB298C-8D8B-0A39-4E15-2C514E5674D2}" dt="2021-01-07T06:49:38.441" v="1381" actId="20577"/>
          <ac:spMkLst>
            <pc:docMk/>
            <pc:sldMk cId="3863423241" sldId="263"/>
            <ac:spMk id="3" creationId="{67CC049C-B6D5-4F1F-9B6E-4A0FE4B8FB09}"/>
          </ac:spMkLst>
        </pc:spChg>
      </pc:sldChg>
      <pc:sldChg chg="modSp new del">
        <pc:chgData name="염주헌" userId="S::diting9813@skuniv.ac.kr::f7b51415-4b6f-44fe-85f5-fdd062efac66" providerId="AD" clId="Web-{36CB298C-8D8B-0A39-4E15-2C514E5674D2}" dt="2021-01-07T08:12:37.312" v="2376"/>
        <pc:sldMkLst>
          <pc:docMk/>
          <pc:sldMk cId="2633584566" sldId="264"/>
        </pc:sldMkLst>
        <pc:spChg chg="mod">
          <ac:chgData name="염주헌" userId="S::diting9813@skuniv.ac.kr::f7b51415-4b6f-44fe-85f5-fdd062efac66" providerId="AD" clId="Web-{36CB298C-8D8B-0A39-4E15-2C514E5674D2}" dt="2021-01-07T06:47:23.282" v="1213" actId="14100"/>
          <ac:spMkLst>
            <pc:docMk/>
            <pc:sldMk cId="2633584566" sldId="264"/>
            <ac:spMk id="2" creationId="{57E57431-2338-40E7-B0CE-1FF1F9278B57}"/>
          </ac:spMkLst>
        </pc:spChg>
        <pc:spChg chg="mod">
          <ac:chgData name="염주헌" userId="S::diting9813@skuniv.ac.kr::f7b51415-4b6f-44fe-85f5-fdd062efac66" providerId="AD" clId="Web-{36CB298C-8D8B-0A39-4E15-2C514E5674D2}" dt="2021-01-07T06:47:44.297" v="1240" actId="20577"/>
          <ac:spMkLst>
            <pc:docMk/>
            <pc:sldMk cId="2633584566" sldId="264"/>
            <ac:spMk id="3" creationId="{868CE983-A478-4B09-AA55-AD7EA0F42E0D}"/>
          </ac:spMkLst>
        </pc:spChg>
      </pc:sldChg>
      <pc:sldChg chg="modSp new">
        <pc:chgData name="염주헌" userId="S::diting9813@skuniv.ac.kr::f7b51415-4b6f-44fe-85f5-fdd062efac66" providerId="AD" clId="Web-{36CB298C-8D8B-0A39-4E15-2C514E5674D2}" dt="2021-01-07T06:57:43.158" v="1504" actId="20577"/>
        <pc:sldMkLst>
          <pc:docMk/>
          <pc:sldMk cId="536799625" sldId="265"/>
        </pc:sldMkLst>
        <pc:spChg chg="mod">
          <ac:chgData name="염주헌" userId="S::diting9813@skuniv.ac.kr::f7b51415-4b6f-44fe-85f5-fdd062efac66" providerId="AD" clId="Web-{36CB298C-8D8B-0A39-4E15-2C514E5674D2}" dt="2021-01-07T06:49:51.770" v="1409" actId="20577"/>
          <ac:spMkLst>
            <pc:docMk/>
            <pc:sldMk cId="536799625" sldId="265"/>
            <ac:spMk id="2" creationId="{3E342D76-3D88-4B2D-BDE3-59121B3FC837}"/>
          </ac:spMkLst>
        </pc:spChg>
        <pc:spChg chg="mod">
          <ac:chgData name="염주헌" userId="S::diting9813@skuniv.ac.kr::f7b51415-4b6f-44fe-85f5-fdd062efac66" providerId="AD" clId="Web-{36CB298C-8D8B-0A39-4E15-2C514E5674D2}" dt="2021-01-07T06:57:43.158" v="1504" actId="20577"/>
          <ac:spMkLst>
            <pc:docMk/>
            <pc:sldMk cId="536799625" sldId="265"/>
            <ac:spMk id="3" creationId="{2A655FBE-A33D-44E8-8C31-C2F2F0531B77}"/>
          </ac:spMkLst>
        </pc:spChg>
      </pc:sldChg>
      <pc:sldChg chg="modSp new">
        <pc:chgData name="염주헌" userId="S::diting9813@skuniv.ac.kr::f7b51415-4b6f-44fe-85f5-fdd062efac66" providerId="AD" clId="Web-{36CB298C-8D8B-0A39-4E15-2C514E5674D2}" dt="2021-01-07T06:59:16.488" v="1617" actId="20577"/>
        <pc:sldMkLst>
          <pc:docMk/>
          <pc:sldMk cId="1849495290" sldId="266"/>
        </pc:sldMkLst>
        <pc:spChg chg="mod">
          <ac:chgData name="염주헌" userId="S::diting9813@skuniv.ac.kr::f7b51415-4b6f-44fe-85f5-fdd062efac66" providerId="AD" clId="Web-{36CB298C-8D8B-0A39-4E15-2C514E5674D2}" dt="2021-01-07T06:58:36.737" v="1555" actId="20577"/>
          <ac:spMkLst>
            <pc:docMk/>
            <pc:sldMk cId="1849495290" sldId="266"/>
            <ac:spMk id="2" creationId="{CDB5A22F-477A-4325-911A-6D477B9BD0ED}"/>
          </ac:spMkLst>
        </pc:spChg>
        <pc:spChg chg="mod">
          <ac:chgData name="염주헌" userId="S::diting9813@skuniv.ac.kr::f7b51415-4b6f-44fe-85f5-fdd062efac66" providerId="AD" clId="Web-{36CB298C-8D8B-0A39-4E15-2C514E5674D2}" dt="2021-01-07T06:59:16.488" v="1617" actId="20577"/>
          <ac:spMkLst>
            <pc:docMk/>
            <pc:sldMk cId="1849495290" sldId="266"/>
            <ac:spMk id="3" creationId="{F355303F-CA71-4DB0-983E-B5F8EBBCA481}"/>
          </ac:spMkLst>
        </pc:spChg>
      </pc:sldChg>
      <pc:sldChg chg="modSp new">
        <pc:chgData name="염주헌" userId="S::diting9813@skuniv.ac.kr::f7b51415-4b6f-44fe-85f5-fdd062efac66" providerId="AD" clId="Web-{36CB298C-8D8B-0A39-4E15-2C514E5674D2}" dt="2021-01-07T07:00:14.255" v="1726" actId="20577"/>
        <pc:sldMkLst>
          <pc:docMk/>
          <pc:sldMk cId="3525670895" sldId="267"/>
        </pc:sldMkLst>
        <pc:spChg chg="mod">
          <ac:chgData name="염주헌" userId="S::diting9813@skuniv.ac.kr::f7b51415-4b6f-44fe-85f5-fdd062efac66" providerId="AD" clId="Web-{36CB298C-8D8B-0A39-4E15-2C514E5674D2}" dt="2021-01-07T06:59:19.707" v="1621" actId="20577"/>
          <ac:spMkLst>
            <pc:docMk/>
            <pc:sldMk cId="3525670895" sldId="267"/>
            <ac:spMk id="2" creationId="{AF767E4C-9B30-46C0-81CD-6A71584E434E}"/>
          </ac:spMkLst>
        </pc:spChg>
        <pc:spChg chg="mod">
          <ac:chgData name="염주헌" userId="S::diting9813@skuniv.ac.kr::f7b51415-4b6f-44fe-85f5-fdd062efac66" providerId="AD" clId="Web-{36CB298C-8D8B-0A39-4E15-2C514E5674D2}" dt="2021-01-07T07:00:14.255" v="1726" actId="20577"/>
          <ac:spMkLst>
            <pc:docMk/>
            <pc:sldMk cId="3525670895" sldId="267"/>
            <ac:spMk id="3" creationId="{68F636A7-D25C-4984-9782-394C6176379D}"/>
          </ac:spMkLst>
        </pc:spChg>
      </pc:sldChg>
      <pc:sldChg chg="modSp new">
        <pc:chgData name="염주헌" userId="S::diting9813@skuniv.ac.kr::f7b51415-4b6f-44fe-85f5-fdd062efac66" providerId="AD" clId="Web-{36CB298C-8D8B-0A39-4E15-2C514E5674D2}" dt="2021-01-07T08:13:26.157" v="2384" actId="20577"/>
        <pc:sldMkLst>
          <pc:docMk/>
          <pc:sldMk cId="1287675081" sldId="268"/>
        </pc:sldMkLst>
        <pc:spChg chg="mod">
          <ac:chgData name="염주헌" userId="S::diting9813@skuniv.ac.kr::f7b51415-4b6f-44fe-85f5-fdd062efac66" providerId="AD" clId="Web-{36CB298C-8D8B-0A39-4E15-2C514E5674D2}" dt="2021-01-07T07:00:17.927" v="1729" actId="20577"/>
          <ac:spMkLst>
            <pc:docMk/>
            <pc:sldMk cId="1287675081" sldId="268"/>
            <ac:spMk id="2" creationId="{6963BF3A-468B-446A-9144-A993D0664D24}"/>
          </ac:spMkLst>
        </pc:spChg>
        <pc:spChg chg="mod">
          <ac:chgData name="염주헌" userId="S::diting9813@skuniv.ac.kr::f7b51415-4b6f-44fe-85f5-fdd062efac66" providerId="AD" clId="Web-{36CB298C-8D8B-0A39-4E15-2C514E5674D2}" dt="2021-01-07T08:13:26.157" v="2384" actId="20577"/>
          <ac:spMkLst>
            <pc:docMk/>
            <pc:sldMk cId="1287675081" sldId="268"/>
            <ac:spMk id="3" creationId="{37FB41E7-F142-4E91-877F-AED0D8E553D4}"/>
          </ac:spMkLst>
        </pc:spChg>
      </pc:sldChg>
      <pc:sldChg chg="modSp new">
        <pc:chgData name="염주헌" userId="S::diting9813@skuniv.ac.kr::f7b51415-4b6f-44fe-85f5-fdd062efac66" providerId="AD" clId="Web-{36CB298C-8D8B-0A39-4E15-2C514E5674D2}" dt="2021-01-07T08:13:45.438" v="2387" actId="20577"/>
        <pc:sldMkLst>
          <pc:docMk/>
          <pc:sldMk cId="520098835" sldId="269"/>
        </pc:sldMkLst>
        <pc:spChg chg="mod">
          <ac:chgData name="염주헌" userId="S::diting9813@skuniv.ac.kr::f7b51415-4b6f-44fe-85f5-fdd062efac66" providerId="AD" clId="Web-{36CB298C-8D8B-0A39-4E15-2C514E5674D2}" dt="2021-01-07T07:04:11.496" v="1930" actId="20577"/>
          <ac:spMkLst>
            <pc:docMk/>
            <pc:sldMk cId="520098835" sldId="269"/>
            <ac:spMk id="2" creationId="{C208C1F0-8508-4FAB-894D-45AA9C3730B9}"/>
          </ac:spMkLst>
        </pc:spChg>
        <pc:spChg chg="mod">
          <ac:chgData name="염주헌" userId="S::diting9813@skuniv.ac.kr::f7b51415-4b6f-44fe-85f5-fdd062efac66" providerId="AD" clId="Web-{36CB298C-8D8B-0A39-4E15-2C514E5674D2}" dt="2021-01-07T08:13:45.438" v="2387" actId="20577"/>
          <ac:spMkLst>
            <pc:docMk/>
            <pc:sldMk cId="520098835" sldId="269"/>
            <ac:spMk id="3" creationId="{31BF7AE2-D4C1-485A-95D0-5482EDB5BA27}"/>
          </ac:spMkLst>
        </pc:spChg>
      </pc:sldChg>
      <pc:sldChg chg="addSp delSp modSp new">
        <pc:chgData name="염주헌" userId="S::diting9813@skuniv.ac.kr::f7b51415-4b6f-44fe-85f5-fdd062efac66" providerId="AD" clId="Web-{36CB298C-8D8B-0A39-4E15-2C514E5674D2}" dt="2021-01-07T08:14:15.908" v="2388" actId="20577"/>
        <pc:sldMkLst>
          <pc:docMk/>
          <pc:sldMk cId="4066675940" sldId="270"/>
        </pc:sldMkLst>
        <pc:spChg chg="mod">
          <ac:chgData name="염주헌" userId="S::diting9813@skuniv.ac.kr::f7b51415-4b6f-44fe-85f5-fdd062efac66" providerId="AD" clId="Web-{36CB298C-8D8B-0A39-4E15-2C514E5674D2}" dt="2021-01-07T07:06:36" v="2076" actId="20577"/>
          <ac:spMkLst>
            <pc:docMk/>
            <pc:sldMk cId="4066675940" sldId="270"/>
            <ac:spMk id="2" creationId="{450A88B7-D60E-4584-98EA-EFA5C3BE0F09}"/>
          </ac:spMkLst>
        </pc:spChg>
        <pc:spChg chg="mod">
          <ac:chgData name="염주헌" userId="S::diting9813@skuniv.ac.kr::f7b51415-4b6f-44fe-85f5-fdd062efac66" providerId="AD" clId="Web-{36CB298C-8D8B-0A39-4E15-2C514E5674D2}" dt="2021-01-07T08:14:15.908" v="2388" actId="20577"/>
          <ac:spMkLst>
            <pc:docMk/>
            <pc:sldMk cId="4066675940" sldId="270"/>
            <ac:spMk id="3" creationId="{84EF9004-0375-4185-AB98-A72FDF118314}"/>
          </ac:spMkLst>
        </pc:spChg>
        <pc:picChg chg="add del mod">
          <ac:chgData name="염주헌" userId="S::diting9813@skuniv.ac.kr::f7b51415-4b6f-44fe-85f5-fdd062efac66" providerId="AD" clId="Web-{36CB298C-8D8B-0A39-4E15-2C514E5674D2}" dt="2021-01-07T07:08:26.081" v="2165"/>
          <ac:picMkLst>
            <pc:docMk/>
            <pc:sldMk cId="4066675940" sldId="270"/>
            <ac:picMk id="4" creationId="{325FF78C-F2EA-4068-A275-EA58B244972E}"/>
          </ac:picMkLst>
        </pc:picChg>
      </pc:sldChg>
      <pc:sldChg chg="modSp new">
        <pc:chgData name="염주헌" userId="S::diting9813@skuniv.ac.kr::f7b51415-4b6f-44fe-85f5-fdd062efac66" providerId="AD" clId="Web-{36CB298C-8D8B-0A39-4E15-2C514E5674D2}" dt="2021-01-07T08:17:58.788" v="2463" actId="20577"/>
        <pc:sldMkLst>
          <pc:docMk/>
          <pc:sldMk cId="774343837" sldId="271"/>
        </pc:sldMkLst>
        <pc:spChg chg="mod">
          <ac:chgData name="염주헌" userId="S::diting9813@skuniv.ac.kr::f7b51415-4b6f-44fe-85f5-fdd062efac66" providerId="AD" clId="Web-{36CB298C-8D8B-0A39-4E15-2C514E5674D2}" dt="2021-01-07T08:17:58.788" v="2463" actId="20577"/>
          <ac:spMkLst>
            <pc:docMk/>
            <pc:sldMk cId="774343837" sldId="271"/>
            <ac:spMk id="2" creationId="{D92858CB-2A1C-47FD-9E24-1DF97643AEDB}"/>
          </ac:spMkLst>
        </pc:spChg>
      </pc:sldChg>
      <pc:sldChg chg="new del">
        <pc:chgData name="염주헌" userId="S::diting9813@skuniv.ac.kr::f7b51415-4b6f-44fe-85f5-fdd062efac66" providerId="AD" clId="Web-{36CB298C-8D8B-0A39-4E15-2C514E5674D2}" dt="2021-01-07T08:15:52.113" v="2390"/>
        <pc:sldMkLst>
          <pc:docMk/>
          <pc:sldMk cId="4038899678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5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7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3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7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4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2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8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9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9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2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3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8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15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105000"/>
        </a:lnSpc>
        <a:spcBef>
          <a:spcPct val="0"/>
        </a:spcBef>
        <a:buNone/>
        <a:defRPr sz="4200" kern="1200" spc="3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C25B772F-83F2-4FA9-82CE-C6252071D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0076" r="-2" b="5341"/>
          <a:stretch/>
        </p:blipFill>
        <p:spPr>
          <a:xfrm>
            <a:off x="71907" y="172538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4장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4.2 머신 러닝 모델 평가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4.3 데이터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전처리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, 특성 공학, 특성 학습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42D76-3D88-4B2D-BDE3-59121B3F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평가방식을 선택할 때의 유의사항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55FBE-A33D-44E8-8C31-C2F2F0531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대표성 있는 데이터 : 훈련 세트와 테스트 세트가 주어진 데이터에 대한 대표성이 있어야 한다. 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시간의 방향 : 과거로부터 미래를 예측하려고 한다면 데이터를 분할하기 전에 무작위로 섞어서는 절대 안된다.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데이터 중복 : 한 데이터셋에 어떤 데이터 포인트가 두 번 등장하면, 데이터를 섞고 훈련 세트와 검증 세트로 나누었을 때 훈련 세트와 검증 세트에 데이터 포인트가 중복될 수 있다.</a:t>
            </a:r>
          </a:p>
        </p:txBody>
      </p:sp>
    </p:spTree>
    <p:extLst>
      <p:ext uri="{BB962C8B-B14F-4D97-AF65-F5344CB8AC3E}">
        <p14:creationId xmlns:p14="http://schemas.microsoft.com/office/powerpoint/2010/main" val="53679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5A22F-477A-4325-911A-6D477B9B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신경망을 위한 데이터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5303F-CA71-4DB0-983E-B5F8EBBC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데이터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전처리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목적은 주어진 원본 데이터를 신경망에 적용하기 쉽도록 만드는 것 (벡터화, 정규화, 누락된 값 다루기, 특성 추출 등이 포함)</a:t>
            </a:r>
            <a:endParaRPr lang="ko-KR" dirty="0"/>
          </a:p>
          <a:p>
            <a:pPr marL="37465" indent="0">
              <a:lnSpc>
                <a:spcPct val="113999"/>
              </a:lnSpc>
              <a:buNone/>
            </a:pPr>
            <a:endParaRPr lang="ko-KR" alt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84949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67E4C-9B30-46C0-81CD-6A71584E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벡터화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636A7-D25C-4984-9782-394C6176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신경망에서 모든 입력과 타깃은 부동 소수 데이터로 이루어진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텐서여야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한다.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사운드, 이미지, 텍스트 등 처리해야 할 것이 무엇이든지 먼저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텐서로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변환해야 한다.(이 단계를 데이터 벡터화라고 한다.)</a:t>
            </a:r>
          </a:p>
        </p:txBody>
      </p:sp>
    </p:spTree>
    <p:extLst>
      <p:ext uri="{BB962C8B-B14F-4D97-AF65-F5344CB8AC3E}">
        <p14:creationId xmlns:p14="http://schemas.microsoft.com/office/powerpoint/2010/main" val="352567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3BF3A-468B-446A-9144-A993D066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값 정규화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B41E7-F142-4E91-877F-AED0D8E5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67249"/>
          </a:xfrm>
        </p:spPr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일반적으로 비교적 큰 값이나 균일하지 않은 데이터를 신경망에 주입하는 것은 위험.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이렇게 하면 업데이트할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그래디언트가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커져 네트워크가 수렴하는 것을 방해.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네트워크를 쉽게 학습시키려면 데이터가 다음 특징을 따라야한다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    1. 작은 값을 취한다. 일반적으로 대부분의 값이 0~1 사이여야 한다.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    2. 균일해야 합니다. 즉 모든 특성이 대체로 비슷한 범위를 가져야 한다.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예를 들어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넘파이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배열에서 값 정규화를 하는 방법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X</a:t>
            </a:r>
            <a:r>
              <a:rPr lang="ko-KR" alt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 -=</a:t>
            </a:r>
            <a:r>
              <a:rPr lang="ko-KR" alt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x.mean</a:t>
            </a:r>
            <a:r>
              <a:rPr lang="ko-KR" alt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(</a:t>
            </a:r>
            <a:r>
              <a:rPr lang="ko-KR" alt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axis</a:t>
            </a:r>
            <a:r>
              <a:rPr lang="ko-KR" alt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=0) ------ </a:t>
            </a:r>
            <a:r>
              <a:rPr lang="ko-KR" altLang="en-US" sz="16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x가</a:t>
            </a:r>
            <a:r>
              <a:rPr lang="ko-KR" alt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(샘플, 특성)크기인 2D 행렬이라고 가정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 sz="16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X</a:t>
            </a:r>
            <a:r>
              <a:rPr lang="ko-KR" alt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 /=</a:t>
            </a:r>
            <a:r>
              <a:rPr lang="ko-KR" altLang="en-US" sz="16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x.std</a:t>
            </a:r>
            <a:r>
              <a:rPr lang="ko-KR" alt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(</a:t>
            </a:r>
            <a:r>
              <a:rPr lang="ko-KR" altLang="en-US" sz="16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axis</a:t>
            </a:r>
            <a:r>
              <a:rPr lang="ko-KR" alt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128767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88B7-D60E-4584-98EA-EFA5C3BE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특성 공학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F9004-0375-4185-AB98-A72FDF1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6791"/>
            <a:ext cx="10353762" cy="4814453"/>
          </a:xfrm>
        </p:spPr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특성 공학이란 데이터와 머신 러닝 알고리즘에 관한 지식을 사용하는 단계이다.</a:t>
            </a:r>
            <a:endParaRPr lang="ko-KR" dirty="0"/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모델에 데이터를 주입하기 전에 </a:t>
            </a:r>
            <a:r>
              <a:rPr lang="ko-KR" alt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하드 코딩된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변환을 적용하여 알고리즘이 더 잘 수행되도록 만들어 준다.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딥러닝 이전에는 특성 공학이 아주 중요했지만 최근 딥러닝 이후로는 대부분 특성 공학이 필요하지 않다. 그 이유는 신경망이 자동으로 원본 데이터에서 유용한 특성을 추출할 수 있기 때문.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그렇다고  심층 신경망을 사용할 때는 특성 공학에 대해 신경 쓰지 않아도 되는 것은 아니다. 다음 두가지 이유에서 그러하다.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   - 좋은 특성은 적은 자원을 사용하여 문제를 더 멋지게 풀어낼 수 있다.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   - 좋은 특성은 더 적은 데이터로 문제를 풀 수 있다. </a:t>
            </a:r>
          </a:p>
        </p:txBody>
      </p:sp>
    </p:spTree>
    <p:extLst>
      <p:ext uri="{BB962C8B-B14F-4D97-AF65-F5344CB8AC3E}">
        <p14:creationId xmlns:p14="http://schemas.microsoft.com/office/powerpoint/2010/main" val="406667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8C1F0-8508-4FAB-894D-45AA9C37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누락된 값 다루기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F7AE2-D4C1-485A-95D0-5482EDB5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이따금 데이터에 값이 누락된 경우가 있다. </a:t>
            </a:r>
            <a:endParaRPr lang="ko-KR" alt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돋움" panose="020B0600000101010101" pitchFamily="34" charset="-127"/>
            </a:endParaRP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일반적으로 신경망에서 0이 사전에 정의된 의미 있는 값이 아니라면 누락된 값을 0으로 입력해도 괜찮다.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네트워크가 0이 누락된 데이터를 의미한다는 것을 학습하면 이 값을 무시하기 </a:t>
            </a:r>
            <a:r>
              <a:rPr lang="ko-KR" alt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시작.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네트워크가 누락된 값이 없는 데이터에서 훈련되었다면 이 네트워크는 누락된 값을 무시하는 법을 알지 못한다. 이런 경우에는 누락된 값이 있는 훈련샘플을 고의적으로 </a:t>
            </a:r>
            <a:r>
              <a:rPr lang="ko-KR" alt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만들어야 한다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09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858CB-2A1C-47FD-9E24-1DF97643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760027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4.2.1 훈련, 검증, 데이터 세트</a:t>
            </a:r>
            <a:b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</a:b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4.2.2  기억해야 할 것</a:t>
            </a:r>
            <a:b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</a:br>
            <a:b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</a:b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4.3.1 신경망을 위한 데이터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전처리</a:t>
            </a:r>
            <a:b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</a:b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4.3.2 특성 공학</a:t>
            </a:r>
            <a:b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BBA25-1B45-44A4-8DEE-0CFD3CB7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/>
              </a:rPr>
              <a:t>머신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/>
              </a:rPr>
              <a:t> 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/>
              </a:rPr>
              <a:t>러닝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/>
              </a:rPr>
              <a:t> 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/>
              </a:rPr>
              <a:t>모델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/>
              </a:rPr>
              <a:t> 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/>
              </a:rPr>
              <a:t>평가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C322-8734-4A1C-8968-20ED9351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 lnSpcReduction="10000"/>
          </a:bodyPr>
          <a:lstStyle/>
          <a:p>
            <a:pPr marL="380365" indent="-342900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 panose="02040603050505030304"/>
              </a:rPr>
              <a:t>모델 평가를 위한 데이터 세트는 3가지로 구분(훈련 세트, 검증 세트, 테스트 세트)</a:t>
            </a:r>
          </a:p>
          <a:p>
            <a:pPr marL="380365" indent="-342900">
              <a:lnSpc>
                <a:spcPct val="113999"/>
              </a:lnSpc>
            </a:pPr>
            <a:endParaRPr lang="ko-KR" alt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Malgun Gothic" panose="02040603050505030304"/>
            </a:endParaRPr>
          </a:p>
          <a:p>
            <a:pPr marL="380365" indent="-342900">
              <a:lnSpc>
                <a:spcPct val="113999"/>
              </a:lnSpc>
            </a:pPr>
            <a:endParaRPr lang="ko-KR" alt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Malgun Gothic" panose="02040603050505030304"/>
            </a:endParaRPr>
          </a:p>
          <a:p>
            <a:pPr marL="37465" indent="0">
              <a:lnSpc>
                <a:spcPct val="113999"/>
              </a:lnSpc>
              <a:buNone/>
            </a:pPr>
            <a:endParaRPr lang="ko-KR" alt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Malgun Gothic" panose="02040603050505030304"/>
            </a:endParaRPr>
          </a:p>
          <a:p>
            <a:pPr marL="380365" indent="-342900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Malgun Gothic" panose="02040603050505030304"/>
              </a:rPr>
              <a:t>머신 러닝의 목표는 처음 본 데이터에서 잘 작동하는 일반화된 모델을 얻는 것.</a:t>
            </a:r>
          </a:p>
          <a:p>
            <a:pPr marL="37465" indent="0">
              <a:lnSpc>
                <a:spcPct val="113999"/>
              </a:lnSpc>
              <a:buNone/>
            </a:pPr>
            <a:endParaRPr lang="ko-KR" alt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Malgun Gothic" panose="02040603050505030304"/>
            </a:endParaRPr>
          </a:p>
          <a:p>
            <a:pPr marL="37465" indent="0">
              <a:buNone/>
            </a:pPr>
            <a:endParaRPr lang="ko-KR" alt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Malgun Gothic" panose="02040603050505030304"/>
            </a:endParaRPr>
          </a:p>
          <a:p>
            <a:pPr marL="37465" indent="0">
              <a:buNone/>
            </a:pPr>
            <a:endParaRPr lang="ko-KR" alt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Malgun Gothic" panose="02040603050505030304"/>
            </a:endParaRPr>
          </a:p>
        </p:txBody>
      </p:sp>
      <p:pic>
        <p:nvPicPr>
          <p:cNvPr id="4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9D94BC1A-31AB-4013-9A06-193E69E35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54" y="3270494"/>
            <a:ext cx="9072996" cy="1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7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E938-81AA-4907-B722-EE512770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훈련, 검증, 테스트 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7A14-5EC8-46EE-BBDE-71874642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50771"/>
          </a:xfrm>
        </p:spPr>
        <p:txBody>
          <a:bodyPr/>
          <a:lstStyle/>
          <a:p>
            <a:pPr indent="-305435"/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하이퍼파라미터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(층의 수나 층의 유닛 수를 네트워크의 가중치와 구분하기 위한 용어)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검증 세트의 성능을 기반으로 모델의 설정을 튜닝하면 검증 세트로 모델을 직접 훈련하지 않더라도 빠르게 검증 세트에 과대 적합될 수 있습니다.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이러한 현상의 핵심은 정보누설(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information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leak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)에 있다.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- 검증 세트의 모델 성능에 기반하여 모델의 </a:t>
            </a:r>
            <a:r>
              <a:rPr lang="ko-KR" alt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하이퍼파라미터를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조정할 때 마다 검증 데이터에 관한 정보가 모델로 새는 것.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= 결국 검증 데이터에 맞추어 최적화했기 때문에 검증 데이터에 의도적으로 잘 </a:t>
            </a:r>
            <a:r>
              <a:rPr lang="ko-KR" alt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수행되는 모델이 만들어진다.</a:t>
            </a:r>
          </a:p>
        </p:txBody>
      </p:sp>
    </p:spTree>
    <p:extLst>
      <p:ext uri="{BB962C8B-B14F-4D97-AF65-F5344CB8AC3E}">
        <p14:creationId xmlns:p14="http://schemas.microsoft.com/office/powerpoint/2010/main" val="17911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71230-9B25-46D5-A370-DD7E4B7E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훈련, 검증, 테스트 세트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3CCFB-727A-49D7-A9F8-C1583079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테스트 세트 = 모델을 평가하기 위해 사용하는 이전에 본 적 없는 완전히 다른 데이터셋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모델은 </a:t>
            </a:r>
            <a:r>
              <a:rPr lang="ko-KR" alt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간접적 으로라도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테스트 세트에 대한 어떤 정보도 얻어서는 안된다. 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그 이유는 테스트세트 성능에 기초하여 튜닝한 모델의 모든 설정은 일반화 성능을 왜곡 시킨다. </a:t>
            </a:r>
          </a:p>
          <a:p>
            <a:pPr marL="37465" indent="0">
              <a:lnSpc>
                <a:spcPct val="113999"/>
              </a:lnSpc>
              <a:buNone/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데이터가 적을 때에 훈련, 검증, 테스트 세트를 나누는 고급 기법 = 단순 홀드아웃 검증, K-겹 교차 검증, </a:t>
            </a:r>
            <a:r>
              <a:rPr lang="ko-KR" alt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셔플링을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사용한 반복 K-겹 교차 검증</a:t>
            </a:r>
          </a:p>
        </p:txBody>
      </p:sp>
    </p:spTree>
    <p:extLst>
      <p:ext uri="{BB962C8B-B14F-4D97-AF65-F5344CB8AC3E}">
        <p14:creationId xmlns:p14="http://schemas.microsoft.com/office/powerpoint/2010/main" val="66874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18DD72-1783-48FB-A1D1-43C2C648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단순 홀드아웃 검증</a:t>
            </a:r>
            <a:endParaRPr lang="ko-KR" altLang="en-US" sz="3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78CF8-34C9-4DC8-8B50-42E758C0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 indent="-305435"/>
            <a:r>
              <a:rPr lang="ko-KR" alt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데이터의 일정량을 테스트 세트로 떼어 놓는다.  남은 데이터에서 훈련하고 테스트 세트로 평가한다. 정보누설을 막기 위해 테스트 세트를 사용하여 모델을 튜닝하면 안된다.</a:t>
            </a:r>
          </a:p>
          <a:p>
            <a:pPr marL="37465" indent="0">
              <a:buNone/>
            </a:pPr>
            <a:r>
              <a:rPr lang="ko-KR" alt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   </a:t>
            </a:r>
          </a:p>
          <a:p>
            <a:pPr marL="37465" indent="0">
              <a:buNone/>
            </a:pPr>
            <a:endParaRPr lang="ko-KR" alt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돋움"/>
            </a:endParaRPr>
          </a:p>
          <a:p>
            <a:pPr marL="37465" indent="0">
              <a:buNone/>
            </a:pPr>
            <a:endParaRPr lang="ko-KR" alt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돋움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9695B1-C98C-4121-ADB4-59230E87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492704"/>
            <a:ext cx="6633184" cy="34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13263-D9E7-4FE2-9448-A267EA8C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단순 홀드아웃 검증의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4671A-5149-47F1-8244-008CCA24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데이터가 적을 때는 검증 세트와 테스트 세트의 샘플이 너무 적어 주어진 전체 데이터를 통계적으로 대표하지 못할 수 있다. 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이러한 문제는 이후에 설명되는 K-겹 교차 검증과 반복 K-겹 교차 검증이 해결 가능하다.</a:t>
            </a:r>
          </a:p>
        </p:txBody>
      </p:sp>
    </p:spTree>
    <p:extLst>
      <p:ext uri="{BB962C8B-B14F-4D97-AF65-F5344CB8AC3E}">
        <p14:creationId xmlns:p14="http://schemas.microsoft.com/office/powerpoint/2010/main" val="158538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EDAC2E-441A-42B5-8687-645B296A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K-겹 교차 검증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2259F-82C2-4EC2-9B2C-6F9AA2DE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pPr indent="-305435">
              <a:lnSpc>
                <a:spcPct val="104000"/>
              </a:lnSpc>
            </a:pPr>
            <a:r>
              <a:rPr lang="ko-KR" altLang="en-US" sz="15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데이터를 동일한 크기를 가진 K개로 분할</a:t>
            </a:r>
            <a:endParaRPr lang="ko-KR" altLang="en-US" sz="15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돋움" panose="020B0600000101010101" pitchFamily="34" charset="-127"/>
            </a:endParaRPr>
          </a:p>
          <a:p>
            <a:pPr indent="-305435">
              <a:lnSpc>
                <a:spcPct val="104000"/>
              </a:lnSpc>
            </a:pPr>
            <a:r>
              <a:rPr lang="ko-KR" altLang="en-US" sz="15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각 분할 i에 대해 남은 K-1개의 분할로 모델을 훈련하고 분할 i에서 모델을 평가</a:t>
            </a:r>
          </a:p>
          <a:p>
            <a:pPr indent="-305435">
              <a:lnSpc>
                <a:spcPct val="104000"/>
              </a:lnSpc>
            </a:pPr>
            <a:r>
              <a:rPr lang="ko-KR" altLang="en-US" sz="15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최종 점수는 이렇게 얻은 K개의 점수를 평균한다.</a:t>
            </a:r>
          </a:p>
          <a:p>
            <a:pPr indent="-305435">
              <a:lnSpc>
                <a:spcPct val="104000"/>
              </a:lnSpc>
            </a:pPr>
            <a:r>
              <a:rPr lang="ko-KR" altLang="en-US" sz="15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모델의 성능이 데이터 분할에 따라 편차가 클 때 유용</a:t>
            </a:r>
          </a:p>
          <a:p>
            <a:pPr indent="-305435">
              <a:lnSpc>
                <a:spcPct val="104000"/>
              </a:lnSpc>
            </a:pPr>
            <a:endParaRPr lang="ko-KR" altLang="en-US" sz="15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돋움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17D51439-15FA-4741-AE02-CD2C941C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149817"/>
            <a:ext cx="5676236" cy="2412400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F6D9CDCE-7011-4E35-87D8-F183E137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13" y="2293590"/>
            <a:ext cx="5676236" cy="24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5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55C0-BA70-47EC-862C-94B587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셔플링을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사용한 반복 K-겹 교차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C049C-B6D5-4F1F-9B6E-4A0FE4B8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비교적 가용 데이터가 적고 가능한 정확하게 모델을 평가하고자 할 때 사용</a:t>
            </a:r>
            <a:endParaRPr lang="ko-KR" alt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돋움" panose="020B0600000101010101" pitchFamily="34" charset="-127"/>
            </a:endParaRP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K-겹 교차 검증을 여러 번 적용하되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K개의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분할로 나누기 전에 매번 데이터를 무작위로 섞는다. 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최종 점수는 모든 K-겹 교차 검증을 실행해서 얻은 점수의 평균이 된다.</a:t>
            </a:r>
          </a:p>
          <a:p>
            <a:pPr indent="-305435">
              <a:lnSpc>
                <a:spcPct val="113999"/>
              </a:lnSpc>
            </a:pP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결국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P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x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K개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(</a:t>
            </a:r>
            <a:r>
              <a:rPr lang="ko-KR" alt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P는</a:t>
            </a:r>
            <a:r>
              <a:rPr lang="ko-KR" alt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돋움"/>
              </a:rPr>
              <a:t> 반복횟수) 의 모델을 훈련하고 평가하므로 비용이 매우 많이 든다.</a:t>
            </a:r>
          </a:p>
        </p:txBody>
      </p:sp>
    </p:spTree>
    <p:extLst>
      <p:ext uri="{BB962C8B-B14F-4D97-AF65-F5344CB8AC3E}">
        <p14:creationId xmlns:p14="http://schemas.microsoft.com/office/powerpoint/2010/main" val="3863423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5"/>
      </a:lt2>
      <a:accent1>
        <a:srgbClr val="C696B0"/>
      </a:accent1>
      <a:accent2>
        <a:srgbClr val="BA7FB7"/>
      </a:accent2>
      <a:accent3>
        <a:srgbClr val="B496C6"/>
      </a:accent3>
      <a:accent4>
        <a:srgbClr val="8B7FBA"/>
      </a:accent4>
      <a:accent5>
        <a:srgbClr val="96A0C6"/>
      </a:accent5>
      <a:accent6>
        <a:srgbClr val="7FA3BA"/>
      </a:accent6>
      <a:hlink>
        <a:srgbClr val="558D6F"/>
      </a:hlink>
      <a:folHlink>
        <a:srgbClr val="7F7F7F"/>
      </a:folHlink>
    </a:clrScheme>
    <a:fontScheme name="Slate">
      <a:maj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SlateVTI</vt:lpstr>
      <vt:lpstr>4장 </vt:lpstr>
      <vt:lpstr>4.2.1 훈련, 검증, 데이터 세트 4.2.2  기억해야 할 것  4.3.1 신경망을 위한 데이터 전처리 4.3.2 특성 공학 </vt:lpstr>
      <vt:lpstr>머신 러닝 모델 평가</vt:lpstr>
      <vt:lpstr>훈련, 검증, 테스트 세트</vt:lpstr>
      <vt:lpstr>훈련, 검증, 테스트 세트</vt:lpstr>
      <vt:lpstr>단순 홀드아웃 검증</vt:lpstr>
      <vt:lpstr>단순 홀드아웃 검증의 단점</vt:lpstr>
      <vt:lpstr>K-겹 교차 검증</vt:lpstr>
      <vt:lpstr>셔플링을 사용한 반복 K-겹 교차 검증</vt:lpstr>
      <vt:lpstr>평가방식을 선택할 때의 유의사항</vt:lpstr>
      <vt:lpstr>신경망을 위한 데이터 전처리</vt:lpstr>
      <vt:lpstr>벡터화</vt:lpstr>
      <vt:lpstr>값 정규화</vt:lpstr>
      <vt:lpstr>특성 공학</vt:lpstr>
      <vt:lpstr>누락된 값 다루기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309</cp:revision>
  <dcterms:created xsi:type="dcterms:W3CDTF">2021-01-07T05:50:15Z</dcterms:created>
  <dcterms:modified xsi:type="dcterms:W3CDTF">2021-01-07T15:21:44Z</dcterms:modified>
</cp:coreProperties>
</file>