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F6D17-3C4B-4076-B097-DD399D6AFFC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B365-71A4-4D41-ADF5-2E43FE372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7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0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7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911E-2E41-4F8B-A28B-4A3D9496FC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F8A5-6125-431D-991D-13216C2FE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568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신경망의 톱니바퀴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텐서연산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55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6829"/>
          </a:xfrm>
        </p:spPr>
        <p:txBody>
          <a:bodyPr/>
          <a:lstStyle/>
          <a:p>
            <a:r>
              <a:rPr lang="en-US" altLang="ko-KR" dirty="0" smtClean="0"/>
              <a:t>Ex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83" y="1064029"/>
            <a:ext cx="6203706" cy="3134504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839787" y="1143000"/>
            <a:ext cx="3932237" cy="3811588"/>
          </a:xfrm>
        </p:spPr>
        <p:txBody>
          <a:bodyPr/>
          <a:lstStyle/>
          <a:p>
            <a:r>
              <a:rPr lang="en-US" altLang="ko-KR" dirty="0" smtClean="0"/>
              <a:t>- Y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브로드캐스팅되어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z </a:t>
            </a:r>
            <a:r>
              <a:rPr lang="ko-KR" altLang="en-US" dirty="0" smtClean="0"/>
              <a:t>크기가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동일하게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62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원소별</a:t>
            </a:r>
            <a:r>
              <a:rPr lang="ko-KR" altLang="en-US" dirty="0" smtClean="0"/>
              <a:t> 연산과 반대로 입력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원소들을 결합시킨다</a:t>
            </a:r>
            <a:endParaRPr lang="en-US" altLang="ko-KR" dirty="0" smtClean="0"/>
          </a:p>
          <a:p>
            <a:r>
              <a:rPr lang="ko-KR" altLang="en-US" dirty="0" err="1" smtClean="0"/>
              <a:t>넘파이와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케라스는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r>
              <a:rPr lang="ko-KR" altLang="en-US" dirty="0" smtClean="0"/>
              <a:t> 연산에 보편적인 </a:t>
            </a:r>
            <a:r>
              <a:rPr lang="en-US" altLang="ko-KR" dirty="0" smtClean="0"/>
              <a:t>dot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  <a:p>
            <a:r>
              <a:rPr lang="ko-KR" altLang="en-US" dirty="0" err="1" smtClean="0"/>
              <a:t>텐서플로에서는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65" y="1444682"/>
            <a:ext cx="7004817" cy="26285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7349" y="889461"/>
            <a:ext cx="71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벡터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3165" y="4259125"/>
            <a:ext cx="895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두 벡터의 </a:t>
            </a:r>
            <a:r>
              <a:rPr lang="ko-KR" altLang="en-US" dirty="0" err="1" smtClean="0"/>
              <a:t>점곱은</a:t>
            </a:r>
            <a:r>
              <a:rPr lang="ko-KR" altLang="en-US" dirty="0" smtClean="0"/>
              <a:t> 스칼라가 되므로 원소 개수가 같은 </a:t>
            </a:r>
            <a:r>
              <a:rPr lang="ko-KR" altLang="en-US" dirty="0" err="1" smtClean="0"/>
              <a:t>벡터끼리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en-US" altLang="ko-KR" dirty="0" smtClean="0"/>
              <a:t>Ex) 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([1,2])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([3,4])</a:t>
            </a:r>
          </a:p>
          <a:p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1*3 + 2*4 =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7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3" y="1308302"/>
            <a:ext cx="7439025" cy="2562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633" y="773084"/>
            <a:ext cx="8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행렬과 벡터의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633" y="4239490"/>
            <a:ext cx="854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행 사이에서 </a:t>
            </a:r>
            <a:r>
              <a:rPr lang="ko-KR" altLang="en-US" dirty="0" err="1" smtClean="0"/>
              <a:t>점곱이</a:t>
            </a:r>
            <a:r>
              <a:rPr lang="ko-KR" altLang="en-US" dirty="0" smtClean="0"/>
              <a:t> 일어나므로 벡터가 반환된다</a:t>
            </a:r>
            <a:endParaRPr lang="en-US" altLang="ko-KR" dirty="0" smtClean="0"/>
          </a:p>
          <a:p>
            <a:r>
              <a:rPr lang="en-US" altLang="ko-KR" dirty="0" smtClean="0"/>
              <a:t>Ex)  x=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([[1,2],[3,4]])</a:t>
            </a:r>
          </a:p>
          <a:p>
            <a:r>
              <a:rPr lang="en-US" altLang="ko-KR" dirty="0" smtClean="0"/>
              <a:t>  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([5,6])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1*5+2*6,3*5+4*6 = ([17,39])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7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89" y="842270"/>
            <a:ext cx="6890945" cy="1726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489" y="2917767"/>
            <a:ext cx="82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중 하나라도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연산에 교환 법칙이 성립되지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9" y="1427970"/>
            <a:ext cx="6867525" cy="2771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939" y="955963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두 </a:t>
            </a:r>
            <a:r>
              <a:rPr lang="ko-KR" altLang="en-US" dirty="0" err="1" smtClean="0"/>
              <a:t>행렬간의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939" y="4302420"/>
            <a:ext cx="859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([[1,2],[2,3]])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y=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([[3,4],[4,5]])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naïve_vector_dot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</a:t>
            </a:r>
          </a:p>
          <a:p>
            <a:r>
              <a:rPr lang="en-US" altLang="ko-KR" dirty="0" smtClean="0"/>
              <a:t>1*3 + 2*4 , 1*4 + 2*5</a:t>
            </a:r>
          </a:p>
          <a:p>
            <a:r>
              <a:rPr lang="en-US" altLang="ko-KR" dirty="0" smtClean="0"/>
              <a:t>2*3 + 3*4 , 2*4 + 3*5</a:t>
            </a:r>
          </a:p>
          <a:p>
            <a:r>
              <a:rPr lang="en-US" altLang="ko-KR" dirty="0" smtClean="0"/>
              <a:t>= [[11 , 14],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[18 , 23]]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41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08" y="643024"/>
            <a:ext cx="4487921" cy="3982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09607" y="631767"/>
            <a:ext cx="543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(</a:t>
            </a:r>
            <a:r>
              <a:rPr lang="en-US" altLang="ko-KR" dirty="0" err="1" smtClean="0"/>
              <a:t>a,b,c,d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(d,) -&gt;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a,b,c,d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.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d,e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a,b,c,e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6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텐서</a:t>
            </a:r>
            <a:r>
              <a:rPr lang="ko-KR" altLang="en-US" dirty="0" smtClean="0"/>
              <a:t> 크기 변환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신경망에 주입할 숫자 데이터를 </a:t>
            </a:r>
            <a:r>
              <a:rPr lang="ko-KR" altLang="en-US" dirty="0" err="1" smtClean="0"/>
              <a:t>전처리할</a:t>
            </a:r>
            <a:r>
              <a:rPr lang="ko-KR" altLang="en-US" dirty="0" smtClean="0"/>
              <a:t> 때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크기에 맞게 열과 행을 재배열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65" y="2411903"/>
            <a:ext cx="5519007" cy="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8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11" y="412779"/>
            <a:ext cx="3130088" cy="29109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76" y="410876"/>
            <a:ext cx="3419474" cy="2912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4711" y="3616036"/>
            <a:ext cx="45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Reshape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(6,1)</a:t>
            </a:r>
            <a:r>
              <a:rPr lang="ko-KR" altLang="en-US" dirty="0" smtClean="0"/>
              <a:t>로 재배열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4976" y="3576258"/>
            <a:ext cx="40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Reshape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(2,3)</a:t>
            </a:r>
            <a:r>
              <a:rPr lang="ko-KR" altLang="en-US" dirty="0" smtClean="0"/>
              <a:t>로 재배열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2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404" y="706582"/>
            <a:ext cx="660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전치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크기변환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7" y="1418012"/>
            <a:ext cx="4739381" cy="2046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0531" y="3732415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transpose(x)</a:t>
            </a:r>
            <a:r>
              <a:rPr lang="ko-KR" altLang="en-US" dirty="0" smtClean="0"/>
              <a:t>를 사용하여 행과 열을 바꾼다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1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텐서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심층 신경망이 학습한 모든 변환을 수치 데이터 </a:t>
            </a:r>
            <a:r>
              <a:rPr lang="ko-KR" altLang="en-US" dirty="0" err="1" smtClean="0"/>
              <a:t>텐서에</a:t>
            </a:r>
            <a:r>
              <a:rPr lang="ko-KR" altLang="en-US" dirty="0" smtClean="0"/>
              <a:t> 적용하는 몇 종류의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연산으로 표현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덧셈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나눗셈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09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텐서</a:t>
            </a:r>
            <a:r>
              <a:rPr lang="ko-KR" altLang="en-US" dirty="0" smtClean="0"/>
              <a:t> 연산의 기하학적 해석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내용은 어떤 기하학적 공간에 있는 좌표 포인트로 해석 될 수 있기 때문에 기하학적 해석 가능</a:t>
            </a:r>
            <a:endParaRPr lang="en-US" altLang="ko-KR" dirty="0" smtClean="0"/>
          </a:p>
          <a:p>
            <a:r>
              <a:rPr lang="ko-KR" altLang="en-US" dirty="0" err="1" smtClean="0"/>
              <a:t>아핀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스케일링 등처럼 기본적인 기하학적 연산은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연산으로 표현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35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6" y="548640"/>
            <a:ext cx="5534025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67" y="548640"/>
            <a:ext cx="3446059" cy="3322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976" y="4281055"/>
            <a:ext cx="862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= [0.5, 1]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 = [1, 0.25]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53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11" y="896824"/>
            <a:ext cx="6684907" cy="2469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0" y="3366656"/>
            <a:ext cx="668490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9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딥러닝의</a:t>
            </a:r>
            <a:r>
              <a:rPr lang="ko-KR" altLang="en-US" dirty="0" smtClean="0"/>
              <a:t> 기하학적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신경망은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연산의 연결로 구성된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연산은 입력 데이터의 기하학적 변환</a:t>
            </a:r>
            <a:endParaRPr lang="en-US" altLang="ko-KR" dirty="0" smtClean="0"/>
          </a:p>
          <a:p>
            <a:r>
              <a:rPr lang="ko-KR" altLang="en-US" dirty="0" smtClean="0"/>
              <a:t>기초적인 연산을 길게 연결하여 복잡한 기하학적 변환을 조금씩 분해하는 방식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종이 공을 펼치는 것이 머신 러닝이 하는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45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5324"/>
          </a:xfrm>
        </p:spPr>
        <p:txBody>
          <a:bodyPr/>
          <a:lstStyle/>
          <a:p>
            <a:r>
              <a:rPr lang="ko-KR" altLang="en-US" smtClean="0"/>
              <a:t>신경망의 엔진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그래디언트</a:t>
            </a:r>
            <a:r>
              <a:rPr lang="ko-KR" altLang="en-US" dirty="0" smtClean="0"/>
              <a:t> 기반 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7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입력 데이터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데이터를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가중치 또는 훈련되는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학습된 정보가 담겨있다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4" y="2451130"/>
            <a:ext cx="4440382" cy="6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훈련 반복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훈련 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이에 상응하는 타깃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배치 추출</a:t>
            </a:r>
            <a:endParaRPr lang="en-US" altLang="ko-KR" dirty="0" smtClean="0"/>
          </a:p>
          <a:p>
            <a:r>
              <a:rPr lang="en-US" altLang="ko-KR" dirty="0" smtClean="0"/>
              <a:t>2. x</a:t>
            </a:r>
            <a:r>
              <a:rPr lang="ko-KR" altLang="en-US" dirty="0" smtClean="0"/>
              <a:t>를 사용하여 네트워크를 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</a:t>
            </a:r>
            <a:r>
              <a:rPr lang="en-US" altLang="ko-KR" dirty="0" err="1" smtClean="0"/>
              <a:t>y_pred</a:t>
            </a:r>
            <a:r>
              <a:rPr lang="ko-KR" altLang="en-US" dirty="0" smtClean="0"/>
              <a:t>를 구한다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y_pred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차이를 측정하여 네트워크 손실 계산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배치에 대한 손실이 조금 감소되도록 가중치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4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변화율이란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0686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686"/>
            <a:ext cx="3643312" cy="2942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9818" y="1903615"/>
            <a:ext cx="6458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포인트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에서의 변화율 </a:t>
            </a:r>
            <a:r>
              <a:rPr lang="en-US" altLang="ko-KR" dirty="0" smtClean="0"/>
              <a:t>= f’(p)</a:t>
            </a:r>
          </a:p>
          <a:p>
            <a:r>
              <a:rPr lang="en-US" altLang="ko-KR" dirty="0" smtClean="0"/>
              <a:t>-&gt; 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의 기울기</a:t>
            </a:r>
            <a:endParaRPr lang="en-US" altLang="ko-KR" dirty="0" smtClean="0"/>
          </a:p>
          <a:p>
            <a:r>
              <a:rPr lang="ko-KR" altLang="en-US" dirty="0" smtClean="0"/>
              <a:t>기울기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음수면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가 감소</a:t>
            </a:r>
            <a:endParaRPr lang="en-US" altLang="ko-KR" dirty="0" smtClean="0"/>
          </a:p>
          <a:p>
            <a:r>
              <a:rPr lang="ko-KR" altLang="en-US" dirty="0" smtClean="0"/>
              <a:t>기울기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양수면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f(x)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- A</a:t>
            </a:r>
            <a:r>
              <a:rPr lang="ko-KR" altLang="en-US" dirty="0" smtClean="0"/>
              <a:t>의 절댓값은 증가나 감소가 얼마나 빠르게 일어날지 알려준다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63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텐서</a:t>
            </a:r>
            <a:r>
              <a:rPr lang="ko-KR" altLang="en-US" dirty="0" smtClean="0"/>
              <a:t> 연산의 변화율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그래디언트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연산의 변화율</a:t>
            </a:r>
            <a:endParaRPr lang="en-US" altLang="ko-KR" sz="2000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\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입력 데이터 </a:t>
            </a:r>
            <a:r>
              <a:rPr lang="en-US" altLang="ko-KR" sz="2000" dirty="0" err="1" smtClean="0"/>
              <a:t>x,y</a:t>
            </a:r>
            <a:r>
              <a:rPr lang="ko-KR" altLang="en-US" sz="2000" dirty="0" smtClean="0"/>
              <a:t>가 고정되어 있다면 함수 </a:t>
            </a:r>
            <a:r>
              <a:rPr lang="en-US" altLang="ko-KR" sz="2000" dirty="0" smtClean="0"/>
              <a:t>f(x)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w</a:t>
            </a:r>
            <a:r>
              <a:rPr lang="ko-KR" altLang="en-US" sz="2000" dirty="0" smtClean="0"/>
              <a:t>를 손실 값에 매핑하는 함수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361594"/>
            <a:ext cx="3368040" cy="1127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26" y="4136573"/>
            <a:ext cx="2999509" cy="11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1" y="474779"/>
            <a:ext cx="3455785" cy="135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7431" y="1579418"/>
            <a:ext cx="1045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포인트 </a:t>
            </a:r>
            <a:r>
              <a:rPr lang="en-US" altLang="ko-KR" dirty="0" smtClean="0"/>
              <a:t>W0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변화율은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같은 크기의 </a:t>
            </a:r>
            <a:r>
              <a:rPr lang="ko-KR" altLang="en-US" dirty="0" err="1" smtClean="0"/>
              <a:t>텐서인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gradient(f)(W0)</a:t>
            </a:r>
          </a:p>
          <a:p>
            <a:r>
              <a:rPr lang="en-US" altLang="ko-KR" dirty="0" smtClean="0"/>
              <a:t>-&gt; f(W) = </a:t>
            </a:r>
            <a:r>
              <a:rPr lang="en-US" altLang="ko-KR" dirty="0" err="1" smtClean="0"/>
              <a:t>loss_value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그래디언트</a:t>
            </a:r>
            <a:endParaRPr lang="en-US" altLang="ko-KR" dirty="0" smtClean="0"/>
          </a:p>
          <a:p>
            <a:r>
              <a:rPr lang="en-US" altLang="ko-KR" dirty="0" smtClean="0"/>
              <a:t>-&gt; W0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f(w)</a:t>
            </a:r>
            <a:r>
              <a:rPr lang="ko-KR" altLang="en-US" dirty="0" smtClean="0"/>
              <a:t>의 기울기를 나타내는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만들기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7" cy="53002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keras.layers.Dense</a:t>
            </a:r>
            <a:r>
              <a:rPr lang="en-US" altLang="ko-KR" sz="1800" dirty="0" smtClean="0"/>
              <a:t>(512, activation = ‘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’)</a:t>
            </a:r>
            <a:endParaRPr lang="ko-KR" altLang="en-US" sz="180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 smtClean="0"/>
              <a:t>2D </a:t>
            </a:r>
            <a:r>
              <a:rPr lang="ko-KR" altLang="en-US" sz="2400" dirty="0" err="1" smtClean="0"/>
              <a:t>텐서를</a:t>
            </a:r>
            <a:r>
              <a:rPr lang="ko-KR" altLang="en-US" sz="2400" dirty="0" smtClean="0"/>
              <a:t> 입력으로 받아 또 다른 </a:t>
            </a:r>
            <a:r>
              <a:rPr lang="en-US" altLang="ko-KR" sz="2400" dirty="0" smtClean="0"/>
              <a:t>2D</a:t>
            </a:r>
            <a:r>
              <a:rPr lang="ko-KR" altLang="en-US" sz="2400" dirty="0" err="1" smtClean="0"/>
              <a:t>텐서</a:t>
            </a:r>
            <a:r>
              <a:rPr lang="ko-KR" altLang="en-US" sz="2400" dirty="0" smtClean="0"/>
              <a:t> 반환</a:t>
            </a:r>
            <a:endParaRPr lang="en-US" altLang="ko-KR" sz="2400" dirty="0" smtClean="0"/>
          </a:p>
          <a:p>
            <a:r>
              <a:rPr lang="ko-KR" altLang="en-US" sz="2400" dirty="0" smtClean="0"/>
              <a:t>매개변수</a:t>
            </a:r>
            <a:r>
              <a:rPr lang="en-US" altLang="ko-KR" sz="2400" dirty="0" smtClean="0"/>
              <a:t>(512) = </a:t>
            </a:r>
            <a:r>
              <a:rPr lang="ko-KR" altLang="en-US" sz="2400" dirty="0" err="1" smtClean="0"/>
              <a:t>은닉유닛</a:t>
            </a:r>
            <a:r>
              <a:rPr lang="ko-KR" altLang="en-US" sz="2400" dirty="0" smtClean="0"/>
              <a:t> 개수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002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2. 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input)+ b)</a:t>
            </a:r>
            <a:endParaRPr lang="ko-KR" altLang="en-US" sz="1800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sz="2400" dirty="0" smtClean="0"/>
              <a:t>W = 2D</a:t>
            </a:r>
            <a:r>
              <a:rPr lang="ko-KR" altLang="en-US" sz="2400" dirty="0" err="1" smtClean="0"/>
              <a:t>텐서</a:t>
            </a:r>
            <a:endParaRPr lang="en-US" altLang="ko-KR" sz="2400" dirty="0" smtClean="0"/>
          </a:p>
          <a:p>
            <a:r>
              <a:rPr lang="en-US" altLang="ko-KR" sz="2400" dirty="0" smtClean="0"/>
              <a:t> b = </a:t>
            </a:r>
            <a:r>
              <a:rPr lang="ko-KR" altLang="en-US" sz="2400" dirty="0" smtClean="0"/>
              <a:t>벡터</a:t>
            </a:r>
            <a:endParaRPr lang="en-US" altLang="ko-KR" sz="2400" dirty="0" smtClean="0"/>
          </a:p>
          <a:p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입력텐서</a:t>
            </a:r>
            <a:r>
              <a:rPr lang="en-US" altLang="ko-KR" sz="2400" dirty="0" smtClean="0"/>
              <a:t>, w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점곱</a:t>
            </a: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점곱</a:t>
            </a:r>
            <a:r>
              <a:rPr lang="ko-KR" altLang="en-US" sz="2400" dirty="0" smtClean="0"/>
              <a:t> 결과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벡터 </a:t>
            </a:r>
            <a:r>
              <a:rPr lang="en-US" altLang="ko-KR" sz="2400" dirty="0" smtClean="0"/>
              <a:t>b</a:t>
            </a:r>
          </a:p>
          <a:p>
            <a:r>
              <a:rPr lang="en-US" altLang="ko-KR" sz="2400" dirty="0" err="1" smtClean="0"/>
              <a:t>Relu</a:t>
            </a:r>
            <a:r>
              <a:rPr lang="ko-KR" altLang="en-US" sz="2400" dirty="0" smtClean="0"/>
              <a:t>연산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142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손실함수의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그래디언트를</a:t>
            </a:r>
            <a:r>
              <a:rPr lang="ko-KR" altLang="en-US" sz="2000" dirty="0" smtClean="0"/>
              <a:t> 계산하여 가중치를 업데이트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그래디언트의</a:t>
            </a:r>
            <a:r>
              <a:rPr lang="ko-KR" altLang="en-US" sz="2000" dirty="0" smtClean="0"/>
              <a:t> 반대 방향으로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조금 이동시킨다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ex) W -= step * gradient</a:t>
            </a:r>
            <a:r>
              <a:rPr lang="ko-KR" altLang="en-US" sz="2000" dirty="0" smtClean="0"/>
              <a:t>처럼 하면 배치에 대한 손실이 조금 감소한다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92" y="3037956"/>
            <a:ext cx="3924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5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확률정</a:t>
            </a:r>
            <a:r>
              <a:rPr lang="ko-KR" altLang="en-US" dirty="0" smtClean="0"/>
              <a:t>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모멘텀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모멘텀은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문제점인 수렴 속도와 지역 최솟값을 해결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1" y="2684231"/>
            <a:ext cx="4715828" cy="33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4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79" y="675062"/>
            <a:ext cx="7940571" cy="282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24" y="3707476"/>
            <a:ext cx="95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현재 기울기 값 뿐만 아니라 현재 속도를 함께 고려한다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이전에 업데이트한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기초하여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업데이트한다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64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변화율 연결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역</a:t>
            </a:r>
            <a:r>
              <a:rPr lang="ko-KR" altLang="fr-FR" sz="2000" dirty="0" err="1" smtClean="0"/>
              <a:t>전파</a:t>
            </a:r>
            <a:r>
              <a:rPr lang="ko-KR" altLang="fr-FR" sz="2000" dirty="0"/>
              <a:t> 알고리즘은 </a:t>
            </a:r>
            <a:r>
              <a:rPr lang="fr-FR" altLang="ko-KR" sz="2000" dirty="0"/>
              <a:t>input</a:t>
            </a:r>
            <a:r>
              <a:rPr lang="ko-KR" altLang="fr-FR" sz="2000" dirty="0"/>
              <a:t>과 </a:t>
            </a:r>
            <a:r>
              <a:rPr lang="fr-FR" altLang="ko-KR" sz="2000" dirty="0"/>
              <a:t>output </a:t>
            </a:r>
            <a:r>
              <a:rPr lang="ko-KR" altLang="fr-FR" sz="2000" dirty="0"/>
              <a:t>값을 알고 있는 상태에서 신경망을 학습 시키는 방법이다</a:t>
            </a:r>
            <a:r>
              <a:rPr lang="fr-FR" altLang="ko-KR" sz="2000" dirty="0" smtClean="0"/>
              <a:t>.</a:t>
            </a:r>
          </a:p>
          <a:p>
            <a:r>
              <a:rPr lang="ko-KR" altLang="en-US" sz="2000" dirty="0" smtClean="0"/>
              <a:t>최종 손실 값에서부터 시작</a:t>
            </a:r>
            <a:endParaRPr lang="en-US" altLang="ko-KR" sz="2000" dirty="0" smtClean="0"/>
          </a:p>
          <a:p>
            <a:r>
              <a:rPr lang="ko-KR" altLang="en-US" sz="2000" dirty="0" smtClean="0"/>
              <a:t>연쇄 법칙을 적용하여 최상위 층에서 </a:t>
            </a:r>
            <a:r>
              <a:rPr lang="ko-KR" altLang="en-US" sz="2000" dirty="0" err="1" smtClean="0"/>
              <a:t>하위층까지</a:t>
            </a:r>
            <a:r>
              <a:rPr lang="ko-KR" altLang="en-US" sz="2000" dirty="0" smtClean="0"/>
              <a:t> 거꾸로 진행</a:t>
            </a:r>
            <a:endParaRPr lang="en-US" altLang="ko-KR" sz="2000" dirty="0" smtClean="0"/>
          </a:p>
          <a:p>
            <a:r>
              <a:rPr lang="ko-KR" altLang="en-US" sz="2000" dirty="0" smtClean="0"/>
              <a:t>변화율이 알려진 연산들로 연결되어 있으면 네트워크 </a:t>
            </a:r>
            <a:r>
              <a:rPr lang="ko-KR" altLang="en-US" sz="2000" dirty="0" err="1" smtClean="0"/>
              <a:t>파라미터와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값을 매핑하는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함수 계산 가능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함수를 호출하는 것으로 단순화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677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활성화 함수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입력이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입력 반환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/>
              <a:t>f(x)=max(0,x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sigmoid</a:t>
            </a:r>
            <a:r>
              <a:rPr lang="en-US" altLang="ko-KR" dirty="0"/>
              <a:t>, </a:t>
            </a:r>
            <a:r>
              <a:rPr lang="en-US" altLang="ko-KR" dirty="0" err="1"/>
              <a:t>tanh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ko-KR" altLang="en-US" dirty="0" err="1"/>
              <a:t>비교시</a:t>
            </a:r>
            <a:r>
              <a:rPr lang="ko-KR" altLang="en-US" dirty="0"/>
              <a:t> 학습이 훨씬 빨라진다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보다 작은 값들은 뉴런이 죽을 수 있는 단점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8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50" y="357967"/>
            <a:ext cx="8539023" cy="60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원소별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덧셈은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r>
              <a:rPr lang="ko-KR" altLang="en-US" dirty="0" err="1" smtClean="0"/>
              <a:t>텐서에</a:t>
            </a:r>
            <a:r>
              <a:rPr lang="ko-KR" altLang="en-US" dirty="0" smtClean="0"/>
              <a:t> 있는 각 원소에 독립적으로 적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5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원소별</a:t>
            </a:r>
            <a:r>
              <a:rPr lang="ko-KR" altLang="en-US" dirty="0" smtClean="0"/>
              <a:t> 연산 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120" y="2711234"/>
            <a:ext cx="5319122" cy="327227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11234"/>
            <a:ext cx="5188699" cy="32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4" y="746327"/>
            <a:ext cx="5818561" cy="1913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124" y="3133898"/>
            <a:ext cx="95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다룰 때는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함수로 처리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4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브로드캐스팅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크기가 다른 두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더해질 때 </a:t>
            </a:r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크기에 맞춤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맞도록 </a:t>
            </a:r>
            <a:r>
              <a:rPr lang="ko-KR" altLang="en-US" dirty="0" err="1" smtClean="0"/>
              <a:t>작은텐서에</a:t>
            </a:r>
            <a:r>
              <a:rPr lang="ko-KR" altLang="en-US" dirty="0" smtClean="0"/>
              <a:t> 축 추가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새 축을 따라서 큰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크기에 맞도록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37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773</Words>
  <Application>Microsoft Office PowerPoint</Application>
  <PresentationFormat>와이드스크린</PresentationFormat>
  <Paragraphs>126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휴먼매직체</vt:lpstr>
      <vt:lpstr>Arial</vt:lpstr>
      <vt:lpstr>Office 테마</vt:lpstr>
      <vt:lpstr>신경망의 톱니바퀴</vt:lpstr>
      <vt:lpstr>텐서 연산</vt:lpstr>
      <vt:lpstr>신경망 만들기</vt:lpstr>
      <vt:lpstr>  활성화 함수 relu</vt:lpstr>
      <vt:lpstr>PowerPoint 프레젠테이션</vt:lpstr>
      <vt:lpstr>원소별 연산</vt:lpstr>
      <vt:lpstr>원소별 연산 구현</vt:lpstr>
      <vt:lpstr>PowerPoint 프레젠테이션</vt:lpstr>
      <vt:lpstr>브로드캐스팅</vt:lpstr>
      <vt:lpstr>Ex</vt:lpstr>
      <vt:lpstr>텐서 점곱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텐서 크기 변환</vt:lpstr>
      <vt:lpstr>PowerPoint 프레젠테이션</vt:lpstr>
      <vt:lpstr>PowerPoint 프레젠테이션</vt:lpstr>
      <vt:lpstr>텐서 연산의 기하학적 해석</vt:lpstr>
      <vt:lpstr>PowerPoint 프레젠테이션</vt:lpstr>
      <vt:lpstr>PowerPoint 프레젠테이션</vt:lpstr>
      <vt:lpstr>딥러닝의 기하학적 해석</vt:lpstr>
      <vt:lpstr>신경망의 엔진</vt:lpstr>
      <vt:lpstr>입력 데이터 변환</vt:lpstr>
      <vt:lpstr>훈련 반복 루프</vt:lpstr>
      <vt:lpstr>변화율이란?</vt:lpstr>
      <vt:lpstr>텐서 연산의 변화율 : 그래디언트</vt:lpstr>
      <vt:lpstr>PowerPoint 프레젠테이션</vt:lpstr>
      <vt:lpstr>확률적 경사 하강법</vt:lpstr>
      <vt:lpstr>확률정 경사 하강법 : 모멘텀</vt:lpstr>
      <vt:lpstr>PowerPoint 프레젠테이션</vt:lpstr>
      <vt:lpstr>변화율 연결 : 역전파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신경망의 수학적 구성요소</dc:title>
  <dc:creator>신용진</dc:creator>
  <cp:lastModifiedBy>신용진</cp:lastModifiedBy>
  <cp:revision>26</cp:revision>
  <dcterms:created xsi:type="dcterms:W3CDTF">2021-01-11T00:59:29Z</dcterms:created>
  <dcterms:modified xsi:type="dcterms:W3CDTF">2021-01-11T07:35:33Z</dcterms:modified>
</cp:coreProperties>
</file>