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인호" initials="황" lastIdx="1" clrIdx="0">
    <p:extLst>
      <p:ext uri="{19B8F6BF-5375-455C-9EA6-DF929625EA0E}">
        <p15:presenceInfo xmlns:p15="http://schemas.microsoft.com/office/powerpoint/2012/main" userId="황인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66" d="100"/>
          <a:sy n="66" d="100"/>
        </p:scale>
        <p:origin x="-11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77CB2-C6B3-4AA9-A4AD-9E1631E6720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077E0E-6DDD-4188-B1E2-9DC460A23F38}">
      <dgm:prSet/>
      <dgm:spPr/>
      <dgm:t>
        <a:bodyPr/>
        <a:lstStyle/>
        <a:p>
          <a:r>
            <a:rPr lang="ko-KR"/>
            <a:t>소개</a:t>
          </a:r>
          <a:endParaRPr lang="en-US"/>
        </a:p>
      </dgm:t>
    </dgm:pt>
    <dgm:pt modelId="{816127CA-180A-43A2-8C93-265BA215438A}" type="parTrans" cxnId="{2E52FC69-4028-409D-AEB6-23E4D224D19A}">
      <dgm:prSet/>
      <dgm:spPr/>
      <dgm:t>
        <a:bodyPr/>
        <a:lstStyle/>
        <a:p>
          <a:endParaRPr lang="en-US"/>
        </a:p>
      </dgm:t>
    </dgm:pt>
    <dgm:pt modelId="{117930D3-0482-4B79-9C54-E1151C3BB338}" type="sibTrans" cxnId="{2E52FC69-4028-409D-AEB6-23E4D224D19A}">
      <dgm:prSet/>
      <dgm:spPr/>
      <dgm:t>
        <a:bodyPr/>
        <a:lstStyle/>
        <a:p>
          <a:endParaRPr lang="en-US"/>
        </a:p>
      </dgm:t>
    </dgm:pt>
    <dgm:pt modelId="{A2C20D7C-BBB3-48DC-A0DA-9CEC552ED0D1}">
      <dgm:prSet/>
      <dgm:spPr/>
      <dgm:t>
        <a:bodyPr/>
        <a:lstStyle/>
        <a:p>
          <a:r>
            <a:rPr lang="en-US"/>
            <a:t>1.3.1</a:t>
          </a:r>
          <a:r>
            <a:rPr lang="ko-KR"/>
            <a:t> 하드웨어</a:t>
          </a:r>
          <a:endParaRPr lang="en-US"/>
        </a:p>
      </dgm:t>
    </dgm:pt>
    <dgm:pt modelId="{00A33FE2-3D82-4C87-AAE8-2E0FEBAEE08A}" type="parTrans" cxnId="{239EB314-9D75-4318-AAAD-169D8275D80A}">
      <dgm:prSet/>
      <dgm:spPr/>
      <dgm:t>
        <a:bodyPr/>
        <a:lstStyle/>
        <a:p>
          <a:endParaRPr lang="en-US"/>
        </a:p>
      </dgm:t>
    </dgm:pt>
    <dgm:pt modelId="{75F4954B-9411-4745-BD59-B4E84F4F8A4C}" type="sibTrans" cxnId="{239EB314-9D75-4318-AAAD-169D8275D80A}">
      <dgm:prSet/>
      <dgm:spPr/>
      <dgm:t>
        <a:bodyPr/>
        <a:lstStyle/>
        <a:p>
          <a:endParaRPr lang="en-US"/>
        </a:p>
      </dgm:t>
    </dgm:pt>
    <dgm:pt modelId="{BCDED3AF-28D4-426B-BB54-3A151040EC5E}">
      <dgm:prSet/>
      <dgm:spPr/>
      <dgm:t>
        <a:bodyPr/>
        <a:lstStyle/>
        <a:p>
          <a:r>
            <a:rPr lang="en-US"/>
            <a:t>1.3.2 </a:t>
          </a:r>
          <a:r>
            <a:rPr lang="ko-KR"/>
            <a:t>데이터</a:t>
          </a:r>
          <a:endParaRPr lang="en-US"/>
        </a:p>
      </dgm:t>
    </dgm:pt>
    <dgm:pt modelId="{75563AB9-8F5C-4A04-90B6-C1593648EE67}" type="parTrans" cxnId="{50548157-325C-499E-8F98-81F6008641AB}">
      <dgm:prSet/>
      <dgm:spPr/>
      <dgm:t>
        <a:bodyPr/>
        <a:lstStyle/>
        <a:p>
          <a:endParaRPr lang="en-US"/>
        </a:p>
      </dgm:t>
    </dgm:pt>
    <dgm:pt modelId="{F98D0CC5-7067-4BC2-98CE-989BB5A44683}" type="sibTrans" cxnId="{50548157-325C-499E-8F98-81F6008641AB}">
      <dgm:prSet/>
      <dgm:spPr/>
      <dgm:t>
        <a:bodyPr/>
        <a:lstStyle/>
        <a:p>
          <a:endParaRPr lang="en-US"/>
        </a:p>
      </dgm:t>
    </dgm:pt>
    <dgm:pt modelId="{82376BAF-8449-46F1-83B6-73A0EB97F9E2}">
      <dgm:prSet/>
      <dgm:spPr/>
      <dgm:t>
        <a:bodyPr/>
        <a:lstStyle/>
        <a:p>
          <a:r>
            <a:rPr lang="en-US"/>
            <a:t>1.3.3 </a:t>
          </a:r>
          <a:r>
            <a:rPr lang="ko-KR"/>
            <a:t>알고리즘</a:t>
          </a:r>
          <a:endParaRPr lang="en-US"/>
        </a:p>
      </dgm:t>
    </dgm:pt>
    <dgm:pt modelId="{27712718-031B-496F-BF40-DE97C24C2555}" type="parTrans" cxnId="{C3F85C44-731F-4C31-8B5E-3165D749CF7D}">
      <dgm:prSet/>
      <dgm:spPr/>
      <dgm:t>
        <a:bodyPr/>
        <a:lstStyle/>
        <a:p>
          <a:endParaRPr lang="en-US"/>
        </a:p>
      </dgm:t>
    </dgm:pt>
    <dgm:pt modelId="{ECE1222C-F6F5-4B31-BA19-B9AD37E6B6BF}" type="sibTrans" cxnId="{C3F85C44-731F-4C31-8B5E-3165D749CF7D}">
      <dgm:prSet/>
      <dgm:spPr/>
      <dgm:t>
        <a:bodyPr/>
        <a:lstStyle/>
        <a:p>
          <a:endParaRPr lang="en-US"/>
        </a:p>
      </dgm:t>
    </dgm:pt>
    <dgm:pt modelId="{64DD15C7-DA9A-432B-8984-924EBC4398A7}">
      <dgm:prSet/>
      <dgm:spPr/>
      <dgm:t>
        <a:bodyPr/>
        <a:lstStyle/>
        <a:p>
          <a:r>
            <a:rPr lang="en-US"/>
            <a:t>1.3.6 </a:t>
          </a:r>
          <a:r>
            <a:rPr lang="ko-KR"/>
            <a:t>지속될까</a:t>
          </a:r>
          <a:r>
            <a:rPr lang="en-US"/>
            <a:t>?</a:t>
          </a:r>
        </a:p>
      </dgm:t>
    </dgm:pt>
    <dgm:pt modelId="{E7D91614-783C-4CC8-9264-EAD3DEFC01BD}" type="parTrans" cxnId="{3A95FE93-D1CB-4927-B41D-7495D3C87138}">
      <dgm:prSet/>
      <dgm:spPr/>
      <dgm:t>
        <a:bodyPr/>
        <a:lstStyle/>
        <a:p>
          <a:endParaRPr lang="en-US"/>
        </a:p>
      </dgm:t>
    </dgm:pt>
    <dgm:pt modelId="{28D6C6DE-8950-4881-A4BA-71B24218FBED}" type="sibTrans" cxnId="{3A95FE93-D1CB-4927-B41D-7495D3C87138}">
      <dgm:prSet/>
      <dgm:spPr/>
      <dgm:t>
        <a:bodyPr/>
        <a:lstStyle/>
        <a:p>
          <a:endParaRPr lang="en-US"/>
        </a:p>
      </dgm:t>
    </dgm:pt>
    <dgm:pt modelId="{CCBCD1ED-5F8D-41D6-A2FF-D42FDAA6647A}" type="pres">
      <dgm:prSet presAssocID="{56977CB2-C6B3-4AA9-A4AD-9E1631E6720B}" presName="linear" presStyleCnt="0">
        <dgm:presLayoutVars>
          <dgm:dir/>
          <dgm:animLvl val="lvl"/>
          <dgm:resizeHandles val="exact"/>
        </dgm:presLayoutVars>
      </dgm:prSet>
      <dgm:spPr/>
    </dgm:pt>
    <dgm:pt modelId="{6E635A44-6402-4EB8-BD80-5D2D5562F367}" type="pres">
      <dgm:prSet presAssocID="{82077E0E-6DDD-4188-B1E2-9DC460A23F38}" presName="parentLin" presStyleCnt="0"/>
      <dgm:spPr/>
    </dgm:pt>
    <dgm:pt modelId="{7C4A2F42-C0B8-4DC9-9129-218F37683351}" type="pres">
      <dgm:prSet presAssocID="{82077E0E-6DDD-4188-B1E2-9DC460A23F38}" presName="parentLeftMargin" presStyleLbl="node1" presStyleIdx="0" presStyleCnt="5"/>
      <dgm:spPr/>
    </dgm:pt>
    <dgm:pt modelId="{94BAAD0E-EDB4-4767-813F-F03ED1EEFA92}" type="pres">
      <dgm:prSet presAssocID="{82077E0E-6DDD-4188-B1E2-9DC460A23F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0F3F036-4EE8-473E-9F9C-25E1397791E6}" type="pres">
      <dgm:prSet presAssocID="{82077E0E-6DDD-4188-B1E2-9DC460A23F38}" presName="negativeSpace" presStyleCnt="0"/>
      <dgm:spPr/>
    </dgm:pt>
    <dgm:pt modelId="{AF422A08-92A1-420A-85A1-0A866DA44906}" type="pres">
      <dgm:prSet presAssocID="{82077E0E-6DDD-4188-B1E2-9DC460A23F38}" presName="childText" presStyleLbl="conFgAcc1" presStyleIdx="0" presStyleCnt="5">
        <dgm:presLayoutVars>
          <dgm:bulletEnabled val="1"/>
        </dgm:presLayoutVars>
      </dgm:prSet>
      <dgm:spPr/>
    </dgm:pt>
    <dgm:pt modelId="{4AD459A2-15C9-4FED-B1B3-D98C3DDBCA95}" type="pres">
      <dgm:prSet presAssocID="{117930D3-0482-4B79-9C54-E1151C3BB338}" presName="spaceBetweenRectangles" presStyleCnt="0"/>
      <dgm:spPr/>
    </dgm:pt>
    <dgm:pt modelId="{D190E4D7-6BF7-4CF3-999D-80A2058FAE3B}" type="pres">
      <dgm:prSet presAssocID="{A2C20D7C-BBB3-48DC-A0DA-9CEC552ED0D1}" presName="parentLin" presStyleCnt="0"/>
      <dgm:spPr/>
    </dgm:pt>
    <dgm:pt modelId="{AC989798-0441-4BC1-B4D1-FD93B507D416}" type="pres">
      <dgm:prSet presAssocID="{A2C20D7C-BBB3-48DC-A0DA-9CEC552ED0D1}" presName="parentLeftMargin" presStyleLbl="node1" presStyleIdx="0" presStyleCnt="5"/>
      <dgm:spPr/>
    </dgm:pt>
    <dgm:pt modelId="{E4CAEB63-2476-45B9-B0C4-D728E1A212C0}" type="pres">
      <dgm:prSet presAssocID="{A2C20D7C-BBB3-48DC-A0DA-9CEC552ED0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F0AE52-9C5A-4B0C-A304-2C240AE15057}" type="pres">
      <dgm:prSet presAssocID="{A2C20D7C-BBB3-48DC-A0DA-9CEC552ED0D1}" presName="negativeSpace" presStyleCnt="0"/>
      <dgm:spPr/>
    </dgm:pt>
    <dgm:pt modelId="{EB4F0002-9CCA-44D6-A648-BD2D3A2590ED}" type="pres">
      <dgm:prSet presAssocID="{A2C20D7C-BBB3-48DC-A0DA-9CEC552ED0D1}" presName="childText" presStyleLbl="conFgAcc1" presStyleIdx="1" presStyleCnt="5">
        <dgm:presLayoutVars>
          <dgm:bulletEnabled val="1"/>
        </dgm:presLayoutVars>
      </dgm:prSet>
      <dgm:spPr/>
    </dgm:pt>
    <dgm:pt modelId="{23683CE9-16D0-46EE-9996-3E8BA5B3DE36}" type="pres">
      <dgm:prSet presAssocID="{75F4954B-9411-4745-BD59-B4E84F4F8A4C}" presName="spaceBetweenRectangles" presStyleCnt="0"/>
      <dgm:spPr/>
    </dgm:pt>
    <dgm:pt modelId="{202E93B1-4EF0-4F84-A25A-074AB00D8906}" type="pres">
      <dgm:prSet presAssocID="{BCDED3AF-28D4-426B-BB54-3A151040EC5E}" presName="parentLin" presStyleCnt="0"/>
      <dgm:spPr/>
    </dgm:pt>
    <dgm:pt modelId="{039FFD68-C828-429F-A1B7-1FDB12A38E3E}" type="pres">
      <dgm:prSet presAssocID="{BCDED3AF-28D4-426B-BB54-3A151040EC5E}" presName="parentLeftMargin" presStyleLbl="node1" presStyleIdx="1" presStyleCnt="5"/>
      <dgm:spPr/>
    </dgm:pt>
    <dgm:pt modelId="{B8E2A937-D972-4316-82D5-06165986B91C}" type="pres">
      <dgm:prSet presAssocID="{BCDED3AF-28D4-426B-BB54-3A151040EC5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FDC98BA-EE3D-4AE2-9DE6-BE95728784E4}" type="pres">
      <dgm:prSet presAssocID="{BCDED3AF-28D4-426B-BB54-3A151040EC5E}" presName="negativeSpace" presStyleCnt="0"/>
      <dgm:spPr/>
    </dgm:pt>
    <dgm:pt modelId="{1B0FBA01-9C04-452C-B0C4-126285DAF9F5}" type="pres">
      <dgm:prSet presAssocID="{BCDED3AF-28D4-426B-BB54-3A151040EC5E}" presName="childText" presStyleLbl="conFgAcc1" presStyleIdx="2" presStyleCnt="5">
        <dgm:presLayoutVars>
          <dgm:bulletEnabled val="1"/>
        </dgm:presLayoutVars>
      </dgm:prSet>
      <dgm:spPr/>
    </dgm:pt>
    <dgm:pt modelId="{0B8D8B46-D405-49F7-BF3B-769E61DCA89B}" type="pres">
      <dgm:prSet presAssocID="{F98D0CC5-7067-4BC2-98CE-989BB5A44683}" presName="spaceBetweenRectangles" presStyleCnt="0"/>
      <dgm:spPr/>
    </dgm:pt>
    <dgm:pt modelId="{C741826F-785C-4C45-8CBE-36DF97F62688}" type="pres">
      <dgm:prSet presAssocID="{82376BAF-8449-46F1-83B6-73A0EB97F9E2}" presName="parentLin" presStyleCnt="0"/>
      <dgm:spPr/>
    </dgm:pt>
    <dgm:pt modelId="{40ACFAF3-8D59-4849-9A45-7D1E5D3F93DC}" type="pres">
      <dgm:prSet presAssocID="{82376BAF-8449-46F1-83B6-73A0EB97F9E2}" presName="parentLeftMargin" presStyleLbl="node1" presStyleIdx="2" presStyleCnt="5"/>
      <dgm:spPr/>
    </dgm:pt>
    <dgm:pt modelId="{C18BBA15-04D4-4AEA-A36E-89F04D6ECF61}" type="pres">
      <dgm:prSet presAssocID="{82376BAF-8449-46F1-83B6-73A0EB97F9E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E810E7-032A-4D95-9248-6BAC908B3738}" type="pres">
      <dgm:prSet presAssocID="{82376BAF-8449-46F1-83B6-73A0EB97F9E2}" presName="negativeSpace" presStyleCnt="0"/>
      <dgm:spPr/>
    </dgm:pt>
    <dgm:pt modelId="{84953D51-96A9-46D9-AD9B-0B7D5DA84FF4}" type="pres">
      <dgm:prSet presAssocID="{82376BAF-8449-46F1-83B6-73A0EB97F9E2}" presName="childText" presStyleLbl="conFgAcc1" presStyleIdx="3" presStyleCnt="5">
        <dgm:presLayoutVars>
          <dgm:bulletEnabled val="1"/>
        </dgm:presLayoutVars>
      </dgm:prSet>
      <dgm:spPr/>
    </dgm:pt>
    <dgm:pt modelId="{8099E3AE-06BB-4564-A619-EDF067140864}" type="pres">
      <dgm:prSet presAssocID="{ECE1222C-F6F5-4B31-BA19-B9AD37E6B6BF}" presName="spaceBetweenRectangles" presStyleCnt="0"/>
      <dgm:spPr/>
    </dgm:pt>
    <dgm:pt modelId="{0611EFEE-DDD9-4D14-AB5B-834F3D856996}" type="pres">
      <dgm:prSet presAssocID="{64DD15C7-DA9A-432B-8984-924EBC4398A7}" presName="parentLin" presStyleCnt="0"/>
      <dgm:spPr/>
    </dgm:pt>
    <dgm:pt modelId="{4940BACE-A525-4558-955B-43B64B2C3167}" type="pres">
      <dgm:prSet presAssocID="{64DD15C7-DA9A-432B-8984-924EBC4398A7}" presName="parentLeftMargin" presStyleLbl="node1" presStyleIdx="3" presStyleCnt="5"/>
      <dgm:spPr/>
    </dgm:pt>
    <dgm:pt modelId="{747E2770-5967-429C-8989-BF70F33653D8}" type="pres">
      <dgm:prSet presAssocID="{64DD15C7-DA9A-432B-8984-924EBC4398A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E7880EF-5E65-41FC-BEFC-F853D9135123}" type="pres">
      <dgm:prSet presAssocID="{64DD15C7-DA9A-432B-8984-924EBC4398A7}" presName="negativeSpace" presStyleCnt="0"/>
      <dgm:spPr/>
    </dgm:pt>
    <dgm:pt modelId="{CF272434-AF1B-4FF9-A96D-5AEEC2D77D07}" type="pres">
      <dgm:prSet presAssocID="{64DD15C7-DA9A-432B-8984-924EBC4398A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6950E06-8656-420B-B473-C83B9C1F69B4}" type="presOf" srcId="{64DD15C7-DA9A-432B-8984-924EBC4398A7}" destId="{4940BACE-A525-4558-955B-43B64B2C3167}" srcOrd="0" destOrd="0" presId="urn:microsoft.com/office/officeart/2005/8/layout/list1"/>
    <dgm:cxn modelId="{5FCC6A06-EA25-4B23-9A72-710E11F4A9AE}" type="presOf" srcId="{64DD15C7-DA9A-432B-8984-924EBC4398A7}" destId="{747E2770-5967-429C-8989-BF70F33653D8}" srcOrd="1" destOrd="0" presId="urn:microsoft.com/office/officeart/2005/8/layout/list1"/>
    <dgm:cxn modelId="{239EB314-9D75-4318-AAAD-169D8275D80A}" srcId="{56977CB2-C6B3-4AA9-A4AD-9E1631E6720B}" destId="{A2C20D7C-BBB3-48DC-A0DA-9CEC552ED0D1}" srcOrd="1" destOrd="0" parTransId="{00A33FE2-3D82-4C87-AAE8-2E0FEBAEE08A}" sibTransId="{75F4954B-9411-4745-BD59-B4E84F4F8A4C}"/>
    <dgm:cxn modelId="{685E061C-39B0-42B7-9820-2CB72F8A3A35}" type="presOf" srcId="{BCDED3AF-28D4-426B-BB54-3A151040EC5E}" destId="{B8E2A937-D972-4316-82D5-06165986B91C}" srcOrd="1" destOrd="0" presId="urn:microsoft.com/office/officeart/2005/8/layout/list1"/>
    <dgm:cxn modelId="{D87E5B31-5CBC-46E4-9070-01FED5B51BAC}" type="presOf" srcId="{82376BAF-8449-46F1-83B6-73A0EB97F9E2}" destId="{C18BBA15-04D4-4AEA-A36E-89F04D6ECF61}" srcOrd="1" destOrd="0" presId="urn:microsoft.com/office/officeart/2005/8/layout/list1"/>
    <dgm:cxn modelId="{28FA0D5B-8D02-4CEF-9ABA-84FDA47F7271}" type="presOf" srcId="{BCDED3AF-28D4-426B-BB54-3A151040EC5E}" destId="{039FFD68-C828-429F-A1B7-1FDB12A38E3E}" srcOrd="0" destOrd="0" presId="urn:microsoft.com/office/officeart/2005/8/layout/list1"/>
    <dgm:cxn modelId="{C3F85C44-731F-4C31-8B5E-3165D749CF7D}" srcId="{56977CB2-C6B3-4AA9-A4AD-9E1631E6720B}" destId="{82376BAF-8449-46F1-83B6-73A0EB97F9E2}" srcOrd="3" destOrd="0" parTransId="{27712718-031B-496F-BF40-DE97C24C2555}" sibTransId="{ECE1222C-F6F5-4B31-BA19-B9AD37E6B6BF}"/>
    <dgm:cxn modelId="{2E52FC69-4028-409D-AEB6-23E4D224D19A}" srcId="{56977CB2-C6B3-4AA9-A4AD-9E1631E6720B}" destId="{82077E0E-6DDD-4188-B1E2-9DC460A23F38}" srcOrd="0" destOrd="0" parTransId="{816127CA-180A-43A2-8C93-265BA215438A}" sibTransId="{117930D3-0482-4B79-9C54-E1151C3BB338}"/>
    <dgm:cxn modelId="{50548157-325C-499E-8F98-81F6008641AB}" srcId="{56977CB2-C6B3-4AA9-A4AD-9E1631E6720B}" destId="{BCDED3AF-28D4-426B-BB54-3A151040EC5E}" srcOrd="2" destOrd="0" parTransId="{75563AB9-8F5C-4A04-90B6-C1593648EE67}" sibTransId="{F98D0CC5-7067-4BC2-98CE-989BB5A44683}"/>
    <dgm:cxn modelId="{3A95FE93-D1CB-4927-B41D-7495D3C87138}" srcId="{56977CB2-C6B3-4AA9-A4AD-9E1631E6720B}" destId="{64DD15C7-DA9A-432B-8984-924EBC4398A7}" srcOrd="4" destOrd="0" parTransId="{E7D91614-783C-4CC8-9264-EAD3DEFC01BD}" sibTransId="{28D6C6DE-8950-4881-A4BA-71B24218FBED}"/>
    <dgm:cxn modelId="{CF97DBAC-6A07-4343-9244-4EAAC6073D5E}" type="presOf" srcId="{82077E0E-6DDD-4188-B1E2-9DC460A23F38}" destId="{7C4A2F42-C0B8-4DC9-9129-218F37683351}" srcOrd="0" destOrd="0" presId="urn:microsoft.com/office/officeart/2005/8/layout/list1"/>
    <dgm:cxn modelId="{AA5C6DC4-6C54-4EB7-9767-A99F14A93471}" type="presOf" srcId="{A2C20D7C-BBB3-48DC-A0DA-9CEC552ED0D1}" destId="{AC989798-0441-4BC1-B4D1-FD93B507D416}" srcOrd="0" destOrd="0" presId="urn:microsoft.com/office/officeart/2005/8/layout/list1"/>
    <dgm:cxn modelId="{BCB90CD9-D2AF-4E69-A3D4-991CBAE7E35B}" type="presOf" srcId="{A2C20D7C-BBB3-48DC-A0DA-9CEC552ED0D1}" destId="{E4CAEB63-2476-45B9-B0C4-D728E1A212C0}" srcOrd="1" destOrd="0" presId="urn:microsoft.com/office/officeart/2005/8/layout/list1"/>
    <dgm:cxn modelId="{76E5EDD9-AC35-4213-B46A-258B4FF3D3D4}" type="presOf" srcId="{56977CB2-C6B3-4AA9-A4AD-9E1631E6720B}" destId="{CCBCD1ED-5F8D-41D6-A2FF-D42FDAA6647A}" srcOrd="0" destOrd="0" presId="urn:microsoft.com/office/officeart/2005/8/layout/list1"/>
    <dgm:cxn modelId="{7593B8E6-E518-42D7-A987-32109CD73919}" type="presOf" srcId="{82376BAF-8449-46F1-83B6-73A0EB97F9E2}" destId="{40ACFAF3-8D59-4849-9A45-7D1E5D3F93DC}" srcOrd="0" destOrd="0" presId="urn:microsoft.com/office/officeart/2005/8/layout/list1"/>
    <dgm:cxn modelId="{5472C5EB-A355-462A-8EAF-1852A9E4ED3C}" type="presOf" srcId="{82077E0E-6DDD-4188-B1E2-9DC460A23F38}" destId="{94BAAD0E-EDB4-4767-813F-F03ED1EEFA92}" srcOrd="1" destOrd="0" presId="urn:microsoft.com/office/officeart/2005/8/layout/list1"/>
    <dgm:cxn modelId="{109F21DB-3444-4048-B1DC-41BABD186A96}" type="presParOf" srcId="{CCBCD1ED-5F8D-41D6-A2FF-D42FDAA6647A}" destId="{6E635A44-6402-4EB8-BD80-5D2D5562F367}" srcOrd="0" destOrd="0" presId="urn:microsoft.com/office/officeart/2005/8/layout/list1"/>
    <dgm:cxn modelId="{156AC272-F3BA-452C-8133-CF0E1D8C02C7}" type="presParOf" srcId="{6E635A44-6402-4EB8-BD80-5D2D5562F367}" destId="{7C4A2F42-C0B8-4DC9-9129-218F37683351}" srcOrd="0" destOrd="0" presId="urn:microsoft.com/office/officeart/2005/8/layout/list1"/>
    <dgm:cxn modelId="{036B5A78-5760-495A-9AB9-3507BEF1F0F6}" type="presParOf" srcId="{6E635A44-6402-4EB8-BD80-5D2D5562F367}" destId="{94BAAD0E-EDB4-4767-813F-F03ED1EEFA92}" srcOrd="1" destOrd="0" presId="urn:microsoft.com/office/officeart/2005/8/layout/list1"/>
    <dgm:cxn modelId="{0A8A3217-A56D-4F41-8507-03B7EB693B66}" type="presParOf" srcId="{CCBCD1ED-5F8D-41D6-A2FF-D42FDAA6647A}" destId="{70F3F036-4EE8-473E-9F9C-25E1397791E6}" srcOrd="1" destOrd="0" presId="urn:microsoft.com/office/officeart/2005/8/layout/list1"/>
    <dgm:cxn modelId="{F3F92BCA-D1E3-4F8A-8063-EB492CA334B3}" type="presParOf" srcId="{CCBCD1ED-5F8D-41D6-A2FF-D42FDAA6647A}" destId="{AF422A08-92A1-420A-85A1-0A866DA44906}" srcOrd="2" destOrd="0" presId="urn:microsoft.com/office/officeart/2005/8/layout/list1"/>
    <dgm:cxn modelId="{FD531261-409A-48C2-82FA-8D44F3333C53}" type="presParOf" srcId="{CCBCD1ED-5F8D-41D6-A2FF-D42FDAA6647A}" destId="{4AD459A2-15C9-4FED-B1B3-D98C3DDBCA95}" srcOrd="3" destOrd="0" presId="urn:microsoft.com/office/officeart/2005/8/layout/list1"/>
    <dgm:cxn modelId="{D05143FB-CF4B-4E0D-BA03-35E21559CF82}" type="presParOf" srcId="{CCBCD1ED-5F8D-41D6-A2FF-D42FDAA6647A}" destId="{D190E4D7-6BF7-4CF3-999D-80A2058FAE3B}" srcOrd="4" destOrd="0" presId="urn:microsoft.com/office/officeart/2005/8/layout/list1"/>
    <dgm:cxn modelId="{E0555A11-3F6E-467F-AFC9-18DEBAB96D65}" type="presParOf" srcId="{D190E4D7-6BF7-4CF3-999D-80A2058FAE3B}" destId="{AC989798-0441-4BC1-B4D1-FD93B507D416}" srcOrd="0" destOrd="0" presId="urn:microsoft.com/office/officeart/2005/8/layout/list1"/>
    <dgm:cxn modelId="{74F4BC25-5764-459A-8E0E-82DB0FD8EA50}" type="presParOf" srcId="{D190E4D7-6BF7-4CF3-999D-80A2058FAE3B}" destId="{E4CAEB63-2476-45B9-B0C4-D728E1A212C0}" srcOrd="1" destOrd="0" presId="urn:microsoft.com/office/officeart/2005/8/layout/list1"/>
    <dgm:cxn modelId="{CA1CC4CC-DFD3-43D5-AFFA-1F632F5A73F1}" type="presParOf" srcId="{CCBCD1ED-5F8D-41D6-A2FF-D42FDAA6647A}" destId="{ACF0AE52-9C5A-4B0C-A304-2C240AE15057}" srcOrd="5" destOrd="0" presId="urn:microsoft.com/office/officeart/2005/8/layout/list1"/>
    <dgm:cxn modelId="{0E3CA481-6E7F-4394-B64E-FB16C45E22C5}" type="presParOf" srcId="{CCBCD1ED-5F8D-41D6-A2FF-D42FDAA6647A}" destId="{EB4F0002-9CCA-44D6-A648-BD2D3A2590ED}" srcOrd="6" destOrd="0" presId="urn:microsoft.com/office/officeart/2005/8/layout/list1"/>
    <dgm:cxn modelId="{9FF36EA2-2BF5-472F-B5BF-20D83A63414B}" type="presParOf" srcId="{CCBCD1ED-5F8D-41D6-A2FF-D42FDAA6647A}" destId="{23683CE9-16D0-46EE-9996-3E8BA5B3DE36}" srcOrd="7" destOrd="0" presId="urn:microsoft.com/office/officeart/2005/8/layout/list1"/>
    <dgm:cxn modelId="{2F7741B3-7CC6-42AF-B297-820D92C2B01F}" type="presParOf" srcId="{CCBCD1ED-5F8D-41D6-A2FF-D42FDAA6647A}" destId="{202E93B1-4EF0-4F84-A25A-074AB00D8906}" srcOrd="8" destOrd="0" presId="urn:microsoft.com/office/officeart/2005/8/layout/list1"/>
    <dgm:cxn modelId="{B38F16A2-4E09-492F-AA8C-07A593A1FAEA}" type="presParOf" srcId="{202E93B1-4EF0-4F84-A25A-074AB00D8906}" destId="{039FFD68-C828-429F-A1B7-1FDB12A38E3E}" srcOrd="0" destOrd="0" presId="urn:microsoft.com/office/officeart/2005/8/layout/list1"/>
    <dgm:cxn modelId="{E6A0264D-6D88-4541-B0F8-EEB47151C6C6}" type="presParOf" srcId="{202E93B1-4EF0-4F84-A25A-074AB00D8906}" destId="{B8E2A937-D972-4316-82D5-06165986B91C}" srcOrd="1" destOrd="0" presId="urn:microsoft.com/office/officeart/2005/8/layout/list1"/>
    <dgm:cxn modelId="{F9D77256-4BFF-4443-A444-0D6F0593487A}" type="presParOf" srcId="{CCBCD1ED-5F8D-41D6-A2FF-D42FDAA6647A}" destId="{CFDC98BA-EE3D-4AE2-9DE6-BE95728784E4}" srcOrd="9" destOrd="0" presId="urn:microsoft.com/office/officeart/2005/8/layout/list1"/>
    <dgm:cxn modelId="{B829F618-FC8B-4D71-A980-E64FD0A32E4F}" type="presParOf" srcId="{CCBCD1ED-5F8D-41D6-A2FF-D42FDAA6647A}" destId="{1B0FBA01-9C04-452C-B0C4-126285DAF9F5}" srcOrd="10" destOrd="0" presId="urn:microsoft.com/office/officeart/2005/8/layout/list1"/>
    <dgm:cxn modelId="{3FCD25F1-B497-4E82-8870-E2C60AB5A922}" type="presParOf" srcId="{CCBCD1ED-5F8D-41D6-A2FF-D42FDAA6647A}" destId="{0B8D8B46-D405-49F7-BF3B-769E61DCA89B}" srcOrd="11" destOrd="0" presId="urn:microsoft.com/office/officeart/2005/8/layout/list1"/>
    <dgm:cxn modelId="{8F8DD871-0937-4E3A-A94B-84DCCEC5E5A9}" type="presParOf" srcId="{CCBCD1ED-5F8D-41D6-A2FF-D42FDAA6647A}" destId="{C741826F-785C-4C45-8CBE-36DF97F62688}" srcOrd="12" destOrd="0" presId="urn:microsoft.com/office/officeart/2005/8/layout/list1"/>
    <dgm:cxn modelId="{B7537DF5-8515-4640-A8D8-A77FF260642E}" type="presParOf" srcId="{C741826F-785C-4C45-8CBE-36DF97F62688}" destId="{40ACFAF3-8D59-4849-9A45-7D1E5D3F93DC}" srcOrd="0" destOrd="0" presId="urn:microsoft.com/office/officeart/2005/8/layout/list1"/>
    <dgm:cxn modelId="{FFD0EA13-E795-422C-858D-28F1A6C72D7E}" type="presParOf" srcId="{C741826F-785C-4C45-8CBE-36DF97F62688}" destId="{C18BBA15-04D4-4AEA-A36E-89F04D6ECF61}" srcOrd="1" destOrd="0" presId="urn:microsoft.com/office/officeart/2005/8/layout/list1"/>
    <dgm:cxn modelId="{EBE4BA3C-8CF8-4B17-B09F-6BCF37039DEB}" type="presParOf" srcId="{CCBCD1ED-5F8D-41D6-A2FF-D42FDAA6647A}" destId="{72E810E7-032A-4D95-9248-6BAC908B3738}" srcOrd="13" destOrd="0" presId="urn:microsoft.com/office/officeart/2005/8/layout/list1"/>
    <dgm:cxn modelId="{0C358618-F235-41EB-B197-5DE2706114A0}" type="presParOf" srcId="{CCBCD1ED-5F8D-41D6-A2FF-D42FDAA6647A}" destId="{84953D51-96A9-46D9-AD9B-0B7D5DA84FF4}" srcOrd="14" destOrd="0" presId="urn:microsoft.com/office/officeart/2005/8/layout/list1"/>
    <dgm:cxn modelId="{C576A73E-BD7B-41D4-92E6-DBEAEA4F453B}" type="presParOf" srcId="{CCBCD1ED-5F8D-41D6-A2FF-D42FDAA6647A}" destId="{8099E3AE-06BB-4564-A619-EDF067140864}" srcOrd="15" destOrd="0" presId="urn:microsoft.com/office/officeart/2005/8/layout/list1"/>
    <dgm:cxn modelId="{9D8269A8-6D1F-478A-B3C9-9CDD4AEECCAB}" type="presParOf" srcId="{CCBCD1ED-5F8D-41D6-A2FF-D42FDAA6647A}" destId="{0611EFEE-DDD9-4D14-AB5B-834F3D856996}" srcOrd="16" destOrd="0" presId="urn:microsoft.com/office/officeart/2005/8/layout/list1"/>
    <dgm:cxn modelId="{01EE469E-385A-4D9B-B4EF-B4DA7538E704}" type="presParOf" srcId="{0611EFEE-DDD9-4D14-AB5B-834F3D856996}" destId="{4940BACE-A525-4558-955B-43B64B2C3167}" srcOrd="0" destOrd="0" presId="urn:microsoft.com/office/officeart/2005/8/layout/list1"/>
    <dgm:cxn modelId="{4EBFC963-6E34-4C3E-B737-91175109113B}" type="presParOf" srcId="{0611EFEE-DDD9-4D14-AB5B-834F3D856996}" destId="{747E2770-5967-429C-8989-BF70F33653D8}" srcOrd="1" destOrd="0" presId="urn:microsoft.com/office/officeart/2005/8/layout/list1"/>
    <dgm:cxn modelId="{EA6EF1CD-C349-43AD-AA2F-4E9CCA44B39D}" type="presParOf" srcId="{CCBCD1ED-5F8D-41D6-A2FF-D42FDAA6647A}" destId="{2E7880EF-5E65-41FC-BEFC-F853D9135123}" srcOrd="17" destOrd="0" presId="urn:microsoft.com/office/officeart/2005/8/layout/list1"/>
    <dgm:cxn modelId="{76FA5D21-7943-474C-9DFF-9EB22B07F4B9}" type="presParOf" srcId="{CCBCD1ED-5F8D-41D6-A2FF-D42FDAA6647A}" destId="{CF272434-AF1B-4FF9-A96D-5AEEC2D77D0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22A08-92A1-420A-85A1-0A866DA44906}">
      <dsp:nvSpPr>
        <dsp:cNvPr id="0" name=""/>
        <dsp:cNvSpPr/>
      </dsp:nvSpPr>
      <dsp:spPr>
        <a:xfrm>
          <a:off x="0" y="399743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AAD0E-EDB4-4767-813F-F03ED1EEFA92}">
      <dsp:nvSpPr>
        <dsp:cNvPr id="0" name=""/>
        <dsp:cNvSpPr/>
      </dsp:nvSpPr>
      <dsp:spPr>
        <a:xfrm>
          <a:off x="295671" y="104543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소개</a:t>
          </a:r>
          <a:endParaRPr lang="en-US" sz="2000" kern="1200"/>
        </a:p>
      </dsp:txBody>
      <dsp:txXfrm>
        <a:off x="324492" y="133364"/>
        <a:ext cx="4081763" cy="532758"/>
      </dsp:txXfrm>
    </dsp:sp>
    <dsp:sp modelId="{EB4F0002-9CCA-44D6-A648-BD2D3A2590ED}">
      <dsp:nvSpPr>
        <dsp:cNvPr id="0" name=""/>
        <dsp:cNvSpPr/>
      </dsp:nvSpPr>
      <dsp:spPr>
        <a:xfrm>
          <a:off x="0" y="1306943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AEB63-2476-45B9-B0C4-D728E1A212C0}">
      <dsp:nvSpPr>
        <dsp:cNvPr id="0" name=""/>
        <dsp:cNvSpPr/>
      </dsp:nvSpPr>
      <dsp:spPr>
        <a:xfrm>
          <a:off x="295671" y="1011743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1.3.1</a:t>
          </a:r>
          <a:r>
            <a:rPr lang="ko-KR" sz="2000" kern="1200"/>
            <a:t> 하드웨어</a:t>
          </a:r>
          <a:endParaRPr lang="en-US" sz="2000" kern="1200"/>
        </a:p>
      </dsp:txBody>
      <dsp:txXfrm>
        <a:off x="324492" y="1040564"/>
        <a:ext cx="4081763" cy="532758"/>
      </dsp:txXfrm>
    </dsp:sp>
    <dsp:sp modelId="{1B0FBA01-9C04-452C-B0C4-126285DAF9F5}">
      <dsp:nvSpPr>
        <dsp:cNvPr id="0" name=""/>
        <dsp:cNvSpPr/>
      </dsp:nvSpPr>
      <dsp:spPr>
        <a:xfrm>
          <a:off x="0" y="22141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A937-D972-4316-82D5-06165986B91C}">
      <dsp:nvSpPr>
        <dsp:cNvPr id="0" name=""/>
        <dsp:cNvSpPr/>
      </dsp:nvSpPr>
      <dsp:spPr>
        <a:xfrm>
          <a:off x="295671" y="1918944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1.3.2 </a:t>
          </a:r>
          <a:r>
            <a:rPr lang="ko-KR" sz="2000" kern="1200"/>
            <a:t>데이터</a:t>
          </a:r>
          <a:endParaRPr lang="en-US" sz="2000" kern="1200"/>
        </a:p>
      </dsp:txBody>
      <dsp:txXfrm>
        <a:off x="324492" y="1947765"/>
        <a:ext cx="4081763" cy="532758"/>
      </dsp:txXfrm>
    </dsp:sp>
    <dsp:sp modelId="{84953D51-96A9-46D9-AD9B-0B7D5DA84FF4}">
      <dsp:nvSpPr>
        <dsp:cNvPr id="0" name=""/>
        <dsp:cNvSpPr/>
      </dsp:nvSpPr>
      <dsp:spPr>
        <a:xfrm>
          <a:off x="0" y="31213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BBA15-04D4-4AEA-A36E-89F04D6ECF61}">
      <dsp:nvSpPr>
        <dsp:cNvPr id="0" name=""/>
        <dsp:cNvSpPr/>
      </dsp:nvSpPr>
      <dsp:spPr>
        <a:xfrm>
          <a:off x="295671" y="2826143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1.3.3 </a:t>
          </a:r>
          <a:r>
            <a:rPr lang="ko-KR" sz="2000" kern="1200"/>
            <a:t>알고리즘</a:t>
          </a:r>
          <a:endParaRPr lang="en-US" sz="2000" kern="1200"/>
        </a:p>
      </dsp:txBody>
      <dsp:txXfrm>
        <a:off x="324492" y="2854964"/>
        <a:ext cx="4081763" cy="532758"/>
      </dsp:txXfrm>
    </dsp:sp>
    <dsp:sp modelId="{CF272434-AF1B-4FF9-A96D-5AEEC2D77D07}">
      <dsp:nvSpPr>
        <dsp:cNvPr id="0" name=""/>
        <dsp:cNvSpPr/>
      </dsp:nvSpPr>
      <dsp:spPr>
        <a:xfrm>
          <a:off x="0" y="4028544"/>
          <a:ext cx="59134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E2770-5967-429C-8989-BF70F33653D8}">
      <dsp:nvSpPr>
        <dsp:cNvPr id="0" name=""/>
        <dsp:cNvSpPr/>
      </dsp:nvSpPr>
      <dsp:spPr>
        <a:xfrm>
          <a:off x="295671" y="3733344"/>
          <a:ext cx="4139405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1.3.6 </a:t>
          </a:r>
          <a:r>
            <a:rPr lang="ko-KR" sz="2000" kern="1200"/>
            <a:t>지속될까</a:t>
          </a:r>
          <a:r>
            <a:rPr lang="en-US" sz="2000" kern="1200"/>
            <a:t>?</a:t>
          </a:r>
        </a:p>
      </dsp:txBody>
      <dsp:txXfrm>
        <a:off x="324492" y="3762165"/>
        <a:ext cx="408176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992F7-26D0-4FBC-A434-99EBE69FC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1.3 </a:t>
            </a:r>
            <a:r>
              <a:rPr lang="ko-KR" altLang="en-US" dirty="0"/>
              <a:t>왜 </a:t>
            </a:r>
            <a:r>
              <a:rPr lang="ko-KR" altLang="en-US" dirty="0" err="1"/>
              <a:t>딥러닝일까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왜 지금일까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06FC11-6169-4C27-8663-B7FFCA24C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팀 황인호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941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1463" y="1258528"/>
            <a:ext cx="9604375" cy="3580428"/>
          </a:xfrm>
        </p:spPr>
        <p:txBody>
          <a:bodyPr/>
          <a:lstStyle/>
          <a:p>
            <a:r>
              <a:rPr lang="ko-KR" altLang="en-US" dirty="0"/>
              <a:t>작업순서</a:t>
            </a:r>
            <a:endParaRPr lang="en-US" altLang="ko-KR" dirty="0"/>
          </a:p>
          <a:p>
            <a:r>
              <a:rPr lang="en-US" altLang="ko-KR" dirty="0"/>
              <a:t>1.  </a:t>
            </a:r>
            <a:r>
              <a:rPr lang="ko-KR" altLang="en-US" dirty="0"/>
              <a:t>훈련 세트를 네트워크에 주입</a:t>
            </a:r>
            <a:endParaRPr lang="en-US" altLang="ko-KR" dirty="0"/>
          </a:p>
          <a:p>
            <a:r>
              <a:rPr lang="en-US" altLang="ko-KR" dirty="0"/>
              <a:t>2.  1</a:t>
            </a:r>
            <a:r>
              <a:rPr lang="ko-KR" altLang="en-US" dirty="0"/>
              <a:t>로 인해 네트워크는 이미지와 레이블을 연관시킬 수 있게 학습됨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테스트 세트의 입력 데이터</a:t>
            </a:r>
            <a:r>
              <a:rPr lang="en-US" altLang="ko-KR" dirty="0"/>
              <a:t>(</a:t>
            </a:r>
            <a:r>
              <a:rPr lang="en-US" altLang="ko-KR" dirty="0" err="1"/>
              <a:t>test_image</a:t>
            </a:r>
            <a:r>
              <a:rPr lang="en-US" altLang="ko-KR" dirty="0"/>
              <a:t>)</a:t>
            </a:r>
            <a:r>
              <a:rPr lang="ko-KR" altLang="en-US" dirty="0"/>
              <a:t>에 대한 출력을 네트워크에 요청</a:t>
            </a:r>
            <a:endParaRPr lang="en-US" altLang="ko-KR" dirty="0"/>
          </a:p>
          <a:p>
            <a:r>
              <a:rPr lang="en-US" altLang="ko-KR" dirty="0"/>
              <a:t>4.  3</a:t>
            </a:r>
            <a:r>
              <a:rPr lang="ko-KR" altLang="en-US" dirty="0"/>
              <a:t>번의 출력이 정답</a:t>
            </a:r>
            <a:r>
              <a:rPr lang="en-US" altLang="ko-KR" dirty="0"/>
              <a:t>(</a:t>
            </a:r>
            <a:r>
              <a:rPr lang="en-US" altLang="ko-KR" dirty="0" err="1"/>
              <a:t>test_labels</a:t>
            </a:r>
            <a:r>
              <a:rPr lang="en-US" altLang="ko-KR" dirty="0"/>
              <a:t>)</a:t>
            </a:r>
            <a:r>
              <a:rPr lang="ko-KR" altLang="en-US" dirty="0"/>
              <a:t>와 맞는지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73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5525" y="1127124"/>
            <a:ext cx="9604375" cy="4016375"/>
          </a:xfrm>
        </p:spPr>
        <p:txBody>
          <a:bodyPr/>
          <a:lstStyle/>
          <a:p>
            <a:r>
              <a:rPr lang="ko-KR" altLang="en-US" dirty="0"/>
              <a:t>층</a:t>
            </a:r>
            <a:r>
              <a:rPr lang="en-US" altLang="ko-KR" dirty="0"/>
              <a:t>(layer): </a:t>
            </a:r>
            <a:r>
              <a:rPr lang="ko-KR" altLang="en-US" dirty="0"/>
              <a:t>데이터 처리 필터</a:t>
            </a:r>
            <a:r>
              <a:rPr lang="en-US" altLang="ko-KR" dirty="0"/>
              <a:t>, </a:t>
            </a:r>
            <a:r>
              <a:rPr lang="ko-KR" altLang="en-US" dirty="0"/>
              <a:t>입력 데이터가 들어가면 더 유용한 형태로 출력됨</a:t>
            </a:r>
            <a:endParaRPr lang="en-US" altLang="ko-KR" dirty="0"/>
          </a:p>
          <a:p>
            <a:r>
              <a:rPr lang="ko-KR" altLang="en-US" dirty="0"/>
              <a:t>층의 이름 </a:t>
            </a:r>
            <a:r>
              <a:rPr lang="en-US" altLang="ko-KR" dirty="0"/>
              <a:t>Dense: </a:t>
            </a:r>
            <a:r>
              <a:rPr lang="ko-KR" altLang="en-US" dirty="0"/>
              <a:t> 가장 기본적인 레이어</a:t>
            </a:r>
            <a:r>
              <a:rPr lang="en-US" altLang="ko-KR" dirty="0"/>
              <a:t>, </a:t>
            </a:r>
            <a:r>
              <a:rPr lang="ko-KR" altLang="en-US" dirty="0"/>
              <a:t>입력과 출력 사이에 모든 뉴런이 서로 연결됨</a:t>
            </a:r>
            <a:r>
              <a:rPr lang="en-US" altLang="ko-KR" dirty="0"/>
              <a:t>(Fully connected)</a:t>
            </a:r>
          </a:p>
          <a:p>
            <a:r>
              <a:rPr lang="ko-KR" altLang="en-US" dirty="0"/>
              <a:t>뉴런</a:t>
            </a:r>
            <a:r>
              <a:rPr lang="en-US" altLang="ko-KR" dirty="0"/>
              <a:t>(</a:t>
            </a:r>
            <a:r>
              <a:rPr lang="ko-KR" altLang="en-US" dirty="0"/>
              <a:t>유닛</a:t>
            </a:r>
            <a:r>
              <a:rPr lang="en-US" altLang="ko-KR" dirty="0"/>
              <a:t>): </a:t>
            </a:r>
            <a:r>
              <a:rPr lang="ko-KR" altLang="en-US" dirty="0"/>
              <a:t>일반적으로 많을수록 레이어의 성능이 좋아지지만 </a:t>
            </a:r>
            <a:r>
              <a:rPr lang="ko-KR" altLang="en-US" dirty="0" err="1"/>
              <a:t>계산량</a:t>
            </a:r>
            <a:r>
              <a:rPr lang="ko-KR" altLang="en-US" dirty="0"/>
              <a:t> 또한 많아지고 메모리도 많이 차지하게 됨</a:t>
            </a:r>
            <a:endParaRPr lang="en-US" altLang="ko-KR" dirty="0"/>
          </a:p>
          <a:p>
            <a:r>
              <a:rPr lang="ko-KR" altLang="en-US" dirty="0"/>
              <a:t>활성화 함수</a:t>
            </a:r>
            <a:r>
              <a:rPr lang="en-US" altLang="ko-KR" dirty="0"/>
              <a:t>: </a:t>
            </a:r>
            <a:r>
              <a:rPr lang="ko-KR" altLang="en-US" dirty="0"/>
              <a:t>뉴런의 </a:t>
            </a:r>
            <a:r>
              <a:rPr lang="ko-KR" altLang="en-US" dirty="0" err="1"/>
              <a:t>출력값을</a:t>
            </a:r>
            <a:r>
              <a:rPr lang="ko-KR" altLang="en-US" dirty="0"/>
              <a:t> 정하는 함수</a:t>
            </a:r>
            <a:r>
              <a:rPr lang="en-US" altLang="ko-KR" dirty="0"/>
              <a:t>( </a:t>
            </a:r>
            <a:r>
              <a:rPr lang="en-US" altLang="ko-KR" dirty="0" err="1"/>
              <a:t>relu</a:t>
            </a:r>
            <a:r>
              <a:rPr lang="en-US" altLang="ko-KR" dirty="0"/>
              <a:t>,  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9D9084-D43A-4D87-A21D-6D11F8B737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5025" y="341133"/>
            <a:ext cx="9604375" cy="1014412"/>
          </a:xfrm>
        </p:spPr>
        <p:txBody>
          <a:bodyPr/>
          <a:lstStyle/>
          <a:p>
            <a:pPr algn="ctr"/>
            <a:r>
              <a:rPr lang="ko-KR" altLang="en-US" dirty="0"/>
              <a:t>신경망 구조와 핵심 구성요소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E3A1C-F9CA-42EC-93E5-CE078B0F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3762730"/>
            <a:ext cx="8867827" cy="14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5525" y="1127124"/>
            <a:ext cx="9604375" cy="4016375"/>
          </a:xfrm>
        </p:spPr>
        <p:txBody>
          <a:bodyPr/>
          <a:lstStyle/>
          <a:p>
            <a:r>
              <a:rPr lang="ko-KR" altLang="en-US" dirty="0"/>
              <a:t>손실 함수 </a:t>
            </a:r>
            <a:r>
              <a:rPr lang="en-US" altLang="ko-KR" dirty="0"/>
              <a:t>: </a:t>
            </a:r>
            <a:r>
              <a:rPr lang="ko-KR" altLang="en-US" dirty="0"/>
              <a:t>훈련 데이터에서 신경망의 성능을 측정하는 방법으로 네트워크가 옳은 방향으로 학습될 수 있도록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r>
              <a:rPr lang="ko-KR" altLang="en-US" dirty="0" err="1"/>
              <a:t>옵티마이저</a:t>
            </a:r>
            <a:r>
              <a:rPr lang="en-US" altLang="ko-KR" dirty="0"/>
              <a:t>: </a:t>
            </a:r>
            <a:r>
              <a:rPr lang="ko-KR" altLang="en-US" dirty="0"/>
              <a:t>입력된 데이터와 손실 함수를 기반으로 네트워크를 업데이트하는 메커니즘</a:t>
            </a:r>
            <a:endParaRPr lang="en-US" altLang="ko-KR" dirty="0"/>
          </a:p>
          <a:p>
            <a:r>
              <a:rPr lang="ko-KR" altLang="en-US" dirty="0"/>
              <a:t>훈련과 테스트 과정을 모니터링할 지표 </a:t>
            </a:r>
            <a:r>
              <a:rPr lang="en-US" altLang="ko-KR" dirty="0"/>
              <a:t>: </a:t>
            </a:r>
            <a:r>
              <a:rPr lang="ko-KR" altLang="en-US" dirty="0"/>
              <a:t>여기에서는 정확도</a:t>
            </a:r>
            <a:r>
              <a:rPr lang="en-US" altLang="ko-KR" dirty="0"/>
              <a:t>(</a:t>
            </a:r>
            <a:r>
              <a:rPr lang="ko-KR" altLang="en-US" dirty="0"/>
              <a:t>정확히 분류된 이미지의 비율</a:t>
            </a:r>
            <a:r>
              <a:rPr lang="en-US" altLang="ko-KR" dirty="0"/>
              <a:t>)</a:t>
            </a:r>
            <a:r>
              <a:rPr lang="ko-KR" altLang="en-US" dirty="0"/>
              <a:t>만 고려함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9D9084-D43A-4D87-A21D-6D11F8B737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5025" y="341133"/>
            <a:ext cx="9604375" cy="1014412"/>
          </a:xfrm>
        </p:spPr>
        <p:txBody>
          <a:bodyPr/>
          <a:lstStyle/>
          <a:p>
            <a:pPr algn="ctr"/>
            <a:r>
              <a:rPr lang="ko-KR" altLang="en-US" dirty="0"/>
              <a:t>컴파일 단계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31DE50-4C89-47C8-B0CD-9BC14B18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46" y="3743529"/>
            <a:ext cx="6312054" cy="10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8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048" y="1290897"/>
            <a:ext cx="9604375" cy="4016375"/>
          </a:xfrm>
        </p:spPr>
        <p:txBody>
          <a:bodyPr/>
          <a:lstStyle/>
          <a:p>
            <a:r>
              <a:rPr lang="ko-KR" altLang="en-US" dirty="0"/>
              <a:t>데이터의 이미지가 </a:t>
            </a:r>
            <a:r>
              <a:rPr lang="en-US" altLang="ko-KR" dirty="0"/>
              <a:t>0~255</a:t>
            </a:r>
            <a:r>
              <a:rPr lang="ko-KR" altLang="en-US" dirty="0"/>
              <a:t>의 값을 가지는 </a:t>
            </a:r>
            <a:r>
              <a:rPr lang="en-US" altLang="ko-KR" dirty="0"/>
              <a:t>28*28 </a:t>
            </a:r>
            <a:r>
              <a:rPr lang="ko-KR" altLang="en-US" dirty="0"/>
              <a:t>픽셀 크기의 </a:t>
            </a:r>
            <a:r>
              <a:rPr lang="en-US" altLang="ko-KR" dirty="0"/>
              <a:t>2</a:t>
            </a:r>
            <a:r>
              <a:rPr lang="ko-KR" altLang="en-US" dirty="0"/>
              <a:t>차원 이미지임</a:t>
            </a:r>
            <a:endParaRPr lang="en-US" altLang="ko-KR" dirty="0"/>
          </a:p>
          <a:p>
            <a:r>
              <a:rPr lang="ko-KR" altLang="en-US" dirty="0"/>
              <a:t>최솟값</a:t>
            </a:r>
            <a:r>
              <a:rPr lang="en-US" altLang="ko-KR" dirty="0"/>
              <a:t>(0), </a:t>
            </a:r>
            <a:r>
              <a:rPr lang="ko-KR" altLang="en-US" dirty="0"/>
              <a:t>최댓값</a:t>
            </a:r>
            <a:r>
              <a:rPr lang="en-US" altLang="ko-KR" dirty="0"/>
              <a:t>(255)</a:t>
            </a:r>
            <a:r>
              <a:rPr lang="ko-KR" altLang="en-US" dirty="0"/>
              <a:t>을 </a:t>
            </a:r>
            <a:r>
              <a:rPr lang="ko-KR" altLang="en-US" dirty="0" err="1"/>
              <a:t>알고있기</a:t>
            </a:r>
            <a:r>
              <a:rPr lang="ko-KR" altLang="en-US" dirty="0"/>
              <a:t> 때문에 </a:t>
            </a:r>
            <a:r>
              <a:rPr lang="en-US" altLang="ko-KR" dirty="0"/>
              <a:t>255</a:t>
            </a:r>
            <a:r>
              <a:rPr lang="ko-KR" altLang="en-US" dirty="0"/>
              <a:t>로만 나누면 </a:t>
            </a:r>
            <a:r>
              <a:rPr lang="en-US" altLang="ko-KR" dirty="0"/>
              <a:t>0.0~1.0 </a:t>
            </a:r>
            <a:r>
              <a:rPr lang="ko-KR" altLang="en-US" dirty="0"/>
              <a:t>사이의 값으로 정규화 됨</a:t>
            </a:r>
            <a:endParaRPr lang="en-US" altLang="ko-KR" dirty="0"/>
          </a:p>
          <a:p>
            <a:r>
              <a:rPr lang="ko-KR" altLang="en-US" dirty="0"/>
              <a:t>정규화</a:t>
            </a:r>
            <a:r>
              <a:rPr lang="en-US" altLang="ko-KR" dirty="0"/>
              <a:t>:  </a:t>
            </a:r>
            <a:r>
              <a:rPr lang="ko-KR" altLang="en-US" dirty="0"/>
              <a:t>데이터의 범위를 일치시키거나 분포를 유사하게 만들어 주는 등의 작업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9D9084-D43A-4D87-A21D-6D11F8B737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5524" y="130776"/>
            <a:ext cx="9604375" cy="1014412"/>
          </a:xfrm>
        </p:spPr>
        <p:txBody>
          <a:bodyPr/>
          <a:lstStyle/>
          <a:p>
            <a:pPr algn="ctr"/>
            <a:r>
              <a:rPr lang="ko-KR" altLang="en-US" dirty="0"/>
              <a:t>이미지 데이터 준비하기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D01E7E-4962-4F00-A6B2-6CEB2015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37" y="3219169"/>
            <a:ext cx="6250723" cy="15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1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3798218-438F-4566-9C54-C0C81B56F7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12812" y="1325109"/>
            <a:ext cx="9604375" cy="177133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9D9084-D43A-4D87-A21D-6D11F8B737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5524" y="130776"/>
            <a:ext cx="9604375" cy="51468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레이블 준비하기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335ACF-ECA6-4C1F-9FF1-2A327990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4288206"/>
            <a:ext cx="5102969" cy="11591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7FAF2B-628B-4A79-8BF9-BF88F4950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" y="3096444"/>
            <a:ext cx="7440964" cy="1159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CF4948-A574-4F43-82AF-DEE47F55B94C}"/>
              </a:ext>
            </a:extLst>
          </p:cNvPr>
          <p:cNvSpPr txBox="1"/>
          <p:nvPr/>
        </p:nvSpPr>
        <p:spPr>
          <a:xfrm>
            <a:off x="6266119" y="4498446"/>
            <a:ext cx="510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 )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ko-KR" altLang="en-US" sz="2400" dirty="0"/>
              <a:t>예측</a:t>
            </a:r>
            <a:r>
              <a:rPr lang="en-US" altLang="ko-KR" sz="2400" dirty="0"/>
              <a:t>):5 = [0,0,0,0,1,0,0,0,0,0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4AE0D-A143-480C-9B1E-96344E487365}"/>
              </a:ext>
            </a:extLst>
          </p:cNvPr>
          <p:cNvSpPr txBox="1"/>
          <p:nvPr/>
        </p:nvSpPr>
        <p:spPr>
          <a:xfrm>
            <a:off x="912812" y="837320"/>
            <a:ext cx="952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to_categorical</a:t>
            </a:r>
            <a:r>
              <a:rPr lang="en-US" altLang="ko-KR" sz="2400" dirty="0"/>
              <a:t>:  </a:t>
            </a:r>
            <a:r>
              <a:rPr lang="ko-KR" altLang="en-US" sz="2400" dirty="0"/>
              <a:t>원</a:t>
            </a:r>
            <a:r>
              <a:rPr lang="en-US" altLang="ko-KR" sz="2400" dirty="0"/>
              <a:t>-</a:t>
            </a:r>
            <a:r>
              <a:rPr lang="ko-KR" altLang="en-US" sz="2400" dirty="0"/>
              <a:t>핫 인코딩해주는 함수</a:t>
            </a:r>
            <a:r>
              <a:rPr lang="en-US" altLang="ko-KR" sz="2400" dirty="0"/>
              <a:t>(</a:t>
            </a:r>
            <a:r>
              <a:rPr lang="ko-KR" altLang="en-US" sz="2400" dirty="0"/>
              <a:t>분류 문제에 자주 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518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1463" y="559558"/>
            <a:ext cx="9604375" cy="4279398"/>
          </a:xfrm>
        </p:spPr>
        <p:txBody>
          <a:bodyPr/>
          <a:lstStyle/>
          <a:p>
            <a:r>
              <a:rPr lang="ko-KR" altLang="en-US" dirty="0"/>
              <a:t>훈련 데이터로 학습</a:t>
            </a:r>
            <a:endParaRPr lang="en-US" altLang="ko-KR" dirty="0"/>
          </a:p>
          <a:p>
            <a:r>
              <a:rPr lang="en-US" altLang="ko-KR" dirty="0"/>
              <a:t>fit : </a:t>
            </a:r>
            <a:r>
              <a:rPr lang="ko-KR" altLang="en-US" dirty="0"/>
              <a:t>신경망에게 학습을 시작시키는 함수</a:t>
            </a:r>
            <a:endParaRPr lang="en-US" altLang="ko-KR" dirty="0"/>
          </a:p>
          <a:p>
            <a:r>
              <a:rPr lang="en-US" altLang="ko-KR" dirty="0"/>
              <a:t>Epochs: </a:t>
            </a:r>
            <a:r>
              <a:rPr lang="ko-KR" altLang="en-US" dirty="0"/>
              <a:t>학습 횟수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:  </a:t>
            </a:r>
            <a:r>
              <a:rPr lang="ko-KR" altLang="en-US" dirty="0"/>
              <a:t>한번에 학습시키는 데이터의 수</a:t>
            </a:r>
            <a:endParaRPr lang="en-US" altLang="ko-KR" dirty="0"/>
          </a:p>
          <a:p>
            <a:r>
              <a:rPr lang="en-US" altLang="ko-KR" dirty="0"/>
              <a:t>Loss : </a:t>
            </a:r>
            <a:r>
              <a:rPr lang="ko-KR" altLang="en-US" dirty="0"/>
              <a:t>오차</a:t>
            </a:r>
            <a:r>
              <a:rPr lang="en-US" altLang="ko-KR" dirty="0"/>
              <a:t>, acc :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009EF0-B28D-4F86-89ED-E11F8C8B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63" y="2499219"/>
            <a:ext cx="8231436" cy="29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0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1463" y="617431"/>
            <a:ext cx="9604375" cy="42793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/>
              <a:t>테스트 세트의 정확도는 </a:t>
            </a:r>
            <a:r>
              <a:rPr lang="en-US" altLang="ko-KR" dirty="0"/>
              <a:t>97.8% </a:t>
            </a:r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/>
              <a:t>훈련 정확도와 테스트 정확도 사이의 차이는 </a:t>
            </a:r>
            <a:r>
              <a:rPr lang="ko-KR" altLang="en-US" dirty="0" err="1"/>
              <a:t>과적합</a:t>
            </a:r>
            <a:r>
              <a:rPr lang="ko-KR" altLang="en-US" dirty="0"/>
              <a:t> </a:t>
            </a:r>
            <a:r>
              <a:rPr lang="ko-KR" altLang="en-US" dirty="0" err="1"/>
              <a:t>댸문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 err="1"/>
              <a:t>과적합</a:t>
            </a:r>
            <a:r>
              <a:rPr lang="en-US" altLang="ko-KR" dirty="0"/>
              <a:t>:</a:t>
            </a:r>
            <a:r>
              <a:rPr lang="ko-KR" altLang="en-US" dirty="0"/>
              <a:t> 모델이 훈련 데이터보다 새로운 데이터에서 성능이 낮아지는 경향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FC047D-CD7B-41C0-B5CA-E062D191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62" y="2160366"/>
            <a:ext cx="7495685" cy="19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5A9930-6C41-4C56-A0F6-8B6E5EF2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ko-KR" altLang="en-US"/>
              <a:t>목차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32B5BF3-C73D-458A-903D-6A39D2C71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4111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47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A3C68-EED4-4007-9EB6-2FFD9AE3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소개</a:t>
            </a:r>
            <a:r>
              <a:rPr lang="en-US" altLang="ko-KR" dirty="0"/>
              <a:t>, </a:t>
            </a:r>
            <a:r>
              <a:rPr lang="ko-KR" altLang="en-US" dirty="0" err="1"/>
              <a:t>머신러닝의</a:t>
            </a:r>
            <a:r>
              <a:rPr lang="ko-KR" altLang="en-US" dirty="0"/>
              <a:t> 진보를 이끈 세가지 기술적인 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729EA-AB64-4733-988C-2E7AF59D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하드웨어의 발달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데이터셋과 벤치마크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알고리즘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580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5232-575A-4C89-A279-217C711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1.3.1 </a:t>
            </a:r>
            <a:r>
              <a:rPr lang="ko-KR" altLang="en-US"/>
              <a:t>하드웨어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7C7B1-825B-401E-96A4-9912DD5F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하드웨어의 발달로 인한 </a:t>
            </a:r>
            <a:r>
              <a:rPr lang="ko-KR" altLang="en-US" dirty="0" err="1"/>
              <a:t>딥러닝의</a:t>
            </a:r>
            <a:r>
              <a:rPr lang="ko-KR" altLang="en-US" dirty="0"/>
              <a:t> 편리성 향상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의 발달로 심층 신경망도 높은 수준으로 병렬화 가능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의 발달로 훨씬 향상된 연산속도</a:t>
            </a:r>
            <a:endParaRPr lang="en-US" altLang="ko-KR" dirty="0"/>
          </a:p>
          <a:p>
            <a:r>
              <a:rPr lang="en-US" altLang="ko-KR" dirty="0"/>
              <a:t>TPU(</a:t>
            </a:r>
            <a:r>
              <a:rPr lang="ko-KR" altLang="en-US" dirty="0" err="1"/>
              <a:t>텐서</a:t>
            </a:r>
            <a:r>
              <a:rPr lang="ko-KR" altLang="en-US" dirty="0"/>
              <a:t> 처리 장치</a:t>
            </a:r>
            <a:r>
              <a:rPr lang="en-US" altLang="ko-KR" dirty="0"/>
              <a:t>)</a:t>
            </a:r>
            <a:r>
              <a:rPr lang="ko-KR" altLang="en-US" dirty="0"/>
              <a:t>의 개발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2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84AA1-EBF9-476C-AD83-ADA9C6FE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1.3.2 </a:t>
            </a:r>
            <a:r>
              <a:rPr lang="ko-KR" altLang="en-US" dirty="0"/>
              <a:t>데이터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94CFA-5001-42AE-B745-CEDA6FD7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으로</a:t>
            </a:r>
            <a:r>
              <a:rPr lang="ko-KR" altLang="en-US" dirty="0"/>
              <a:t> 머신 러닝을 위한 대량의 데이터셋 수집</a:t>
            </a:r>
            <a:r>
              <a:rPr lang="en-US" altLang="ko-KR" dirty="0"/>
              <a:t>, </a:t>
            </a:r>
            <a:r>
              <a:rPr lang="ko-KR" altLang="en-US" dirty="0"/>
              <a:t>배포 가능</a:t>
            </a:r>
            <a:endParaRPr lang="en-US" altLang="ko-KR" dirty="0"/>
          </a:p>
          <a:p>
            <a:r>
              <a:rPr lang="ko-KR" altLang="en-US" dirty="0" err="1"/>
              <a:t>딥러닝의</a:t>
            </a:r>
            <a:r>
              <a:rPr lang="ko-KR" altLang="en-US" dirty="0"/>
              <a:t> 성장을 이끈 </a:t>
            </a:r>
            <a:r>
              <a:rPr lang="en-US" altLang="ko-KR" dirty="0"/>
              <a:t>ImageNet </a:t>
            </a:r>
            <a:r>
              <a:rPr lang="ko-KR" altLang="en-US" dirty="0"/>
              <a:t>데이터셋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34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7712-2C6F-42F8-94F0-48BC731A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1.3.3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EED15-1C5E-48D5-9F50-F845BA566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41171"/>
          </a:xfrm>
        </p:spPr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년도 후반까지는 매우 깊은 심층 신경망 훈련 불가</a:t>
            </a:r>
            <a:endParaRPr lang="en-US" altLang="ko-KR" dirty="0"/>
          </a:p>
          <a:p>
            <a:r>
              <a:rPr lang="ko-KR" altLang="en-US" dirty="0"/>
              <a:t>└</a:t>
            </a:r>
            <a:r>
              <a:rPr lang="en-US" altLang="ko-KR" dirty="0"/>
              <a:t>&gt;</a:t>
            </a:r>
            <a:r>
              <a:rPr lang="ko-KR" altLang="en-US" dirty="0"/>
              <a:t>원인</a:t>
            </a:r>
            <a:r>
              <a:rPr lang="en-US" altLang="ko-KR" dirty="0"/>
              <a:t>: </a:t>
            </a:r>
            <a:r>
              <a:rPr lang="ko-KR" altLang="en-US" dirty="0"/>
              <a:t>깊게 쌓은 층을 통과해서 기울기 전파 불가능</a:t>
            </a:r>
            <a:r>
              <a:rPr lang="en-US" altLang="ko-KR" dirty="0"/>
              <a:t>, </a:t>
            </a:r>
            <a:r>
              <a:rPr lang="ko-KR" altLang="en-US" dirty="0"/>
              <a:t>신경망을 훈련하기 위한 </a:t>
            </a:r>
            <a:r>
              <a:rPr lang="en-US" altLang="ko-KR" dirty="0"/>
              <a:t>  </a:t>
            </a:r>
            <a:r>
              <a:rPr lang="ko-KR" altLang="en-US" dirty="0"/>
              <a:t>피드백 신호가 층이 늘어남에 따라 희미해짐</a:t>
            </a:r>
            <a:endParaRPr lang="en-US" altLang="ko-KR" dirty="0"/>
          </a:p>
          <a:p>
            <a:r>
              <a:rPr lang="ko-KR" altLang="en-US" dirty="0"/>
              <a:t>└</a:t>
            </a:r>
            <a:r>
              <a:rPr lang="en-US" altLang="ko-KR" dirty="0"/>
              <a:t>&gt; 2009~2010</a:t>
            </a:r>
            <a:r>
              <a:rPr lang="ko-KR" altLang="en-US" dirty="0"/>
              <a:t>년경 알고리즘 개선을 통하여 해결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신경망의 층에 더 잘 맞는 </a:t>
            </a:r>
            <a:r>
              <a:rPr lang="ko-KR" altLang="en-US" b="1" dirty="0"/>
              <a:t>활성화 함수</a:t>
            </a:r>
            <a:r>
              <a:rPr lang="en-US" altLang="ko-KR" b="1" dirty="0"/>
              <a:t>  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층별 사전 훈련을 불필요하게 만든 </a:t>
            </a:r>
            <a:r>
              <a:rPr lang="ko-KR" altLang="en-US" b="1" dirty="0"/>
              <a:t>가중치 초기화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en-US" altLang="ko-KR" dirty="0"/>
              <a:t>3.RMSProp,  Adam </a:t>
            </a:r>
            <a:r>
              <a:rPr lang="ko-KR" altLang="en-US" dirty="0"/>
              <a:t>같은 더 좋은 </a:t>
            </a:r>
            <a:r>
              <a:rPr lang="ko-KR" altLang="en-US" b="1" dirty="0"/>
              <a:t>최적화 방법 </a:t>
            </a:r>
          </a:p>
        </p:txBody>
      </p:sp>
    </p:spTree>
    <p:extLst>
      <p:ext uri="{BB962C8B-B14F-4D97-AF65-F5344CB8AC3E}">
        <p14:creationId xmlns:p14="http://schemas.microsoft.com/office/powerpoint/2010/main" val="108361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F208F-C327-4446-92DB-040D71D6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1.3.6 </a:t>
            </a:r>
            <a:r>
              <a:rPr lang="ko-KR" altLang="en-US" dirty="0"/>
              <a:t>지속될까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FF500-AAF8-4BA8-8938-95EAF17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ko-KR" altLang="en-US" dirty="0"/>
              <a:t>미래에는 </a:t>
            </a:r>
            <a:r>
              <a:rPr lang="ko-KR" altLang="en-US" dirty="0" err="1"/>
              <a:t>딥러닝으로</a:t>
            </a:r>
            <a:r>
              <a:rPr lang="ko-KR" altLang="en-US" dirty="0"/>
              <a:t> 개발한 심층 신경망을 사용하지 않을 수도 있음 하지만</a:t>
            </a:r>
            <a:r>
              <a:rPr lang="en-US" altLang="ko-KR" dirty="0"/>
              <a:t>, </a:t>
            </a:r>
            <a:r>
              <a:rPr lang="ko-KR" altLang="en-US" dirty="0" err="1"/>
              <a:t>딥러닝과</a:t>
            </a:r>
            <a:r>
              <a:rPr lang="en-US" altLang="ko-KR" dirty="0"/>
              <a:t>, </a:t>
            </a:r>
            <a:r>
              <a:rPr lang="ko-KR" altLang="en-US" dirty="0" err="1"/>
              <a:t>딥러닝의</a:t>
            </a:r>
            <a:r>
              <a:rPr lang="ko-KR" altLang="en-US" dirty="0"/>
              <a:t> 핵심 개념에서 직접 파생됨 무엇인 가를 사용할 가능성 있음 </a:t>
            </a:r>
            <a:endParaRPr lang="en-US" altLang="ko-KR" dirty="0"/>
          </a:p>
          <a:p>
            <a:r>
              <a:rPr lang="ko-KR" altLang="en-US" b="1" dirty="0"/>
              <a:t>단순함</a:t>
            </a:r>
            <a:r>
              <a:rPr lang="en-US" altLang="ko-KR" dirty="0"/>
              <a:t>:  </a:t>
            </a:r>
            <a:r>
              <a:rPr lang="ko-KR" altLang="en-US" dirty="0"/>
              <a:t>특성 공학이 필요하지 않아 복잡하고 불안정한 많은 엔지니어링  과정을  쉽게 변경 가능</a:t>
            </a:r>
            <a:endParaRPr lang="en-US" altLang="ko-KR" dirty="0"/>
          </a:p>
          <a:p>
            <a:r>
              <a:rPr lang="ko-KR" altLang="en-US" b="1" dirty="0"/>
              <a:t>확장성</a:t>
            </a:r>
            <a:r>
              <a:rPr lang="en-US" altLang="ko-KR" dirty="0"/>
              <a:t>: GPU, TPU</a:t>
            </a:r>
            <a:r>
              <a:rPr lang="ko-KR" altLang="en-US" dirty="0"/>
              <a:t>에서 쉽게 병렬화 가능해서 무어의 법칙 크게 적용</a:t>
            </a:r>
            <a:r>
              <a:rPr lang="en-US" altLang="ko-KR" dirty="0"/>
              <a:t>, </a:t>
            </a:r>
            <a:r>
              <a:rPr lang="ko-KR" altLang="en-US" dirty="0"/>
              <a:t>딥러닝 모델은 작은 배치 데이터에서 반복적으로 훈련 가능해서 어떤 크기의 데이터셋에서도 훈련 가능</a:t>
            </a:r>
            <a:endParaRPr lang="en-US" altLang="ko-KR" dirty="0"/>
          </a:p>
          <a:p>
            <a:r>
              <a:rPr lang="ko-KR" altLang="en-US" b="1" dirty="0"/>
              <a:t>다용도와 재사용성</a:t>
            </a:r>
            <a:r>
              <a:rPr lang="en-US" altLang="ko-KR" dirty="0"/>
              <a:t>:</a:t>
            </a:r>
            <a:r>
              <a:rPr lang="ko-KR" altLang="en-US" dirty="0"/>
              <a:t> 딥러닝 모델은 처음부터 다시 시작하지 않고</a:t>
            </a:r>
            <a:r>
              <a:rPr lang="en-US" altLang="ko-KR" dirty="0"/>
              <a:t>, </a:t>
            </a:r>
            <a:r>
              <a:rPr lang="ko-KR" altLang="en-US" dirty="0" err="1"/>
              <a:t>추가디는</a:t>
            </a:r>
            <a:r>
              <a:rPr lang="ko-KR" altLang="en-US" dirty="0"/>
              <a:t> 데이터로도 훈련 가능</a:t>
            </a:r>
            <a:r>
              <a:rPr lang="en-US" altLang="ko-KR" dirty="0"/>
              <a:t>,  </a:t>
            </a:r>
            <a:r>
              <a:rPr lang="ko-KR" altLang="en-US" dirty="0"/>
              <a:t>더 복잡하고 강력한 모델을 만들기 위해 이전의 작업 재활용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26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6ABCA-BA77-4431-8CB1-07328DF0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신경망과의 첫 만남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6133A-4177-4E65-BB54-F02A6DC1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데이터셋 </a:t>
            </a:r>
            <a:r>
              <a:rPr lang="en-US" altLang="ko-KR" dirty="0"/>
              <a:t>: </a:t>
            </a:r>
            <a:r>
              <a:rPr lang="ko-KR" altLang="en-US" dirty="0"/>
              <a:t>흑백 손글씨의 </a:t>
            </a:r>
            <a:r>
              <a:rPr lang="en-US" altLang="ko-KR" dirty="0"/>
              <a:t>28*28</a:t>
            </a:r>
            <a:r>
              <a:rPr lang="ko-KR" altLang="en-US" dirty="0"/>
              <a:t>픽셀 이미지를 </a:t>
            </a:r>
            <a:r>
              <a:rPr lang="en-US" altLang="ko-KR" dirty="0"/>
              <a:t>10</a:t>
            </a:r>
            <a:r>
              <a:rPr lang="ko-KR" altLang="en-US" dirty="0"/>
              <a:t>개의 범주</a:t>
            </a:r>
            <a:r>
              <a:rPr lang="en-US" altLang="ko-KR" dirty="0"/>
              <a:t>(0~9)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만개의 </a:t>
            </a:r>
            <a:r>
              <a:rPr lang="en-US" altLang="ko-KR" dirty="0" err="1"/>
              <a:t>Train_data</a:t>
            </a:r>
            <a:r>
              <a:rPr lang="en-US" altLang="ko-KR" dirty="0"/>
              <a:t>, 1</a:t>
            </a:r>
            <a:r>
              <a:rPr lang="ko-KR" altLang="en-US" dirty="0"/>
              <a:t>만 개의 </a:t>
            </a:r>
            <a:r>
              <a:rPr lang="en-US" altLang="ko-KR" dirty="0" err="1"/>
              <a:t>Test_data</a:t>
            </a:r>
            <a:r>
              <a:rPr lang="ko-KR" altLang="en-US" dirty="0"/>
              <a:t>로 구성됨</a:t>
            </a:r>
            <a:endParaRPr lang="en-US" altLang="ko-KR" dirty="0"/>
          </a:p>
          <a:p>
            <a:r>
              <a:rPr lang="ko-KR" altLang="en-US" dirty="0" err="1"/>
              <a:t>크롤링으로</a:t>
            </a:r>
            <a:r>
              <a:rPr lang="ko-KR" altLang="en-US" dirty="0"/>
              <a:t> 가져올 필요 없이 배열 형태로 </a:t>
            </a:r>
            <a:r>
              <a:rPr lang="ko-KR" altLang="en-US" dirty="0" err="1"/>
              <a:t>케라스에</a:t>
            </a:r>
            <a:r>
              <a:rPr lang="ko-KR" altLang="en-US" dirty="0"/>
              <a:t> 포함되어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87154C-F9DD-4AD3-BAE0-33BE7C81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71" y="3590925"/>
            <a:ext cx="3143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4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642C-95D6-4302-A26F-ED443F7856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0625" y="584200"/>
            <a:ext cx="9604375" cy="4805363"/>
          </a:xfrm>
        </p:spPr>
        <p:txBody>
          <a:bodyPr/>
          <a:lstStyle/>
          <a:p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en-US" altLang="ko-KR" dirty="0"/>
              <a:t>MNIST </a:t>
            </a:r>
            <a:r>
              <a:rPr lang="ko-KR" altLang="en-US" dirty="0"/>
              <a:t>데이터셋 적재하기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train_images</a:t>
            </a:r>
            <a:r>
              <a:rPr lang="ko-KR" altLang="en-US" dirty="0"/>
              <a:t>와 </a:t>
            </a:r>
            <a:r>
              <a:rPr lang="en-US" altLang="ko-KR" dirty="0" err="1"/>
              <a:t>train_labels</a:t>
            </a:r>
            <a:r>
              <a:rPr lang="ko-KR" altLang="en-US" dirty="0"/>
              <a:t>가 모델이 학습해야 할 </a:t>
            </a:r>
            <a:r>
              <a:rPr lang="ko-KR" altLang="en-US" b="1" dirty="0"/>
              <a:t>훈련 세트</a:t>
            </a:r>
            <a:r>
              <a:rPr lang="ko-KR" altLang="en-US" dirty="0"/>
              <a:t>를 구성</a:t>
            </a:r>
            <a:endParaRPr lang="en-US" altLang="ko-KR" dirty="0"/>
          </a:p>
          <a:p>
            <a:r>
              <a:rPr lang="ko-KR" altLang="en-US" dirty="0"/>
              <a:t>모델은 </a:t>
            </a:r>
            <a:r>
              <a:rPr lang="en-US" altLang="ko-KR" dirty="0" err="1"/>
              <a:t>test_images</a:t>
            </a:r>
            <a:r>
              <a:rPr lang="ko-KR" altLang="en-US" dirty="0"/>
              <a:t>와 </a:t>
            </a:r>
            <a:r>
              <a:rPr lang="en-US" altLang="ko-KR" dirty="0" err="1"/>
              <a:t>test_labels</a:t>
            </a:r>
            <a:r>
              <a:rPr lang="ko-KR" altLang="en-US" dirty="0"/>
              <a:t>로 구성된 </a:t>
            </a:r>
            <a:r>
              <a:rPr lang="ko-KR" altLang="en-US" b="1" dirty="0"/>
              <a:t>테스트 세트</a:t>
            </a:r>
            <a:r>
              <a:rPr lang="ko-KR" altLang="en-US" dirty="0"/>
              <a:t>에서</a:t>
            </a:r>
            <a:r>
              <a:rPr lang="ko-KR" altLang="en-US" b="1" dirty="0"/>
              <a:t> </a:t>
            </a:r>
            <a:r>
              <a:rPr lang="ko-KR" altLang="en-US" dirty="0"/>
              <a:t>테스트될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57FB5C-62EB-4E72-8822-936CF8A5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209674"/>
            <a:ext cx="6756400" cy="1177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47ABC7-8411-4135-A9D3-612D4F37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531470"/>
            <a:ext cx="3752850" cy="1781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6EDC41-4D27-41D2-B194-9ADA3558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437" y="3550520"/>
            <a:ext cx="3819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450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619</Words>
  <Application>Microsoft Office PowerPoint</Application>
  <PresentationFormat>와이드스크린</PresentationFormat>
  <Paragraphs>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갤러리</vt:lpstr>
      <vt:lpstr>1.3 왜 딥러닝일까?  왜 지금일까?</vt:lpstr>
      <vt:lpstr>목차</vt:lpstr>
      <vt:lpstr>소개, 머신러닝의 진보를 이끈 세가지 기술적인 힘</vt:lpstr>
      <vt:lpstr>1.3.1 하드웨어</vt:lpstr>
      <vt:lpstr>1.3.2 데이터 </vt:lpstr>
      <vt:lpstr>1.3.3 알고리즘</vt:lpstr>
      <vt:lpstr>1.3.6 지속될까?</vt:lpstr>
      <vt:lpstr>2.1 신경망과의 첫 만남</vt:lpstr>
      <vt:lpstr>PowerPoint 프레젠테이션</vt:lpstr>
      <vt:lpstr>PowerPoint 프레젠테이션</vt:lpstr>
      <vt:lpstr>신경망 구조와 핵심 구성요소 </vt:lpstr>
      <vt:lpstr>컴파일 단계</vt:lpstr>
      <vt:lpstr>이미지 데이터 준비하기</vt:lpstr>
      <vt:lpstr>레이블 준비하기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왜 딥러닝일까?  왜 지금일까?</dc:title>
  <dc:creator>황인호</dc:creator>
  <cp:lastModifiedBy>황인호</cp:lastModifiedBy>
  <cp:revision>14</cp:revision>
  <dcterms:created xsi:type="dcterms:W3CDTF">2021-01-10T15:09:36Z</dcterms:created>
  <dcterms:modified xsi:type="dcterms:W3CDTF">2021-01-11T07:14:32Z</dcterms:modified>
</cp:coreProperties>
</file>