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E309C-074C-4DBD-A827-7BB9842A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A0AA92-E94B-4D44-8F4C-465B26F2F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3ECCD-B6EC-4434-9933-D63E3F01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3799F-A713-4015-87F3-2E7BE013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FAFEB-6B59-4932-B800-659D37B1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1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4984B-C404-4D25-8781-92C007BC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3DB3B-07C5-4F49-80E8-2B1B79C9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DA390-88CA-4689-9AED-45C54EFC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71357-6708-4C13-BBB6-E69BD6A9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CEFD0-2A98-4564-B9D1-080305B7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D9E6DB-8342-4E00-BA77-F29A9A8E2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782DF-68EC-4941-A1C6-361183789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3B5E8-4AB1-40B5-90AC-BC250DB7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44964-107A-42A6-9667-FAA402DD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743E7-3788-4E04-B517-31A4B736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FA8FF-70A6-4B8C-9CBA-F9FC4325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D58C2-C7F4-444E-8AA5-6DB9973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0486E-FD6A-46A7-82AD-DBE60E25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2968-10AF-401F-BD36-EE623BAC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4D413-E43E-483D-A5F0-7CADBD92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0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C3350-6E18-4D80-9021-00E20E0E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9142-2015-4B0E-B572-B1298601B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C2012-1EFD-43E6-83CC-EE3722E3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D417F-7B77-4357-B0E3-9FC97D19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4EC3D-685C-479E-9202-5775E07A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8C6B7-8F3B-440D-A79F-870AE171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E2180-C8B0-41F8-8EF1-6FD51A0DD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3AB07-7D0C-460D-901F-46F6C861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7A743-FB32-4CA4-953C-606E8862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B14C2-A855-48AC-9E68-412B2CB6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8AEE8-88C1-4E32-B21C-C5F8851D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3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AFF62-694C-4941-B248-6C07A2C8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294E8-44EF-4AA1-86BA-45128E0A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74E9CC-C458-46AD-868E-85498F9E9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04FF-F5DF-45EE-994E-CD1A6452B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1FE03-E08E-43CC-93C9-9D8279663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DA934-E69C-4410-8476-3DCDDEC5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B84BCD-1006-464D-BCB2-9AA22FEC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1CE88-353B-4F65-B71D-86506E36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C171-947B-4A3C-8B20-CDFE98FA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CB0A5-58EF-4589-B39A-23265E1B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9BEF2D-6C92-4178-BC05-5C2BBAA9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A2B399-2BB1-4DE3-9529-AED4C4B8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FF132-9494-4659-BD86-795DD761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E8B0E-C573-4D1F-9056-D091BDE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F7C1A-6486-4DED-8F52-A3DF8FDA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6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222B7-C209-481E-910E-A3B1A1C2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FC835-4BE0-422E-A975-6C1F8FCB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3628B-BAF7-4A24-B624-10BB3CD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0A2CA-C8A7-4A8D-B9B1-4986CBA5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1D7DF-0122-4A17-8A94-C8586D5F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B9445-67AD-4831-AA20-EA2D15C1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1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F0EA-A195-4A47-B591-2A58E68C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4051A1-E518-484D-8E3B-43E24409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1C3D6-45E8-491A-9062-93DA6EF5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2B050-08A9-4BFB-A6B8-FC069E76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D12D6-A4E1-4F45-AB29-27F41D9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9656F-940C-44AF-BEF6-67F8504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4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C824EA-E993-4E5E-9917-E145B68E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1DD89-FA62-4C0D-831B-EDD1AF7C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2984-65D2-4748-BA71-6AE609E91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631F-B4E4-4586-B174-3C01B9C4BB6E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51C3-41EA-448E-BA05-5C4252558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CEDE0-93AC-460E-B37C-AA08F200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4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AD75EA6-FA80-461F-BCDF-4F54A5040AB5}"/>
              </a:ext>
            </a:extLst>
          </p:cNvPr>
          <p:cNvGrpSpPr/>
          <p:nvPr/>
        </p:nvGrpSpPr>
        <p:grpSpPr>
          <a:xfrm>
            <a:off x="3324519" y="290822"/>
            <a:ext cx="2381827" cy="1846660"/>
            <a:chOff x="887845" y="1033668"/>
            <a:chExt cx="2224809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9F72AE-BD7D-44F3-BB51-9AFB2051C758}"/>
                </a:ext>
              </a:extLst>
            </p:cNvPr>
            <p:cNvSpPr txBox="1"/>
            <p:nvPr/>
          </p:nvSpPr>
          <p:spPr>
            <a:xfrm>
              <a:off x="887846" y="1033668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자기소개서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138A3F-99F4-44B5-A1D1-EFA56D310332}"/>
                </a:ext>
              </a:extLst>
            </p:cNvPr>
            <p:cNvSpPr txBox="1"/>
            <p:nvPr/>
          </p:nvSpPr>
          <p:spPr>
            <a:xfrm>
              <a:off x="887845" y="1403000"/>
              <a:ext cx="2224809" cy="14773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Instruction_ID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Company_ID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 err="1"/>
                <a:t>Department_ID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/>
                <a:t>Contents</a:t>
              </a:r>
            </a:p>
            <a:p>
              <a:r>
                <a:rPr lang="en-US" altLang="ko-KR" b="1" dirty="0" err="1"/>
                <a:t>User_ID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6DF3AD-F911-4FA1-82C4-2E0BC863C02D}"/>
              </a:ext>
            </a:extLst>
          </p:cNvPr>
          <p:cNvGrpSpPr/>
          <p:nvPr/>
        </p:nvGrpSpPr>
        <p:grpSpPr>
          <a:xfrm>
            <a:off x="204354" y="290822"/>
            <a:ext cx="2381827" cy="1024791"/>
            <a:chOff x="4305300" y="258167"/>
            <a:chExt cx="2224808" cy="10247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C63D75-E7E5-4170-AF2A-313859E92CC5}"/>
                </a:ext>
              </a:extLst>
            </p:cNvPr>
            <p:cNvSpPr txBox="1"/>
            <p:nvPr/>
          </p:nvSpPr>
          <p:spPr>
            <a:xfrm>
              <a:off x="4305300" y="258167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회원정보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EBC52E-28ED-433E-9D85-FC9EA576C66C}"/>
                </a:ext>
              </a:extLst>
            </p:cNvPr>
            <p:cNvSpPr txBox="1"/>
            <p:nvPr/>
          </p:nvSpPr>
          <p:spPr>
            <a:xfrm>
              <a:off x="4305300" y="636627"/>
              <a:ext cx="222480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User_ID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Instruction_ID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540AFE-58AA-4392-AF1A-EEAB917C4B04}"/>
              </a:ext>
            </a:extLst>
          </p:cNvPr>
          <p:cNvGrpSpPr/>
          <p:nvPr/>
        </p:nvGrpSpPr>
        <p:grpSpPr>
          <a:xfrm>
            <a:off x="6444684" y="290822"/>
            <a:ext cx="2381828" cy="1292662"/>
            <a:chOff x="7981371" y="1005959"/>
            <a:chExt cx="2224808" cy="1292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54B41-F97D-44E3-B339-0461D83B3217}"/>
                </a:ext>
              </a:extLst>
            </p:cNvPr>
            <p:cNvSpPr txBox="1"/>
            <p:nvPr/>
          </p:nvSpPr>
          <p:spPr>
            <a:xfrm>
              <a:off x="7981371" y="1005959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회사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705EB5-8421-40CA-B2BC-62486FA28878}"/>
                </a:ext>
              </a:extLst>
            </p:cNvPr>
            <p:cNvSpPr txBox="1"/>
            <p:nvPr/>
          </p:nvSpPr>
          <p:spPr>
            <a:xfrm>
              <a:off x="7981371" y="1375291"/>
              <a:ext cx="2224808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Company_ID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Company_Name</a:t>
              </a:r>
              <a:endParaRPr lang="en-US" altLang="ko-KR" b="1" dirty="0"/>
            </a:p>
            <a:p>
              <a:r>
                <a:rPr lang="en-US" altLang="ko-KR" b="1" dirty="0" err="1"/>
                <a:t>Department_ID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1DFC11-BDCD-41F6-ACAE-E428F9B565B9}"/>
              </a:ext>
            </a:extLst>
          </p:cNvPr>
          <p:cNvGrpSpPr/>
          <p:nvPr/>
        </p:nvGrpSpPr>
        <p:grpSpPr>
          <a:xfrm>
            <a:off x="8175333" y="2418482"/>
            <a:ext cx="2381827" cy="738664"/>
            <a:chOff x="7981371" y="1987210"/>
            <a:chExt cx="2224808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3346EF-C1BF-4499-91B7-17243C66BA51}"/>
                </a:ext>
              </a:extLst>
            </p:cNvPr>
            <p:cNvSpPr txBox="1"/>
            <p:nvPr/>
          </p:nvSpPr>
          <p:spPr>
            <a:xfrm>
              <a:off x="7981371" y="1987210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성향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F00EDE-49BD-4F14-9337-04795839FFCF}"/>
                </a:ext>
              </a:extLst>
            </p:cNvPr>
            <p:cNvSpPr txBox="1"/>
            <p:nvPr/>
          </p:nvSpPr>
          <p:spPr>
            <a:xfrm>
              <a:off x="7981371" y="235654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1E9720-4AF2-44C7-94C8-5EB3786DA4B6}"/>
              </a:ext>
            </a:extLst>
          </p:cNvPr>
          <p:cNvGrpSpPr/>
          <p:nvPr/>
        </p:nvGrpSpPr>
        <p:grpSpPr>
          <a:xfrm>
            <a:off x="4647040" y="2788939"/>
            <a:ext cx="2381827" cy="736413"/>
            <a:chOff x="7981371" y="2968461"/>
            <a:chExt cx="2224808" cy="7364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C80283-7CC9-47D0-BF58-8FA604694949}"/>
                </a:ext>
              </a:extLst>
            </p:cNvPr>
            <p:cNvSpPr txBox="1"/>
            <p:nvPr/>
          </p:nvSpPr>
          <p:spPr>
            <a:xfrm>
              <a:off x="7981371" y="2968461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분석결과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9908C7-5BE0-4632-AE50-1C1E936A086C}"/>
                </a:ext>
              </a:extLst>
            </p:cNvPr>
            <p:cNvSpPr txBox="1"/>
            <p:nvPr/>
          </p:nvSpPr>
          <p:spPr>
            <a:xfrm>
              <a:off x="7981371" y="333554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FFEAA7-31F0-4DC2-B354-4DED81DDFB4E}"/>
              </a:ext>
            </a:extLst>
          </p:cNvPr>
          <p:cNvGrpSpPr/>
          <p:nvPr/>
        </p:nvGrpSpPr>
        <p:grpSpPr>
          <a:xfrm>
            <a:off x="573523" y="2164515"/>
            <a:ext cx="2381827" cy="738664"/>
            <a:chOff x="7981371" y="3949712"/>
            <a:chExt cx="2224808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5A1179-FD02-4309-8D14-D523E1F2668D}"/>
                </a:ext>
              </a:extLst>
            </p:cNvPr>
            <p:cNvSpPr txBox="1"/>
            <p:nvPr/>
          </p:nvSpPr>
          <p:spPr>
            <a:xfrm>
              <a:off x="7981371" y="394971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게시판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62D912-B728-4403-A3E0-F54D83074DF8}"/>
                </a:ext>
              </a:extLst>
            </p:cNvPr>
            <p:cNvSpPr txBox="1"/>
            <p:nvPr/>
          </p:nvSpPr>
          <p:spPr>
            <a:xfrm>
              <a:off x="7981371" y="4319044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95D234-30B4-4ADD-A669-9E55E350E4C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2586181" y="992448"/>
            <a:ext cx="738338" cy="4063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6588F92-B194-4C72-AA59-CE180019A9F3}"/>
              </a:ext>
            </a:extLst>
          </p:cNvPr>
          <p:cNvGrpSpPr/>
          <p:nvPr/>
        </p:nvGrpSpPr>
        <p:grpSpPr>
          <a:xfrm>
            <a:off x="9564850" y="290822"/>
            <a:ext cx="2381829" cy="1015663"/>
            <a:chOff x="7981371" y="1005959"/>
            <a:chExt cx="2224808" cy="1015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51FAD3-A513-4403-B79D-03C3914BAF57}"/>
                </a:ext>
              </a:extLst>
            </p:cNvPr>
            <p:cNvSpPr txBox="1"/>
            <p:nvPr/>
          </p:nvSpPr>
          <p:spPr>
            <a:xfrm>
              <a:off x="7981371" y="1005959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직무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F0C0B7-65BD-4BA8-A11C-2AA82F3BE296}"/>
                </a:ext>
              </a:extLst>
            </p:cNvPr>
            <p:cNvSpPr txBox="1"/>
            <p:nvPr/>
          </p:nvSpPr>
          <p:spPr>
            <a:xfrm>
              <a:off x="7981371" y="1375291"/>
              <a:ext cx="222480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Department_ID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Department_Name</a:t>
              </a:r>
              <a:endParaRPr lang="en-US" altLang="ko-KR" b="1" dirty="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A25BBEB-4313-4A69-A56B-3B8D97D9C24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5706346" y="1121819"/>
            <a:ext cx="738338" cy="2769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739B5B2-BCBC-4360-84D0-28DEFD0A2135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8826512" y="983320"/>
            <a:ext cx="738338" cy="1384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22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AD75EA6-FA80-461F-BCDF-4F54A5040AB5}"/>
              </a:ext>
            </a:extLst>
          </p:cNvPr>
          <p:cNvGrpSpPr/>
          <p:nvPr/>
        </p:nvGrpSpPr>
        <p:grpSpPr>
          <a:xfrm>
            <a:off x="3324519" y="290822"/>
            <a:ext cx="2381827" cy="1846660"/>
            <a:chOff x="887845" y="1033668"/>
            <a:chExt cx="2224809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9F72AE-BD7D-44F3-BB51-9AFB2051C758}"/>
                </a:ext>
              </a:extLst>
            </p:cNvPr>
            <p:cNvSpPr txBox="1"/>
            <p:nvPr/>
          </p:nvSpPr>
          <p:spPr>
            <a:xfrm>
              <a:off x="887846" y="1033668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자기소개서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138A3F-99F4-44B5-A1D1-EFA56D310332}"/>
                </a:ext>
              </a:extLst>
            </p:cNvPr>
            <p:cNvSpPr txBox="1"/>
            <p:nvPr/>
          </p:nvSpPr>
          <p:spPr>
            <a:xfrm>
              <a:off x="887845" y="1403000"/>
              <a:ext cx="2224809" cy="14773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Instruction_ID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Company_ID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 err="1"/>
                <a:t>Department_ID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/>
                <a:t>Contents</a:t>
              </a:r>
            </a:p>
            <a:p>
              <a:r>
                <a:rPr lang="en-US" altLang="ko-KR" b="1" dirty="0" err="1"/>
                <a:t>User_ID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6DF3AD-F911-4FA1-82C4-2E0BC863C02D}"/>
              </a:ext>
            </a:extLst>
          </p:cNvPr>
          <p:cNvGrpSpPr/>
          <p:nvPr/>
        </p:nvGrpSpPr>
        <p:grpSpPr>
          <a:xfrm>
            <a:off x="204354" y="290822"/>
            <a:ext cx="2381827" cy="1024791"/>
            <a:chOff x="4305300" y="258167"/>
            <a:chExt cx="2224808" cy="10247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C63D75-E7E5-4170-AF2A-313859E92CC5}"/>
                </a:ext>
              </a:extLst>
            </p:cNvPr>
            <p:cNvSpPr txBox="1"/>
            <p:nvPr/>
          </p:nvSpPr>
          <p:spPr>
            <a:xfrm>
              <a:off x="4305300" y="258167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회원정보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EBC52E-28ED-433E-9D85-FC9EA576C66C}"/>
                </a:ext>
              </a:extLst>
            </p:cNvPr>
            <p:cNvSpPr txBox="1"/>
            <p:nvPr/>
          </p:nvSpPr>
          <p:spPr>
            <a:xfrm>
              <a:off x="4305300" y="636627"/>
              <a:ext cx="222480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User_ID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Instruction_ID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540AFE-58AA-4392-AF1A-EEAB917C4B04}"/>
              </a:ext>
            </a:extLst>
          </p:cNvPr>
          <p:cNvGrpSpPr/>
          <p:nvPr/>
        </p:nvGrpSpPr>
        <p:grpSpPr>
          <a:xfrm>
            <a:off x="6444684" y="290822"/>
            <a:ext cx="2381828" cy="1292662"/>
            <a:chOff x="7981371" y="1005959"/>
            <a:chExt cx="2224808" cy="1292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54B41-F97D-44E3-B339-0461D83B3217}"/>
                </a:ext>
              </a:extLst>
            </p:cNvPr>
            <p:cNvSpPr txBox="1"/>
            <p:nvPr/>
          </p:nvSpPr>
          <p:spPr>
            <a:xfrm>
              <a:off x="7981371" y="1005959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회사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705EB5-8421-40CA-B2BC-62486FA28878}"/>
                </a:ext>
              </a:extLst>
            </p:cNvPr>
            <p:cNvSpPr txBox="1"/>
            <p:nvPr/>
          </p:nvSpPr>
          <p:spPr>
            <a:xfrm>
              <a:off x="7981371" y="1375291"/>
              <a:ext cx="2224808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Company_ID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Company_Name</a:t>
              </a:r>
              <a:endParaRPr lang="en-US" altLang="ko-KR" b="1" dirty="0"/>
            </a:p>
            <a:p>
              <a:r>
                <a:rPr lang="en-US" altLang="ko-KR" b="1" dirty="0" err="1"/>
                <a:t>Department_ID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1DFC11-BDCD-41F6-ACAE-E428F9B565B9}"/>
              </a:ext>
            </a:extLst>
          </p:cNvPr>
          <p:cNvGrpSpPr/>
          <p:nvPr/>
        </p:nvGrpSpPr>
        <p:grpSpPr>
          <a:xfrm>
            <a:off x="8175333" y="2418482"/>
            <a:ext cx="2381827" cy="738664"/>
            <a:chOff x="7981371" y="1987210"/>
            <a:chExt cx="2224808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3346EF-C1BF-4499-91B7-17243C66BA51}"/>
                </a:ext>
              </a:extLst>
            </p:cNvPr>
            <p:cNvSpPr txBox="1"/>
            <p:nvPr/>
          </p:nvSpPr>
          <p:spPr>
            <a:xfrm>
              <a:off x="7981371" y="1987210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성향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F00EDE-49BD-4F14-9337-04795839FFCF}"/>
                </a:ext>
              </a:extLst>
            </p:cNvPr>
            <p:cNvSpPr txBox="1"/>
            <p:nvPr/>
          </p:nvSpPr>
          <p:spPr>
            <a:xfrm>
              <a:off x="7981371" y="235654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1E9720-4AF2-44C7-94C8-5EB3786DA4B6}"/>
              </a:ext>
            </a:extLst>
          </p:cNvPr>
          <p:cNvGrpSpPr/>
          <p:nvPr/>
        </p:nvGrpSpPr>
        <p:grpSpPr>
          <a:xfrm>
            <a:off x="4647040" y="2788939"/>
            <a:ext cx="2381827" cy="736413"/>
            <a:chOff x="7981371" y="2968461"/>
            <a:chExt cx="2224808" cy="7364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C80283-7CC9-47D0-BF58-8FA604694949}"/>
                </a:ext>
              </a:extLst>
            </p:cNvPr>
            <p:cNvSpPr txBox="1"/>
            <p:nvPr/>
          </p:nvSpPr>
          <p:spPr>
            <a:xfrm>
              <a:off x="7981371" y="2968461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분석결과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9908C7-5BE0-4632-AE50-1C1E936A086C}"/>
                </a:ext>
              </a:extLst>
            </p:cNvPr>
            <p:cNvSpPr txBox="1"/>
            <p:nvPr/>
          </p:nvSpPr>
          <p:spPr>
            <a:xfrm>
              <a:off x="7981371" y="333554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FFEAA7-31F0-4DC2-B354-4DED81DDFB4E}"/>
              </a:ext>
            </a:extLst>
          </p:cNvPr>
          <p:cNvGrpSpPr/>
          <p:nvPr/>
        </p:nvGrpSpPr>
        <p:grpSpPr>
          <a:xfrm>
            <a:off x="573523" y="2164515"/>
            <a:ext cx="2381827" cy="738664"/>
            <a:chOff x="7981371" y="3949712"/>
            <a:chExt cx="2224808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5A1179-FD02-4309-8D14-D523E1F2668D}"/>
                </a:ext>
              </a:extLst>
            </p:cNvPr>
            <p:cNvSpPr txBox="1"/>
            <p:nvPr/>
          </p:nvSpPr>
          <p:spPr>
            <a:xfrm>
              <a:off x="7981371" y="394971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게시판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62D912-B728-4403-A3E0-F54D83074DF8}"/>
                </a:ext>
              </a:extLst>
            </p:cNvPr>
            <p:cNvSpPr txBox="1"/>
            <p:nvPr/>
          </p:nvSpPr>
          <p:spPr>
            <a:xfrm>
              <a:off x="7981371" y="4319044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95D234-30B4-4ADD-A669-9E55E350E4C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2586181" y="992448"/>
            <a:ext cx="738338" cy="4063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6588F92-B194-4C72-AA59-CE180019A9F3}"/>
              </a:ext>
            </a:extLst>
          </p:cNvPr>
          <p:cNvGrpSpPr/>
          <p:nvPr/>
        </p:nvGrpSpPr>
        <p:grpSpPr>
          <a:xfrm>
            <a:off x="9564850" y="290822"/>
            <a:ext cx="2381829" cy="1015663"/>
            <a:chOff x="7981371" y="1005959"/>
            <a:chExt cx="2224808" cy="1015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51FAD3-A513-4403-B79D-03C3914BAF57}"/>
                </a:ext>
              </a:extLst>
            </p:cNvPr>
            <p:cNvSpPr txBox="1"/>
            <p:nvPr/>
          </p:nvSpPr>
          <p:spPr>
            <a:xfrm>
              <a:off x="7981371" y="1005959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직무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F0C0B7-65BD-4BA8-A11C-2AA82F3BE296}"/>
                </a:ext>
              </a:extLst>
            </p:cNvPr>
            <p:cNvSpPr txBox="1"/>
            <p:nvPr/>
          </p:nvSpPr>
          <p:spPr>
            <a:xfrm>
              <a:off x="7981371" y="1375291"/>
              <a:ext cx="222480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Department_ID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Department_Name</a:t>
              </a:r>
              <a:endParaRPr lang="en-US" altLang="ko-KR" b="1" dirty="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A25BBEB-4313-4A69-A56B-3B8D97D9C24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5706346" y="1121819"/>
            <a:ext cx="738338" cy="2769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739B5B2-BCBC-4360-84D0-28DEFD0A2135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8826512" y="983320"/>
            <a:ext cx="738338" cy="1384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7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150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Jo Sihun</cp:lastModifiedBy>
  <cp:revision>8</cp:revision>
  <dcterms:created xsi:type="dcterms:W3CDTF">2020-07-21T12:39:41Z</dcterms:created>
  <dcterms:modified xsi:type="dcterms:W3CDTF">2020-07-27T13:35:24Z</dcterms:modified>
</cp:coreProperties>
</file>