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E309C-074C-4DBD-A827-7BB9842AD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A0AA92-E94B-4D44-8F4C-465B26F2F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83ECCD-B6EC-4434-9933-D63E3F01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631F-B4E4-4586-B174-3C01B9C4BB6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3799F-A713-4015-87F3-2E7BE013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FAFEB-6B59-4932-B800-659D37B1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CE29-843A-4689-B14C-651B1494A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51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4984B-C404-4D25-8781-92C007BC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A3DB3B-07C5-4F49-80E8-2B1B79C95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DA390-88CA-4689-9AED-45C54EFC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631F-B4E4-4586-B174-3C01B9C4BB6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B71357-6708-4C13-BBB6-E69BD6A9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CEFD0-2A98-4564-B9D1-080305B7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CE29-843A-4689-B14C-651B1494A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59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D9E6DB-8342-4E00-BA77-F29A9A8E2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7782DF-68EC-4941-A1C6-361183789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3B5E8-4AB1-40B5-90AC-BC250DB7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631F-B4E4-4586-B174-3C01B9C4BB6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44964-107A-42A6-9667-FAA402DD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0743E7-3788-4E04-B517-31A4B736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CE29-843A-4689-B14C-651B1494A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1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FA8FF-70A6-4B8C-9CBA-F9FC4325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6D58C2-C7F4-444E-8AA5-6DB99732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0486E-FD6A-46A7-82AD-DBE60E25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631F-B4E4-4586-B174-3C01B9C4BB6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72968-10AF-401F-BD36-EE623BAC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4D413-E43E-483D-A5F0-7CADBD92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CE29-843A-4689-B14C-651B1494A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0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C3350-6E18-4D80-9021-00E20E0E9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4C9142-2015-4B0E-B572-B1298601B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C2012-1EFD-43E6-83CC-EE3722E3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631F-B4E4-4586-B174-3C01B9C4BB6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D417F-7B77-4357-B0E3-9FC97D19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4EC3D-685C-479E-9202-5775E07A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CE29-843A-4689-B14C-651B1494A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03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8C6B7-8F3B-440D-A79F-870AE171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E2180-C8B0-41F8-8EF1-6FD51A0DD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3AB07-7D0C-460D-901F-46F6C861C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C7A743-FB32-4CA4-953C-606E8862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631F-B4E4-4586-B174-3C01B9C4BB6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B14C2-A855-48AC-9E68-412B2CB6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08AEE8-88C1-4E32-B21C-C5F8851D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CE29-843A-4689-B14C-651B1494A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93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AFF62-694C-4941-B248-6C07A2C8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D294E8-44EF-4AA1-86BA-45128E0A0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74E9CC-C458-46AD-868E-85498F9E9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04FF-F5DF-45EE-994E-CD1A6452B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B1FE03-E08E-43CC-93C9-9D8279663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8DA934-E69C-4410-8476-3DCDDEC5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631F-B4E4-4586-B174-3C01B9C4BB6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B84BCD-1006-464D-BCB2-9AA22FEC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D1CE88-353B-4F65-B71D-86506E36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CE29-843A-4689-B14C-651B1494A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1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FC171-947B-4A3C-8B20-CDFE98FA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1CB0A5-58EF-4589-B39A-23265E1B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631F-B4E4-4586-B174-3C01B9C4BB6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9BEF2D-6C92-4178-BC05-5C2BBAA9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A2B399-2BB1-4DE3-9529-AED4C4B8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CE29-843A-4689-B14C-651B1494A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8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2FF132-9494-4659-BD86-795DD761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631F-B4E4-4586-B174-3C01B9C4BB6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7E8B0E-C573-4D1F-9056-D091BDE3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6F7C1A-6486-4DED-8F52-A3DF8FDA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CE29-843A-4689-B14C-651B1494A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36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222B7-C209-481E-910E-A3B1A1C2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FC835-4BE0-422E-A975-6C1F8FCB1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53628B-BAF7-4A24-B624-10BB3CDAD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00A2CA-C8A7-4A8D-B9B1-4986CBA5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631F-B4E4-4586-B174-3C01B9C4BB6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41D7DF-0122-4A17-8A94-C8586D5F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6B9445-67AD-4831-AA20-EA2D15C1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CE29-843A-4689-B14C-651B1494A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31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EF0EA-A195-4A47-B591-2A58E68C6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4051A1-E518-484D-8E3B-43E244094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81C3D6-45E8-491A-9062-93DA6EF55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A2B050-08A9-4BFB-A6B8-FC069E76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631F-B4E4-4586-B174-3C01B9C4BB6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3D12D6-A4E1-4F45-AB29-27F41D9E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39656F-940C-44AF-BEF6-67F85043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CE29-843A-4689-B14C-651B1494A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64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C824EA-E993-4E5E-9917-E145B68E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11DD89-FA62-4C0D-831B-EDD1AF7C0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42984-65D2-4748-BA71-6AE609E91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1631F-B4E4-4586-B174-3C01B9C4BB6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851C3-41EA-448E-BA05-5C4252558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CEDE0-93AC-460E-B37C-AA08F2006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BCE29-843A-4689-B14C-651B1494A9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44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gongtong/150135598792" TargetMode="External"/><Relationship Id="rId2" Type="http://schemas.openxmlformats.org/officeDocument/2006/relationships/hyperlink" Target="https://www.slideshare.net/the1900/db-43403427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AD75EA6-FA80-461F-BCDF-4F54A5040AB5}"/>
              </a:ext>
            </a:extLst>
          </p:cNvPr>
          <p:cNvGrpSpPr/>
          <p:nvPr/>
        </p:nvGrpSpPr>
        <p:grpSpPr>
          <a:xfrm>
            <a:off x="3324519" y="290822"/>
            <a:ext cx="2381827" cy="1846660"/>
            <a:chOff x="887845" y="1033668"/>
            <a:chExt cx="2224809" cy="18466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9F72AE-BD7D-44F3-BB51-9AFB2051C758}"/>
                </a:ext>
              </a:extLst>
            </p:cNvPr>
            <p:cNvSpPr txBox="1"/>
            <p:nvPr/>
          </p:nvSpPr>
          <p:spPr>
            <a:xfrm>
              <a:off x="887846" y="1033668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자기소개서 </a:t>
              </a:r>
              <a:r>
                <a:rPr lang="en-US" altLang="ko-KR" b="1" dirty="0"/>
                <a:t>DB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F138A3F-99F4-44B5-A1D1-EFA56D310332}"/>
                </a:ext>
              </a:extLst>
            </p:cNvPr>
            <p:cNvSpPr txBox="1"/>
            <p:nvPr/>
          </p:nvSpPr>
          <p:spPr>
            <a:xfrm>
              <a:off x="887845" y="1403000"/>
              <a:ext cx="2224809" cy="147732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Instruction_ID</a:t>
              </a:r>
              <a:r>
                <a:rPr lang="en-US" altLang="ko-KR" b="1" dirty="0">
                  <a:solidFill>
                    <a:srgbClr val="FF0000"/>
                  </a:solidFill>
                </a:rPr>
                <a:t>(PK)</a:t>
              </a:r>
            </a:p>
            <a:p>
              <a:r>
                <a:rPr lang="en-US" altLang="ko-KR" b="1" dirty="0" err="1"/>
                <a:t>Company_ID</a:t>
              </a:r>
              <a:r>
                <a:rPr lang="en-US" altLang="ko-KR" b="1" dirty="0"/>
                <a:t>(FK)</a:t>
              </a:r>
            </a:p>
            <a:p>
              <a:r>
                <a:rPr lang="en-US" altLang="ko-KR" b="1" dirty="0" err="1"/>
                <a:t>Department_ID</a:t>
              </a:r>
              <a:r>
                <a:rPr lang="en-US" altLang="ko-KR" b="1" dirty="0"/>
                <a:t>(FK)</a:t>
              </a:r>
            </a:p>
            <a:p>
              <a:r>
                <a:rPr lang="en-US" altLang="ko-KR" b="1" dirty="0"/>
                <a:t>Contents</a:t>
              </a:r>
            </a:p>
            <a:p>
              <a:r>
                <a:rPr lang="en-US" altLang="ko-KR" b="1" dirty="0" err="1"/>
                <a:t>User_ID</a:t>
              </a:r>
              <a:r>
                <a:rPr lang="en-US" altLang="ko-KR" b="1" dirty="0"/>
                <a:t>(FK)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D6DF3AD-F911-4FA1-82C4-2E0BC863C02D}"/>
              </a:ext>
            </a:extLst>
          </p:cNvPr>
          <p:cNvGrpSpPr/>
          <p:nvPr/>
        </p:nvGrpSpPr>
        <p:grpSpPr>
          <a:xfrm>
            <a:off x="204354" y="290822"/>
            <a:ext cx="2381827" cy="1024791"/>
            <a:chOff x="4305300" y="258167"/>
            <a:chExt cx="2224808" cy="102479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C63D75-E7E5-4170-AF2A-313859E92CC5}"/>
                </a:ext>
              </a:extLst>
            </p:cNvPr>
            <p:cNvSpPr txBox="1"/>
            <p:nvPr/>
          </p:nvSpPr>
          <p:spPr>
            <a:xfrm>
              <a:off x="4305300" y="258167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회원정보 </a:t>
              </a:r>
              <a:r>
                <a:rPr lang="en-US" altLang="ko-KR" b="1" dirty="0"/>
                <a:t>DB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EBC52E-28ED-433E-9D85-FC9EA576C66C}"/>
                </a:ext>
              </a:extLst>
            </p:cNvPr>
            <p:cNvSpPr txBox="1"/>
            <p:nvPr/>
          </p:nvSpPr>
          <p:spPr>
            <a:xfrm>
              <a:off x="4305300" y="636627"/>
              <a:ext cx="2224808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User_ID</a:t>
              </a:r>
              <a:r>
                <a:rPr lang="en-US" altLang="ko-KR" b="1" dirty="0">
                  <a:solidFill>
                    <a:srgbClr val="FF0000"/>
                  </a:solidFill>
                </a:rPr>
                <a:t>(PK)</a:t>
              </a:r>
            </a:p>
            <a:p>
              <a:r>
                <a:rPr lang="en-US" altLang="ko-KR" b="1" dirty="0" err="1"/>
                <a:t>Instruction_ID</a:t>
              </a:r>
              <a:r>
                <a:rPr lang="en-US" altLang="ko-KR" b="1" dirty="0"/>
                <a:t>(FK)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7540AFE-58AA-4392-AF1A-EEAB917C4B04}"/>
              </a:ext>
            </a:extLst>
          </p:cNvPr>
          <p:cNvGrpSpPr/>
          <p:nvPr/>
        </p:nvGrpSpPr>
        <p:grpSpPr>
          <a:xfrm>
            <a:off x="6444684" y="290822"/>
            <a:ext cx="2381828" cy="1292662"/>
            <a:chOff x="7981371" y="1005959"/>
            <a:chExt cx="2224808" cy="12926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254B41-F97D-44E3-B339-0461D83B3217}"/>
                </a:ext>
              </a:extLst>
            </p:cNvPr>
            <p:cNvSpPr txBox="1"/>
            <p:nvPr/>
          </p:nvSpPr>
          <p:spPr>
            <a:xfrm>
              <a:off x="7981371" y="1005959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회사 </a:t>
              </a:r>
              <a:r>
                <a:rPr lang="en-US" altLang="ko-KR" b="1" dirty="0"/>
                <a:t>DB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705EB5-8421-40CA-B2BC-62486FA28878}"/>
                </a:ext>
              </a:extLst>
            </p:cNvPr>
            <p:cNvSpPr txBox="1"/>
            <p:nvPr/>
          </p:nvSpPr>
          <p:spPr>
            <a:xfrm>
              <a:off x="7981371" y="1375291"/>
              <a:ext cx="2224808" cy="923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Company_ID</a:t>
              </a:r>
              <a:r>
                <a:rPr lang="en-US" altLang="ko-KR" b="1" dirty="0">
                  <a:solidFill>
                    <a:srgbClr val="FF0000"/>
                  </a:solidFill>
                </a:rPr>
                <a:t>(PK)</a:t>
              </a:r>
            </a:p>
            <a:p>
              <a:r>
                <a:rPr lang="en-US" altLang="ko-KR" b="1" dirty="0" err="1"/>
                <a:t>Company_Name</a:t>
              </a:r>
              <a:endParaRPr lang="en-US" altLang="ko-KR" b="1" dirty="0"/>
            </a:p>
            <a:p>
              <a:r>
                <a:rPr lang="en-US" altLang="ko-KR" b="1" dirty="0" err="1"/>
                <a:t>Department_ID</a:t>
              </a:r>
              <a:r>
                <a:rPr lang="en-US" altLang="ko-KR" b="1" dirty="0"/>
                <a:t>(FK)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91DFC11-BDCD-41F6-ACAE-E428F9B565B9}"/>
              </a:ext>
            </a:extLst>
          </p:cNvPr>
          <p:cNvGrpSpPr/>
          <p:nvPr/>
        </p:nvGrpSpPr>
        <p:grpSpPr>
          <a:xfrm>
            <a:off x="8826512" y="3718776"/>
            <a:ext cx="2381827" cy="738664"/>
            <a:chOff x="7981371" y="1987210"/>
            <a:chExt cx="2224808" cy="7386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3346EF-C1BF-4499-91B7-17243C66BA51}"/>
                </a:ext>
              </a:extLst>
            </p:cNvPr>
            <p:cNvSpPr txBox="1"/>
            <p:nvPr/>
          </p:nvSpPr>
          <p:spPr>
            <a:xfrm>
              <a:off x="7981371" y="1987210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성향 </a:t>
              </a:r>
              <a:r>
                <a:rPr lang="en-US" altLang="ko-KR" b="1" dirty="0"/>
                <a:t>DB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F00EDE-49BD-4F14-9337-04795839FFCF}"/>
                </a:ext>
              </a:extLst>
            </p:cNvPr>
            <p:cNvSpPr txBox="1"/>
            <p:nvPr/>
          </p:nvSpPr>
          <p:spPr>
            <a:xfrm>
              <a:off x="7981371" y="2356542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01E9720-4AF2-44C7-94C8-5EB3786DA4B6}"/>
              </a:ext>
            </a:extLst>
          </p:cNvPr>
          <p:cNvGrpSpPr/>
          <p:nvPr/>
        </p:nvGrpSpPr>
        <p:grpSpPr>
          <a:xfrm>
            <a:off x="4905086" y="4567405"/>
            <a:ext cx="2381827" cy="736413"/>
            <a:chOff x="7981371" y="2968461"/>
            <a:chExt cx="2224808" cy="73641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C80283-7CC9-47D0-BF58-8FA604694949}"/>
                </a:ext>
              </a:extLst>
            </p:cNvPr>
            <p:cNvSpPr txBox="1"/>
            <p:nvPr/>
          </p:nvSpPr>
          <p:spPr>
            <a:xfrm>
              <a:off x="7981371" y="2968461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분석결과 </a:t>
              </a:r>
              <a:r>
                <a:rPr lang="en-US" altLang="ko-KR" b="1" dirty="0"/>
                <a:t>DB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9908C7-5BE0-4632-AE50-1C1E936A086C}"/>
                </a:ext>
              </a:extLst>
            </p:cNvPr>
            <p:cNvSpPr txBox="1"/>
            <p:nvPr/>
          </p:nvSpPr>
          <p:spPr>
            <a:xfrm>
              <a:off x="7981371" y="3335542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b="1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DFFEAA7-31F0-4DC2-B354-4DED81DDFB4E}"/>
              </a:ext>
            </a:extLst>
          </p:cNvPr>
          <p:cNvGrpSpPr/>
          <p:nvPr/>
        </p:nvGrpSpPr>
        <p:grpSpPr>
          <a:xfrm>
            <a:off x="986410" y="3718776"/>
            <a:ext cx="2381827" cy="738664"/>
            <a:chOff x="7981371" y="3949712"/>
            <a:chExt cx="2224808" cy="7386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5A1179-FD02-4309-8D14-D523E1F2668D}"/>
                </a:ext>
              </a:extLst>
            </p:cNvPr>
            <p:cNvSpPr txBox="1"/>
            <p:nvPr/>
          </p:nvSpPr>
          <p:spPr>
            <a:xfrm>
              <a:off x="7981371" y="3949712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게시판 </a:t>
              </a:r>
              <a:r>
                <a:rPr lang="en-US" altLang="ko-KR" b="1" dirty="0"/>
                <a:t>DB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62D912-B728-4403-A3E0-F54D83074DF8}"/>
                </a:ext>
              </a:extLst>
            </p:cNvPr>
            <p:cNvSpPr txBox="1"/>
            <p:nvPr/>
          </p:nvSpPr>
          <p:spPr>
            <a:xfrm>
              <a:off x="7981371" y="4319044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b="1" dirty="0"/>
            </a:p>
          </p:txBody>
        </p: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F95D234-30B4-4ADD-A669-9E55E350E4CE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2586181" y="992448"/>
            <a:ext cx="738338" cy="40637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6588F92-B194-4C72-AA59-CE180019A9F3}"/>
              </a:ext>
            </a:extLst>
          </p:cNvPr>
          <p:cNvGrpSpPr/>
          <p:nvPr/>
        </p:nvGrpSpPr>
        <p:grpSpPr>
          <a:xfrm>
            <a:off x="9564850" y="290822"/>
            <a:ext cx="2381829" cy="1015663"/>
            <a:chOff x="7981371" y="1005959"/>
            <a:chExt cx="2224808" cy="101566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C51FAD3-A513-4403-B79D-03C3914BAF57}"/>
                </a:ext>
              </a:extLst>
            </p:cNvPr>
            <p:cNvSpPr txBox="1"/>
            <p:nvPr/>
          </p:nvSpPr>
          <p:spPr>
            <a:xfrm>
              <a:off x="7981371" y="1005959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직무 </a:t>
              </a:r>
              <a:r>
                <a:rPr lang="en-US" altLang="ko-KR" b="1" dirty="0"/>
                <a:t>DB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F0C0B7-65BD-4BA8-A11C-2AA82F3BE296}"/>
                </a:ext>
              </a:extLst>
            </p:cNvPr>
            <p:cNvSpPr txBox="1"/>
            <p:nvPr/>
          </p:nvSpPr>
          <p:spPr>
            <a:xfrm>
              <a:off x="7981371" y="1375291"/>
              <a:ext cx="2224808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Department_ID</a:t>
              </a:r>
              <a:r>
                <a:rPr lang="en-US" altLang="ko-KR" b="1" dirty="0">
                  <a:solidFill>
                    <a:srgbClr val="FF0000"/>
                  </a:solidFill>
                </a:rPr>
                <a:t>(PK)</a:t>
              </a:r>
            </a:p>
            <a:p>
              <a:r>
                <a:rPr lang="en-US" altLang="ko-KR" b="1" dirty="0" err="1"/>
                <a:t>Department_Name</a:t>
              </a:r>
              <a:endParaRPr lang="en-US" altLang="ko-KR" b="1" dirty="0"/>
            </a:p>
          </p:txBody>
        </p:sp>
      </p:grp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A25BBEB-4313-4A69-A56B-3B8D97D9C24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5706346" y="1121819"/>
            <a:ext cx="738338" cy="27699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739B5B2-BCBC-4360-84D0-28DEFD0A2135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8826512" y="983320"/>
            <a:ext cx="738338" cy="13849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57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AD75EA6-FA80-461F-BCDF-4F54A5040AB5}"/>
              </a:ext>
            </a:extLst>
          </p:cNvPr>
          <p:cNvGrpSpPr/>
          <p:nvPr/>
        </p:nvGrpSpPr>
        <p:grpSpPr>
          <a:xfrm>
            <a:off x="3324519" y="290822"/>
            <a:ext cx="2381827" cy="2400657"/>
            <a:chOff x="887845" y="1033668"/>
            <a:chExt cx="2224809" cy="24006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9F72AE-BD7D-44F3-BB51-9AFB2051C758}"/>
                </a:ext>
              </a:extLst>
            </p:cNvPr>
            <p:cNvSpPr txBox="1"/>
            <p:nvPr/>
          </p:nvSpPr>
          <p:spPr>
            <a:xfrm>
              <a:off x="887846" y="1033668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자기소개서 </a:t>
              </a:r>
              <a:r>
                <a:rPr lang="en-US" altLang="ko-KR" b="1" dirty="0"/>
                <a:t>DB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F138A3F-99F4-44B5-A1D1-EFA56D310332}"/>
                </a:ext>
              </a:extLst>
            </p:cNvPr>
            <p:cNvSpPr txBox="1"/>
            <p:nvPr/>
          </p:nvSpPr>
          <p:spPr>
            <a:xfrm>
              <a:off x="887845" y="1403000"/>
              <a:ext cx="2224809" cy="2031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Instruction_ID</a:t>
              </a:r>
              <a:r>
                <a:rPr lang="en-US" altLang="ko-KR" b="1" dirty="0">
                  <a:solidFill>
                    <a:srgbClr val="FF0000"/>
                  </a:solidFill>
                </a:rPr>
                <a:t>(PK)</a:t>
              </a:r>
            </a:p>
            <a:p>
              <a:r>
                <a:rPr lang="en-US" altLang="ko-KR" b="1" dirty="0" err="1"/>
                <a:t>Company_ID</a:t>
              </a:r>
              <a:r>
                <a:rPr lang="en-US" altLang="ko-KR" b="1" dirty="0"/>
                <a:t>(FK)</a:t>
              </a:r>
            </a:p>
            <a:p>
              <a:r>
                <a:rPr lang="en-US" altLang="ko-KR" b="1" dirty="0" err="1"/>
                <a:t>Department_ID</a:t>
              </a:r>
              <a:r>
                <a:rPr lang="en-US" altLang="ko-KR" b="1" dirty="0"/>
                <a:t>(FK)</a:t>
              </a:r>
            </a:p>
            <a:p>
              <a:r>
                <a:rPr lang="en-US" altLang="ko-KR" b="1" dirty="0"/>
                <a:t>Contents</a:t>
              </a:r>
            </a:p>
            <a:p>
              <a:r>
                <a:rPr lang="en-US" altLang="ko-KR" b="1" dirty="0" err="1"/>
                <a:t>User_ID</a:t>
              </a:r>
              <a:r>
                <a:rPr lang="en-US" altLang="ko-KR" b="1" dirty="0"/>
                <a:t>(FK)</a:t>
              </a:r>
            </a:p>
            <a:p>
              <a:r>
                <a:rPr lang="en-US" altLang="ko-KR" b="1" dirty="0" err="1"/>
                <a:t>Result_ID</a:t>
              </a:r>
              <a:r>
                <a:rPr lang="en-US" altLang="ko-KR" b="1" dirty="0"/>
                <a:t>(FK)</a:t>
              </a:r>
            </a:p>
            <a:p>
              <a:r>
                <a:rPr lang="en-US" altLang="ko-KR" b="1" dirty="0" err="1"/>
                <a:t>Tendency_ID</a:t>
              </a:r>
              <a:r>
                <a:rPr lang="en-US" altLang="ko-KR" b="1" dirty="0"/>
                <a:t>(FK)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D6DF3AD-F911-4FA1-82C4-2E0BC863C02D}"/>
              </a:ext>
            </a:extLst>
          </p:cNvPr>
          <p:cNvGrpSpPr/>
          <p:nvPr/>
        </p:nvGrpSpPr>
        <p:grpSpPr>
          <a:xfrm>
            <a:off x="204354" y="290822"/>
            <a:ext cx="2381827" cy="1024791"/>
            <a:chOff x="4305300" y="258167"/>
            <a:chExt cx="2224808" cy="102479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C63D75-E7E5-4170-AF2A-313859E92CC5}"/>
                </a:ext>
              </a:extLst>
            </p:cNvPr>
            <p:cNvSpPr txBox="1"/>
            <p:nvPr/>
          </p:nvSpPr>
          <p:spPr>
            <a:xfrm>
              <a:off x="4305300" y="258167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회원정보 </a:t>
              </a:r>
              <a:r>
                <a:rPr lang="en-US" altLang="ko-KR" b="1" dirty="0"/>
                <a:t>DB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EBC52E-28ED-433E-9D85-FC9EA576C66C}"/>
                </a:ext>
              </a:extLst>
            </p:cNvPr>
            <p:cNvSpPr txBox="1"/>
            <p:nvPr/>
          </p:nvSpPr>
          <p:spPr>
            <a:xfrm>
              <a:off x="4305300" y="636627"/>
              <a:ext cx="2224808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User_ID</a:t>
              </a:r>
              <a:r>
                <a:rPr lang="en-US" altLang="ko-KR" b="1" dirty="0">
                  <a:solidFill>
                    <a:srgbClr val="FF0000"/>
                  </a:solidFill>
                </a:rPr>
                <a:t>(PK)</a:t>
              </a:r>
            </a:p>
            <a:p>
              <a:r>
                <a:rPr lang="en-US" altLang="ko-KR" b="1" dirty="0" err="1"/>
                <a:t>Instruction_ID</a:t>
              </a:r>
              <a:r>
                <a:rPr lang="en-US" altLang="ko-KR" b="1" dirty="0"/>
                <a:t>(FK)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7540AFE-58AA-4392-AF1A-EEAB917C4B04}"/>
              </a:ext>
            </a:extLst>
          </p:cNvPr>
          <p:cNvGrpSpPr/>
          <p:nvPr/>
        </p:nvGrpSpPr>
        <p:grpSpPr>
          <a:xfrm>
            <a:off x="6444684" y="290822"/>
            <a:ext cx="2381828" cy="1292662"/>
            <a:chOff x="7981371" y="1005959"/>
            <a:chExt cx="2224808" cy="12926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254B41-F97D-44E3-B339-0461D83B3217}"/>
                </a:ext>
              </a:extLst>
            </p:cNvPr>
            <p:cNvSpPr txBox="1"/>
            <p:nvPr/>
          </p:nvSpPr>
          <p:spPr>
            <a:xfrm>
              <a:off x="7981371" y="1005959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회사 </a:t>
              </a:r>
              <a:r>
                <a:rPr lang="en-US" altLang="ko-KR" b="1" dirty="0"/>
                <a:t>DB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705EB5-8421-40CA-B2BC-62486FA28878}"/>
                </a:ext>
              </a:extLst>
            </p:cNvPr>
            <p:cNvSpPr txBox="1"/>
            <p:nvPr/>
          </p:nvSpPr>
          <p:spPr>
            <a:xfrm>
              <a:off x="7981371" y="1375291"/>
              <a:ext cx="2224808" cy="923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Company_ID</a:t>
              </a:r>
              <a:r>
                <a:rPr lang="en-US" altLang="ko-KR" b="1" dirty="0">
                  <a:solidFill>
                    <a:srgbClr val="FF0000"/>
                  </a:solidFill>
                </a:rPr>
                <a:t>(PK)</a:t>
              </a:r>
            </a:p>
            <a:p>
              <a:r>
                <a:rPr lang="en-US" altLang="ko-KR" b="1" dirty="0" err="1"/>
                <a:t>Company_Name</a:t>
              </a:r>
              <a:endParaRPr lang="en-US" altLang="ko-KR" b="1" dirty="0"/>
            </a:p>
            <a:p>
              <a:r>
                <a:rPr lang="en-US" altLang="ko-KR" b="1" dirty="0" err="1"/>
                <a:t>Department_ID</a:t>
              </a:r>
              <a:r>
                <a:rPr lang="en-US" altLang="ko-KR" b="1" dirty="0"/>
                <a:t>(FK)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91DFC11-BDCD-41F6-ACAE-E428F9B565B9}"/>
              </a:ext>
            </a:extLst>
          </p:cNvPr>
          <p:cNvGrpSpPr/>
          <p:nvPr/>
        </p:nvGrpSpPr>
        <p:grpSpPr>
          <a:xfrm>
            <a:off x="8826512" y="3718776"/>
            <a:ext cx="2381827" cy="1015663"/>
            <a:chOff x="7981371" y="1987210"/>
            <a:chExt cx="2224808" cy="10156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3346EF-C1BF-4499-91B7-17243C66BA51}"/>
                </a:ext>
              </a:extLst>
            </p:cNvPr>
            <p:cNvSpPr txBox="1"/>
            <p:nvPr/>
          </p:nvSpPr>
          <p:spPr>
            <a:xfrm>
              <a:off x="7981371" y="1987210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성향 </a:t>
              </a:r>
              <a:r>
                <a:rPr lang="en-US" altLang="ko-KR" b="1" dirty="0"/>
                <a:t>DB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F00EDE-49BD-4F14-9337-04795839FFCF}"/>
                </a:ext>
              </a:extLst>
            </p:cNvPr>
            <p:cNvSpPr txBox="1"/>
            <p:nvPr/>
          </p:nvSpPr>
          <p:spPr>
            <a:xfrm>
              <a:off x="7981371" y="2356542"/>
              <a:ext cx="2224808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Tendency_ID</a:t>
              </a:r>
              <a:r>
                <a:rPr lang="en-US" altLang="ko-KR" b="1" dirty="0">
                  <a:solidFill>
                    <a:srgbClr val="FF0000"/>
                  </a:solidFill>
                </a:rPr>
                <a:t>(PK)</a:t>
              </a:r>
            </a:p>
            <a:p>
              <a:r>
                <a:rPr lang="en-US" altLang="ko-KR" b="1" dirty="0"/>
                <a:t>Tendency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01E9720-4AF2-44C7-94C8-5EB3786DA4B6}"/>
              </a:ext>
            </a:extLst>
          </p:cNvPr>
          <p:cNvGrpSpPr/>
          <p:nvPr/>
        </p:nvGrpSpPr>
        <p:grpSpPr>
          <a:xfrm>
            <a:off x="4905086" y="4567405"/>
            <a:ext cx="2381827" cy="1290411"/>
            <a:chOff x="7981371" y="2968461"/>
            <a:chExt cx="2224808" cy="129041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C80283-7CC9-47D0-BF58-8FA604694949}"/>
                </a:ext>
              </a:extLst>
            </p:cNvPr>
            <p:cNvSpPr txBox="1"/>
            <p:nvPr/>
          </p:nvSpPr>
          <p:spPr>
            <a:xfrm>
              <a:off x="7981371" y="2968461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분석결과 </a:t>
              </a:r>
              <a:r>
                <a:rPr lang="en-US" altLang="ko-KR" b="1" dirty="0"/>
                <a:t>DB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9908C7-5BE0-4632-AE50-1C1E936A086C}"/>
                </a:ext>
              </a:extLst>
            </p:cNvPr>
            <p:cNvSpPr txBox="1"/>
            <p:nvPr/>
          </p:nvSpPr>
          <p:spPr>
            <a:xfrm>
              <a:off x="7981371" y="3335542"/>
              <a:ext cx="2224808" cy="923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Result_ID</a:t>
              </a:r>
              <a:r>
                <a:rPr lang="en-US" altLang="ko-KR" b="1" dirty="0">
                  <a:solidFill>
                    <a:srgbClr val="FF0000"/>
                  </a:solidFill>
                </a:rPr>
                <a:t>(PK)</a:t>
              </a:r>
            </a:p>
            <a:p>
              <a:r>
                <a:rPr lang="en-US" altLang="ko-KR" b="1" dirty="0" err="1"/>
                <a:t>Instruction_ID</a:t>
              </a:r>
              <a:r>
                <a:rPr lang="en-US" altLang="ko-KR" b="1" dirty="0"/>
                <a:t>(FK)</a:t>
              </a:r>
            </a:p>
            <a:p>
              <a:r>
                <a:rPr lang="en-US" altLang="ko-KR" b="1" dirty="0"/>
                <a:t>Result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DFFEAA7-31F0-4DC2-B354-4DED81DDFB4E}"/>
              </a:ext>
            </a:extLst>
          </p:cNvPr>
          <p:cNvGrpSpPr/>
          <p:nvPr/>
        </p:nvGrpSpPr>
        <p:grpSpPr>
          <a:xfrm>
            <a:off x="986410" y="3718776"/>
            <a:ext cx="2381827" cy="738664"/>
            <a:chOff x="7981371" y="3949712"/>
            <a:chExt cx="2224808" cy="7386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5A1179-FD02-4309-8D14-D523E1F2668D}"/>
                </a:ext>
              </a:extLst>
            </p:cNvPr>
            <p:cNvSpPr txBox="1"/>
            <p:nvPr/>
          </p:nvSpPr>
          <p:spPr>
            <a:xfrm>
              <a:off x="7981371" y="3949712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게시판 </a:t>
              </a:r>
              <a:r>
                <a:rPr lang="en-US" altLang="ko-KR" b="1" dirty="0"/>
                <a:t>DB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62D912-B728-4403-A3E0-F54D83074DF8}"/>
                </a:ext>
              </a:extLst>
            </p:cNvPr>
            <p:cNvSpPr txBox="1"/>
            <p:nvPr/>
          </p:nvSpPr>
          <p:spPr>
            <a:xfrm>
              <a:off x="7981371" y="4319044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b="1" dirty="0"/>
            </a:p>
          </p:txBody>
        </p: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F95D234-30B4-4ADD-A669-9E55E350E4CE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2586181" y="992448"/>
            <a:ext cx="738338" cy="68336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6588F92-B194-4C72-AA59-CE180019A9F3}"/>
              </a:ext>
            </a:extLst>
          </p:cNvPr>
          <p:cNvGrpSpPr/>
          <p:nvPr/>
        </p:nvGrpSpPr>
        <p:grpSpPr>
          <a:xfrm>
            <a:off x="9564850" y="290822"/>
            <a:ext cx="2381829" cy="1015663"/>
            <a:chOff x="7981371" y="1005959"/>
            <a:chExt cx="2224808" cy="101566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C51FAD3-A513-4403-B79D-03C3914BAF57}"/>
                </a:ext>
              </a:extLst>
            </p:cNvPr>
            <p:cNvSpPr txBox="1"/>
            <p:nvPr/>
          </p:nvSpPr>
          <p:spPr>
            <a:xfrm>
              <a:off x="7981371" y="1005959"/>
              <a:ext cx="222480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직무 </a:t>
              </a:r>
              <a:r>
                <a:rPr lang="en-US" altLang="ko-KR" b="1" dirty="0"/>
                <a:t>DB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F0C0B7-65BD-4BA8-A11C-2AA82F3BE296}"/>
                </a:ext>
              </a:extLst>
            </p:cNvPr>
            <p:cNvSpPr txBox="1"/>
            <p:nvPr/>
          </p:nvSpPr>
          <p:spPr>
            <a:xfrm>
              <a:off x="7981371" y="1375291"/>
              <a:ext cx="2224808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Department_ID</a:t>
              </a:r>
              <a:r>
                <a:rPr lang="en-US" altLang="ko-KR" b="1" dirty="0">
                  <a:solidFill>
                    <a:srgbClr val="FF0000"/>
                  </a:solidFill>
                </a:rPr>
                <a:t>(PK)</a:t>
              </a:r>
            </a:p>
            <a:p>
              <a:r>
                <a:rPr lang="en-US" altLang="ko-KR" b="1" dirty="0" err="1"/>
                <a:t>Department_Name</a:t>
              </a:r>
              <a:endParaRPr lang="en-US" altLang="ko-KR" b="1" dirty="0"/>
            </a:p>
          </p:txBody>
        </p:sp>
      </p:grp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A25BBEB-4313-4A69-A56B-3B8D97D9C24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5706346" y="1121819"/>
            <a:ext cx="738338" cy="55399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739B5B2-BCBC-4360-84D0-28DEFD0A2135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8826512" y="983320"/>
            <a:ext cx="738338" cy="13849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59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C51FAD3-A513-4403-B79D-03C3914BAF57}"/>
              </a:ext>
            </a:extLst>
          </p:cNvPr>
          <p:cNvSpPr txBox="1"/>
          <p:nvPr/>
        </p:nvSpPr>
        <p:spPr>
          <a:xfrm>
            <a:off x="236292" y="248877"/>
            <a:ext cx="7758416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참고자료</a:t>
            </a:r>
            <a:endParaRPr lang="en-US" altLang="ko-KR" b="1" dirty="0"/>
          </a:p>
          <a:p>
            <a:r>
              <a:rPr lang="ko-KR" altLang="en-US" b="1" dirty="0"/>
              <a:t>슬라이드</a:t>
            </a:r>
            <a:r>
              <a:rPr lang="en-US" altLang="ko-KR" b="1" dirty="0"/>
              <a:t>4 </a:t>
            </a:r>
            <a:r>
              <a:rPr lang="ko-KR" altLang="en-US" b="1" dirty="0"/>
              <a:t>참고</a:t>
            </a:r>
            <a:r>
              <a:rPr lang="en-US" altLang="ko-KR" b="1" dirty="0"/>
              <a:t>: </a:t>
            </a:r>
            <a:r>
              <a:rPr lang="en-US" altLang="ko-KR" dirty="0">
                <a:hlinkClick r:id="rId2"/>
              </a:rPr>
              <a:t>https://www.slideshare.net/the1900/db-43403427</a:t>
            </a:r>
            <a:endParaRPr lang="en-US" altLang="ko-KR" dirty="0"/>
          </a:p>
          <a:p>
            <a:r>
              <a:rPr lang="en-US" altLang="ko-KR" b="1" dirty="0"/>
              <a:t>ER-Diagram </a:t>
            </a:r>
            <a:r>
              <a:rPr lang="ko-KR" altLang="en-US" b="1" dirty="0"/>
              <a:t>참고</a:t>
            </a:r>
            <a:r>
              <a:rPr lang="en-US" altLang="ko-KR" b="1" dirty="0"/>
              <a:t>: </a:t>
            </a:r>
            <a:r>
              <a:rPr lang="en-US" altLang="ko-KR" dirty="0">
                <a:hlinkClick r:id="rId3"/>
              </a:rPr>
              <a:t>https://m.blog.naver.com/gongtong/150135598792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79807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214</Words>
  <Application>Microsoft Office PowerPoint</Application>
  <PresentationFormat>와이드스크린</PresentationFormat>
  <Paragraphs>48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Jo Sihun</cp:lastModifiedBy>
  <cp:revision>12</cp:revision>
  <dcterms:created xsi:type="dcterms:W3CDTF">2020-07-21T12:39:41Z</dcterms:created>
  <dcterms:modified xsi:type="dcterms:W3CDTF">2020-07-28T15:08:56Z</dcterms:modified>
</cp:coreProperties>
</file>