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63" r:id="rId4"/>
    <p:sldId id="261" r:id="rId5"/>
    <p:sldId id="258" r:id="rId6"/>
    <p:sldId id="265" r:id="rId7"/>
    <p:sldId id="266" r:id="rId8"/>
    <p:sldId id="267" r:id="rId9"/>
    <p:sldId id="268" r:id="rId10"/>
    <p:sldId id="269" r:id="rId11"/>
    <p:sldId id="270" r:id="rId12"/>
    <p:sldId id="264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62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30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2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ko-KR" altLang="en-US" sz="1200"/>
                  <a:t>2</a:t>
                </a:fld>
                <a:endParaRPr lang="ko-KR" altLang="en-US" sz="1200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47625" y="739775"/>
            <a:ext cx="12146915" cy="50057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500" b="1">
                <a:latin typeface="맑은 고딕" charset="0"/>
                <a:ea typeface="맑은 고딕" charset="0"/>
              </a:rPr>
              <a:t>2/24~31 : </a:t>
            </a:r>
            <a:endParaRPr lang="ko-KR" altLang="en-US" sz="2500" b="1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500" b="1">
                <a:latin typeface="맑은 고딕" charset="0"/>
                <a:ea typeface="맑은 고딕" charset="0"/>
              </a:rPr>
              <a:t>IMDB감성분류와 비슷한 방식으로 카테고리 이진분류 학습도중 정확도가 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500" b="1">
                <a:latin typeface="맑은 고딕" charset="0"/>
                <a:ea typeface="맑은 고딕" charset="0"/>
              </a:rPr>
              <a:t>변하지 않고 분류에 문제가 발생 -&gt; 합격</a:t>
            </a:r>
            <a:r>
              <a:rPr lang="en-US" altLang="ko-KR" sz="2500" b="1">
                <a:latin typeface="맑은 고딕" charset="0"/>
                <a:ea typeface="맑은 고딕" charset="0"/>
              </a:rPr>
              <a:t>/</a:t>
            </a:r>
            <a:r>
              <a:rPr lang="ko-KR" altLang="en-US" sz="2500" b="1">
                <a:latin typeface="맑은 고딕" charset="0"/>
                <a:ea typeface="맑은 고딕" charset="0"/>
              </a:rPr>
              <a:t>불합격 모델 디스코드 토의 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500" b="1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500" b="1">
                <a:latin typeface="맑은 고딕" charset="0"/>
                <a:ea typeface="맑은 고딕" charset="0"/>
              </a:rPr>
              <a:t>3/2 : </a:t>
            </a:r>
            <a:endParaRPr lang="ko-KR" altLang="en-US" sz="2500" b="1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500" b="1">
                <a:latin typeface="맑은 고딕" charset="0"/>
                <a:ea typeface="맑은 고딕" charset="0"/>
              </a:rPr>
              <a:t>기존 모델을 변경하여 네이버 평점분석을 사용한 모델을 응용하여 재구성 </a:t>
            </a:r>
            <a:endParaRPr lang="ko-KR" altLang="en-US" sz="2500" b="1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500" b="1">
                <a:latin typeface="맑은 고딕" charset="0"/>
                <a:ea typeface="맑은 고딕" charset="0"/>
              </a:rPr>
              <a:t>새로운 데이터 전처리 방식 구상 및 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Elasticsearch와 python, web 연동 시도</a:t>
            </a:r>
            <a:endParaRPr lang="ko-KR" altLang="en-US" sz="25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5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3/3 :</a:t>
            </a:r>
            <a:endParaRPr lang="ko-KR" altLang="en-US" sz="25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just" defTabSz="508000" eaLnBrk="1" latinLnBrk="1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FontTx/>
              <a:buNone/>
            </a:pP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Elasticsearch는 말 그대로 search를 위한 것이므로 사용</a:t>
            </a:r>
            <a:r>
              <a:rPr lang="ko-KR" altLang="en-US"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하지 않아도 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된다는 </a:t>
            </a:r>
            <a:endParaRPr lang="ko-KR" altLang="en-US" sz="25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just" defTabSz="508000" eaLnBrk="1" latinLnBrk="1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FontTx/>
              <a:buNone/>
            </a:pPr>
            <a:r>
              <a:rPr lang="ko-KR" altLang="en-US"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현직 실무자의 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조언을 받음 Django만 사용하여 서버로는 MySQL 사용하기로함</a:t>
            </a:r>
            <a:endParaRPr lang="ko-KR" altLang="en-US" sz="25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just" defTabSz="508000" eaLnBrk="1" latinLnBrk="1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FontTx/>
              <a:buNone/>
            </a:pP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 -&gt; Django,MySQL 관련자료 공부</a:t>
            </a:r>
            <a:endParaRPr lang="ko-KR" altLang="en-US" sz="25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>
            <a:off x="0" y="0"/>
            <a:ext cx="12192635" cy="64643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6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Project Status</a:t>
            </a:r>
            <a:endParaRPr lang="ko-KR" altLang="en-US" sz="36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상자 10"/>
          <p:cNvSpPr txBox="1">
            <a:spLocks/>
          </p:cNvSpPr>
          <p:nvPr/>
        </p:nvSpPr>
        <p:spPr>
          <a:xfrm>
            <a:off x="0" y="0"/>
            <a:ext cx="1219327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600" b="1">
                <a:latin typeface="맑은 고딕" charset="0"/>
                <a:ea typeface="맑은 고딕" charset="0"/>
              </a:rPr>
              <a:t>Django 기본 setting 설정</a:t>
            </a:r>
            <a:endParaRPr lang="ko-KR" altLang="en-US" sz="3600" b="1">
              <a:latin typeface="맑은 고딕" charset="0"/>
              <a:ea typeface="맑은 고딕" charset="0"/>
            </a:endParaRPr>
          </a:p>
        </p:txBody>
      </p:sp>
      <p:pic>
        <p:nvPicPr>
          <p:cNvPr id="12" name="그림 11" descr="C:/Users/이성찬/AppData/Roaming/PolarisOffice/ETemp/23168_17059736/fImage2103628943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91845" y="1500505"/>
            <a:ext cx="6109970" cy="2382520"/>
          </a:xfrm>
          <a:prstGeom prst="rect">
            <a:avLst/>
          </a:prstGeom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</a:ln>
        </p:spPr>
      </p:pic>
      <p:sp>
        <p:nvSpPr>
          <p:cNvPr id="13" name="텍스트 상자 12"/>
          <p:cNvSpPr txBox="1">
            <a:spLocks/>
          </p:cNvSpPr>
          <p:nvPr/>
        </p:nvSpPr>
        <p:spPr>
          <a:xfrm>
            <a:off x="718820" y="892810"/>
            <a:ext cx="7158355" cy="4768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장고와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 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부트스트랩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 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연동을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 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위한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 web/app/urls.py </a:t>
            </a:r>
            <a:endParaRPr lang="ko-KR" altLang="en-US" sz="25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4" name="그림 13" descr="C:/Users/이성찬/AppData/Roaming/PolarisOffice/ETemp/23168_17059736/fImage9640291811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91845" y="4380230"/>
            <a:ext cx="3701415" cy="2355215"/>
          </a:xfrm>
          <a:prstGeom prst="rect">
            <a:avLst/>
          </a:prstGeom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</a:ln>
        </p:spPr>
      </p:pic>
      <p:sp>
        <p:nvSpPr>
          <p:cNvPr id="15" name="텍스트 상자 14"/>
          <p:cNvSpPr txBox="1">
            <a:spLocks/>
          </p:cNvSpPr>
          <p:nvPr/>
        </p:nvSpPr>
        <p:spPr>
          <a:xfrm>
            <a:off x="791210" y="3884295"/>
            <a:ext cx="2826385" cy="4768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Web/web/urls.py </a:t>
            </a:r>
            <a:endParaRPr lang="ko-KR" altLang="en-US" sz="25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6" name="그림 15" descr="C:/Users/이성찬/AppData/Roaming/PolarisOffice/ETemp/23168_17059736/fImage29838293246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10425" y="2370455"/>
            <a:ext cx="4523105" cy="4360545"/>
          </a:xfrm>
          <a:prstGeom prst="rect">
            <a:avLst/>
          </a:prstGeom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</a:ln>
        </p:spPr>
      </p:pic>
      <p:sp>
        <p:nvSpPr>
          <p:cNvPr id="17" name="텍스트 상자 16"/>
          <p:cNvSpPr txBox="1">
            <a:spLocks/>
          </p:cNvSpPr>
          <p:nvPr/>
        </p:nvSpPr>
        <p:spPr>
          <a:xfrm>
            <a:off x="7210425" y="1705610"/>
            <a:ext cx="2943860" cy="4768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Web/app/views.py </a:t>
            </a:r>
            <a:endParaRPr lang="ko-KR" altLang="en-US" sz="25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상자 10"/>
          <p:cNvSpPr txBox="1">
            <a:spLocks/>
          </p:cNvSpPr>
          <p:nvPr/>
        </p:nvSpPr>
        <p:spPr>
          <a:xfrm>
            <a:off x="0" y="0"/>
            <a:ext cx="1219327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600" b="1">
                <a:latin typeface="맑은 고딕" charset="0"/>
                <a:ea typeface="맑은 고딕" charset="0"/>
              </a:rPr>
              <a:t>Django 기본 setting 설정</a:t>
            </a:r>
            <a:endParaRPr lang="ko-KR" altLang="en-US" sz="3600" b="1">
              <a:latin typeface="맑은 고딕" charset="0"/>
              <a:ea typeface="맑은 고딕" charset="0"/>
            </a:endParaRPr>
          </a:p>
        </p:txBody>
      </p:sp>
      <p:pic>
        <p:nvPicPr>
          <p:cNvPr id="12" name="그림 11" descr="C:/Users/이성찬/AppData/Roaming/PolarisOffice/ETemp/23168_17059736/fImage18030304138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65630" y="1756410"/>
            <a:ext cx="2581910" cy="4845050"/>
          </a:xfrm>
          <a:prstGeom prst="rect">
            <a:avLst/>
          </a:prstGeom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</a:ln>
        </p:spPr>
      </p:pic>
      <p:sp>
        <p:nvSpPr>
          <p:cNvPr id="13" name="텍스트 상자 12"/>
          <p:cNvSpPr txBox="1">
            <a:spLocks/>
          </p:cNvSpPr>
          <p:nvPr/>
        </p:nvSpPr>
        <p:spPr>
          <a:xfrm>
            <a:off x="166370" y="1002665"/>
            <a:ext cx="5972175" cy="47688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부트스트랩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 css, fonts, img, js 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등을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 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이동</a:t>
            </a:r>
            <a:endParaRPr lang="ko-KR" altLang="en-US" sz="25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4" name="그림 13" descr="C:/Users/이성찬/AppData/Roaming/PolarisOffice/ETemp/23168_17059736/fImage1446730633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38110" y="1807845"/>
            <a:ext cx="2715260" cy="4124960"/>
          </a:xfrm>
          <a:prstGeom prst="rect">
            <a:avLst/>
          </a:prstGeom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</a:ln>
        </p:spPr>
      </p:pic>
      <p:sp>
        <p:nvSpPr>
          <p:cNvPr id="15" name="텍스트 상자 14"/>
          <p:cNvSpPr txBox="1">
            <a:spLocks/>
          </p:cNvSpPr>
          <p:nvPr/>
        </p:nvSpPr>
        <p:spPr>
          <a:xfrm>
            <a:off x="6086475" y="6123940"/>
            <a:ext cx="6014720" cy="4768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Templates 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폴더에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 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모든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html 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파일을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 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이동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.</a:t>
            </a:r>
            <a:endParaRPr lang="ko-KR" altLang="en-US" sz="2500" b="1">
              <a:solidFill>
                <a:srgbClr val="000000"/>
              </a:solidFill>
              <a:latin typeface="Arial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106680"/>
            <a:ext cx="10518775" cy="13290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500" b="1">
                <a:latin typeface="맑은 고딕" charset="0"/>
                <a:ea typeface="Arial" charset="0"/>
                <a:cs typeface="+mj-cs"/>
              </a:rPr>
              <a:t>Build application and web server with Django</a:t>
            </a:r>
            <a:endParaRPr lang="ko-KR" altLang="en-US" sz="3500" b="1">
              <a:latin typeface="맑은 고딕" charset="0"/>
              <a:ea typeface="Arial" charset="0"/>
              <a:cs typeface="+mj-cs"/>
            </a:endParaRPr>
          </a:p>
        </p:txBody>
      </p:sp>
      <p:pic>
        <p:nvPicPr>
          <p:cNvPr id="6" name="그림 5" descr="C:/Users/이성찬/AppData/Roaming/PolarisOffice/ETemp/23168_17059736/fImage508810213379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88235" y="1461135"/>
            <a:ext cx="7355205" cy="4298950"/>
          </a:xfrm>
          <a:prstGeom prst="rect">
            <a:avLst/>
          </a:prstGeom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</a:ln>
        </p:spPr>
      </p:pic>
      <p:sp>
        <p:nvSpPr>
          <p:cNvPr id="7" name="도형 6"/>
          <p:cNvSpPr>
            <a:spLocks/>
          </p:cNvSpPr>
          <p:nvPr/>
        </p:nvSpPr>
        <p:spPr>
          <a:xfrm>
            <a:off x="2380615" y="5914390"/>
            <a:ext cx="7363460" cy="47688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  <a:hlinkClick r:id="rId3"/>
              </a:rPr>
              <a:t>http://127.0.0.1:8000/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를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 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복사해서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 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주소창에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 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입력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.</a:t>
            </a:r>
            <a:endParaRPr lang="ko-KR" altLang="en-US" sz="2500" b="1">
              <a:solidFill>
                <a:srgbClr val="000000"/>
              </a:solidFill>
              <a:latin typeface="Arial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상자 10"/>
          <p:cNvSpPr txBox="1">
            <a:spLocks/>
          </p:cNvSpPr>
          <p:nvPr/>
        </p:nvSpPr>
        <p:spPr>
          <a:xfrm>
            <a:off x="0" y="0"/>
            <a:ext cx="1219327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600" b="1">
                <a:latin typeface="맑은 고딕" charset="0"/>
                <a:ea typeface="맑은 고딕" charset="0"/>
              </a:rPr>
              <a:t>문제점 및 해결과정</a:t>
            </a:r>
            <a:endParaRPr lang="ko-KR" altLang="en-US" sz="3600" b="1">
              <a:latin typeface="맑은 고딕" charset="0"/>
              <a:ea typeface="맑은 고딕" charset="0"/>
            </a:endParaRPr>
          </a:p>
        </p:txBody>
      </p:sp>
      <p:pic>
        <p:nvPicPr>
          <p:cNvPr id="12" name="그림 11" descr="C:/Users/이성찬/AppData/Roaming/PolarisOffice/ETemp/23168_17059736/fImage32337315452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0355" y="1816735"/>
            <a:ext cx="7658735" cy="4144010"/>
          </a:xfrm>
          <a:prstGeom prst="rect">
            <a:avLst/>
          </a:prstGeom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</a:ln>
        </p:spPr>
      </p:pic>
      <p:sp>
        <p:nvSpPr>
          <p:cNvPr id="13" name="텍스트 상자 12"/>
          <p:cNvSpPr txBox="1">
            <a:spLocks/>
          </p:cNvSpPr>
          <p:nvPr/>
        </p:nvSpPr>
        <p:spPr>
          <a:xfrm>
            <a:off x="165735" y="812165"/>
            <a:ext cx="11854815" cy="86169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Index.html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의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 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수정된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 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코드 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 {% load static %} 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는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 static 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폴더에서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 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참조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 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의미</a:t>
            </a:r>
            <a:endParaRPr lang="ko-KR" altLang="en-US" sz="2500" b="1">
              <a:solidFill>
                <a:srgbClr val="000000"/>
              </a:solidFill>
              <a:latin typeface="Arial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href=“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부분에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 {% static ‘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경로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‘ %} 는 static/css/bootstrap.css 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파일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 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참조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 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의미</a:t>
            </a:r>
            <a:endParaRPr lang="ko-KR" altLang="en-US" sz="25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>
            <a:off x="3596005" y="5574665"/>
            <a:ext cx="8263890" cy="86169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Static/images/jumbotronBackground.jpg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의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 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사용 의미</a:t>
            </a:r>
            <a:endParaRPr lang="ko-KR" altLang="en-US" sz="25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모든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 html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의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 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코드상의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 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경로를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 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저런식으로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 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변경이 필요</a:t>
            </a:r>
            <a:endParaRPr lang="ko-KR" altLang="en-US" sz="2500" b="1">
              <a:solidFill>
                <a:srgbClr val="000000"/>
              </a:solidFill>
              <a:latin typeface="Arial" charset="0"/>
              <a:ea typeface="맑은 고딕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>
            <a:off x="3554730" y="4813300"/>
            <a:ext cx="4331335" cy="348615"/>
          </a:xfrm>
          <a:prstGeom prst="rect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>
            <a:off x="304800" y="2018665"/>
            <a:ext cx="1526540" cy="241300"/>
          </a:xfrm>
          <a:prstGeom prst="rect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상자 10"/>
          <p:cNvSpPr txBox="1">
            <a:spLocks/>
          </p:cNvSpPr>
          <p:nvPr/>
        </p:nvSpPr>
        <p:spPr>
          <a:xfrm>
            <a:off x="0" y="0"/>
            <a:ext cx="1219327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600" b="1">
                <a:latin typeface="맑은 고딕" charset="0"/>
                <a:ea typeface="맑은 고딕" charset="0"/>
              </a:rPr>
              <a:t>문제점 및 해결과정</a:t>
            </a:r>
            <a:endParaRPr lang="ko-KR" altLang="en-US" sz="3600" b="1"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>
            <a:off x="485775" y="3167380"/>
            <a:ext cx="11209655" cy="278574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href=“/”로 채웠는데 이유는 소개라는 링크를 누르면 </a:t>
            </a:r>
            <a:endParaRPr lang="ko-KR" altLang="en-US" sz="25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초기화면으로 돌아가야 되기 때문임</a:t>
            </a:r>
            <a:endParaRPr lang="ko-KR" altLang="en-US" sz="25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5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Ex) “로컬주소/” 위치가 초기 위치인데 </a:t>
            </a:r>
            <a:endParaRPr lang="ko-KR" altLang="en-US" sz="25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“로컬주소/개발자/” 위치에서 소개를 누르면</a:t>
            </a:r>
            <a:endParaRPr lang="ko-KR" altLang="en-US" sz="25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“로컬주소/개발자/소개” 라는 새로운 경로가 생김</a:t>
            </a:r>
            <a:endParaRPr lang="ko-KR" altLang="en-US" sz="25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하지만 그러한 경로는 설정해두지 않기 때문에 웹페이지 오류가 발생.</a:t>
            </a:r>
            <a:endParaRPr lang="ko-KR" altLang="en-US" sz="25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5" name="그림 14" descr="C:/Users/이성찬/AppData/Roaming/PolarisOffice/ETemp/23168_17059736/fImage8768337212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29025" y="2058670"/>
            <a:ext cx="4944110" cy="734060"/>
          </a:xfrm>
          <a:prstGeom prst="rect">
            <a:avLst/>
          </a:prstGeom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</a:ln>
        </p:spPr>
      </p:pic>
      <p:sp>
        <p:nvSpPr>
          <p:cNvPr id="16" name="텍스트 상자 15"/>
          <p:cNvSpPr txBox="1">
            <a:spLocks/>
          </p:cNvSpPr>
          <p:nvPr/>
        </p:nvSpPr>
        <p:spPr>
          <a:xfrm>
            <a:off x="4849495" y="1264920"/>
            <a:ext cx="2483485" cy="4768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Index.html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에서</a:t>
            </a:r>
            <a:endParaRPr lang="ko-KR" altLang="en-US" sz="25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상자 10"/>
          <p:cNvSpPr txBox="1">
            <a:spLocks/>
          </p:cNvSpPr>
          <p:nvPr/>
        </p:nvSpPr>
        <p:spPr>
          <a:xfrm>
            <a:off x="0" y="0"/>
            <a:ext cx="1219327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600" b="1">
                <a:latin typeface="맑은 고딕" charset="0"/>
                <a:ea typeface="맑은 고딕" charset="0"/>
              </a:rPr>
              <a:t>문제점 및 해결과정</a:t>
            </a:r>
            <a:endParaRPr lang="ko-KR" altLang="en-US" sz="3600" b="1">
              <a:latin typeface="맑은 고딕" charset="0"/>
              <a:ea typeface="맑은 고딕" charset="0"/>
            </a:endParaRPr>
          </a:p>
        </p:txBody>
      </p:sp>
      <p:pic>
        <p:nvPicPr>
          <p:cNvPr id="12" name="그림 11" descr="C:/Users/이성찬/AppData/Roaming/PolarisOffice/ETemp/23168_17059736/fImage25904345413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7860" y="2354580"/>
            <a:ext cx="5317490" cy="3244850"/>
          </a:xfrm>
          <a:prstGeom prst="rect">
            <a:avLst/>
          </a:prstGeom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</a:ln>
        </p:spPr>
      </p:pic>
      <p:pic>
        <p:nvPicPr>
          <p:cNvPr id="13" name="그림 12" descr="C:/Users/이성찬/AppData/Roaming/PolarisOffice/ETemp/23168_17059736/fImage189057346300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23050" y="2360930"/>
            <a:ext cx="4902200" cy="3239135"/>
          </a:xfrm>
          <a:prstGeom prst="rect">
            <a:avLst/>
          </a:prstGeom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</a:ln>
        </p:spPr>
      </p:pic>
      <p:sp>
        <p:nvSpPr>
          <p:cNvPr id="14" name="텍스트 상자 13"/>
          <p:cNvSpPr txBox="1">
            <a:spLocks/>
          </p:cNvSpPr>
          <p:nvPr/>
        </p:nvSpPr>
        <p:spPr>
          <a:xfrm>
            <a:off x="661035" y="1086485"/>
            <a:ext cx="7764145" cy="86169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“로컬주소/developer/”라는 경로에서 소개를 누르면 </a:t>
            </a:r>
            <a:endParaRPr lang="ko-KR" altLang="en-US" sz="25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경로가 “로컬주소/”로 잘 변경됨.</a:t>
            </a:r>
            <a:endParaRPr lang="ko-KR" altLang="en-US" sz="25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상자 10"/>
          <p:cNvSpPr txBox="1">
            <a:spLocks/>
          </p:cNvSpPr>
          <p:nvPr/>
        </p:nvSpPr>
        <p:spPr>
          <a:xfrm>
            <a:off x="0" y="0"/>
            <a:ext cx="1219327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600" b="1">
                <a:latin typeface="맑은 고딕" charset="0"/>
                <a:ea typeface="맑은 고딕" charset="0"/>
              </a:rPr>
              <a:t>문제점 및 해결과정</a:t>
            </a:r>
            <a:endParaRPr lang="ko-KR" altLang="en-US" sz="3600" b="1">
              <a:latin typeface="맑은 고딕" charset="0"/>
              <a:ea typeface="맑은 고딕" charset="0"/>
            </a:endParaRPr>
          </a:p>
        </p:txBody>
      </p:sp>
      <p:pic>
        <p:nvPicPr>
          <p:cNvPr id="12" name="그림 11" descr="C:/Users/이성찬/AppData/Roaming/PolarisOffice/ETemp/23168_17059736/fImage9452354130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4810" y="1674495"/>
            <a:ext cx="4782185" cy="743585"/>
          </a:xfrm>
          <a:prstGeom prst="rect">
            <a:avLst/>
          </a:prstGeom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</a:ln>
        </p:spPr>
      </p:pic>
      <p:sp>
        <p:nvSpPr>
          <p:cNvPr id="13" name="텍스트 상자 12"/>
          <p:cNvSpPr txBox="1">
            <a:spLocks/>
          </p:cNvSpPr>
          <p:nvPr/>
        </p:nvSpPr>
        <p:spPr>
          <a:xfrm>
            <a:off x="384810" y="1056640"/>
            <a:ext cx="6153150" cy="4768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잘못된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 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예시로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 index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로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 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설정이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 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되어있으면</a:t>
            </a:r>
            <a:endParaRPr lang="ko-KR" altLang="en-US" sz="25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4" name="그림 13" descr="C:/Users/이성찬/AppData/Roaming/PolarisOffice/ETemp/23168_17059736/fImage50300356102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5295" y="3171825"/>
            <a:ext cx="4925060" cy="3277235"/>
          </a:xfrm>
          <a:prstGeom prst="rect">
            <a:avLst/>
          </a:prstGeom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</a:ln>
        </p:spPr>
      </p:pic>
      <p:pic>
        <p:nvPicPr>
          <p:cNvPr id="15" name="그림 14" descr="C:/Users/이성찬/AppData/Roaming/PolarisOffice/ETemp/23168_17059736/fImage196843578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5685" y="3657600"/>
            <a:ext cx="5153660" cy="2572385"/>
          </a:xfrm>
          <a:prstGeom prst="rect">
            <a:avLst/>
          </a:prstGeom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</a:ln>
        </p:spPr>
      </p:pic>
      <p:sp>
        <p:nvSpPr>
          <p:cNvPr id="16" name="텍스트 상자 15"/>
          <p:cNvSpPr txBox="1">
            <a:spLocks/>
          </p:cNvSpPr>
          <p:nvPr/>
        </p:nvSpPr>
        <p:spPr>
          <a:xfrm>
            <a:off x="301625" y="2652395"/>
            <a:ext cx="7406640" cy="47688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“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로컬주소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/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“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 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에서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 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소개를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 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누르게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 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되면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 “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로컬주소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/index/”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가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 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생겨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 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버림</a:t>
            </a:r>
            <a:endParaRPr lang="ko-KR" altLang="en-US" sz="25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상자 10"/>
          <p:cNvSpPr txBox="1">
            <a:spLocks/>
          </p:cNvSpPr>
          <p:nvPr/>
        </p:nvSpPr>
        <p:spPr>
          <a:xfrm>
            <a:off x="0" y="0"/>
            <a:ext cx="1219327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600" b="1">
                <a:latin typeface="맑은 고딕" charset="0"/>
                <a:ea typeface="맑은 고딕" charset="0"/>
              </a:rPr>
              <a:t>문제점 및 해결과정</a:t>
            </a:r>
            <a:endParaRPr lang="ko-KR" altLang="en-US" sz="3600" b="1">
              <a:latin typeface="맑은 고딕" charset="0"/>
              <a:ea typeface="맑은 고딕" charset="0"/>
            </a:endParaRPr>
          </a:p>
        </p:txBody>
      </p:sp>
      <p:pic>
        <p:nvPicPr>
          <p:cNvPr id="12" name="그림 11" descr="C:/Users/이성찬/AppData/Roaming/PolarisOffice/ETemp/23168_17059736/fImage28664367237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3600" y="1272540"/>
            <a:ext cx="5084445" cy="1692910"/>
          </a:xfrm>
          <a:prstGeom prst="rect">
            <a:avLst/>
          </a:prstGeom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</a:ln>
        </p:spPr>
      </p:pic>
      <p:sp>
        <p:nvSpPr>
          <p:cNvPr id="13" name="텍스트 상자 12"/>
          <p:cNvSpPr txBox="1">
            <a:spLocks/>
          </p:cNvSpPr>
          <p:nvPr/>
        </p:nvSpPr>
        <p:spPr>
          <a:xfrm>
            <a:off x="824230" y="641350"/>
            <a:ext cx="3418205" cy="4768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Web/app/urls.py 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에서</a:t>
            </a:r>
            <a:endParaRPr lang="ko-KR" altLang="en-US" sz="25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4" name="그림 13" descr="C:/Users/이성찬/AppData/Roaming/PolarisOffice/ETemp/23168_17059736/fImage85736369446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8045" y="4205605"/>
            <a:ext cx="5053330" cy="2447925"/>
          </a:xfrm>
          <a:prstGeom prst="rect">
            <a:avLst/>
          </a:prstGeom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</a:ln>
        </p:spPr>
      </p:pic>
      <p:sp>
        <p:nvSpPr>
          <p:cNvPr id="15" name="텍스트 상자 14"/>
          <p:cNvSpPr txBox="1">
            <a:spLocks/>
          </p:cNvSpPr>
          <p:nvPr/>
        </p:nvSpPr>
        <p:spPr>
          <a:xfrm>
            <a:off x="865505" y="3141980"/>
            <a:ext cx="10057130" cy="86169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“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로컬주소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/index/” 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위치에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 index.html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을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 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고려한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 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페이지가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 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나옴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 </a:t>
            </a:r>
            <a:endParaRPr lang="ko-KR" altLang="en-US" sz="2500" b="1">
              <a:solidFill>
                <a:srgbClr val="000000"/>
              </a:solidFill>
              <a:latin typeface="Arial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즉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, 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초기페이지</a:t>
            </a:r>
            <a:endParaRPr lang="ko-KR" altLang="en-US" sz="25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상자 10"/>
          <p:cNvSpPr txBox="1">
            <a:spLocks/>
          </p:cNvSpPr>
          <p:nvPr/>
        </p:nvSpPr>
        <p:spPr>
          <a:xfrm>
            <a:off x="0" y="0"/>
            <a:ext cx="1219327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600" b="1">
                <a:latin typeface="맑은 고딕" charset="0"/>
                <a:ea typeface="맑은 고딕" charset="0"/>
              </a:rPr>
              <a:t>문제점 및 해결과정</a:t>
            </a:r>
            <a:endParaRPr lang="ko-KR" altLang="en-US" sz="3600" b="1">
              <a:latin typeface="맑은 고딕" charset="0"/>
              <a:ea typeface="맑은 고딕" charset="0"/>
            </a:endParaRPr>
          </a:p>
        </p:txBody>
      </p:sp>
      <p:pic>
        <p:nvPicPr>
          <p:cNvPr id="12" name="그림 11" descr="C:/Users/이성찬/AppData/Roaming/PolarisOffice/ETemp/23168_17059736/fImage17365378647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11070" y="2724150"/>
            <a:ext cx="7734935" cy="3211195"/>
          </a:xfrm>
          <a:prstGeom prst="rect">
            <a:avLst/>
          </a:prstGeom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</a:ln>
        </p:spPr>
      </p:pic>
      <p:sp>
        <p:nvSpPr>
          <p:cNvPr id="13" name="텍스트 상자 12"/>
          <p:cNvSpPr txBox="1">
            <a:spLocks/>
          </p:cNvSpPr>
          <p:nvPr/>
        </p:nvSpPr>
        <p:spPr>
          <a:xfrm>
            <a:off x="1854835" y="1099820"/>
            <a:ext cx="8488680" cy="86169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하지만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 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소개를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 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한번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 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더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 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누르면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 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＂로컬주소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/index/index” 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가</a:t>
            </a:r>
            <a:endParaRPr lang="ko-KR" altLang="en-US" sz="25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나와버림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, 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일일이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 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모든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 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경로의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 path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를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 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지정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 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할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 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수는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 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없음</a:t>
            </a:r>
            <a:endParaRPr lang="ko-KR" altLang="en-US" sz="25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상자 10"/>
          <p:cNvSpPr txBox="1">
            <a:spLocks/>
          </p:cNvSpPr>
          <p:nvPr/>
        </p:nvSpPr>
        <p:spPr>
          <a:xfrm>
            <a:off x="0" y="0"/>
            <a:ext cx="1219327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600" b="1">
                <a:latin typeface="맑은 고딕" charset="0"/>
                <a:ea typeface="맑은 고딕" charset="0"/>
              </a:rPr>
              <a:t>문제점 및 해결과정</a:t>
            </a:r>
            <a:endParaRPr lang="ko-KR" altLang="en-US" sz="3600" b="1">
              <a:latin typeface="맑은 고딕" charset="0"/>
              <a:ea typeface="맑은 고딕" charset="0"/>
            </a:endParaRPr>
          </a:p>
        </p:txBody>
      </p:sp>
      <p:pic>
        <p:nvPicPr>
          <p:cNvPr id="12" name="그림 11" descr="C:/Users/이성찬/AppData/Roaming/PolarisOffice/ETemp/23168_17059736/fImage25663391196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5465" y="4217670"/>
            <a:ext cx="6376035" cy="2257425"/>
          </a:xfrm>
          <a:prstGeom prst="rect">
            <a:avLst/>
          </a:prstGeom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</a:ln>
        </p:spPr>
      </p:pic>
      <p:pic>
        <p:nvPicPr>
          <p:cNvPr id="13" name="그림 12" descr="C:/Users/이성찬/AppData/Roaming/PolarisOffice/ETemp/23168_17059736/fImage8768392598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6100" y="1750695"/>
            <a:ext cx="4944110" cy="734060"/>
          </a:xfrm>
          <a:prstGeom prst="rect">
            <a:avLst/>
          </a:prstGeom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</a:ln>
        </p:spPr>
      </p:pic>
      <p:sp>
        <p:nvSpPr>
          <p:cNvPr id="14" name="텍스트 상자 13"/>
          <p:cNvSpPr txBox="1">
            <a:spLocks/>
          </p:cNvSpPr>
          <p:nvPr/>
        </p:nvSpPr>
        <p:spPr>
          <a:xfrm>
            <a:off x="546735" y="934720"/>
            <a:ext cx="7553960" cy="4768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밑에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 /develop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와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 /function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등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 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앞에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 “/”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가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 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붙는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 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이유는</a:t>
            </a:r>
            <a:endParaRPr lang="ko-KR" altLang="en-US" sz="25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14"/>
          <p:cNvSpPr txBox="1">
            <a:spLocks/>
          </p:cNvSpPr>
          <p:nvPr/>
        </p:nvSpPr>
        <p:spPr>
          <a:xfrm>
            <a:off x="544195" y="2867025"/>
            <a:ext cx="7493635" cy="86169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“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로컬주소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/index/”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위치에서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 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개발자를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 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누르면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 “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로컬주소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/index/developer”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가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 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되는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 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문제를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 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방지하여</a:t>
            </a:r>
            <a:endParaRPr lang="ko-KR" altLang="en-US" sz="25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0" y="715645"/>
            <a:ext cx="12170410" cy="46335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500" b="1">
                <a:latin typeface="맑은 고딕" charset="0"/>
                <a:ea typeface="맑은 고딕" charset="0"/>
              </a:rPr>
              <a:t>3/4:</a:t>
            </a:r>
            <a:endParaRPr lang="ko-KR" altLang="en-US" sz="2500" b="1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500" b="1">
                <a:latin typeface="맑은 고딕" charset="0"/>
                <a:ea typeface="맑은 고딕" charset="0"/>
              </a:rPr>
              <a:t>가상환경 설정 및 가상환경상에서 Django와 MySQL설치 및 웹서버 구축</a:t>
            </a:r>
            <a:endParaRPr lang="ko-KR" altLang="en-US" sz="2500" b="1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500" b="1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500" b="1">
                <a:latin typeface="맑은 고딕" charset="0"/>
                <a:ea typeface="맑은 고딕" charset="0"/>
              </a:rPr>
              <a:t>3/5:</a:t>
            </a:r>
            <a:endParaRPr lang="ko-KR" altLang="en-US" sz="2500" b="1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500" b="1">
                <a:latin typeface="맑은 고딕" charset="0"/>
                <a:ea typeface="맑은 고딕" charset="0"/>
              </a:rPr>
              <a:t>Django 와 MySQL 연동 및 localhost상에서 장고 페이지 확인 및 기본설정</a:t>
            </a:r>
            <a:endParaRPr lang="ko-KR" altLang="en-US" sz="2500" b="1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500" b="1">
                <a:latin typeface="맑은 고딕" charset="0"/>
                <a:ea typeface="맑은 고딕" charset="0"/>
              </a:rPr>
              <a:t>Bootstrap 과 템플릿을 Django에 연결하여 웹사이트 형태 구축</a:t>
            </a:r>
            <a:endParaRPr lang="ko-KR" altLang="en-US" sz="2500" b="1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500" b="1">
                <a:latin typeface="맑은 고딕" charset="0"/>
                <a:ea typeface="맑은 고딕" charset="0"/>
              </a:rPr>
              <a:t>3/6: </a:t>
            </a:r>
            <a:endParaRPr lang="ko-KR" altLang="en-US" sz="2500" b="1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500" b="1">
                <a:latin typeface="맑은 고딕" charset="0"/>
                <a:ea typeface="맑은 고딕" charset="0"/>
              </a:rPr>
              <a:t>안에 들어갈 app 공간 생성 및 데이터베이스 연결 </a:t>
            </a:r>
            <a:endParaRPr lang="ko-KR" altLang="en-US" sz="2500" b="1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500" b="1">
                <a:latin typeface="맑은 고딕" charset="0"/>
                <a:ea typeface="맑은 고딕" charset="0"/>
              </a:rPr>
              <a:t>웹서버 실행 시도 localhost 이외의 다른 pc에서 접속 시도 했으나 실패</a:t>
            </a:r>
            <a:endParaRPr lang="ko-KR" altLang="en-US" sz="2500" b="1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500" b="1">
                <a:latin typeface="맑은 고딕" charset="0"/>
                <a:ea typeface="맑은 고딕" charset="0"/>
              </a:rPr>
              <a:t>(포트</a:t>
            </a:r>
            <a:r>
              <a:rPr lang="ko-KR" altLang="en-US" sz="2500" b="1">
                <a:latin typeface="맑은 고딕" charset="0"/>
                <a:ea typeface="맑은 고딕" charset="0"/>
              </a:rPr>
              <a:t>를</a:t>
            </a:r>
            <a:r>
              <a:rPr sz="2500" b="1">
                <a:latin typeface="맑은 고딕" charset="0"/>
                <a:ea typeface="맑은 고딕" charset="0"/>
              </a:rPr>
              <a:t> 0.0.0.0:8080 으로 생성하면 된다</a:t>
            </a:r>
            <a:r>
              <a:rPr lang="ko-KR" altLang="en-US" sz="2500" b="1">
                <a:latin typeface="맑은 고딕" charset="0"/>
                <a:ea typeface="맑은 고딕" charset="0"/>
              </a:rPr>
              <a:t>고 하는</a:t>
            </a:r>
            <a:r>
              <a:rPr sz="2500" b="1">
                <a:latin typeface="맑은 고딕" charset="0"/>
                <a:ea typeface="맑은 고딕" charset="0"/>
              </a:rPr>
              <a:t>데 </a:t>
            </a:r>
            <a:r>
              <a:rPr lang="ko-KR" altLang="en-US" sz="2500" b="1">
                <a:latin typeface="맑은 고딕" charset="0"/>
                <a:ea typeface="맑은 고딕" charset="0"/>
              </a:rPr>
              <a:t>현재 계속 시도 중</a:t>
            </a:r>
            <a:r>
              <a:rPr sz="2500" b="1">
                <a:latin typeface="맑은 고딕" charset="0"/>
                <a:ea typeface="맑은 고딕" charset="0"/>
              </a:rPr>
              <a:t>)</a:t>
            </a:r>
            <a:endParaRPr lang="ko-KR" altLang="en-US" sz="2500" b="1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500" b="1"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>
            <a:off x="0" y="0"/>
            <a:ext cx="12192635" cy="64643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600" b="1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Project Status</a:t>
            </a:r>
            <a:endParaRPr lang="ko-KR" altLang="en-US" sz="3600" b="1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상자 10"/>
          <p:cNvSpPr txBox="1">
            <a:spLocks/>
          </p:cNvSpPr>
          <p:nvPr/>
        </p:nvSpPr>
        <p:spPr>
          <a:xfrm>
            <a:off x="0" y="0"/>
            <a:ext cx="1219327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600" b="1">
                <a:latin typeface="맑은 고딕" charset="0"/>
                <a:ea typeface="맑은 고딕" charset="0"/>
              </a:rPr>
              <a:t>문제점 및 해결과정</a:t>
            </a:r>
            <a:endParaRPr lang="ko-KR" altLang="en-US" sz="3600" b="1">
              <a:latin typeface="맑은 고딕" charset="0"/>
              <a:ea typeface="맑은 고딕" charset="0"/>
            </a:endParaRPr>
          </a:p>
        </p:txBody>
      </p:sp>
      <p:pic>
        <p:nvPicPr>
          <p:cNvPr id="12" name="그림 11" descr="C:/Users/이성찬/AppData/Roaming/PolarisOffice/ETemp/23168_17059736/fImage29821400813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51505" y="2346325"/>
            <a:ext cx="5840095" cy="3582670"/>
          </a:xfrm>
          <a:prstGeom prst="rect">
            <a:avLst/>
          </a:prstGeom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</a:ln>
        </p:spPr>
      </p:pic>
      <p:sp>
        <p:nvSpPr>
          <p:cNvPr id="13" name="텍스트 상자 12"/>
          <p:cNvSpPr txBox="1">
            <a:spLocks/>
          </p:cNvSpPr>
          <p:nvPr/>
        </p:nvSpPr>
        <p:spPr>
          <a:xfrm>
            <a:off x="2804795" y="1163955"/>
            <a:ext cx="6579235" cy="86169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“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로컬주소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/developer/” 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가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 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뜨게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 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되므로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 </a:t>
            </a:r>
            <a:endParaRPr lang="ko-KR" altLang="en-US" sz="2500" b="1">
              <a:solidFill>
                <a:srgbClr val="000000"/>
              </a:solidFill>
              <a:latin typeface="Arial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모든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 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경우의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 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수의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 Path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를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 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지정하지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 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않아도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 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됨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.</a:t>
            </a:r>
            <a:endParaRPr lang="ko-KR" altLang="en-US" sz="2500" b="1">
              <a:solidFill>
                <a:srgbClr val="000000"/>
              </a:solidFill>
              <a:latin typeface="Arial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05485" y="2072640"/>
            <a:ext cx="4521835" cy="4164965"/>
          </a:xfrm>
          <a:prstGeom prst="rect">
            <a:avLst/>
          </a:prstGeom>
          <a:noFill/>
          <a:ln w="381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639560" y="2416810"/>
            <a:ext cx="5105400" cy="2904490"/>
          </a:xfrm>
          <a:prstGeom prst="rect">
            <a:avLst/>
          </a:prstGeom>
          <a:noFill/>
          <a:ln w="381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pic>
      <p:sp>
        <p:nvSpPr>
          <p:cNvPr id="5" name="텍스트 상자 4"/>
          <p:cNvSpPr txBox="1">
            <a:spLocks/>
          </p:cNvSpPr>
          <p:nvPr/>
        </p:nvSpPr>
        <p:spPr>
          <a:xfrm>
            <a:off x="1027430" y="1456055"/>
            <a:ext cx="3876040" cy="4781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500" b="1">
                <a:latin typeface="맑은 고딕" charset="0"/>
                <a:ea typeface="맑은 고딕" charset="0"/>
              </a:rPr>
              <a:t>다른 PC로 접근시도 불가</a:t>
            </a:r>
            <a:endParaRPr lang="ko-KR" altLang="en-US" sz="2500" b="1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>
            <a:off x="7082155" y="1538605"/>
            <a:ext cx="4203700" cy="4781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500" b="1">
                <a:latin typeface="맑은 고딕" charset="0"/>
                <a:ea typeface="맑은 고딕" charset="0"/>
              </a:rPr>
              <a:t>내  PC에서의 서버개설오류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>
            <a:off x="0" y="0"/>
            <a:ext cx="1219327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600" b="1">
                <a:latin typeface="맑은 고딕" charset="0"/>
                <a:ea typeface="맑은 고딕" charset="0"/>
              </a:rPr>
              <a:t>문제점 및 해결과정</a:t>
            </a:r>
            <a:endParaRPr lang="ko-KR" altLang="en-US" sz="3600" b="1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106680"/>
            <a:ext cx="10518775" cy="13290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500" b="1">
                <a:latin typeface="맑은 고딕" charset="0"/>
                <a:ea typeface="Arial" charset="0"/>
                <a:cs typeface="+mj-cs"/>
              </a:rPr>
              <a:t>Build application and web server with Django</a:t>
            </a:r>
            <a:endParaRPr lang="ko-KR" altLang="en-US" sz="3500" b="1">
              <a:latin typeface="맑은 고딕" charset="0"/>
              <a:ea typeface="Arial" charset="0"/>
              <a:cs typeface="+mj-cs"/>
            </a:endParaRPr>
          </a:p>
        </p:txBody>
      </p:sp>
      <p:pic>
        <p:nvPicPr>
          <p:cNvPr id="6" name="그림 5" descr="C:/Users/이성찬/AppData/Roaming/PolarisOffice/ETemp/23168_17059736/fImage1912177724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5660" y="1770380"/>
            <a:ext cx="2562860" cy="695960"/>
          </a:xfrm>
          <a:prstGeom prst="rect">
            <a:avLst/>
          </a:prstGeom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</a:ln>
        </p:spPr>
      </p:pic>
      <p:sp>
        <p:nvSpPr>
          <p:cNvPr id="7" name="텍스트 상자 6"/>
          <p:cNvSpPr txBox="1">
            <a:spLocks/>
          </p:cNvSpPr>
          <p:nvPr/>
        </p:nvSpPr>
        <p:spPr>
          <a:xfrm>
            <a:off x="764540" y="1228090"/>
            <a:ext cx="2195195" cy="47688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가상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 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환경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 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진입과정</a:t>
            </a:r>
            <a:endParaRPr lang="ko-KR" altLang="en-US" sz="25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8" name="그림 7" descr="C:/Users/이성찬/AppData/Roaming/PolarisOffice/ETemp/23168_17059736/fImage1604179315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5660" y="2660015"/>
            <a:ext cx="4105910" cy="474980"/>
          </a:xfrm>
          <a:prstGeom prst="rect">
            <a:avLst/>
          </a:prstGeom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</a:ln>
        </p:spPr>
      </p:pic>
      <p:pic>
        <p:nvPicPr>
          <p:cNvPr id="9" name="그림 8" descr="C:/Users/이성찬/AppData/Roaming/PolarisOffice/ETemp/23168_17059736/fImage4230180377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4540" y="4003040"/>
            <a:ext cx="4507230" cy="2239645"/>
          </a:xfrm>
          <a:prstGeom prst="rect">
            <a:avLst/>
          </a:prstGeom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</a:ln>
        </p:spPr>
      </p:pic>
      <p:sp>
        <p:nvSpPr>
          <p:cNvPr id="10" name="텍스트 상자 9"/>
          <p:cNvSpPr txBox="1">
            <a:spLocks/>
          </p:cNvSpPr>
          <p:nvPr/>
        </p:nvSpPr>
        <p:spPr>
          <a:xfrm>
            <a:off x="770255" y="3333750"/>
            <a:ext cx="2912745" cy="4768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가상환경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 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진입성공</a:t>
            </a:r>
            <a:endParaRPr lang="ko-KR" altLang="en-US" sz="25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" name="그림 10" descr="C:/Users/이성찬/AppData/Roaming/PolarisOffice/ETemp/23168_17059736/fImage40841827173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48350" y="1890394"/>
            <a:ext cx="5422265" cy="1298575"/>
          </a:xfrm>
          <a:prstGeom prst="rect">
            <a:avLst/>
          </a:prstGeom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</a:ln>
        </p:spPr>
      </p:pic>
      <p:sp>
        <p:nvSpPr>
          <p:cNvPr id="12" name="텍스트 상자 11"/>
          <p:cNvSpPr txBox="1">
            <a:spLocks/>
          </p:cNvSpPr>
          <p:nvPr/>
        </p:nvSpPr>
        <p:spPr>
          <a:xfrm>
            <a:off x="5848350" y="1231900"/>
            <a:ext cx="1682115" cy="47688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내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 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서버를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 실행</a:t>
            </a:r>
            <a:endParaRPr lang="ko-KR" altLang="en-US" sz="2500" b="1">
              <a:solidFill>
                <a:srgbClr val="000000"/>
              </a:solidFill>
              <a:latin typeface="Arial" charset="0"/>
              <a:ea typeface="맑은 고딕" charset="0"/>
            </a:endParaRPr>
          </a:p>
        </p:txBody>
      </p:sp>
      <p:pic>
        <p:nvPicPr>
          <p:cNvPr id="13" name="그림 12" descr="C:/Users/이성찬/AppData/Roaming/PolarisOffice/ETemp/23168_17059736/fImage90051849526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39460" y="4069080"/>
            <a:ext cx="5439410" cy="2096135"/>
          </a:xfrm>
          <a:prstGeom prst="rect">
            <a:avLst/>
          </a:prstGeom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</a:ln>
        </p:spPr>
      </p:pic>
      <p:sp>
        <p:nvSpPr>
          <p:cNvPr id="14" name="텍스트 상자 13"/>
          <p:cNvSpPr txBox="1">
            <a:spLocks/>
          </p:cNvSpPr>
          <p:nvPr/>
        </p:nvSpPr>
        <p:spPr>
          <a:xfrm>
            <a:off x="5848350" y="3382010"/>
            <a:ext cx="1882775" cy="47688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성공시 화면</a:t>
            </a:r>
            <a:endParaRPr lang="ko-KR" altLang="en-US" sz="25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551180" y="1270"/>
            <a:ext cx="10547350" cy="132969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500" b="1">
                <a:latin typeface="맑은 고딕" charset="0"/>
                <a:ea typeface="Arial" charset="0"/>
                <a:cs typeface="+mj-cs"/>
              </a:rPr>
              <a:t>Index만 설정된 초기 Django</a:t>
            </a:r>
            <a:endParaRPr lang="ko-KR" altLang="en-US" sz="3500" b="1">
              <a:latin typeface="맑은 고딕" charset="0"/>
              <a:ea typeface="Arial" charset="0"/>
              <a:cs typeface="+mj-cs"/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54990" y="2124710"/>
            <a:ext cx="4812665" cy="3947160"/>
          </a:xfrm>
          <a:prstGeom prst="rect">
            <a:avLst/>
          </a:prstGeom>
          <a:noFill/>
          <a:ln w="381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764655" y="2209800"/>
            <a:ext cx="4886325" cy="3862070"/>
          </a:xfrm>
          <a:prstGeom prst="rect">
            <a:avLst/>
          </a:prstGeom>
          <a:noFill/>
          <a:ln w="381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pic>
      <p:sp>
        <p:nvSpPr>
          <p:cNvPr id="7" name="텍스트 상자 6"/>
          <p:cNvSpPr txBox="1">
            <a:spLocks/>
          </p:cNvSpPr>
          <p:nvPr/>
        </p:nvSpPr>
        <p:spPr>
          <a:xfrm>
            <a:off x="1656080" y="1491615"/>
            <a:ext cx="2620010" cy="4781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500" b="1">
                <a:latin typeface="맑은 고딕" charset="0"/>
                <a:ea typeface="맑은 고딕" charset="0"/>
              </a:rPr>
              <a:t>Web 상의 모습</a:t>
            </a:r>
            <a:endParaRPr lang="ko-KR" altLang="en-US" sz="2500" b="1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>
            <a:off x="7658100" y="1517015"/>
            <a:ext cx="3111500" cy="4781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500" b="1">
                <a:latin typeface="맑은 고딕" charset="0"/>
                <a:ea typeface="맑은 고딕" charset="0"/>
              </a:rPr>
              <a:t>HTML코드상의 모습</a:t>
            </a:r>
            <a:endParaRPr lang="ko-KR" altLang="en-US" sz="2500" b="1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777865" y="1197610"/>
            <a:ext cx="6179185" cy="2585085"/>
          </a:xfrm>
          <a:prstGeom prst="rect">
            <a:avLst/>
          </a:prstGeom>
          <a:noFill/>
          <a:ln w="381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05435" y="3757930"/>
            <a:ext cx="5450205" cy="2960370"/>
          </a:xfrm>
          <a:prstGeom prst="rect">
            <a:avLst/>
          </a:prstGeom>
          <a:noFill/>
          <a:ln w="381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789295" y="3757930"/>
            <a:ext cx="6166485" cy="2948305"/>
          </a:xfrm>
          <a:prstGeom prst="rect">
            <a:avLst/>
          </a:prstGeom>
          <a:noFill/>
          <a:ln w="381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05435" y="1196975"/>
            <a:ext cx="5451475" cy="2526030"/>
          </a:xfrm>
          <a:prstGeom prst="rect">
            <a:avLst/>
          </a:prstGeom>
          <a:noFill/>
          <a:ln w="381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pic>
      <p:cxnSp>
        <p:nvCxnSpPr>
          <p:cNvPr id="9" name="도형 8"/>
          <p:cNvCxnSpPr/>
          <p:nvPr/>
        </p:nvCxnSpPr>
        <p:spPr>
          <a:xfrm>
            <a:off x="5754370" y="1256665"/>
            <a:ext cx="24130" cy="5484495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도형 9"/>
          <p:cNvCxnSpPr/>
          <p:nvPr/>
        </p:nvCxnSpPr>
        <p:spPr>
          <a:xfrm flipV="1">
            <a:off x="692785" y="3781425"/>
            <a:ext cx="11262995" cy="12065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상자 2">
            <a:extLst>
              <a:ext uri="{FF2B5EF4-FFF2-40B4-BE49-F238E27FC236}">
                <a16:creationId xmlns:a16="http://schemas.microsoft.com/office/drawing/2014/main" id="{161B3AE1-E7E0-4146-8F0A-625F14D5CC0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327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600" b="1">
                <a:latin typeface="맑은 고딕" charset="0"/>
                <a:ea typeface="맑은 고딕" charset="0"/>
              </a:rPr>
              <a:t>Django 기본 setting 설정</a:t>
            </a:r>
            <a:endParaRPr lang="ko-KR" altLang="en-US" sz="3600" b="1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상자 10"/>
          <p:cNvSpPr txBox="1">
            <a:spLocks/>
          </p:cNvSpPr>
          <p:nvPr/>
        </p:nvSpPr>
        <p:spPr>
          <a:xfrm>
            <a:off x="0" y="0"/>
            <a:ext cx="1219327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600" b="1">
                <a:latin typeface="맑은 고딕" charset="0"/>
                <a:ea typeface="맑은 고딕" charset="0"/>
              </a:rPr>
              <a:t>Django 기본 setting 설정</a:t>
            </a:r>
            <a:endParaRPr lang="ko-KR" altLang="en-US" sz="3600" b="1">
              <a:latin typeface="맑은 고딕" charset="0"/>
              <a:ea typeface="맑은 고딕" charset="0"/>
            </a:endParaRPr>
          </a:p>
        </p:txBody>
      </p:sp>
      <p:pic>
        <p:nvPicPr>
          <p:cNvPr id="12" name="그림 11" descr="C:/Users/이성찬/AppData/Roaming/PolarisOffice/ETemp/23168_17059736/fImage24031228724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3090" y="1547495"/>
            <a:ext cx="2316480" cy="4949825"/>
          </a:xfrm>
          <a:prstGeom prst="rect">
            <a:avLst/>
          </a:prstGeom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</a:ln>
        </p:spPr>
      </p:pic>
      <p:pic>
        <p:nvPicPr>
          <p:cNvPr id="14" name="그림 13" descr="C:/Users/이성찬/AppData/Roaming/PolarisOffice/ETemp/23168_17059736/fImage22284230315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91890" y="1543050"/>
            <a:ext cx="4448810" cy="4546600"/>
          </a:xfrm>
          <a:prstGeom prst="rect">
            <a:avLst/>
          </a:prstGeom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</a:ln>
        </p:spPr>
      </p:pic>
      <p:pic>
        <p:nvPicPr>
          <p:cNvPr id="16" name="그림 15" descr="C:/Users/이성찬/AppData/Roaming/PolarisOffice/ETemp/23168_17059736/fImage1246232377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413240" y="3427730"/>
            <a:ext cx="1972310" cy="324485"/>
          </a:xfrm>
          <a:prstGeom prst="rect">
            <a:avLst/>
          </a:prstGeom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</a:ln>
        </p:spPr>
      </p:pic>
      <p:sp>
        <p:nvSpPr>
          <p:cNvPr id="17" name="텍스트 상자 16"/>
          <p:cNvSpPr txBox="1">
            <a:spLocks/>
          </p:cNvSpPr>
          <p:nvPr/>
        </p:nvSpPr>
        <p:spPr>
          <a:xfrm>
            <a:off x="8707120" y="870585"/>
            <a:ext cx="3376295" cy="4768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Defult 상태의 도메인</a:t>
            </a:r>
            <a:endParaRPr lang="ko-KR" altLang="en-US" sz="25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17"/>
          <p:cNvSpPr txBox="1">
            <a:spLocks/>
          </p:cNvSpPr>
          <p:nvPr/>
        </p:nvSpPr>
        <p:spPr>
          <a:xfrm>
            <a:off x="715645" y="842645"/>
            <a:ext cx="2071370" cy="47688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web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디렉토리</a:t>
            </a:r>
            <a:endParaRPr lang="ko-KR" altLang="en-US" sz="25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텍스트 상자 18"/>
          <p:cNvSpPr txBox="1">
            <a:spLocks/>
          </p:cNvSpPr>
          <p:nvPr/>
        </p:nvSpPr>
        <p:spPr>
          <a:xfrm>
            <a:off x="3616960" y="868045"/>
            <a:ext cx="4653280" cy="4768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Web/settings -&gt; 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기본설정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 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수정</a:t>
            </a:r>
            <a:endParaRPr lang="ko-KR" altLang="en-US" sz="25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상자 10"/>
          <p:cNvSpPr txBox="1">
            <a:spLocks/>
          </p:cNvSpPr>
          <p:nvPr/>
        </p:nvSpPr>
        <p:spPr>
          <a:xfrm>
            <a:off x="0" y="0"/>
            <a:ext cx="1219327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600" b="1">
                <a:latin typeface="맑은 고딕" charset="0"/>
                <a:ea typeface="맑은 고딕" charset="0"/>
              </a:rPr>
              <a:t>Django 기본 setting 설정</a:t>
            </a:r>
            <a:endParaRPr lang="ko-KR" altLang="en-US" sz="3600" b="1">
              <a:latin typeface="맑은 고딕" charset="0"/>
              <a:ea typeface="맑은 고딕" charset="0"/>
            </a:endParaRPr>
          </a:p>
        </p:txBody>
      </p:sp>
      <p:pic>
        <p:nvPicPr>
          <p:cNvPr id="12" name="그림 11" descr="C:/Users/이성찬/AppData/Roaming/PolarisOffice/ETemp/23168_17059736/fImage1694245717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5625" y="2268855"/>
            <a:ext cx="6039485" cy="353060"/>
          </a:xfrm>
          <a:prstGeom prst="rect">
            <a:avLst/>
          </a:prstGeom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</a:ln>
        </p:spPr>
      </p:pic>
      <p:sp>
        <p:nvSpPr>
          <p:cNvPr id="13" name="텍스트 상자 12"/>
          <p:cNvSpPr txBox="1">
            <a:spLocks/>
          </p:cNvSpPr>
          <p:nvPr/>
        </p:nvSpPr>
        <p:spPr>
          <a:xfrm>
            <a:off x="452755" y="1212850"/>
            <a:ext cx="10398125" cy="86169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Manage.py 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파일이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 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있는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 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위치에서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 python manage.py startapp app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를</a:t>
            </a:r>
            <a:endParaRPr lang="ko-KR" altLang="en-US" sz="25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입력하면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 “app”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라는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 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이름의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 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애플리케이션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 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생성</a:t>
            </a:r>
            <a:endParaRPr lang="ko-KR" altLang="en-US" sz="25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>
            <a:off x="1162685" y="3190240"/>
            <a:ext cx="1882775" cy="47688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생성된것을 확인</a:t>
            </a:r>
            <a:endParaRPr lang="ko-KR" altLang="en-US" sz="25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5" name="그림 14" descr="C:/Users/이성찬/AppData/Roaming/PolarisOffice/ETemp/23168_17059736/fImage74692489526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07760" y="4163060"/>
            <a:ext cx="3048635" cy="2124710"/>
          </a:xfrm>
          <a:prstGeom prst="rect">
            <a:avLst/>
          </a:prstGeom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</a:ln>
        </p:spPr>
      </p:pic>
      <p:sp>
        <p:nvSpPr>
          <p:cNvPr id="16" name="텍스트 상자 15"/>
          <p:cNvSpPr txBox="1">
            <a:spLocks/>
          </p:cNvSpPr>
          <p:nvPr/>
        </p:nvSpPr>
        <p:spPr>
          <a:xfrm>
            <a:off x="4832985" y="3107055"/>
            <a:ext cx="6017895" cy="86169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Web/settings -&gt; 새로운 애플리케이션을 생성했기 때문에 ‘app’를 추가</a:t>
            </a:r>
            <a:endParaRPr lang="ko-KR" altLang="en-US" sz="25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7" name="그림 16" descr="C:/Users/이성찬/AppData/Roaming/PolarisOffice/ETemp/23168_17059736/fImage17452506309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91310" y="4552950"/>
            <a:ext cx="1616075" cy="857885"/>
          </a:xfrm>
          <a:prstGeom prst="rect">
            <a:avLst/>
          </a:prstGeom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상자 10"/>
          <p:cNvSpPr txBox="1">
            <a:spLocks/>
          </p:cNvSpPr>
          <p:nvPr/>
        </p:nvSpPr>
        <p:spPr>
          <a:xfrm>
            <a:off x="0" y="0"/>
            <a:ext cx="1219327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600" b="1">
                <a:latin typeface="맑은 고딕" charset="0"/>
                <a:ea typeface="맑은 고딕" charset="0"/>
              </a:rPr>
              <a:t>Django 기본 setting 설정</a:t>
            </a:r>
            <a:endParaRPr lang="ko-KR" altLang="en-US" sz="3600" b="1">
              <a:latin typeface="맑은 고딕" charset="0"/>
              <a:ea typeface="맑은 고딕" charset="0"/>
            </a:endParaRPr>
          </a:p>
        </p:txBody>
      </p:sp>
      <p:pic>
        <p:nvPicPr>
          <p:cNvPr id="12" name="그림 11" descr="C:/Users/이성찬/AppData/Roaming/PolarisOffice/ETemp/23168_17059736/fImage5566226671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8270" y="1833244"/>
            <a:ext cx="7487285" cy="4582160"/>
          </a:xfrm>
          <a:prstGeom prst="rect">
            <a:avLst/>
          </a:prstGeom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</a:ln>
        </p:spPr>
      </p:pic>
      <p:sp>
        <p:nvSpPr>
          <p:cNvPr id="13" name="텍스트 상자 12"/>
          <p:cNvSpPr txBox="1">
            <a:spLocks/>
          </p:cNvSpPr>
          <p:nvPr/>
        </p:nvSpPr>
        <p:spPr>
          <a:xfrm>
            <a:off x="127635" y="1111250"/>
            <a:ext cx="9061450" cy="4768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Mysql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을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 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들어가서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 show databases; 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명령어로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 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사용할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 DB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확인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.</a:t>
            </a:r>
            <a:endParaRPr lang="ko-KR" altLang="en-US" sz="2500" b="1">
              <a:solidFill>
                <a:srgbClr val="000000"/>
              </a:solidFill>
              <a:latin typeface="Arial" charset="0"/>
              <a:ea typeface="맑은 고딕" charset="0"/>
            </a:endParaRPr>
          </a:p>
        </p:txBody>
      </p:sp>
      <p:pic>
        <p:nvPicPr>
          <p:cNvPr id="14" name="그림 13" descr="C:/Users/이성찬/AppData/Roaming/PolarisOffice/ETemp/23168_17059736/fImage516826874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69580" y="3911600"/>
            <a:ext cx="3610610" cy="419735"/>
          </a:xfrm>
          <a:prstGeom prst="rect">
            <a:avLst/>
          </a:prstGeom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</a:ln>
        </p:spPr>
      </p:pic>
      <p:sp>
        <p:nvSpPr>
          <p:cNvPr id="15" name="텍스트 상자 14"/>
          <p:cNvSpPr txBox="1">
            <a:spLocks/>
          </p:cNvSpPr>
          <p:nvPr/>
        </p:nvSpPr>
        <p:spPr>
          <a:xfrm>
            <a:off x="8281035" y="2953385"/>
            <a:ext cx="3320415" cy="4768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app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로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 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새로운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DB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생성</a:t>
            </a:r>
            <a:endParaRPr lang="ko-KR" altLang="en-US" sz="25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상자 10"/>
          <p:cNvSpPr txBox="1">
            <a:spLocks/>
          </p:cNvSpPr>
          <p:nvPr/>
        </p:nvSpPr>
        <p:spPr>
          <a:xfrm>
            <a:off x="0" y="0"/>
            <a:ext cx="1219327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600" b="1">
                <a:latin typeface="맑은 고딕" charset="0"/>
                <a:ea typeface="맑은 고딕" charset="0"/>
              </a:rPr>
              <a:t>Django 기본 setting 설정</a:t>
            </a:r>
            <a:endParaRPr lang="ko-KR" altLang="en-US" sz="3600" b="1">
              <a:latin typeface="맑은 고딕" charset="0"/>
              <a:ea typeface="맑은 고딕" charset="0"/>
            </a:endParaRPr>
          </a:p>
        </p:txBody>
      </p:sp>
      <p:pic>
        <p:nvPicPr>
          <p:cNvPr id="12" name="내용 개체 틀 11" descr="C:/Users/이성찬/AppData/Roaming/PolarisOffice/ETemp/23168_17059736/image6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7870" y="1517650"/>
            <a:ext cx="10709910" cy="4740910"/>
          </a:xfrm>
          <a:prstGeom prst="rect">
            <a:avLst/>
          </a:prstGeom>
          <a:noFill/>
          <a:ln w="381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pic>
      <p:pic>
        <p:nvPicPr>
          <p:cNvPr id="13" name="그림 12" descr="C:/Users/이성찬/AppData/Roaming/PolarisOffice/ETemp/23168_17059736/image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57620" y="4079240"/>
            <a:ext cx="5116830" cy="2204720"/>
          </a:xfrm>
          <a:prstGeom prst="rect">
            <a:avLst/>
          </a:prstGeom>
          <a:noFill/>
        </p:spPr>
      </p:pic>
      <p:sp>
        <p:nvSpPr>
          <p:cNvPr id="14" name="텍스트 상자 13"/>
          <p:cNvSpPr txBox="1">
            <a:spLocks/>
          </p:cNvSpPr>
          <p:nvPr/>
        </p:nvSpPr>
        <p:spPr>
          <a:xfrm>
            <a:off x="3427095" y="862965"/>
            <a:ext cx="5861050" cy="4768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그리고</a:t>
            </a:r>
            <a:r>
              <a:rPr sz="2500" b="1">
                <a:solidFill>
                  <a:srgbClr val="000000"/>
                </a:solidFill>
                <a:latin typeface="Arial" charset="0"/>
                <a:ea typeface="맑은 고딕" charset="0"/>
              </a:rPr>
              <a:t> web/settings -&gt; databases</a:t>
            </a:r>
            <a:r>
              <a:rPr sz="25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수정</a:t>
            </a:r>
            <a:endParaRPr lang="ko-KR" altLang="en-US" sz="25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21</Pages>
  <Words>618</Words>
  <Characters>0</Characters>
  <Application>Microsoft Office PowerPoint</Application>
  <DocSecurity>0</DocSecurity>
  <PresentationFormat>와이드스크린</PresentationFormat>
  <Lines>0</Lines>
  <Paragraphs>95</Paragraphs>
  <Slides>21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PowerPoint 프레젠테이션</vt:lpstr>
      <vt:lpstr>PowerPoint 프레젠테이션</vt:lpstr>
      <vt:lpstr>Build application and web server with Django</vt:lpstr>
      <vt:lpstr>Index만 설정된 초기 Django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Build application and web server with Django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star5029</dc:creator>
  <cp:lastModifiedBy>Jo Sihun</cp:lastModifiedBy>
  <cp:revision>3</cp:revision>
  <dcterms:modified xsi:type="dcterms:W3CDTF">2020-03-09T03:01:00Z</dcterms:modified>
</cp:coreProperties>
</file>