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98" r:id="rId2"/>
    <p:sldId id="260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보경" initials="서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624"/>
    <a:srgbClr val="F2DCDB"/>
    <a:srgbClr val="EEECE1"/>
    <a:srgbClr val="000000"/>
    <a:srgbClr val="F2F2F2"/>
    <a:srgbClr val="F54D27"/>
    <a:srgbClr val="4BACC6"/>
    <a:srgbClr val="C0504D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B3EC7-0EBF-42BB-BB55-BF8FB8F3558D}" v="49" dt="2018-10-08T01:08:28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53" autoAdjust="0"/>
    <p:restoredTop sz="81849" autoAdjust="0"/>
  </p:normalViewPr>
  <p:slideViewPr>
    <p:cSldViewPr>
      <p:cViewPr varScale="1">
        <p:scale>
          <a:sx n="86" d="100"/>
          <a:sy n="86" d="100"/>
        </p:scale>
        <p:origin x="1880" y="20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4008" y="-114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찬웅" userId="f4d16264-32a7-4a3a-ab7b-0bda52d16f0a" providerId="ADAL" clId="{0D0B3EC7-0EBF-42BB-BB55-BF8FB8F3558D}"/>
    <pc:docChg chg="undo custSel addSld delSld modSld">
      <pc:chgData name="서찬웅" userId="f4d16264-32a7-4a3a-ab7b-0bda52d16f0a" providerId="ADAL" clId="{0D0B3EC7-0EBF-42BB-BB55-BF8FB8F3558D}" dt="2018-10-08T01:08:28.557" v="124" actId="20577"/>
      <pc:docMkLst>
        <pc:docMk/>
      </pc:docMkLst>
      <pc:sldChg chg="addSp delSp modSp">
        <pc:chgData name="서찬웅" userId="f4d16264-32a7-4a3a-ab7b-0bda52d16f0a" providerId="ADAL" clId="{0D0B3EC7-0EBF-42BB-BB55-BF8FB8F3558D}" dt="2018-10-06T09:16:53.079" v="69" actId="478"/>
        <pc:sldMkLst>
          <pc:docMk/>
          <pc:sldMk cId="0" sldId="260"/>
        </pc:sldMkLst>
        <pc:spChg chg="mod">
          <ac:chgData name="서찬웅" userId="f4d16264-32a7-4a3a-ab7b-0bda52d16f0a" providerId="ADAL" clId="{0D0B3EC7-0EBF-42BB-BB55-BF8FB8F3558D}" dt="2018-10-06T09:15:50.291" v="37" actId="6549"/>
          <ac:spMkLst>
            <pc:docMk/>
            <pc:sldMk cId="0" sldId="260"/>
            <ac:spMk id="91" creationId="{7A803C59-45DE-46D9-BF9A-E578EB8880A3}"/>
          </ac:spMkLst>
        </pc:spChg>
        <pc:spChg chg="mod">
          <ac:chgData name="서찬웅" userId="f4d16264-32a7-4a3a-ab7b-0bda52d16f0a" providerId="ADAL" clId="{0D0B3EC7-0EBF-42BB-BB55-BF8FB8F3558D}" dt="2018-10-06T09:16:50.624" v="68" actId="20577"/>
          <ac:spMkLst>
            <pc:docMk/>
            <pc:sldMk cId="0" sldId="260"/>
            <ac:spMk id="105" creationId="{7976A946-6C14-416E-9DE8-776BE9064866}"/>
          </ac:spMkLst>
        </pc:spChg>
        <pc:spChg chg="del">
          <ac:chgData name="서찬웅" userId="f4d16264-32a7-4a3a-ab7b-0bda52d16f0a" providerId="ADAL" clId="{0D0B3EC7-0EBF-42BB-BB55-BF8FB8F3558D}" dt="2018-10-06T09:16:13.309" v="47" actId="478"/>
          <ac:spMkLst>
            <pc:docMk/>
            <pc:sldMk cId="0" sldId="260"/>
            <ac:spMk id="178" creationId="{97D78988-FDC5-44CC-A046-5C303C9E49B3}"/>
          </ac:spMkLst>
        </pc:spChg>
        <pc:spChg chg="mod">
          <ac:chgData name="서찬웅" userId="f4d16264-32a7-4a3a-ab7b-0bda52d16f0a" providerId="ADAL" clId="{0D0B3EC7-0EBF-42BB-BB55-BF8FB8F3558D}" dt="2018-10-06T09:15:53.865" v="38" actId="6549"/>
          <ac:spMkLst>
            <pc:docMk/>
            <pc:sldMk cId="0" sldId="260"/>
            <ac:spMk id="184" creationId="{A282D527-6B9C-432A-8AA7-98C3B35AE214}"/>
          </ac:spMkLst>
        </pc:spChg>
        <pc:spChg chg="mod">
          <ac:chgData name="서찬웅" userId="f4d16264-32a7-4a3a-ab7b-0bda52d16f0a" providerId="ADAL" clId="{0D0B3EC7-0EBF-42BB-BB55-BF8FB8F3558D}" dt="2018-10-06T09:15:56.627" v="43" actId="6549"/>
          <ac:spMkLst>
            <pc:docMk/>
            <pc:sldMk cId="0" sldId="260"/>
            <ac:spMk id="185" creationId="{4495CC0C-D623-474F-9631-A0BE55632BD7}"/>
          </ac:spMkLst>
        </pc:spChg>
        <pc:spChg chg="del">
          <ac:chgData name="서찬웅" userId="f4d16264-32a7-4a3a-ab7b-0bda52d16f0a" providerId="ADAL" clId="{0D0B3EC7-0EBF-42BB-BB55-BF8FB8F3558D}" dt="2018-10-06T09:16:40.969" v="65" actId="478"/>
          <ac:spMkLst>
            <pc:docMk/>
            <pc:sldMk cId="0" sldId="260"/>
            <ac:spMk id="186" creationId="{F7FF6F8B-62EC-4924-AC1C-EEC279014BDB}"/>
          </ac:spMkLst>
        </pc:spChg>
        <pc:spChg chg="mod">
          <ac:chgData name="서찬웅" userId="f4d16264-32a7-4a3a-ab7b-0bda52d16f0a" providerId="ADAL" clId="{0D0B3EC7-0EBF-42BB-BB55-BF8FB8F3558D}" dt="2018-10-06T09:15:59.146" v="44" actId="6549"/>
          <ac:spMkLst>
            <pc:docMk/>
            <pc:sldMk cId="0" sldId="260"/>
            <ac:spMk id="187" creationId="{37DA433C-7D4F-44D7-81F6-807556D11C19}"/>
          </ac:spMkLst>
        </pc:spChg>
        <pc:spChg chg="mod">
          <ac:chgData name="서찬웅" userId="f4d16264-32a7-4a3a-ab7b-0bda52d16f0a" providerId="ADAL" clId="{0D0B3EC7-0EBF-42BB-BB55-BF8FB8F3558D}" dt="2018-10-06T09:16:02.324" v="45" actId="6549"/>
          <ac:spMkLst>
            <pc:docMk/>
            <pc:sldMk cId="0" sldId="260"/>
            <ac:spMk id="188" creationId="{10E9C11E-90DF-4432-9799-B72ABDD27AD0}"/>
          </ac:spMkLst>
        </pc:spChg>
        <pc:spChg chg="mod">
          <ac:chgData name="서찬웅" userId="f4d16264-32a7-4a3a-ab7b-0bda52d16f0a" providerId="ADAL" clId="{0D0B3EC7-0EBF-42BB-BB55-BF8FB8F3558D}" dt="2018-10-06T09:16:31.968" v="63" actId="6549"/>
          <ac:spMkLst>
            <pc:docMk/>
            <pc:sldMk cId="0" sldId="260"/>
            <ac:spMk id="225" creationId="{973822D9-3240-447A-AF21-6BB2BF0DDA7D}"/>
          </ac:spMkLst>
        </pc:spChg>
        <pc:spChg chg="del">
          <ac:chgData name="서찬웅" userId="f4d16264-32a7-4a3a-ab7b-0bda52d16f0a" providerId="ADAL" clId="{0D0B3EC7-0EBF-42BB-BB55-BF8FB8F3558D}" dt="2018-10-06T09:16:16.011" v="48" actId="478"/>
          <ac:spMkLst>
            <pc:docMk/>
            <pc:sldMk cId="0" sldId="260"/>
            <ac:spMk id="273" creationId="{F45686EB-9EB2-4CDB-BFC1-F954A516D56F}"/>
          </ac:spMkLst>
        </pc:spChg>
        <pc:spChg chg="del">
          <ac:chgData name="서찬웅" userId="f4d16264-32a7-4a3a-ab7b-0bda52d16f0a" providerId="ADAL" clId="{0D0B3EC7-0EBF-42BB-BB55-BF8FB8F3558D}" dt="2018-10-06T09:16:10.513" v="46" actId="478"/>
          <ac:spMkLst>
            <pc:docMk/>
            <pc:sldMk cId="0" sldId="260"/>
            <ac:spMk id="285" creationId="{AD479497-B736-457F-A7EC-A199BAF5948F}"/>
          </ac:spMkLst>
        </pc:spChg>
        <pc:spChg chg="mod">
          <ac:chgData name="서찬웅" userId="f4d16264-32a7-4a3a-ab7b-0bda52d16f0a" providerId="ADAL" clId="{0D0B3EC7-0EBF-42BB-BB55-BF8FB8F3558D}" dt="2018-10-06T09:16:36.581" v="64" actId="6549"/>
          <ac:spMkLst>
            <pc:docMk/>
            <pc:sldMk cId="0" sldId="260"/>
            <ac:spMk id="286" creationId="{44B8C4D8-A434-4BD9-B2CB-C77ACDFEE685}"/>
          </ac:spMkLst>
        </pc:spChg>
        <pc:spChg chg="mod">
          <ac:chgData name="서찬웅" userId="f4d16264-32a7-4a3a-ab7b-0bda52d16f0a" providerId="ADAL" clId="{0D0B3EC7-0EBF-42BB-BB55-BF8FB8F3558D}" dt="2018-10-06T09:16:24.292" v="62" actId="20577"/>
          <ac:spMkLst>
            <pc:docMk/>
            <pc:sldMk cId="0" sldId="260"/>
            <ac:spMk id="287" creationId="{9E98F2C8-67A9-4FE9-8B2C-537870574FC9}"/>
          </ac:spMkLst>
        </pc:spChg>
        <pc:grpChg chg="add del">
          <ac:chgData name="서찬웅" userId="f4d16264-32a7-4a3a-ab7b-0bda52d16f0a" providerId="ADAL" clId="{0D0B3EC7-0EBF-42BB-BB55-BF8FB8F3558D}" dt="2018-10-06T09:16:47.630" v="67" actId="478"/>
          <ac:grpSpMkLst>
            <pc:docMk/>
            <pc:sldMk cId="0" sldId="260"/>
            <ac:grpSpMk id="255" creationId="{0D27E5F5-5776-4C03-936D-07CC6C3FB68A}"/>
          </ac:grpSpMkLst>
        </pc:grpChg>
        <pc:picChg chg="del">
          <ac:chgData name="서찬웅" userId="f4d16264-32a7-4a3a-ab7b-0bda52d16f0a" providerId="ADAL" clId="{0D0B3EC7-0EBF-42BB-BB55-BF8FB8F3558D}" dt="2018-10-06T09:16:53.079" v="69" actId="478"/>
          <ac:picMkLst>
            <pc:docMk/>
            <pc:sldMk cId="0" sldId="260"/>
            <ac:picMk id="254" creationId="{0B9D84F7-634D-42BF-9C75-99D44B6118B4}"/>
          </ac:picMkLst>
        </pc:picChg>
        <pc:cxnChg chg="mod">
          <ac:chgData name="서찬웅" userId="f4d16264-32a7-4a3a-ab7b-0bda52d16f0a" providerId="ADAL" clId="{0D0B3EC7-0EBF-42BB-BB55-BF8FB8F3558D}" dt="2018-10-06T09:16:47.630" v="67" actId="478"/>
          <ac:cxnSpMkLst>
            <pc:docMk/>
            <pc:sldMk cId="0" sldId="260"/>
            <ac:cxnSpMk id="125" creationId="{D41A3361-A243-4CDA-B5B5-94798D5ABD09}"/>
          </ac:cxnSpMkLst>
        </pc:cxnChg>
        <pc:cxnChg chg="mod">
          <ac:chgData name="서찬웅" userId="f4d16264-32a7-4a3a-ab7b-0bda52d16f0a" providerId="ADAL" clId="{0D0B3EC7-0EBF-42BB-BB55-BF8FB8F3558D}" dt="2018-10-06T09:16:47.630" v="67" actId="478"/>
          <ac:cxnSpMkLst>
            <pc:docMk/>
            <pc:sldMk cId="0" sldId="260"/>
            <ac:cxnSpMk id="193" creationId="{F2001DFD-E696-4EEF-BCD3-A7ABB7C79FF4}"/>
          </ac:cxnSpMkLst>
        </pc:cxnChg>
      </pc:sldChg>
      <pc:sldChg chg="delSp modSp">
        <pc:chgData name="서찬웅" userId="f4d16264-32a7-4a3a-ab7b-0bda52d16f0a" providerId="ADAL" clId="{0D0B3EC7-0EBF-42BB-BB55-BF8FB8F3558D}" dt="2018-10-08T01:08:28.557" v="124" actId="20577"/>
        <pc:sldMkLst>
          <pc:docMk/>
          <pc:sldMk cId="1467712696" sldId="285"/>
        </pc:sldMkLst>
        <pc:spChg chg="del">
          <ac:chgData name="서찬웅" userId="f4d16264-32a7-4a3a-ab7b-0bda52d16f0a" providerId="ADAL" clId="{0D0B3EC7-0EBF-42BB-BB55-BF8FB8F3558D}" dt="2018-10-08T01:08:03.710" v="97" actId="478"/>
          <ac:spMkLst>
            <pc:docMk/>
            <pc:sldMk cId="1467712696" sldId="285"/>
            <ac:spMk id="15" creationId="{FD2CEC96-9629-40B6-A49E-C6280B0584A8}"/>
          </ac:spMkLst>
        </pc:spChg>
        <pc:spChg chg="del">
          <ac:chgData name="서찬웅" userId="f4d16264-32a7-4a3a-ab7b-0bda52d16f0a" providerId="ADAL" clId="{0D0B3EC7-0EBF-42BB-BB55-BF8FB8F3558D}" dt="2018-10-08T01:08:03.710" v="97" actId="478"/>
          <ac:spMkLst>
            <pc:docMk/>
            <pc:sldMk cId="1467712696" sldId="285"/>
            <ac:spMk id="16" creationId="{BC2D51BC-7125-4EFC-A2ED-43B4C3D8CA4F}"/>
          </ac:spMkLst>
        </pc:spChg>
        <pc:spChg chg="del">
          <ac:chgData name="서찬웅" userId="f4d16264-32a7-4a3a-ab7b-0bda52d16f0a" providerId="ADAL" clId="{0D0B3EC7-0EBF-42BB-BB55-BF8FB8F3558D}" dt="2018-10-08T01:08:03.710" v="97" actId="478"/>
          <ac:spMkLst>
            <pc:docMk/>
            <pc:sldMk cId="1467712696" sldId="285"/>
            <ac:spMk id="17" creationId="{DFDF3723-B9E0-488A-9B10-96C56F964CD7}"/>
          </ac:spMkLst>
        </pc:spChg>
        <pc:spChg chg="del">
          <ac:chgData name="서찬웅" userId="f4d16264-32a7-4a3a-ab7b-0bda52d16f0a" providerId="ADAL" clId="{0D0B3EC7-0EBF-42BB-BB55-BF8FB8F3558D}" dt="2018-10-08T01:08:03.710" v="97" actId="478"/>
          <ac:spMkLst>
            <pc:docMk/>
            <pc:sldMk cId="1467712696" sldId="285"/>
            <ac:spMk id="18" creationId="{084DB865-2B29-4980-93F7-55DDC46F111D}"/>
          </ac:spMkLst>
        </pc:spChg>
        <pc:spChg chg="del">
          <ac:chgData name="서찬웅" userId="f4d16264-32a7-4a3a-ab7b-0bda52d16f0a" providerId="ADAL" clId="{0D0B3EC7-0EBF-42BB-BB55-BF8FB8F3558D}" dt="2018-10-08T01:08:03.710" v="97" actId="478"/>
          <ac:spMkLst>
            <pc:docMk/>
            <pc:sldMk cId="1467712696" sldId="285"/>
            <ac:spMk id="19" creationId="{264594F4-B483-49E7-819E-5728ED6AED4C}"/>
          </ac:spMkLst>
        </pc:spChg>
        <pc:spChg chg="del">
          <ac:chgData name="서찬웅" userId="f4d16264-32a7-4a3a-ab7b-0bda52d16f0a" providerId="ADAL" clId="{0D0B3EC7-0EBF-42BB-BB55-BF8FB8F3558D}" dt="2018-10-08T01:08:03.710" v="97" actId="478"/>
          <ac:spMkLst>
            <pc:docMk/>
            <pc:sldMk cId="1467712696" sldId="285"/>
            <ac:spMk id="20" creationId="{BF6B2600-C5E3-4BE2-AF79-02CF780C196D}"/>
          </ac:spMkLst>
        </pc:spChg>
        <pc:spChg chg="del">
          <ac:chgData name="서찬웅" userId="f4d16264-32a7-4a3a-ab7b-0bda52d16f0a" providerId="ADAL" clId="{0D0B3EC7-0EBF-42BB-BB55-BF8FB8F3558D}" dt="2018-10-08T01:08:03.710" v="97" actId="478"/>
          <ac:spMkLst>
            <pc:docMk/>
            <pc:sldMk cId="1467712696" sldId="285"/>
            <ac:spMk id="21" creationId="{CE371839-F347-43CC-9A4D-B1BF2478B1B2}"/>
          </ac:spMkLst>
        </pc:spChg>
        <pc:spChg chg="del">
          <ac:chgData name="서찬웅" userId="f4d16264-32a7-4a3a-ab7b-0bda52d16f0a" providerId="ADAL" clId="{0D0B3EC7-0EBF-42BB-BB55-BF8FB8F3558D}" dt="2018-10-08T01:08:03.710" v="97" actId="478"/>
          <ac:spMkLst>
            <pc:docMk/>
            <pc:sldMk cId="1467712696" sldId="285"/>
            <ac:spMk id="22" creationId="{5829E5E4-CA60-4C96-8B8C-1EEE7A791C51}"/>
          </ac:spMkLst>
        </pc:spChg>
        <pc:spChg chg="del">
          <ac:chgData name="서찬웅" userId="f4d16264-32a7-4a3a-ab7b-0bda52d16f0a" providerId="ADAL" clId="{0D0B3EC7-0EBF-42BB-BB55-BF8FB8F3558D}" dt="2018-10-08T01:08:03.710" v="97" actId="478"/>
          <ac:spMkLst>
            <pc:docMk/>
            <pc:sldMk cId="1467712696" sldId="285"/>
            <ac:spMk id="23" creationId="{16342F52-81EE-47AB-9ED0-93D4605A4F9E}"/>
          </ac:spMkLst>
        </pc:spChg>
        <pc:spChg chg="del">
          <ac:chgData name="서찬웅" userId="f4d16264-32a7-4a3a-ab7b-0bda52d16f0a" providerId="ADAL" clId="{0D0B3EC7-0EBF-42BB-BB55-BF8FB8F3558D}" dt="2018-10-06T09:17:59.780" v="83" actId="478"/>
          <ac:spMkLst>
            <pc:docMk/>
            <pc:sldMk cId="1467712696" sldId="285"/>
            <ac:spMk id="36" creationId="{F87B8E05-0FE7-44A6-B309-7E64B5C6A334}"/>
          </ac:spMkLst>
        </pc:spChg>
        <pc:spChg chg="del">
          <ac:chgData name="서찬웅" userId="f4d16264-32a7-4a3a-ab7b-0bda52d16f0a" providerId="ADAL" clId="{0D0B3EC7-0EBF-42BB-BB55-BF8FB8F3558D}" dt="2018-10-06T09:18:03.237" v="84" actId="478"/>
          <ac:spMkLst>
            <pc:docMk/>
            <pc:sldMk cId="1467712696" sldId="285"/>
            <ac:spMk id="37" creationId="{ABBB6427-8FC0-440C-BB3F-7A59664B8F5F}"/>
          </ac:spMkLst>
        </pc:spChg>
        <pc:spChg chg="del">
          <ac:chgData name="서찬웅" userId="f4d16264-32a7-4a3a-ab7b-0bda52d16f0a" providerId="ADAL" clId="{0D0B3EC7-0EBF-42BB-BB55-BF8FB8F3558D}" dt="2018-10-06T09:18:04.995" v="85" actId="478"/>
          <ac:spMkLst>
            <pc:docMk/>
            <pc:sldMk cId="1467712696" sldId="285"/>
            <ac:spMk id="38" creationId="{67909EFD-435D-48F7-9490-5FDED81B3263}"/>
          </ac:spMkLst>
        </pc:spChg>
        <pc:spChg chg="del">
          <ac:chgData name="서찬웅" userId="f4d16264-32a7-4a3a-ab7b-0bda52d16f0a" providerId="ADAL" clId="{0D0B3EC7-0EBF-42BB-BB55-BF8FB8F3558D}" dt="2018-10-06T09:18:07.097" v="86" actId="478"/>
          <ac:spMkLst>
            <pc:docMk/>
            <pc:sldMk cId="1467712696" sldId="285"/>
            <ac:spMk id="39" creationId="{14526952-7490-4BD6-881B-27DA94DF7805}"/>
          </ac:spMkLst>
        </pc:spChg>
        <pc:spChg chg="del mod">
          <ac:chgData name="서찬웅" userId="f4d16264-32a7-4a3a-ab7b-0bda52d16f0a" providerId="ADAL" clId="{0D0B3EC7-0EBF-42BB-BB55-BF8FB8F3558D}" dt="2018-10-08T01:07:58.785" v="96" actId="478"/>
          <ac:spMkLst>
            <pc:docMk/>
            <pc:sldMk cId="1467712696" sldId="285"/>
            <ac:spMk id="40" creationId="{54D03B94-39FA-4AA4-97D2-34D1C474FC01}"/>
          </ac:spMkLst>
        </pc:spChg>
        <pc:spChg chg="del">
          <ac:chgData name="서찬웅" userId="f4d16264-32a7-4a3a-ab7b-0bda52d16f0a" providerId="ADAL" clId="{0D0B3EC7-0EBF-42BB-BB55-BF8FB8F3558D}" dt="2018-10-08T01:07:50.683" v="92" actId="478"/>
          <ac:spMkLst>
            <pc:docMk/>
            <pc:sldMk cId="1467712696" sldId="285"/>
            <ac:spMk id="41" creationId="{361985B7-08F8-4E42-BA86-A9ECBA0CA402}"/>
          </ac:spMkLst>
        </pc:spChg>
        <pc:spChg chg="del mod">
          <ac:chgData name="서찬웅" userId="f4d16264-32a7-4a3a-ab7b-0bda52d16f0a" providerId="ADAL" clId="{0D0B3EC7-0EBF-42BB-BB55-BF8FB8F3558D}" dt="2018-10-08T01:07:50.686" v="94"/>
          <ac:spMkLst>
            <pc:docMk/>
            <pc:sldMk cId="1467712696" sldId="285"/>
            <ac:spMk id="42" creationId="{5A00FE48-6DBB-4F3A-984A-8361A81F60D0}"/>
          </ac:spMkLst>
        </pc:spChg>
        <pc:graphicFrameChg chg="mod">
          <ac:chgData name="서찬웅" userId="f4d16264-32a7-4a3a-ab7b-0bda52d16f0a" providerId="ADAL" clId="{0D0B3EC7-0EBF-42BB-BB55-BF8FB8F3558D}" dt="2018-10-08T01:08:28.557" v="124" actId="20577"/>
          <ac:graphicFrameMkLst>
            <pc:docMk/>
            <pc:sldMk cId="1467712696" sldId="285"/>
            <ac:graphicFrameMk id="2" creationId="{1DE32329-870F-4480-8F85-30A13A96D522}"/>
          </ac:graphicFrameMkLst>
        </pc:graphicFrameChg>
      </pc:sldChg>
      <pc:sldChg chg="modSp">
        <pc:chgData name="서찬웅" userId="f4d16264-32a7-4a3a-ab7b-0bda52d16f0a" providerId="ADAL" clId="{0D0B3EC7-0EBF-42BB-BB55-BF8FB8F3558D}" dt="2018-10-06T09:17:13.377" v="70" actId="20577"/>
        <pc:sldMkLst>
          <pc:docMk/>
          <pc:sldMk cId="217350342" sldId="293"/>
        </pc:sldMkLst>
        <pc:spChg chg="mod">
          <ac:chgData name="서찬웅" userId="f4d16264-32a7-4a3a-ab7b-0bda52d16f0a" providerId="ADAL" clId="{0D0B3EC7-0EBF-42BB-BB55-BF8FB8F3558D}" dt="2018-10-06T09:17:13.377" v="70" actId="20577"/>
          <ac:spMkLst>
            <pc:docMk/>
            <pc:sldMk cId="217350342" sldId="293"/>
            <ac:spMk id="2" creationId="{22DAD482-7592-4C8B-B860-8B89923A38DF}"/>
          </ac:spMkLst>
        </pc:spChg>
      </pc:sldChg>
      <pc:sldChg chg="modSp add">
        <pc:chgData name="서찬웅" userId="f4d16264-32a7-4a3a-ab7b-0bda52d16f0a" providerId="ADAL" clId="{0D0B3EC7-0EBF-42BB-BB55-BF8FB8F3558D}" dt="2018-10-06T09:15:32.711" v="34"/>
        <pc:sldMkLst>
          <pc:docMk/>
          <pc:sldMk cId="637416093" sldId="298"/>
        </pc:sldMkLst>
        <pc:spChg chg="mod">
          <ac:chgData name="서찬웅" userId="f4d16264-32a7-4a3a-ab7b-0bda52d16f0a" providerId="ADAL" clId="{0D0B3EC7-0EBF-42BB-BB55-BF8FB8F3558D}" dt="2018-10-06T09:15:32.711" v="34"/>
          <ac:spMkLst>
            <pc:docMk/>
            <pc:sldMk cId="637416093" sldId="298"/>
            <ac:spMk id="2" creationId="{B03C0E82-7492-4706-8762-04FE8166F3A5}"/>
          </ac:spMkLst>
        </pc:spChg>
      </pc:sldChg>
      <pc:sldMasterChg chg="delSldLayout">
        <pc:chgData name="서찬웅" userId="f4d16264-32a7-4a3a-ab7b-0bda52d16f0a" providerId="ADAL" clId="{0D0B3EC7-0EBF-42BB-BB55-BF8FB8F3558D}" dt="2018-10-06T09:15:43.060" v="36" actId="2696"/>
        <pc:sldMasterMkLst>
          <pc:docMk/>
          <pc:sldMasterMk cId="0" sldId="2147483661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440B7-B62E-4EBA-95D2-489F73DD2736}" type="datetimeFigureOut">
              <a:rPr lang="ko-KR" altLang="en-US" smtClean="0"/>
              <a:pPr/>
              <a:t>2018. 12. 7.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EC546-6148-422B-94E8-0F29EA1F7E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35211-13C5-4B02-AA3F-8D88D358BC0A}" type="datetimeFigureOut">
              <a:rPr lang="ko-KR" altLang="en-US" smtClean="0"/>
              <a:pPr/>
              <a:t>2018. 12. 7.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06E42-53CD-4BA6-A6AF-3492430AFD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670205"/>
          </a:xfrm>
        </p:spPr>
        <p:txBody>
          <a:bodyPr/>
          <a:lstStyle>
            <a:lvl1pPr>
              <a:defRPr sz="28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EF730-1E9F-4F92-81EB-16845E619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9DE5926-E317-47A3-9EED-88AB177AD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653F0E-78EE-47F8-9FD5-00BBDCA9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/>
          <a:lstStyle/>
          <a:p>
            <a:fld id="{E4B8AA3A-C70D-4E70-BCD6-2A59F4525A40}" type="datetimeFigureOut">
              <a:rPr lang="ko-KR" altLang="en-US" smtClean="0"/>
              <a:t>2018. 12. 7.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0D2C89-292E-43D3-BDE8-265D4301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08E215-1494-4438-A720-10A1148A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/>
          <a:lstStyle/>
          <a:p>
            <a:fld id="{48364760-7C99-47C7-A5E6-9D123466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287784" cy="683525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pgadmin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c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3C0E82-7492-4706-8762-04FE8166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분석개발환경 정의서</a:t>
            </a:r>
          </a:p>
        </p:txBody>
      </p:sp>
    </p:spTree>
    <p:extLst>
      <p:ext uri="{BB962C8B-B14F-4D97-AF65-F5344CB8AC3E}">
        <p14:creationId xmlns:p14="http://schemas.microsoft.com/office/powerpoint/2010/main" val="63741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A07860-7885-408D-95BD-1A04DC0350C1}"/>
              </a:ext>
            </a:extLst>
          </p:cNvPr>
          <p:cNvSpPr txBox="1"/>
          <p:nvPr/>
        </p:nvSpPr>
        <p:spPr>
          <a:xfrm>
            <a:off x="542447" y="1258462"/>
            <a:ext cx="936254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76" b="1" dirty="0">
                <a:solidFill>
                  <a:srgbClr val="444444"/>
                </a:solidFill>
                <a:latin typeface="Helvetica Neue"/>
              </a:rPr>
              <a:t>EC2 - </a:t>
            </a:r>
            <a:r>
              <a:rPr lang="en-US" altLang="ko-KR" sz="2976" b="1" dirty="0" err="1">
                <a:solidFill>
                  <a:srgbClr val="444444"/>
                </a:solidFill>
                <a:latin typeface="Helvetica Neue"/>
              </a:rPr>
              <a:t>Jupyter</a:t>
            </a:r>
            <a:r>
              <a:rPr lang="ko-KR" altLang="en-US" sz="2976" b="1" dirty="0">
                <a:solidFill>
                  <a:srgbClr val="444444"/>
                </a:solidFill>
                <a:latin typeface="Helvetica Neue"/>
              </a:rPr>
              <a:t>로 </a:t>
            </a:r>
            <a:r>
              <a:rPr lang="en-US" altLang="ko-KR" sz="2976" b="1" dirty="0">
                <a:solidFill>
                  <a:srgbClr val="444444"/>
                </a:solidFill>
                <a:latin typeface="Helvetica Neue"/>
              </a:rPr>
              <a:t>s3</a:t>
            </a:r>
            <a:r>
              <a:rPr lang="ko-KR" altLang="en-US" sz="2976" b="1" dirty="0">
                <a:solidFill>
                  <a:srgbClr val="444444"/>
                </a:solidFill>
                <a:latin typeface="Helvetica Neue"/>
              </a:rPr>
              <a:t>에 파일 올리고 </a:t>
            </a:r>
            <a:r>
              <a:rPr lang="ko-KR" altLang="en-US" sz="2976" b="1" dirty="0" err="1">
                <a:solidFill>
                  <a:srgbClr val="444444"/>
                </a:solidFill>
                <a:latin typeface="Helvetica Neue"/>
              </a:rPr>
              <a:t>내려받기</a:t>
            </a:r>
            <a:r>
              <a:rPr lang="en-US" altLang="ko-KR" sz="2976" b="1" dirty="0">
                <a:solidFill>
                  <a:srgbClr val="444444"/>
                </a:solidFill>
                <a:latin typeface="Helvetica Neue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47FBDF-4A14-4BDF-A104-6E144352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7" y="2041542"/>
            <a:ext cx="7741605" cy="224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0FB4F7-B760-4A85-A607-9CC64C81CD1D}"/>
              </a:ext>
            </a:extLst>
          </p:cNvPr>
          <p:cNvSpPr txBox="1"/>
          <p:nvPr/>
        </p:nvSpPr>
        <p:spPr>
          <a:xfrm>
            <a:off x="271763" y="1146455"/>
            <a:ext cx="936254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76" b="1" dirty="0">
                <a:latin typeface="Helvetica Neue"/>
              </a:rPr>
              <a:t>EC2 – </a:t>
            </a:r>
            <a:r>
              <a:rPr lang="ko-KR" altLang="en-US" sz="2976" b="1" dirty="0">
                <a:latin typeface="Helvetica Neue"/>
              </a:rPr>
              <a:t>로컬에서 </a:t>
            </a:r>
            <a:r>
              <a:rPr lang="en-US" altLang="ko-KR" sz="2976" b="1" dirty="0">
                <a:latin typeface="Helvetica Neue"/>
              </a:rPr>
              <a:t>RDS </a:t>
            </a:r>
            <a:r>
              <a:rPr lang="ko-KR" altLang="en-US" sz="2976" b="1" dirty="0">
                <a:latin typeface="Helvetica Neue"/>
              </a:rPr>
              <a:t>연결하기</a:t>
            </a:r>
            <a:r>
              <a:rPr lang="en-US" altLang="ko-KR" sz="2976" b="1" dirty="0">
                <a:latin typeface="Helvetica Neue"/>
              </a:rPr>
              <a:t>(</a:t>
            </a:r>
            <a:r>
              <a:rPr lang="en-US" altLang="ko-KR" sz="2976" b="1" dirty="0" err="1">
                <a:latin typeface="Helvetica Neue"/>
              </a:rPr>
              <a:t>postgresql</a:t>
            </a:r>
            <a:r>
              <a:rPr lang="en-US" altLang="ko-KR" sz="2976" b="1" dirty="0">
                <a:latin typeface="Helvetica Neue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E9B8356-7B6D-4694-B35C-4CFAE946A3A7}"/>
              </a:ext>
            </a:extLst>
          </p:cNvPr>
          <p:cNvSpPr/>
          <p:nvPr/>
        </p:nvSpPr>
        <p:spPr>
          <a:xfrm>
            <a:off x="271763" y="1798728"/>
            <a:ext cx="9362541" cy="1237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데이터베이스 생성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프리티어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체크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DB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인스턴스 식별자마스터 사용자 이름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마스터암호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,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암호 확인 설정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퍼블릭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액세스 가능성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: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예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VPC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보안 그룹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: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기존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VPC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보안 그룹 사용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EC2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에서 만든 보안그룹 사용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생성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5D9E81F-285E-448E-85C8-EB7351B38EA6}"/>
              </a:ext>
            </a:extLst>
          </p:cNvPr>
          <p:cNvSpPr/>
          <p:nvPr/>
        </p:nvSpPr>
        <p:spPr>
          <a:xfrm>
            <a:off x="271763" y="3091967"/>
            <a:ext cx="9362541" cy="284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로컬에서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RDS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접속하기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Pgadmin4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설치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: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  <a:hlinkClick r:id="rId2"/>
              </a:rPr>
              <a:t>https://www.pgadmin.org/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AWS RDS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엔드포인트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복사 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pgAdmin4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접속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(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웹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) &gt; Add New Server &gt; name: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알아서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Connection &gt; Host name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에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엔드포인트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입력 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pPr marL="236258" indent="-236258">
              <a:buFont typeface="Wingdings" panose="05000000000000000000" pitchFamily="2" charset="2"/>
              <a:buChar char="Ø"/>
            </a:pP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Username :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입력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, Password: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입력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Save &gt;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접속성공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! </a:t>
            </a: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Databases &gt; Schemas &gt; public &gt; tables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에서 테이블 확인가능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.</a:t>
            </a: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쿼리문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작성은  페이지 맨 위에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Tools &gt;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QueryTool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&gt;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에서 작성 및 실행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(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번개표시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)</a:t>
            </a: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30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DF3A80-B2B3-4DDF-BD44-1C2DD6A6A643}"/>
              </a:ext>
            </a:extLst>
          </p:cNvPr>
          <p:cNvSpPr txBox="1"/>
          <p:nvPr/>
        </p:nvSpPr>
        <p:spPr>
          <a:xfrm>
            <a:off x="271763" y="1146455"/>
            <a:ext cx="936254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76" b="1" dirty="0">
                <a:latin typeface="Helvetica Neue"/>
              </a:rPr>
              <a:t>EC2 – </a:t>
            </a:r>
            <a:r>
              <a:rPr lang="en-US" altLang="ko-KR" sz="2976" b="1" dirty="0" err="1">
                <a:latin typeface="Helvetica Neue"/>
              </a:rPr>
              <a:t>Jupyter</a:t>
            </a:r>
            <a:r>
              <a:rPr lang="ko-KR" altLang="en-US" sz="2976" b="1" dirty="0">
                <a:latin typeface="Helvetica Neue"/>
              </a:rPr>
              <a:t>에서 </a:t>
            </a:r>
            <a:r>
              <a:rPr lang="en-US" altLang="ko-KR" sz="2976" b="1" dirty="0">
                <a:latin typeface="Helvetica Neue"/>
              </a:rPr>
              <a:t>RDS </a:t>
            </a:r>
            <a:r>
              <a:rPr lang="ko-KR" altLang="en-US" sz="2976" b="1" dirty="0">
                <a:latin typeface="Helvetica Neue"/>
              </a:rPr>
              <a:t>연결하기</a:t>
            </a:r>
            <a:r>
              <a:rPr lang="en-US" altLang="ko-KR" sz="2976" b="1" dirty="0">
                <a:latin typeface="Helvetica Neue"/>
              </a:rPr>
              <a:t>(</a:t>
            </a:r>
            <a:r>
              <a:rPr lang="en-US" altLang="ko-KR" sz="2976" b="1" dirty="0" err="1">
                <a:latin typeface="Helvetica Neue"/>
              </a:rPr>
              <a:t>postgresql</a:t>
            </a:r>
            <a:r>
              <a:rPr lang="en-US" altLang="ko-KR" sz="2976" b="1" dirty="0">
                <a:latin typeface="Helvetica Neue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ECA0D23-A693-455C-A54B-2A16B8280187}"/>
              </a:ext>
            </a:extLst>
          </p:cNvPr>
          <p:cNvSpPr/>
          <p:nvPr/>
        </p:nvSpPr>
        <p:spPr>
          <a:xfrm>
            <a:off x="271763" y="1680855"/>
            <a:ext cx="8575311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pip install psycopg2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BC020D0-8299-4ED1-904E-DC17C6F3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3" y="2215257"/>
            <a:ext cx="9250849" cy="36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8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F7B8B0-EEB9-40F3-8003-05AF3EB1D1E8}"/>
              </a:ext>
            </a:extLst>
          </p:cNvPr>
          <p:cNvSpPr txBox="1"/>
          <p:nvPr/>
        </p:nvSpPr>
        <p:spPr>
          <a:xfrm>
            <a:off x="271763" y="1146455"/>
            <a:ext cx="936254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76" b="1" dirty="0">
                <a:latin typeface="Helvetica Neue"/>
              </a:rPr>
              <a:t>EC2 – </a:t>
            </a:r>
            <a:r>
              <a:rPr lang="en-US" altLang="ko-KR" sz="2976" b="1" dirty="0" err="1">
                <a:latin typeface="Helvetica Neue"/>
              </a:rPr>
              <a:t>Jupyter</a:t>
            </a:r>
            <a:r>
              <a:rPr lang="ko-KR" altLang="en-US" sz="2976" b="1" dirty="0">
                <a:latin typeface="Helvetica Neue"/>
              </a:rPr>
              <a:t>에서 </a:t>
            </a:r>
            <a:r>
              <a:rPr lang="en-US" altLang="ko-KR" sz="2976" b="1" dirty="0">
                <a:latin typeface="Helvetica Neue"/>
              </a:rPr>
              <a:t>RDS </a:t>
            </a:r>
            <a:r>
              <a:rPr lang="ko-KR" altLang="en-US" sz="2976" b="1" dirty="0">
                <a:latin typeface="Helvetica Neue"/>
              </a:rPr>
              <a:t>연결하기</a:t>
            </a:r>
            <a:r>
              <a:rPr lang="en-US" altLang="ko-KR" sz="2976" b="1" dirty="0">
                <a:latin typeface="Helvetica Neue"/>
              </a:rPr>
              <a:t>(</a:t>
            </a:r>
            <a:r>
              <a:rPr lang="en-US" altLang="ko-KR" sz="2976" b="1" dirty="0" err="1">
                <a:latin typeface="Helvetica Neue"/>
              </a:rPr>
              <a:t>postgresql</a:t>
            </a:r>
            <a:r>
              <a:rPr lang="en-US" altLang="ko-KR" sz="2976" b="1" dirty="0">
                <a:latin typeface="Helvetica Neue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863C081-4D1B-47CC-BBFE-31CD59DA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9" y="2086607"/>
            <a:ext cx="8481901" cy="33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77"/>
          <p:cNvSpPr>
            <a:spLocks noGrp="1"/>
          </p:cNvSpPr>
          <p:nvPr>
            <p:ph type="title"/>
          </p:nvPr>
        </p:nvSpPr>
        <p:spPr>
          <a:xfrm>
            <a:off x="504312" y="301319"/>
            <a:ext cx="9072000" cy="670205"/>
          </a:xfrm>
        </p:spPr>
        <p:txBody>
          <a:bodyPr/>
          <a:lstStyle/>
          <a:p>
            <a:r>
              <a:rPr lang="ko-KR" altLang="en-US" dirty="0"/>
              <a:t>아키텍처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028700"/>
            <a:ext cx="9875520" cy="5501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99C1A7E-A6D3-4A57-8D09-4F70424E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52" y="2291012"/>
            <a:ext cx="1927010" cy="6791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5EA7168-633A-497A-9B9B-FD222A87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210" y="3231866"/>
            <a:ext cx="953496" cy="8899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A410873-EBAA-4ACD-9D58-070514EE6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85" y="2424371"/>
            <a:ext cx="1621358" cy="13525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5D55A52-D910-4222-93D9-DEB5B97EE56B}"/>
              </a:ext>
            </a:extLst>
          </p:cNvPr>
          <p:cNvCxnSpPr/>
          <p:nvPr/>
        </p:nvCxnSpPr>
        <p:spPr>
          <a:xfrm flipV="1">
            <a:off x="3284077" y="3237302"/>
            <a:ext cx="2468966" cy="444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FB442D-336E-42D0-8F7C-EABD477475F8}"/>
              </a:ext>
            </a:extLst>
          </p:cNvPr>
          <p:cNvCxnSpPr>
            <a:cxnSpLocks/>
          </p:cNvCxnSpPr>
          <p:nvPr/>
        </p:nvCxnSpPr>
        <p:spPr>
          <a:xfrm flipH="1" flipV="1">
            <a:off x="2789631" y="4333833"/>
            <a:ext cx="1258045" cy="7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BA7B85-7828-4DEA-ACC8-4111885BD81D}"/>
              </a:ext>
            </a:extLst>
          </p:cNvPr>
          <p:cNvSpPr txBox="1"/>
          <p:nvPr/>
        </p:nvSpPr>
        <p:spPr>
          <a:xfrm>
            <a:off x="271764" y="1146455"/>
            <a:ext cx="316890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976" dirty="0" smtClean="0"/>
              <a:t>구축방안 </a:t>
            </a:r>
            <a:endParaRPr lang="ko-KR" altLang="en-US" sz="297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75CD0BC-0FA2-4564-9C36-E79E516D6EAF}"/>
              </a:ext>
            </a:extLst>
          </p:cNvPr>
          <p:cNvSpPr txBox="1"/>
          <p:nvPr/>
        </p:nvSpPr>
        <p:spPr>
          <a:xfrm>
            <a:off x="4056039" y="3294412"/>
            <a:ext cx="925045" cy="3213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88" dirty="0"/>
              <a:t>Files</a:t>
            </a:r>
            <a:endParaRPr lang="ko-KR" altLang="en-US" sz="1488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39A7348-27BC-4EA9-A324-FA348E0FA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25" y="5104356"/>
            <a:ext cx="1379878" cy="10591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E2E81F2-2A9B-4516-8A97-7EC869501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582" y="5125879"/>
            <a:ext cx="1379878" cy="10591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34B9B25-B6F0-49D1-A64C-2999C14CF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220" y="5125878"/>
            <a:ext cx="1379878" cy="105914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535E9FE-1640-4BB7-AC47-FB3BF55819BD}"/>
              </a:ext>
            </a:extLst>
          </p:cNvPr>
          <p:cNvCxnSpPr>
            <a:cxnSpLocks/>
          </p:cNvCxnSpPr>
          <p:nvPr/>
        </p:nvCxnSpPr>
        <p:spPr>
          <a:xfrm flipV="1">
            <a:off x="2381958" y="4304461"/>
            <a:ext cx="0" cy="799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30773BDE-9EF4-47F3-9985-6B0AABFFD0B9}"/>
              </a:ext>
            </a:extLst>
          </p:cNvPr>
          <p:cNvCxnSpPr>
            <a:cxnSpLocks/>
          </p:cNvCxnSpPr>
          <p:nvPr/>
        </p:nvCxnSpPr>
        <p:spPr>
          <a:xfrm flipV="1">
            <a:off x="1090565" y="4315624"/>
            <a:ext cx="638208" cy="788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4CCDB0A-6D1E-4AEF-BA18-A6B921566776}"/>
              </a:ext>
            </a:extLst>
          </p:cNvPr>
          <p:cNvSpPr txBox="1"/>
          <p:nvPr/>
        </p:nvSpPr>
        <p:spPr>
          <a:xfrm>
            <a:off x="1258689" y="4537322"/>
            <a:ext cx="2246539" cy="3213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88" dirty="0"/>
              <a:t>Connect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810A097-5A14-4980-8DAF-6724743FC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951" y="3991394"/>
            <a:ext cx="1379874" cy="157331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4D8754CE-2C76-4778-B788-C483AD20B254}"/>
              </a:ext>
            </a:extLst>
          </p:cNvPr>
          <p:cNvCxnSpPr>
            <a:cxnSpLocks/>
          </p:cNvCxnSpPr>
          <p:nvPr/>
        </p:nvCxnSpPr>
        <p:spPr>
          <a:xfrm>
            <a:off x="3318848" y="4002394"/>
            <a:ext cx="2382348" cy="534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8F3F9B-3970-4DC1-81A8-16471ECFE743}"/>
              </a:ext>
            </a:extLst>
          </p:cNvPr>
          <p:cNvSpPr txBox="1"/>
          <p:nvPr/>
        </p:nvSpPr>
        <p:spPr>
          <a:xfrm>
            <a:off x="4104558" y="4094069"/>
            <a:ext cx="925045" cy="3213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88" dirty="0"/>
              <a:t>DB</a:t>
            </a:r>
            <a:endParaRPr lang="ko-KR" altLang="en-US" sz="1488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3A4BBC9-CBFC-4A4C-8AAF-65D67A290672}"/>
              </a:ext>
            </a:extLst>
          </p:cNvPr>
          <p:cNvCxnSpPr>
            <a:cxnSpLocks/>
          </p:cNvCxnSpPr>
          <p:nvPr/>
        </p:nvCxnSpPr>
        <p:spPr>
          <a:xfrm flipV="1">
            <a:off x="4683086" y="5238714"/>
            <a:ext cx="1232899" cy="484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E5F0265-6A08-4E70-A446-E110404575DF}"/>
              </a:ext>
            </a:extLst>
          </p:cNvPr>
          <p:cNvSpPr txBox="1"/>
          <p:nvPr/>
        </p:nvSpPr>
        <p:spPr>
          <a:xfrm>
            <a:off x="4803325" y="5328256"/>
            <a:ext cx="925045" cy="3213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88" dirty="0"/>
              <a:t>DB</a:t>
            </a:r>
            <a:endParaRPr lang="ko-KR" altLang="en-US" sz="1488" dirty="0"/>
          </a:p>
        </p:txBody>
      </p:sp>
    </p:spTree>
    <p:extLst>
      <p:ext uri="{BB962C8B-B14F-4D97-AF65-F5344CB8AC3E}">
        <p14:creationId xmlns:p14="http://schemas.microsoft.com/office/powerpoint/2010/main" val="62978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FE049E-7FC5-4021-844C-8A229C3C686D}"/>
              </a:ext>
            </a:extLst>
          </p:cNvPr>
          <p:cNvSpPr txBox="1"/>
          <p:nvPr/>
        </p:nvSpPr>
        <p:spPr>
          <a:xfrm>
            <a:off x="271764" y="1146455"/>
            <a:ext cx="382896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76" b="1" dirty="0">
                <a:latin typeface="Helvetica Neue"/>
              </a:rPr>
              <a:t>EC2 – </a:t>
            </a:r>
            <a:r>
              <a:rPr lang="ko-KR" altLang="en-US" sz="2976" b="1" dirty="0">
                <a:latin typeface="Helvetica Neue"/>
              </a:rPr>
              <a:t>생성 및 접속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273BC80-F83E-45D5-AE27-397C94EC4A46}"/>
              </a:ext>
            </a:extLst>
          </p:cNvPr>
          <p:cNvSpPr/>
          <p:nvPr/>
        </p:nvSpPr>
        <p:spPr>
          <a:xfrm>
            <a:off x="271764" y="1827430"/>
            <a:ext cx="3828968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Ubuntu Server 16.04 LTS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로 인스턴스 생성</a:t>
            </a:r>
            <a:endParaRPr lang="ko-KR" altLang="en-US" sz="1488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4AC916E-846E-4075-8262-DBEE23CBE3C7}"/>
              </a:ext>
            </a:extLst>
          </p:cNvPr>
          <p:cNvSpPr/>
          <p:nvPr/>
        </p:nvSpPr>
        <p:spPr>
          <a:xfrm>
            <a:off x="271763" y="2279378"/>
            <a:ext cx="3828968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6.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보안 그룹 구성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–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새 보안 그룹 생성</a:t>
            </a:r>
            <a:endParaRPr lang="ko-KR" altLang="en-US" sz="1488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16A499E-F3CE-4EC0-9E3D-D5E97471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5" y="2663490"/>
            <a:ext cx="968685" cy="1039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1F38930-F815-4D91-81C9-6FE4D5A4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09" y="2663490"/>
            <a:ext cx="960810" cy="10710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07896BE-1AD4-4A32-A1A7-3A050544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368" y="2663490"/>
            <a:ext cx="1008063" cy="10789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D3C2D35-765C-4A9F-84BB-A33F7179A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716" y="2663490"/>
            <a:ext cx="1543596" cy="10946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96C75F5-D59D-4353-B8A9-3BEC336EEFA2}"/>
              </a:ext>
            </a:extLst>
          </p:cNvPr>
          <p:cNvSpPr/>
          <p:nvPr/>
        </p:nvSpPr>
        <p:spPr>
          <a:xfrm>
            <a:off x="5092598" y="3183272"/>
            <a:ext cx="3828968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Jupyter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포트번호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: 8888 /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위치무관</a:t>
            </a:r>
            <a:endParaRPr lang="ko-KR" altLang="en-US" sz="1488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7AD2F63-BF06-49B5-9E19-AFAA39FDB02A}"/>
              </a:ext>
            </a:extLst>
          </p:cNvPr>
          <p:cNvSpPr/>
          <p:nvPr/>
        </p:nvSpPr>
        <p:spPr>
          <a:xfrm>
            <a:off x="5092597" y="3474465"/>
            <a:ext cx="3828968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Postgre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포트번호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: 5432 /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위치무관</a:t>
            </a:r>
            <a:endParaRPr lang="ko-KR" altLang="en-US" sz="1488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D346D40-FDB1-4B04-81DC-A91FC0CFDFB2}"/>
              </a:ext>
            </a:extLst>
          </p:cNvPr>
          <p:cNvSpPr/>
          <p:nvPr/>
        </p:nvSpPr>
        <p:spPr>
          <a:xfrm>
            <a:off x="271763" y="3954023"/>
            <a:ext cx="3828968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Xshell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로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EC2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접속하기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/ Putty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도 가능 </a:t>
            </a:r>
            <a:endParaRPr lang="ko-KR" altLang="en-US" sz="1488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19B6C7D-5ED5-46FA-926C-20BEF46488E5}"/>
              </a:ext>
            </a:extLst>
          </p:cNvPr>
          <p:cNvSpPr/>
          <p:nvPr/>
        </p:nvSpPr>
        <p:spPr>
          <a:xfrm>
            <a:off x="271761" y="4405970"/>
            <a:ext cx="878436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인스턴스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퍼블릭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DNS(IPv4)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복사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Xshell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&gt; 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새로만들기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</a:t>
            </a:r>
            <a:endParaRPr lang="ko-KR" altLang="en-US" sz="1488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8627C50-638A-4341-90EC-C9B63505A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047" y="4396414"/>
            <a:ext cx="1520121" cy="86264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9092267-07D8-4D42-991E-D2DE3147CCED}"/>
              </a:ext>
            </a:extLst>
          </p:cNvPr>
          <p:cNvSpPr/>
          <p:nvPr/>
        </p:nvSpPr>
        <p:spPr>
          <a:xfrm>
            <a:off x="271761" y="5295686"/>
            <a:ext cx="9808863" cy="10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사용자 인증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사용자 이름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: ubuntu &gt;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사용자키 찾아보기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&gt;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인스턴스 생성할 때 만든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key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가져오기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연결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접속 성공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! 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sudo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apt-get update </a:t>
            </a:r>
          </a:p>
        </p:txBody>
      </p:sp>
    </p:spTree>
    <p:extLst>
      <p:ext uri="{BB962C8B-B14F-4D97-AF65-F5344CB8AC3E}">
        <p14:creationId xmlns:p14="http://schemas.microsoft.com/office/powerpoint/2010/main" val="194240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6E04EF-97CA-40D5-AE2B-93B5BEB43026}"/>
              </a:ext>
            </a:extLst>
          </p:cNvPr>
          <p:cNvSpPr txBox="1"/>
          <p:nvPr/>
        </p:nvSpPr>
        <p:spPr>
          <a:xfrm>
            <a:off x="271763" y="1146455"/>
            <a:ext cx="936254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76" b="1" dirty="0">
                <a:latin typeface="Helvetica Neue"/>
              </a:rPr>
              <a:t>EC2 – Anaconda </a:t>
            </a:r>
            <a:r>
              <a:rPr lang="ko-KR" altLang="en-US" sz="2976" b="1" dirty="0">
                <a:latin typeface="Helvetica Neue"/>
              </a:rPr>
              <a:t>설치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FB1CEEE-B32B-4B74-9AF3-7C5B363C3AE2}"/>
              </a:ext>
            </a:extLst>
          </p:cNvPr>
          <p:cNvSpPr/>
          <p:nvPr/>
        </p:nvSpPr>
        <p:spPr>
          <a:xfrm>
            <a:off x="271761" y="1786134"/>
            <a:ext cx="9808863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Anaconda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버전 링크 가져오기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/ https://repo.continuum.io/archive/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093AF62-28DC-41E2-8E5B-2524C87C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40" y="1786134"/>
            <a:ext cx="3223670" cy="1234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28074E6-327F-4FCE-9360-C819A814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62" y="3201040"/>
            <a:ext cx="6826836" cy="2494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C20C7DE-24DA-4F18-B3F9-0A98C50E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62" y="3665643"/>
            <a:ext cx="4544157" cy="34299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F790039-1CF7-47DE-B5FA-E4AD9B58974A}"/>
              </a:ext>
            </a:extLst>
          </p:cNvPr>
          <p:cNvSpPr/>
          <p:nvPr/>
        </p:nvSpPr>
        <p:spPr>
          <a:xfrm>
            <a:off x="5033763" y="3665643"/>
            <a:ext cx="4129670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Path &gt; yes</a:t>
            </a:r>
          </a:p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VSCode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&gt; no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17842C6-026D-45D4-93BD-1737BDD65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62" y="4297047"/>
            <a:ext cx="5048188" cy="35683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124483F-B2A9-429B-95BD-C9F6CD13840C}"/>
              </a:ext>
            </a:extLst>
          </p:cNvPr>
          <p:cNvSpPr/>
          <p:nvPr/>
        </p:nvSpPr>
        <p:spPr>
          <a:xfrm>
            <a:off x="5504634" y="4297047"/>
            <a:ext cx="4129670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Anaconda3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환경변수 설정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D739980-1098-4C30-8BDF-8C4E1F29BED7}"/>
              </a:ext>
            </a:extLst>
          </p:cNvPr>
          <p:cNvSpPr/>
          <p:nvPr/>
        </p:nvSpPr>
        <p:spPr>
          <a:xfrm>
            <a:off x="271761" y="4942291"/>
            <a:ext cx="4129670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conda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update -n base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conda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conda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update –all</a:t>
            </a: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0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091825-6805-4CB0-87F6-CC2025E420C4}"/>
              </a:ext>
            </a:extLst>
          </p:cNvPr>
          <p:cNvSpPr txBox="1"/>
          <p:nvPr/>
        </p:nvSpPr>
        <p:spPr>
          <a:xfrm>
            <a:off x="271763" y="1146455"/>
            <a:ext cx="936254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76" b="1" dirty="0">
                <a:latin typeface="Helvetica Neue"/>
              </a:rPr>
              <a:t>EC2 – </a:t>
            </a:r>
            <a:r>
              <a:rPr lang="en-US" altLang="ko-KR" sz="2976" b="1" dirty="0" err="1">
                <a:latin typeface="Helvetica Neue"/>
              </a:rPr>
              <a:t>jupyter</a:t>
            </a:r>
            <a:r>
              <a:rPr lang="en-US" altLang="ko-KR" sz="2976" b="1" dirty="0">
                <a:latin typeface="Helvetica Neue"/>
              </a:rPr>
              <a:t> </a:t>
            </a:r>
            <a:r>
              <a:rPr lang="ko-KR" altLang="en-US" sz="2976" b="1" dirty="0" err="1">
                <a:latin typeface="Helvetica Neue"/>
              </a:rPr>
              <a:t>기본폴더</a:t>
            </a:r>
            <a:r>
              <a:rPr lang="ko-KR" altLang="en-US" sz="2976" b="1" dirty="0">
                <a:latin typeface="Helvetica Neue"/>
              </a:rPr>
              <a:t> 생성 및 </a:t>
            </a:r>
            <a:r>
              <a:rPr lang="en-US" altLang="ko-KR" sz="2976" b="1" dirty="0" err="1">
                <a:latin typeface="Helvetica Neue"/>
              </a:rPr>
              <a:t>pemkey</a:t>
            </a:r>
            <a:r>
              <a:rPr lang="en-US" altLang="ko-KR" sz="2976" b="1" dirty="0">
                <a:latin typeface="Helvetica Neue"/>
              </a:rPr>
              <a:t> </a:t>
            </a:r>
            <a:r>
              <a:rPr lang="ko-KR" altLang="en-US" sz="2976" b="1" dirty="0">
                <a:latin typeface="Helvetica Neue"/>
              </a:rPr>
              <a:t>생성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C903CBC-5070-4F50-8F92-2396FC27029E}"/>
              </a:ext>
            </a:extLst>
          </p:cNvPr>
          <p:cNvSpPr/>
          <p:nvPr/>
        </p:nvSpPr>
        <p:spPr>
          <a:xfrm>
            <a:off x="271763" y="1825256"/>
            <a:ext cx="8575311" cy="3297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ipython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from IPython.lib import passwd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passwd()                                             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jupyter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notebook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비밀번호 생성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나오는값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복사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exit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jupyter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notebook --generate-config 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쥬피터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기본설정 파일 생성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mkdir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certs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cd certs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sudo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openssl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req -x509 -nodes -days 365 -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newkey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rsa:1024 -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keyout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mycert.pem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-out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mycert.pem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cd ~ 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mkdir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Notebook                  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쥬피터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기본폴더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생성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cd ~/.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jupyter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/</a:t>
            </a: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499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26BF2C-C066-4069-9497-505B46B6C078}"/>
              </a:ext>
            </a:extLst>
          </p:cNvPr>
          <p:cNvSpPr txBox="1"/>
          <p:nvPr/>
        </p:nvSpPr>
        <p:spPr>
          <a:xfrm>
            <a:off x="271763" y="1146455"/>
            <a:ext cx="936254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76" b="1" dirty="0">
                <a:latin typeface="Helvetica Neue"/>
              </a:rPr>
              <a:t>EC2 – </a:t>
            </a:r>
            <a:r>
              <a:rPr lang="en-US" altLang="ko-KR" sz="2976" b="1" dirty="0">
                <a:solidFill>
                  <a:srgbClr val="444444"/>
                </a:solidFill>
                <a:latin typeface="Helvetica Neue"/>
              </a:rPr>
              <a:t>jupyter_notebook_config.py</a:t>
            </a:r>
            <a:r>
              <a:rPr lang="ko-KR" altLang="en-US" sz="2976" b="1" dirty="0">
                <a:solidFill>
                  <a:srgbClr val="444444"/>
                </a:solidFill>
                <a:latin typeface="Helvetica Neue"/>
              </a:rPr>
              <a:t> 설정</a:t>
            </a:r>
            <a:endParaRPr lang="en-US" altLang="ko-KR" sz="2976" b="1" dirty="0">
              <a:solidFill>
                <a:srgbClr val="444444"/>
              </a:solidFill>
              <a:latin typeface="Helvetica Neue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7D3EE04-046F-41A1-ABC2-1DDB2BA2161E}"/>
              </a:ext>
            </a:extLst>
          </p:cNvPr>
          <p:cNvSpPr/>
          <p:nvPr/>
        </p:nvSpPr>
        <p:spPr>
          <a:xfrm>
            <a:off x="271763" y="1825256"/>
            <a:ext cx="8575311" cy="398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vi jupyter_notebook_config.py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c =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get_config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()</a:t>
            </a: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# Kernel config</a:t>
            </a:r>
          </a:p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c.IPKernelApp.pylab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= 'inline'  # if you want plotting support always in your notebook</a:t>
            </a: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# Notebook config</a:t>
            </a:r>
          </a:p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c.NotebookApp.certfile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= u'/home/ubuntu/certs/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mycert.pem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' #location of your certificate file</a:t>
            </a:r>
          </a:p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c.NotebookApp.ip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= '*'</a:t>
            </a:r>
          </a:p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c.NotebookApp.open_browser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= False  #so that the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ipython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notebook does not opens up a browser by default</a:t>
            </a:r>
          </a:p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c.NotebookApp.password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=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u</a:t>
            </a:r>
            <a:r>
              <a:rPr lang="en-US" altLang="ko-KR" sz="1488" b="1" dirty="0" err="1">
                <a:solidFill>
                  <a:srgbClr val="FF0000"/>
                </a:solidFill>
                <a:latin typeface="Helvetica Neue"/>
              </a:rPr>
              <a:t>’ipython</a:t>
            </a:r>
            <a:r>
              <a:rPr lang="ko-KR" altLang="en-US" sz="1488" b="1" dirty="0">
                <a:solidFill>
                  <a:srgbClr val="FF0000"/>
                </a:solidFill>
                <a:latin typeface="Helvetica Neue"/>
              </a:rPr>
              <a:t> 에서 만든 </a:t>
            </a:r>
            <a:r>
              <a:rPr lang="en-US" altLang="ko-KR" sz="1488" b="1" dirty="0">
                <a:solidFill>
                  <a:srgbClr val="FF0000"/>
                </a:solidFill>
                <a:latin typeface="Helvetica Neue"/>
              </a:rPr>
              <a:t>passwd() </a:t>
            </a:r>
            <a:r>
              <a:rPr lang="ko-KR" altLang="en-US" sz="1488" b="1" dirty="0" err="1">
                <a:solidFill>
                  <a:srgbClr val="FF0000"/>
                </a:solidFill>
                <a:latin typeface="Helvetica Neue"/>
              </a:rPr>
              <a:t>복붙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'  #the encrypted password we generated above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# Set the port to 8888, the port we set up in the AWS EC2 set-up</a:t>
            </a:r>
          </a:p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c.NotebookApp.port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= 8888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#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쥬피터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기본실행폴더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설정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c.NotebookApp.notebook_dir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= ‘/home/ubuntu/Notebook’</a:t>
            </a:r>
          </a:p>
        </p:txBody>
      </p:sp>
    </p:spTree>
    <p:extLst>
      <p:ext uri="{BB962C8B-B14F-4D97-AF65-F5344CB8AC3E}">
        <p14:creationId xmlns:p14="http://schemas.microsoft.com/office/powerpoint/2010/main" val="73987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097601-7F52-4579-845F-9F27EDD992CA}"/>
              </a:ext>
            </a:extLst>
          </p:cNvPr>
          <p:cNvSpPr txBox="1"/>
          <p:nvPr/>
        </p:nvSpPr>
        <p:spPr>
          <a:xfrm>
            <a:off x="271763" y="1146455"/>
            <a:ext cx="936254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76" b="1" dirty="0">
                <a:latin typeface="Helvetica Neue"/>
              </a:rPr>
              <a:t>EC2 – </a:t>
            </a:r>
            <a:r>
              <a:rPr lang="en-US" altLang="ko-KR" sz="2976" b="1" dirty="0" err="1">
                <a:solidFill>
                  <a:srgbClr val="444444"/>
                </a:solidFill>
                <a:latin typeface="Helvetica Neue"/>
              </a:rPr>
              <a:t>jupyter</a:t>
            </a:r>
            <a:r>
              <a:rPr lang="en-US" altLang="ko-KR" sz="2976" b="1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ko-KR" altLang="en-US" sz="2976" b="1" dirty="0">
                <a:solidFill>
                  <a:srgbClr val="444444"/>
                </a:solidFill>
                <a:latin typeface="Helvetica Neue"/>
              </a:rPr>
              <a:t>접속하기</a:t>
            </a:r>
            <a:endParaRPr lang="en-US" altLang="ko-KR" sz="2976" b="1" dirty="0">
              <a:solidFill>
                <a:srgbClr val="444444"/>
              </a:solidFill>
              <a:latin typeface="Helvetica Neue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DC9EE4D-38C6-4F9D-832B-394CAC8562A1}"/>
              </a:ext>
            </a:extLst>
          </p:cNvPr>
          <p:cNvSpPr/>
          <p:nvPr/>
        </p:nvSpPr>
        <p:spPr>
          <a:xfrm>
            <a:off x="271763" y="1825256"/>
            <a:ext cx="8575311" cy="2153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jupyter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notebook</a:t>
            </a: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실행성공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!</a:t>
            </a: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로컬에서 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  <a:hlinkClick r:id="rId2"/>
              </a:rPr>
              <a:t>https://EC2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퍼블릭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DNS(IPV4)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주소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:8888</a:t>
            </a: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접속성공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! </a:t>
            </a:r>
          </a:p>
          <a:p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비밀번호는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ipython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에서 만든 비밀번호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90568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1E07E9-6633-48C2-9CE9-94D8BE567002}"/>
              </a:ext>
            </a:extLst>
          </p:cNvPr>
          <p:cNvSpPr txBox="1"/>
          <p:nvPr/>
        </p:nvSpPr>
        <p:spPr>
          <a:xfrm>
            <a:off x="271763" y="1146455"/>
            <a:ext cx="9362541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76" b="1" dirty="0">
                <a:latin typeface="Helvetica Neue"/>
              </a:rPr>
              <a:t>EC2 – </a:t>
            </a:r>
            <a:r>
              <a:rPr lang="en-US" altLang="ko-KR" sz="2976" b="1" dirty="0" err="1">
                <a:latin typeface="Helvetica Neue"/>
              </a:rPr>
              <a:t>jupyter</a:t>
            </a:r>
            <a:r>
              <a:rPr lang="ko-KR" altLang="en-US" sz="2976" b="1" dirty="0">
                <a:latin typeface="Helvetica Neue"/>
              </a:rPr>
              <a:t>와 </a:t>
            </a:r>
            <a:r>
              <a:rPr lang="en-US" altLang="ko-KR" sz="2976" b="1" dirty="0">
                <a:latin typeface="Helvetica Neue"/>
              </a:rPr>
              <a:t>s3 </a:t>
            </a:r>
            <a:r>
              <a:rPr lang="ko-KR" altLang="en-US" sz="2976" b="1" dirty="0">
                <a:latin typeface="Helvetica Neue"/>
              </a:rPr>
              <a:t>연결하기</a:t>
            </a:r>
            <a:endParaRPr lang="en-US" altLang="ko-KR" sz="2976" b="1" dirty="0">
              <a:latin typeface="Helvetica Neue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11D7172-A2D6-436F-9FFD-17BDFF572D67}"/>
              </a:ext>
            </a:extLst>
          </p:cNvPr>
          <p:cNvSpPr/>
          <p:nvPr/>
        </p:nvSpPr>
        <p:spPr>
          <a:xfrm>
            <a:off x="271763" y="1825256"/>
            <a:ext cx="8575311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Aws &gt;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내 보안 자격 증명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액세스 키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(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액세스 키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ID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및 비빌 액세스 키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)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생성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&gt; CSV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파일 저장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.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4DBA309-8809-4102-958E-E47FC5993509}"/>
              </a:ext>
            </a:extLst>
          </p:cNvPr>
          <p:cNvSpPr/>
          <p:nvPr/>
        </p:nvSpPr>
        <p:spPr>
          <a:xfrm>
            <a:off x="271763" y="2275028"/>
            <a:ext cx="8575311" cy="2153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pip install boto3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pip install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awscli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aws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configure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AWS Access Key Id,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AWSSecretKey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제대로 입력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Default region name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은 실행중인 인스턴스 가용영역 입력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, *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맨 뒤 알파벳 빼고 입력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!</a:t>
            </a: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Default output format :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엔터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$ </a:t>
            </a:r>
            <a:r>
              <a:rPr lang="en-US" altLang="ko-KR" sz="1488" b="1" dirty="0" err="1">
                <a:solidFill>
                  <a:srgbClr val="444444"/>
                </a:solidFill>
                <a:latin typeface="Helvetica Neue"/>
              </a:rPr>
              <a:t>aws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s3 ls         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본인 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s3 </a:t>
            </a:r>
            <a:r>
              <a:rPr lang="ko-KR" altLang="en-US" sz="1488" b="1" dirty="0" err="1">
                <a:solidFill>
                  <a:srgbClr val="444444"/>
                </a:solidFill>
                <a:latin typeface="Helvetica Neue"/>
              </a:rPr>
              <a:t>버킷나오면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성공</a:t>
            </a:r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!</a:t>
            </a:r>
            <a:r>
              <a:rPr lang="ko-KR" altLang="en-US" sz="1488" b="1" dirty="0">
                <a:solidFill>
                  <a:srgbClr val="444444"/>
                </a:solidFill>
                <a:latin typeface="Helvetica Neue"/>
              </a:rPr>
              <a:t> </a:t>
            </a:r>
            <a:endParaRPr lang="en-US" altLang="ko-KR" sz="1488" b="1" dirty="0">
              <a:solidFill>
                <a:srgbClr val="444444"/>
              </a:solidFill>
              <a:latin typeface="Helvetica Neue"/>
            </a:endParaRPr>
          </a:p>
          <a:p>
            <a:r>
              <a:rPr lang="en-US" altLang="ko-KR" sz="1488" b="1" dirty="0">
                <a:solidFill>
                  <a:srgbClr val="444444"/>
                </a:solidFill>
                <a:latin typeface="Helvetica Neue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6F5FA21-CC8D-476A-B243-1373AA47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27" y="3179112"/>
            <a:ext cx="716669" cy="921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C4247D7-B146-4A6E-BCA4-CC35941C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314" y="3864279"/>
            <a:ext cx="2528032" cy="4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563</Words>
  <Application>Microsoft Macintosh PowerPoint</Application>
  <PresentationFormat>Custom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DejaVu Sans</vt:lpstr>
      <vt:lpstr>Helvetica Neue</vt:lpstr>
      <vt:lpstr>Symbol</vt:lpstr>
      <vt:lpstr>Wingdings</vt:lpstr>
      <vt:lpstr>굴림</vt:lpstr>
      <vt:lpstr>나눔고딕</vt:lpstr>
      <vt:lpstr>맑은 고딕</vt:lpstr>
      <vt:lpstr>Office Theme</vt:lpstr>
      <vt:lpstr>분석개발환경 정의서</vt:lpstr>
      <vt:lpstr>아키텍처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User</cp:lastModifiedBy>
  <cp:revision>636</cp:revision>
  <dcterms:created xsi:type="dcterms:W3CDTF">2018-02-03T01:26:53Z</dcterms:created>
  <dcterms:modified xsi:type="dcterms:W3CDTF">2018-12-07T04:24:45Z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11</vt:i4>
  </property>
</Properties>
</file>