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60" r:id="rId3"/>
    <p:sldId id="262" r:id="rId4"/>
    <p:sldId id="261" r:id="rId5"/>
    <p:sldId id="258" r:id="rId6"/>
    <p:sldId id="264" r:id="rId7"/>
    <p:sldId id="270" r:id="rId8"/>
    <p:sldId id="272" r:id="rId9"/>
    <p:sldId id="284" r:id="rId10"/>
    <p:sldId id="271" r:id="rId11"/>
    <p:sldId id="263" r:id="rId12"/>
    <p:sldId id="275" r:id="rId13"/>
    <p:sldId id="277" r:id="rId14"/>
    <p:sldId id="294" r:id="rId15"/>
    <p:sldId id="293" r:id="rId16"/>
    <p:sldId id="278" r:id="rId17"/>
    <p:sldId id="279" r:id="rId18"/>
    <p:sldId id="280" r:id="rId19"/>
    <p:sldId id="291" r:id="rId20"/>
    <p:sldId id="265" r:id="rId21"/>
    <p:sldId id="281" r:id="rId22"/>
    <p:sldId id="282" r:id="rId23"/>
    <p:sldId id="283" r:id="rId24"/>
    <p:sldId id="295" r:id="rId25"/>
  </p:sldIdLst>
  <p:sldSz cx="12192000" cy="6858000"/>
  <p:notesSz cx="6858000" cy="9144000"/>
  <p:embeddedFontLs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pos="574" userDrawn="1">
          <p15:clr>
            <a:srgbClr val="A4A3A4"/>
          </p15:clr>
        </p15:guide>
        <p15:guide id="5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11ABF-D343-41E8-9672-263ED32BB06E}" v="158" dt="2020-04-12T04:11:44.637"/>
    <p1510:client id="{2ED1024F-C845-42CC-A074-9C281E03C0C9}" v="320" dt="2020-04-12T08:11:23.393"/>
    <p1510:client id="{ACE5579A-9233-4C9F-9B6C-C54F84410B37}" v="60" dt="2020-04-12T03:48:09.871"/>
    <p1510:client id="{BB420FD0-3EC0-4B65-81B7-3AA206F91FA5}" v="325" dt="2020-04-12T02:46:35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8"/>
      </p:cViewPr>
      <p:guideLst>
        <p:guide orient="horz" pos="2160"/>
        <p:guide pos="3840"/>
        <p:guide orient="horz" pos="958"/>
        <p:guide pos="574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 JinSeop" userId="c40f7fbe82cfb90a" providerId="LiveId" clId="{84AA0560-3411-43A6-9124-2A52F4FC3884}"/>
    <pc:docChg chg="modSld">
      <pc:chgData name="Im JinSeop" userId="c40f7fbe82cfb90a" providerId="LiveId" clId="{84AA0560-3411-43A6-9124-2A52F4FC3884}" dt="2020-04-10T01:53:12.066" v="28" actId="113"/>
      <pc:docMkLst>
        <pc:docMk/>
      </pc:docMkLst>
      <pc:sldChg chg="modSp mod">
        <pc:chgData name="Im JinSeop" userId="c40f7fbe82cfb90a" providerId="LiveId" clId="{84AA0560-3411-43A6-9124-2A52F4FC3884}" dt="2020-04-10T01:52:36.800" v="26" actId="113"/>
        <pc:sldMkLst>
          <pc:docMk/>
          <pc:sldMk cId="1723337297" sldId="260"/>
        </pc:sldMkLst>
        <pc:spChg chg="mod">
          <ac:chgData name="Im JinSeop" userId="c40f7fbe82cfb90a" providerId="LiveId" clId="{84AA0560-3411-43A6-9124-2A52F4FC3884}" dt="2020-04-10T01:52:36.800" v="26" actId="113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2:36.800" v="26" actId="113"/>
          <ac:spMkLst>
            <pc:docMk/>
            <pc:sldMk cId="1723337297" sldId="260"/>
            <ac:spMk id="7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2:36.800" v="26" actId="113"/>
          <ac:spMkLst>
            <pc:docMk/>
            <pc:sldMk cId="1723337297" sldId="260"/>
            <ac:spMk id="9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2:36.800" v="26" actId="113"/>
          <ac:spMkLst>
            <pc:docMk/>
            <pc:sldMk cId="1723337297" sldId="260"/>
            <ac:spMk id="11" creationId="{00000000-0000-0000-0000-000000000000}"/>
          </ac:spMkLst>
        </pc:spChg>
      </pc:sldChg>
      <pc:sldChg chg="modSp mod">
        <pc:chgData name="Im JinSeop" userId="c40f7fbe82cfb90a" providerId="LiveId" clId="{84AA0560-3411-43A6-9124-2A52F4FC3884}" dt="2020-04-10T01:53:12.066" v="28" actId="113"/>
        <pc:sldMkLst>
          <pc:docMk/>
          <pc:sldMk cId="2240987367" sldId="262"/>
        </pc:sldMkLst>
        <pc:spChg chg="mod">
          <ac:chgData name="Im JinSeop" userId="c40f7fbe82cfb90a" providerId="LiveId" clId="{84AA0560-3411-43A6-9124-2A52F4FC3884}" dt="2020-04-10T01:53:12.066" v="28" actId="113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3:12.066" v="28" actId="113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3:12.066" v="28" actId="113"/>
          <ac:spMkLst>
            <pc:docMk/>
            <pc:sldMk cId="2240987367" sldId="262"/>
            <ac:spMk id="9" creationId="{00000000-0000-0000-0000-000000000000}"/>
          </ac:spMkLst>
        </pc:spChg>
        <pc:spChg chg="mod">
          <ac:chgData name="Im JinSeop" userId="c40f7fbe82cfb90a" providerId="LiveId" clId="{84AA0560-3411-43A6-9124-2A52F4FC3884}" dt="2020-04-10T01:53:12.066" v="28" actId="113"/>
          <ac:spMkLst>
            <pc:docMk/>
            <pc:sldMk cId="2240987367" sldId="262"/>
            <ac:spMk id="11" creationId="{00000000-0000-0000-0000-000000000000}"/>
          </ac:spMkLst>
        </pc:spChg>
      </pc:sldChg>
      <pc:sldChg chg="modSp mod">
        <pc:chgData name="Im JinSeop" userId="c40f7fbe82cfb90a" providerId="LiveId" clId="{84AA0560-3411-43A6-9124-2A52F4FC3884}" dt="2020-04-08T01:54:55.371" v="24" actId="20577"/>
        <pc:sldMkLst>
          <pc:docMk/>
          <pc:sldMk cId="4099301703" sldId="278"/>
        </pc:sldMkLst>
        <pc:graphicFrameChg chg="modGraphic">
          <ac:chgData name="Im JinSeop" userId="c40f7fbe82cfb90a" providerId="LiveId" clId="{84AA0560-3411-43A6-9124-2A52F4FC3884}" dt="2020-04-08T01:54:55.371" v="24" actId="20577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</pc:docChg>
  </pc:docChgLst>
  <pc:docChgLst>
    <pc:chgData name="Im JinSeop" userId="c40f7fbe82cfb90a" providerId="LiveId" clId="{BB420FD0-3EC0-4B65-81B7-3AA206F91FA5}"/>
    <pc:docChg chg="undo custSel addSld delSld modSld sldOrd">
      <pc:chgData name="Im JinSeop" userId="c40f7fbe82cfb90a" providerId="LiveId" clId="{BB420FD0-3EC0-4B65-81B7-3AA206F91FA5}" dt="2020-04-12T02:47:21.702" v="7136" actId="20577"/>
      <pc:docMkLst>
        <pc:docMk/>
      </pc:docMkLst>
      <pc:sldChg chg="modSp mod">
        <pc:chgData name="Im JinSeop" userId="c40f7fbe82cfb90a" providerId="LiveId" clId="{BB420FD0-3EC0-4B65-81B7-3AA206F91FA5}" dt="2020-03-31T13:09:49.430" v="2" actId="255"/>
        <pc:sldMkLst>
          <pc:docMk/>
          <pc:sldMk cId="228288368" sldId="257"/>
        </pc:sldMkLst>
        <pc:spChg chg="mod">
          <ac:chgData name="Im JinSeop" userId="c40f7fbe82cfb90a" providerId="LiveId" clId="{BB420FD0-3EC0-4B65-81B7-3AA206F91FA5}" dt="2020-03-31T13:09:49.430" v="2" actId="255"/>
          <ac:spMkLst>
            <pc:docMk/>
            <pc:sldMk cId="228288368" sldId="257"/>
            <ac:spMk id="2" creationId="{00000000-0000-0000-0000-000000000000}"/>
          </ac:spMkLst>
        </pc:spChg>
      </pc:sldChg>
      <pc:sldChg chg="modSp mod">
        <pc:chgData name="Im JinSeop" userId="c40f7fbe82cfb90a" providerId="LiveId" clId="{BB420FD0-3EC0-4B65-81B7-3AA206F91FA5}" dt="2020-04-12T01:35:21.539" v="3098"/>
        <pc:sldMkLst>
          <pc:docMk/>
          <pc:sldMk cId="2825203591" sldId="264"/>
        </pc:sldMkLst>
        <pc:spChg chg="mod">
          <ac:chgData name="Im JinSeop" userId="c40f7fbe82cfb90a" providerId="LiveId" clId="{BB420FD0-3EC0-4B65-81B7-3AA206F91FA5}" dt="2020-04-12T01:35:21.539" v="3098"/>
          <ac:spMkLst>
            <pc:docMk/>
            <pc:sldMk cId="2825203591" sldId="264"/>
            <ac:spMk id="12" creationId="{CD428C1B-618F-4493-A909-2C3442765402}"/>
          </ac:spMkLst>
        </pc:spChg>
      </pc:sldChg>
      <pc:sldChg chg="delSp del">
        <pc:chgData name="Im JinSeop" userId="c40f7fbe82cfb90a" providerId="LiveId" clId="{BB420FD0-3EC0-4B65-81B7-3AA206F91FA5}" dt="2020-04-12T02:47:14.962" v="7135" actId="2696"/>
        <pc:sldMkLst>
          <pc:docMk/>
          <pc:sldMk cId="4116967652" sldId="269"/>
        </pc:sldMkLst>
        <pc:spChg chg="del">
          <ac:chgData name="Im JinSeop" userId="c40f7fbe82cfb90a" providerId="LiveId" clId="{BB420FD0-3EC0-4B65-81B7-3AA206F91FA5}" dt="2020-04-12T02:14:45.914" v="6233" actId="478"/>
          <ac:spMkLst>
            <pc:docMk/>
            <pc:sldMk cId="4116967652" sldId="269"/>
            <ac:spMk id="2" creationId="{00000000-0000-0000-0000-000000000000}"/>
          </ac:spMkLst>
        </pc:spChg>
        <pc:spChg chg="del">
          <ac:chgData name="Im JinSeop" userId="c40f7fbe82cfb90a" providerId="LiveId" clId="{BB420FD0-3EC0-4B65-81B7-3AA206F91FA5}" dt="2020-04-12T02:14:45.914" v="6233" actId="478"/>
          <ac:spMkLst>
            <pc:docMk/>
            <pc:sldMk cId="4116967652" sldId="269"/>
            <ac:spMk id="3" creationId="{00000000-0000-0000-0000-000000000000}"/>
          </ac:spMkLst>
        </pc:spChg>
        <pc:picChg chg="del">
          <ac:chgData name="Im JinSeop" userId="c40f7fbe82cfb90a" providerId="LiveId" clId="{BB420FD0-3EC0-4B65-81B7-3AA206F91FA5}" dt="2020-04-12T02:14:45.914" v="6233" actId="478"/>
          <ac:picMkLst>
            <pc:docMk/>
            <pc:sldMk cId="4116967652" sldId="269"/>
            <ac:picMk id="1026" creationId="{6DEC09C8-F17F-4319-8E35-0DC19A0F98EB}"/>
          </ac:picMkLst>
        </pc:picChg>
      </pc:sldChg>
      <pc:sldChg chg="delSp modSp mod">
        <pc:chgData name="Im JinSeop" userId="c40f7fbe82cfb90a" providerId="LiveId" clId="{BB420FD0-3EC0-4B65-81B7-3AA206F91FA5}" dt="2020-04-12T01:38:40.884" v="3252"/>
        <pc:sldMkLst>
          <pc:docMk/>
          <pc:sldMk cId="3448545761" sldId="271"/>
        </pc:sldMkLst>
        <pc:spChg chg="mod">
          <ac:chgData name="Im JinSeop" userId="c40f7fbe82cfb90a" providerId="LiveId" clId="{BB420FD0-3EC0-4B65-81B7-3AA206F91FA5}" dt="2020-04-12T01:37:27.100" v="3132" actId="113"/>
          <ac:spMkLst>
            <pc:docMk/>
            <pc:sldMk cId="3448545761" sldId="271"/>
            <ac:spMk id="2" creationId="{EFAE3789-D8CC-460E-B7A8-35EF3C738781}"/>
          </ac:spMkLst>
        </pc:spChg>
        <pc:spChg chg="mod">
          <ac:chgData name="Im JinSeop" userId="c40f7fbe82cfb90a" providerId="LiveId" clId="{BB420FD0-3EC0-4B65-81B7-3AA206F91FA5}" dt="2020-04-05T10:45:59.394" v="773" actId="6549"/>
          <ac:spMkLst>
            <pc:docMk/>
            <pc:sldMk cId="3448545761" sldId="271"/>
            <ac:spMk id="3" creationId="{1C8399FD-8407-40F1-91D4-FF8336A03D47}"/>
          </ac:spMkLst>
        </pc:spChg>
        <pc:spChg chg="mod">
          <ac:chgData name="Im JinSeop" userId="c40f7fbe82cfb90a" providerId="LiveId" clId="{BB420FD0-3EC0-4B65-81B7-3AA206F91FA5}" dt="2020-04-05T11:10:46.595" v="883" actId="20577"/>
          <ac:spMkLst>
            <pc:docMk/>
            <pc:sldMk cId="3448545761" sldId="271"/>
            <ac:spMk id="6" creationId="{842166FA-B1C1-4262-A02E-FD7A462D2C03}"/>
          </ac:spMkLst>
        </pc:spChg>
        <pc:spChg chg="mod">
          <ac:chgData name="Im JinSeop" userId="c40f7fbe82cfb90a" providerId="LiveId" clId="{BB420FD0-3EC0-4B65-81B7-3AA206F91FA5}" dt="2020-04-12T01:37:22.457" v="3130" actId="207"/>
          <ac:spMkLst>
            <pc:docMk/>
            <pc:sldMk cId="3448545761" sldId="271"/>
            <ac:spMk id="10" creationId="{D4436C8E-321C-4B04-AC86-35AC32B2FA6A}"/>
          </ac:spMkLst>
        </pc:spChg>
        <pc:spChg chg="del mod">
          <ac:chgData name="Im JinSeop" userId="c40f7fbe82cfb90a" providerId="LiveId" clId="{BB420FD0-3EC0-4B65-81B7-3AA206F91FA5}" dt="2020-04-05T11:10:11.921" v="857" actId="478"/>
          <ac:spMkLst>
            <pc:docMk/>
            <pc:sldMk cId="3448545761" sldId="271"/>
            <ac:spMk id="13" creationId="{F3BBC177-97EA-4BBB-B73F-66DF73BEBC1B}"/>
          </ac:spMkLst>
        </pc:spChg>
        <pc:spChg chg="mod">
          <ac:chgData name="Im JinSeop" userId="c40f7fbe82cfb90a" providerId="LiveId" clId="{BB420FD0-3EC0-4B65-81B7-3AA206F91FA5}" dt="2020-04-05T11:10:48.865" v="884" actId="6549"/>
          <ac:spMkLst>
            <pc:docMk/>
            <pc:sldMk cId="3448545761" sldId="271"/>
            <ac:spMk id="14" creationId="{CBB78831-065F-4FCC-BCFE-8E0E121DBEC1}"/>
          </ac:spMkLst>
        </pc:spChg>
        <pc:spChg chg="mod">
          <ac:chgData name="Im JinSeop" userId="c40f7fbe82cfb90a" providerId="LiveId" clId="{BB420FD0-3EC0-4B65-81B7-3AA206F91FA5}" dt="2020-04-12T01:38:40.884" v="3252"/>
          <ac:spMkLst>
            <pc:docMk/>
            <pc:sldMk cId="3448545761" sldId="271"/>
            <ac:spMk id="38" creationId="{9306709A-122D-4A9C-AB1E-593280C65800}"/>
          </ac:spMkLst>
        </pc:spChg>
        <pc:cxnChg chg="mod">
          <ac:chgData name="Im JinSeop" userId="c40f7fbe82cfb90a" providerId="LiveId" clId="{BB420FD0-3EC0-4B65-81B7-3AA206F91FA5}" dt="2020-04-12T01:36:48.660" v="3105" actId="1076"/>
          <ac:cxnSpMkLst>
            <pc:docMk/>
            <pc:sldMk cId="3448545761" sldId="271"/>
            <ac:cxnSpMk id="8" creationId="{38A7135A-E541-4FF3-9ED0-074750215210}"/>
          </ac:cxnSpMkLst>
        </pc:cxnChg>
        <pc:cxnChg chg="mod">
          <ac:chgData name="Im JinSeop" userId="c40f7fbe82cfb90a" providerId="LiveId" clId="{BB420FD0-3EC0-4B65-81B7-3AA206F91FA5}" dt="2020-04-12T01:36:51.764" v="3106" actId="1076"/>
          <ac:cxnSpMkLst>
            <pc:docMk/>
            <pc:sldMk cId="3448545761" sldId="271"/>
            <ac:cxnSpMk id="19" creationId="{9AF2BA67-7C4D-4256-A00E-EC2F6B2103CF}"/>
          </ac:cxnSpMkLst>
        </pc:cxnChg>
        <pc:cxnChg chg="del mod">
          <ac:chgData name="Im JinSeop" userId="c40f7fbe82cfb90a" providerId="LiveId" clId="{BB420FD0-3EC0-4B65-81B7-3AA206F91FA5}" dt="2020-04-05T11:10:13.341" v="858" actId="478"/>
          <ac:cxnSpMkLst>
            <pc:docMk/>
            <pc:sldMk cId="3448545761" sldId="271"/>
            <ac:cxnSpMk id="20" creationId="{AC4EDDDB-6F36-412C-92B4-E5041B18D6FF}"/>
          </ac:cxnSpMkLst>
        </pc:cxnChg>
      </pc:sldChg>
      <pc:sldChg chg="addSp delSp modSp mod">
        <pc:chgData name="Im JinSeop" userId="c40f7fbe82cfb90a" providerId="LiveId" clId="{BB420FD0-3EC0-4B65-81B7-3AA206F91FA5}" dt="2020-04-12T01:36:19.339" v="3103" actId="207"/>
        <pc:sldMkLst>
          <pc:docMk/>
          <pc:sldMk cId="3630700631" sldId="272"/>
        </pc:sldMkLst>
        <pc:spChg chg="add del mod">
          <ac:chgData name="Im JinSeop" userId="c40f7fbe82cfb90a" providerId="LiveId" clId="{BB420FD0-3EC0-4B65-81B7-3AA206F91FA5}" dt="2020-04-05T08:54:51.766" v="196" actId="478"/>
          <ac:spMkLst>
            <pc:docMk/>
            <pc:sldMk cId="3630700631" sldId="272"/>
            <ac:spMk id="8" creationId="{27167441-2122-499B-8067-77A1A77EAD2F}"/>
          </ac:spMkLst>
        </pc:spChg>
        <pc:spChg chg="add del mod">
          <ac:chgData name="Im JinSeop" userId="c40f7fbe82cfb90a" providerId="LiveId" clId="{BB420FD0-3EC0-4B65-81B7-3AA206F91FA5}" dt="2020-04-05T10:07:09.334" v="274" actId="478"/>
          <ac:spMkLst>
            <pc:docMk/>
            <pc:sldMk cId="3630700631" sldId="272"/>
            <ac:spMk id="9" creationId="{2ED6556D-D355-47FF-A8A7-33C774A9BD02}"/>
          </ac:spMkLst>
        </pc:spChg>
        <pc:spChg chg="add del mod">
          <ac:chgData name="Im JinSeop" userId="c40f7fbe82cfb90a" providerId="LiveId" clId="{BB420FD0-3EC0-4B65-81B7-3AA206F91FA5}" dt="2020-04-12T01:36:19.339" v="3103" actId="207"/>
          <ac:spMkLst>
            <pc:docMk/>
            <pc:sldMk cId="3630700631" sldId="272"/>
            <ac:spMk id="10" creationId="{E0281980-E5D6-40A7-B155-3C2D1B13AA53}"/>
          </ac:spMkLst>
        </pc:spChg>
        <pc:spChg chg="add del mod">
          <ac:chgData name="Im JinSeop" userId="c40f7fbe82cfb90a" providerId="LiveId" clId="{BB420FD0-3EC0-4B65-81B7-3AA206F91FA5}" dt="2020-04-05T10:07:08.425" v="273" actId="478"/>
          <ac:spMkLst>
            <pc:docMk/>
            <pc:sldMk cId="3630700631" sldId="272"/>
            <ac:spMk id="11" creationId="{5E820278-06BC-4BF0-AC4B-A14D147B05EA}"/>
          </ac:spMkLst>
        </pc:spChg>
        <pc:spChg chg="add del mod">
          <ac:chgData name="Im JinSeop" userId="c40f7fbe82cfb90a" providerId="LiveId" clId="{BB420FD0-3EC0-4B65-81B7-3AA206F91FA5}" dt="2020-04-05T08:56:59.826" v="269" actId="478"/>
          <ac:spMkLst>
            <pc:docMk/>
            <pc:sldMk cId="3630700631" sldId="272"/>
            <ac:spMk id="13" creationId="{36037D9C-F4AA-4628-BAAE-8D3755B168C8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14" creationId="{4AB21B07-9CEC-4DD0-BBD4-72908D507F69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15" creationId="{56518843-4519-4C5F-B2EF-2AFD3A1184A8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16" creationId="{4842BEF8-308B-4034-B8DE-D0BFD0B37260}"/>
          </ac:spMkLst>
        </pc:spChg>
        <pc:spChg chg="add mod">
          <ac:chgData name="Im JinSeop" userId="c40f7fbe82cfb90a" providerId="LiveId" clId="{BB420FD0-3EC0-4B65-81B7-3AA206F91FA5}" dt="2020-04-12T01:35:35.094" v="3099" actId="1035"/>
          <ac:spMkLst>
            <pc:docMk/>
            <pc:sldMk cId="3630700631" sldId="272"/>
            <ac:spMk id="17" creationId="{13546FDA-8DB9-429B-B421-0CF18F50EFD6}"/>
          </ac:spMkLst>
        </pc:spChg>
        <pc:spChg chg="mod">
          <ac:chgData name="Im JinSeop" userId="c40f7fbe82cfb90a" providerId="LiveId" clId="{BB420FD0-3EC0-4B65-81B7-3AA206F91FA5}" dt="2020-04-05T07:52:02.204" v="97" actId="1076"/>
          <ac:spMkLst>
            <pc:docMk/>
            <pc:sldMk cId="3630700631" sldId="272"/>
            <ac:spMk id="18" creationId="{446ABC95-5C1D-4F29-B39B-389795BB8D6E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19" creationId="{A7518F32-B1AF-4A78-9FF7-A9A83A82CC44}"/>
          </ac:spMkLst>
        </pc:spChg>
        <pc:spChg chg="add mo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20" creationId="{957C462E-3499-4A17-BD07-86E73690292A}"/>
          </ac:spMkLst>
        </pc:spChg>
        <pc:spChg chg="mod">
          <ac:chgData name="Im JinSeop" userId="c40f7fbe82cfb90a" providerId="LiveId" clId="{BB420FD0-3EC0-4B65-81B7-3AA206F91FA5}" dt="2020-04-12T01:36:07.469" v="3102" actId="1076"/>
          <ac:spMkLst>
            <pc:docMk/>
            <pc:sldMk cId="3630700631" sldId="272"/>
            <ac:spMk id="21" creationId="{D06E3C79-A98E-4A3F-8FCF-8F4CBAB64DFC}"/>
          </ac:spMkLst>
        </pc:spChg>
        <pc:spChg chg="add del mod ord">
          <ac:chgData name="Im JinSeop" userId="c40f7fbe82cfb90a" providerId="LiveId" clId="{BB420FD0-3EC0-4B65-81B7-3AA206F91FA5}" dt="2020-04-05T11:13:03.513" v="959" actId="1036"/>
          <ac:spMkLst>
            <pc:docMk/>
            <pc:sldMk cId="3630700631" sldId="272"/>
            <ac:spMk id="22" creationId="{A852CAC1-F1FB-441C-B74E-0B91B2BFD4DE}"/>
          </ac:spMkLst>
        </pc:spChg>
        <pc:spChg chg="add del mod ord">
          <ac:chgData name="Im JinSeop" userId="c40f7fbe82cfb90a" providerId="LiveId" clId="{BB420FD0-3EC0-4B65-81B7-3AA206F91FA5}" dt="2020-04-05T10:23:11.910" v="544" actId="478"/>
          <ac:spMkLst>
            <pc:docMk/>
            <pc:sldMk cId="3630700631" sldId="272"/>
            <ac:spMk id="23" creationId="{2CAF6F97-16CA-42ED-87F1-7E62DE19D24F}"/>
          </ac:spMkLst>
        </pc:spChg>
        <pc:graphicFrameChg chg="del mod">
          <ac:chgData name="Im JinSeop" userId="c40f7fbe82cfb90a" providerId="LiveId" clId="{BB420FD0-3EC0-4B65-81B7-3AA206F91FA5}" dt="2020-04-05T07:52:09.314" v="99" actId="478"/>
          <ac:graphicFrameMkLst>
            <pc:docMk/>
            <pc:sldMk cId="3630700631" sldId="272"/>
            <ac:graphicFrameMk id="7" creationId="{AAC2E724-712A-48E3-9BCB-F132E06C43C8}"/>
          </ac:graphicFrameMkLst>
        </pc:graphicFrameChg>
        <pc:cxnChg chg="add mod">
          <ac:chgData name="Im JinSeop" userId="c40f7fbe82cfb90a" providerId="LiveId" clId="{BB420FD0-3EC0-4B65-81B7-3AA206F91FA5}" dt="2020-04-05T11:13:03.513" v="959" actId="1036"/>
          <ac:cxnSpMkLst>
            <pc:docMk/>
            <pc:sldMk cId="3630700631" sldId="272"/>
            <ac:cxnSpMk id="3" creationId="{13FBD6F6-9CDC-48A6-95A2-D1BD43527073}"/>
          </ac:cxnSpMkLst>
        </pc:cxnChg>
        <pc:cxnChg chg="add mod">
          <ac:chgData name="Im JinSeop" userId="c40f7fbe82cfb90a" providerId="LiveId" clId="{BB420FD0-3EC0-4B65-81B7-3AA206F91FA5}" dt="2020-04-12T01:36:01.312" v="3101" actId="208"/>
          <ac:cxnSpMkLst>
            <pc:docMk/>
            <pc:sldMk cId="3630700631" sldId="272"/>
            <ac:cxnSpMk id="6" creationId="{BEF1A2B9-506A-40F3-B70A-665A25A12316}"/>
          </ac:cxnSpMkLst>
        </pc:cxnChg>
        <pc:cxnChg chg="add del mod">
          <ac:chgData name="Im JinSeop" userId="c40f7fbe82cfb90a" providerId="LiveId" clId="{BB420FD0-3EC0-4B65-81B7-3AA206F91FA5}" dt="2020-04-05T10:23:15.130" v="545" actId="478"/>
          <ac:cxnSpMkLst>
            <pc:docMk/>
            <pc:sldMk cId="3630700631" sldId="272"/>
            <ac:cxnSpMk id="24" creationId="{F8B0221E-A130-4E35-ABA0-815E900AD159}"/>
          </ac:cxnSpMkLst>
        </pc:cxnChg>
        <pc:cxnChg chg="add mod">
          <ac:chgData name="Im JinSeop" userId="c40f7fbe82cfb90a" providerId="LiveId" clId="{BB420FD0-3EC0-4B65-81B7-3AA206F91FA5}" dt="2020-04-05T11:13:03.513" v="959" actId="1036"/>
          <ac:cxnSpMkLst>
            <pc:docMk/>
            <pc:sldMk cId="3630700631" sldId="272"/>
            <ac:cxnSpMk id="26" creationId="{25EF46B8-9810-4CAF-A60D-49E4988827AE}"/>
          </ac:cxnSpMkLst>
        </pc:cxnChg>
        <pc:cxnChg chg="add del mod">
          <ac:chgData name="Im JinSeop" userId="c40f7fbe82cfb90a" providerId="LiveId" clId="{BB420FD0-3EC0-4B65-81B7-3AA206F91FA5}" dt="2020-04-05T10:23:16.360" v="546" actId="478"/>
          <ac:cxnSpMkLst>
            <pc:docMk/>
            <pc:sldMk cId="3630700631" sldId="272"/>
            <ac:cxnSpMk id="29" creationId="{A287FDD1-63E0-4A63-A072-F3F677C1A26E}"/>
          </ac:cxnSpMkLst>
        </pc:cxnChg>
      </pc:sldChg>
      <pc:sldChg chg="addSp delSp modSp mod">
        <pc:chgData name="Im JinSeop" userId="c40f7fbe82cfb90a" providerId="LiveId" clId="{BB420FD0-3EC0-4B65-81B7-3AA206F91FA5}" dt="2020-04-05T11:50:11.079" v="2810"/>
        <pc:sldMkLst>
          <pc:docMk/>
          <pc:sldMk cId="3422475063" sldId="273"/>
        </pc:sldMkLst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2" creationId="{50883E7A-393B-4191-913E-D24E73C5DA24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6" creationId="{DEE59B0C-D842-4382-9A29-29FF82573DFC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7" creationId="{AE55510D-490A-489D-88A1-51AB029ABD69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8" creationId="{F9B1C0A7-1901-49B4-B81A-D9FA474519F0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9" creationId="{762E9EA0-1DB3-4E04-B7A1-A86A68283699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10" creationId="{94ACD6E0-F806-406D-8338-62632E47EADE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11" creationId="{A8E09E3F-8249-4734-A2A3-81AF5B109838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13" creationId="{0F7CE83D-9380-4363-AACD-55CB4BCE69D5}"/>
          </ac:spMkLst>
        </pc:spChg>
        <pc:spChg chg="add del mod">
          <ac:chgData name="Im JinSeop" userId="c40f7fbe82cfb90a" providerId="LiveId" clId="{BB420FD0-3EC0-4B65-81B7-3AA206F91FA5}" dt="2020-04-05T11:40:24.517" v="1132"/>
          <ac:spMkLst>
            <pc:docMk/>
            <pc:sldMk cId="3422475063" sldId="273"/>
            <ac:spMk id="17" creationId="{D9926027-DBBF-4C00-97B2-D23BC56371AD}"/>
          </ac:spMkLst>
        </pc:spChg>
        <pc:spChg chg="mod">
          <ac:chgData name="Im JinSeop" userId="c40f7fbe82cfb90a" providerId="LiveId" clId="{BB420FD0-3EC0-4B65-81B7-3AA206F91FA5}" dt="2020-04-05T11:39:12.060" v="1129"/>
          <ac:spMkLst>
            <pc:docMk/>
            <pc:sldMk cId="3422475063" sldId="273"/>
            <ac:spMk id="18" creationId="{446ABC95-5C1D-4F29-B39B-389795BB8D6E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19" creationId="{6230AC83-976C-480C-9BF3-B9135BD50726}"/>
          </ac:spMkLst>
        </pc:spChg>
        <pc:spChg chg="add mod">
          <ac:chgData name="Im JinSeop" userId="c40f7fbe82cfb90a" providerId="LiveId" clId="{BB420FD0-3EC0-4B65-81B7-3AA206F91FA5}" dt="2020-04-05T11:40:57.364" v="1186" actId="404"/>
          <ac:spMkLst>
            <pc:docMk/>
            <pc:sldMk cId="3422475063" sldId="273"/>
            <ac:spMk id="20" creationId="{599A2911-1737-430B-ADEE-8C154F7085CF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21" creationId="{85EF5EC1-3222-44E5-BA31-0001718A29C8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22" creationId="{14A02E83-49BF-47C3-A5B8-EC65AD369144}"/>
          </ac:spMkLst>
        </pc:spChg>
        <pc:spChg chg="del">
          <ac:chgData name="Im JinSeop" userId="c40f7fbe82cfb90a" providerId="LiveId" clId="{BB420FD0-3EC0-4B65-81B7-3AA206F91FA5}" dt="2020-04-05T11:11:24.076" v="885" actId="478"/>
          <ac:spMkLst>
            <pc:docMk/>
            <pc:sldMk cId="3422475063" sldId="273"/>
            <ac:spMk id="23" creationId="{08EC005E-C3A4-46BE-8353-B1C63DE64699}"/>
          </ac:spMkLst>
        </pc:spChg>
        <pc:spChg chg="add mod">
          <ac:chgData name="Im JinSeop" userId="c40f7fbe82cfb90a" providerId="LiveId" clId="{BB420FD0-3EC0-4B65-81B7-3AA206F91FA5}" dt="2020-04-05T11:45:44.389" v="1993" actId="1035"/>
          <ac:spMkLst>
            <pc:docMk/>
            <pc:sldMk cId="3422475063" sldId="273"/>
            <ac:spMk id="24" creationId="{6B96A541-F4AC-4050-8767-AD3E6FC5C40B}"/>
          </ac:spMkLst>
        </pc:spChg>
        <pc:graphicFrameChg chg="add mod modGraphic">
          <ac:chgData name="Im JinSeop" userId="c40f7fbe82cfb90a" providerId="LiveId" clId="{BB420FD0-3EC0-4B65-81B7-3AA206F91FA5}" dt="2020-04-05T11:50:11.079" v="2810"/>
          <ac:graphicFrameMkLst>
            <pc:docMk/>
            <pc:sldMk cId="3422475063" sldId="273"/>
            <ac:graphicFrameMk id="15" creationId="{B5197EF2-EB2D-4902-983B-4B3D60EB0C1F}"/>
          </ac:graphicFrameMkLst>
        </pc:graphicFrameChg>
        <pc:graphicFrameChg chg="add mod modGraphic">
          <ac:chgData name="Im JinSeop" userId="c40f7fbe82cfb90a" providerId="LiveId" clId="{BB420FD0-3EC0-4B65-81B7-3AA206F91FA5}" dt="2020-04-05T11:45:37.244" v="1953"/>
          <ac:graphicFrameMkLst>
            <pc:docMk/>
            <pc:sldMk cId="3422475063" sldId="273"/>
            <ac:graphicFrameMk id="25" creationId="{1EB4DA31-7498-46EF-B26C-212E2E0FB4BC}"/>
          </ac:graphicFrameMkLst>
        </pc:graphicFrameChg>
        <pc:cxnChg chg="del">
          <ac:chgData name="Im JinSeop" userId="c40f7fbe82cfb90a" providerId="LiveId" clId="{BB420FD0-3EC0-4B65-81B7-3AA206F91FA5}" dt="2020-04-05T11:11:24.076" v="885" actId="478"/>
          <ac:cxnSpMkLst>
            <pc:docMk/>
            <pc:sldMk cId="3422475063" sldId="273"/>
            <ac:cxnSpMk id="3" creationId="{60DC2F82-2BBD-43DE-B7D9-06F2C05496CA}"/>
          </ac:cxnSpMkLst>
        </pc:cxnChg>
        <pc:cxnChg chg="del">
          <ac:chgData name="Im JinSeop" userId="c40f7fbe82cfb90a" providerId="LiveId" clId="{BB420FD0-3EC0-4B65-81B7-3AA206F91FA5}" dt="2020-04-05T11:11:24.076" v="885" actId="478"/>
          <ac:cxnSpMkLst>
            <pc:docMk/>
            <pc:sldMk cId="3422475063" sldId="273"/>
            <ac:cxnSpMk id="14" creationId="{39BEEB7E-B9DA-41C8-8969-F7C41B7DD0EC}"/>
          </ac:cxnSpMkLst>
        </pc:cxnChg>
      </pc:sldChg>
      <pc:sldChg chg="addSp delSp modSp mod">
        <pc:chgData name="Im JinSeop" userId="c40f7fbe82cfb90a" providerId="LiveId" clId="{BB420FD0-3EC0-4B65-81B7-3AA206F91FA5}" dt="2020-04-12T01:45:04.662" v="3972" actId="14100"/>
        <pc:sldMkLst>
          <pc:docMk/>
          <pc:sldMk cId="1988412682" sldId="275"/>
        </pc:sldMkLst>
        <pc:spChg chg="add del mod">
          <ac:chgData name="Im JinSeop" userId="c40f7fbe82cfb90a" providerId="LiveId" clId="{BB420FD0-3EC0-4B65-81B7-3AA206F91FA5}" dt="2020-04-12T01:39:46.236" v="3259"/>
          <ac:spMkLst>
            <pc:docMk/>
            <pc:sldMk cId="1988412682" sldId="275"/>
            <ac:spMk id="2" creationId="{CE97F5FF-927C-402B-9C58-873D90E16E48}"/>
          </ac:spMkLst>
        </pc:spChg>
        <pc:spChg chg="add mod">
          <ac:chgData name="Im JinSeop" userId="c40f7fbe82cfb90a" providerId="LiveId" clId="{BB420FD0-3EC0-4B65-81B7-3AA206F91FA5}" dt="2020-04-12T01:45:04.662" v="3972" actId="14100"/>
          <ac:spMkLst>
            <pc:docMk/>
            <pc:sldMk cId="1988412682" sldId="275"/>
            <ac:spMk id="3" creationId="{07EF19B9-D6C8-4295-B7CE-3CEC7BC4B644}"/>
          </ac:spMkLst>
        </pc:spChg>
        <pc:spChg chg="mod">
          <ac:chgData name="Im JinSeop" userId="c40f7fbe82cfb90a" providerId="LiveId" clId="{BB420FD0-3EC0-4B65-81B7-3AA206F91FA5}" dt="2020-04-12T01:39:49.288" v="3261" actId="1076"/>
          <ac:spMkLst>
            <pc:docMk/>
            <pc:sldMk cId="1988412682" sldId="275"/>
            <ac:spMk id="5" creationId="{00000000-0000-0000-0000-000000000000}"/>
          </ac:spMkLst>
        </pc:spChg>
        <pc:spChg chg="del">
          <ac:chgData name="Im JinSeop" userId="c40f7fbe82cfb90a" providerId="LiveId" clId="{BB420FD0-3EC0-4B65-81B7-3AA206F91FA5}" dt="2020-04-05T11:51:05.964" v="2814" actId="478"/>
          <ac:spMkLst>
            <pc:docMk/>
            <pc:sldMk cId="1988412682" sldId="275"/>
            <ac:spMk id="9" creationId="{46E5DFA8-A4EC-4EFE-BF23-1646213861EB}"/>
          </ac:spMkLst>
        </pc:spChg>
        <pc:picChg chg="add mod">
          <ac:chgData name="Im JinSeop" userId="c40f7fbe82cfb90a" providerId="LiveId" clId="{BB420FD0-3EC0-4B65-81B7-3AA206F91FA5}" dt="2020-04-12T01:39:17.974" v="3255" actId="14100"/>
          <ac:picMkLst>
            <pc:docMk/>
            <pc:sldMk cId="1988412682" sldId="275"/>
            <ac:picMk id="1026" creationId="{3D05E479-F8EA-4490-9B1C-14ACDBA39C1C}"/>
          </ac:picMkLst>
        </pc:picChg>
        <pc:picChg chg="add del">
          <ac:chgData name="Im JinSeop" userId="c40f7fbe82cfb90a" providerId="LiveId" clId="{BB420FD0-3EC0-4B65-81B7-3AA206F91FA5}" dt="2020-04-05T11:51:53.768" v="2821"/>
          <ac:picMkLst>
            <pc:docMk/>
            <pc:sldMk cId="1988412682" sldId="275"/>
            <ac:picMk id="1028" creationId="{D773AC60-E6EF-4063-A8BE-4E4CE2A735FB}"/>
          </ac:picMkLst>
        </pc:picChg>
        <pc:picChg chg="del mod">
          <ac:chgData name="Im JinSeop" userId="c40f7fbe82cfb90a" providerId="LiveId" clId="{BB420FD0-3EC0-4B65-81B7-3AA206F91FA5}" dt="2020-04-12T01:39:12.267" v="3253" actId="478"/>
          <ac:picMkLst>
            <pc:docMk/>
            <pc:sldMk cId="1988412682" sldId="275"/>
            <ac:picMk id="3074" creationId="{1880FB75-C407-4095-824A-21E541968616}"/>
          </ac:picMkLst>
        </pc:picChg>
        <pc:picChg chg="mod">
          <ac:chgData name="Im JinSeop" userId="c40f7fbe82cfb90a" providerId="LiveId" clId="{BB420FD0-3EC0-4B65-81B7-3AA206F91FA5}" dt="2020-04-12T01:39:21.246" v="3256" actId="1076"/>
          <ac:picMkLst>
            <pc:docMk/>
            <pc:sldMk cId="1988412682" sldId="275"/>
            <ac:picMk id="3076" creationId="{69F014AB-1C0D-436F-907A-B3E759E2D84D}"/>
          </ac:picMkLst>
        </pc:picChg>
      </pc:sldChg>
      <pc:sldChg chg="delSp mod ord">
        <pc:chgData name="Im JinSeop" userId="c40f7fbe82cfb90a" providerId="LiveId" clId="{BB420FD0-3EC0-4B65-81B7-3AA206F91FA5}" dt="2020-04-12T01:53:34.383" v="5401"/>
        <pc:sldMkLst>
          <pc:docMk/>
          <pc:sldMk cId="3698797492" sldId="277"/>
        </pc:sldMkLst>
        <pc:spChg chg="del">
          <ac:chgData name="Im JinSeop" userId="c40f7fbe82cfb90a" providerId="LiveId" clId="{BB420FD0-3EC0-4B65-81B7-3AA206F91FA5}" dt="2020-04-05T11:52:35.238" v="2827" actId="478"/>
          <ac:spMkLst>
            <pc:docMk/>
            <pc:sldMk cId="3698797492" sldId="277"/>
            <ac:spMk id="13" creationId="{8F55BB4C-A087-4B7B-8EA9-A888643CBB7D}"/>
          </ac:spMkLst>
        </pc:spChg>
      </pc:sldChg>
      <pc:sldChg chg="modSp mod">
        <pc:chgData name="Im JinSeop" userId="c40f7fbe82cfb90a" providerId="LiveId" clId="{BB420FD0-3EC0-4B65-81B7-3AA206F91FA5}" dt="2020-04-12T02:10:43.666" v="6231" actId="207"/>
        <pc:sldMkLst>
          <pc:docMk/>
          <pc:sldMk cId="4099301703" sldId="278"/>
        </pc:sldMkLst>
        <pc:spChg chg="mod">
          <ac:chgData name="Im JinSeop" userId="c40f7fbe82cfb90a" providerId="LiveId" clId="{BB420FD0-3EC0-4B65-81B7-3AA206F91FA5}" dt="2020-04-12T02:02:33.165" v="5978" actId="1076"/>
          <ac:spMkLst>
            <pc:docMk/>
            <pc:sldMk cId="4099301703" sldId="278"/>
            <ac:spMk id="3" creationId="{C7C33CC9-3426-46C9-B59E-26A6B9023E88}"/>
          </ac:spMkLst>
        </pc:spChg>
        <pc:graphicFrameChg chg="mod modGraphic">
          <ac:chgData name="Im JinSeop" userId="c40f7fbe82cfb90a" providerId="LiveId" clId="{BB420FD0-3EC0-4B65-81B7-3AA206F91FA5}" dt="2020-04-12T02:10:43.666" v="6231" actId="207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addSp modSp mod">
        <pc:chgData name="Im JinSeop" userId="c40f7fbe82cfb90a" providerId="LiveId" clId="{BB420FD0-3EC0-4B65-81B7-3AA206F91FA5}" dt="2020-04-12T02:36:21.818" v="6612"/>
        <pc:sldMkLst>
          <pc:docMk/>
          <pc:sldMk cId="1992533794" sldId="279"/>
        </pc:sldMkLst>
        <pc:spChg chg="add mod">
          <ac:chgData name="Im JinSeop" userId="c40f7fbe82cfb90a" providerId="LiveId" clId="{BB420FD0-3EC0-4B65-81B7-3AA206F91FA5}" dt="2020-04-12T02:32:17.876" v="6397" actId="1076"/>
          <ac:spMkLst>
            <pc:docMk/>
            <pc:sldMk cId="1992533794" sldId="279"/>
            <ac:spMk id="8" creationId="{3FCEB361-BF54-4D14-815E-354905E59DC8}"/>
          </ac:spMkLst>
        </pc:spChg>
        <pc:graphicFrameChg chg="mod modGraphic">
          <ac:chgData name="Im JinSeop" userId="c40f7fbe82cfb90a" providerId="LiveId" clId="{BB420FD0-3EC0-4B65-81B7-3AA206F91FA5}" dt="2020-04-12T02:36:21.818" v="6612"/>
          <ac:graphicFrameMkLst>
            <pc:docMk/>
            <pc:sldMk cId="1992533794" sldId="279"/>
            <ac:graphicFrameMk id="7" creationId="{9D8CA473-AA1D-4CF9-B93A-B6F8E6A58A6C}"/>
          </ac:graphicFrameMkLst>
        </pc:graphicFrameChg>
      </pc:sldChg>
      <pc:sldChg chg="delSp modSp add del mod">
        <pc:chgData name="Im JinSeop" userId="c40f7fbe82cfb90a" providerId="LiveId" clId="{BB420FD0-3EC0-4B65-81B7-3AA206F91FA5}" dt="2020-04-12T02:39:01.889" v="6714" actId="1076"/>
        <pc:sldMkLst>
          <pc:docMk/>
          <pc:sldMk cId="689946609" sldId="280"/>
        </pc:sldMkLst>
        <pc:spChg chg="mod">
          <ac:chgData name="Im JinSeop" userId="c40f7fbe82cfb90a" providerId="LiveId" clId="{BB420FD0-3EC0-4B65-81B7-3AA206F91FA5}" dt="2020-04-12T02:37:13.227" v="6672" actId="20577"/>
          <ac:spMkLst>
            <pc:docMk/>
            <pc:sldMk cId="689946609" sldId="280"/>
            <ac:spMk id="33" creationId="{99ED45B1-8A7A-423F-9A86-FF3DC2030927}"/>
          </ac:spMkLst>
        </pc:spChg>
        <pc:spChg chg="del">
          <ac:chgData name="Im JinSeop" userId="c40f7fbe82cfb90a" providerId="LiveId" clId="{BB420FD0-3EC0-4B65-81B7-3AA206F91FA5}" dt="2020-04-12T02:38:51.786" v="6711" actId="478"/>
          <ac:spMkLst>
            <pc:docMk/>
            <pc:sldMk cId="689946609" sldId="280"/>
            <ac:spMk id="47" creationId="{1D39F769-86AC-45B4-A0F4-BD06E25F6146}"/>
          </ac:spMkLst>
        </pc:spChg>
        <pc:spChg chg="del">
          <ac:chgData name="Im JinSeop" userId="c40f7fbe82cfb90a" providerId="LiveId" clId="{BB420FD0-3EC0-4B65-81B7-3AA206F91FA5}" dt="2020-04-12T02:36:55.495" v="6614" actId="478"/>
          <ac:spMkLst>
            <pc:docMk/>
            <pc:sldMk cId="689946609" sldId="280"/>
            <ac:spMk id="56" creationId="{8DA32DFF-ACA8-4E41-94AC-194C3BA36A08}"/>
          </ac:spMkLst>
        </pc:spChg>
        <pc:picChg chg="del">
          <ac:chgData name="Im JinSeop" userId="c40f7fbe82cfb90a" providerId="LiveId" clId="{BB420FD0-3EC0-4B65-81B7-3AA206F91FA5}" dt="2020-04-12T02:38:47.903" v="6710" actId="478"/>
          <ac:picMkLst>
            <pc:docMk/>
            <pc:sldMk cId="689946609" sldId="280"/>
            <ac:picMk id="35" creationId="{DDEBEE2C-A36B-413D-85DD-FEDF5995CD9A}"/>
          </ac:picMkLst>
        </pc:picChg>
        <pc:picChg chg="del">
          <ac:chgData name="Im JinSeop" userId="c40f7fbe82cfb90a" providerId="LiveId" clId="{BB420FD0-3EC0-4B65-81B7-3AA206F91FA5}" dt="2020-04-12T02:38:43.567" v="6708" actId="478"/>
          <ac:picMkLst>
            <pc:docMk/>
            <pc:sldMk cId="689946609" sldId="280"/>
            <ac:picMk id="42" creationId="{DEA263B9-C2EA-4774-B60D-7D431A0E0ED0}"/>
          </ac:picMkLst>
        </pc:picChg>
        <pc:picChg chg="mod">
          <ac:chgData name="Im JinSeop" userId="c40f7fbe82cfb90a" providerId="LiveId" clId="{BB420FD0-3EC0-4B65-81B7-3AA206F91FA5}" dt="2020-04-12T02:39:01.889" v="6714" actId="1076"/>
          <ac:picMkLst>
            <pc:docMk/>
            <pc:sldMk cId="689946609" sldId="280"/>
            <ac:picMk id="57" creationId="{A20A56BE-781E-48F9-9A2D-6E410B0D436C}"/>
          </ac:picMkLst>
        </pc:picChg>
        <pc:cxnChg chg="del mod">
          <ac:chgData name="Im JinSeop" userId="c40f7fbe82cfb90a" providerId="LiveId" clId="{BB420FD0-3EC0-4B65-81B7-3AA206F91FA5}" dt="2020-04-12T02:38:52.594" v="6712" actId="478"/>
          <ac:cxnSpMkLst>
            <pc:docMk/>
            <pc:sldMk cId="689946609" sldId="280"/>
            <ac:cxnSpMk id="43" creationId="{3A2A15B3-FA85-41A6-9C75-611ED68BC2DC}"/>
          </ac:cxnSpMkLst>
        </pc:cxnChg>
        <pc:cxnChg chg="del mod">
          <ac:chgData name="Im JinSeop" userId="c40f7fbe82cfb90a" providerId="LiveId" clId="{BB420FD0-3EC0-4B65-81B7-3AA206F91FA5}" dt="2020-04-12T02:38:45.828" v="6709" actId="478"/>
          <ac:cxnSpMkLst>
            <pc:docMk/>
            <pc:sldMk cId="689946609" sldId="280"/>
            <ac:cxnSpMk id="46" creationId="{03288BF1-1A11-4083-B45D-B539E79333A5}"/>
          </ac:cxnSpMkLst>
        </pc:cxnChg>
        <pc:cxnChg chg="del mod">
          <ac:chgData name="Im JinSeop" userId="c40f7fbe82cfb90a" providerId="LiveId" clId="{BB420FD0-3EC0-4B65-81B7-3AA206F91FA5}" dt="2020-04-12T02:38:54.120" v="6713" actId="478"/>
          <ac:cxnSpMkLst>
            <pc:docMk/>
            <pc:sldMk cId="689946609" sldId="280"/>
            <ac:cxnSpMk id="58" creationId="{D969A6E6-F1BE-4787-BEF3-B2F68DBCB398}"/>
          </ac:cxnSpMkLst>
        </pc:cxnChg>
        <pc:cxnChg chg="mod">
          <ac:chgData name="Im JinSeop" userId="c40f7fbe82cfb90a" providerId="LiveId" clId="{BB420FD0-3EC0-4B65-81B7-3AA206F91FA5}" dt="2020-04-12T02:39:01.889" v="6714" actId="1076"/>
          <ac:cxnSpMkLst>
            <pc:docMk/>
            <pc:sldMk cId="689946609" sldId="280"/>
            <ac:cxnSpMk id="59" creationId="{50C43EC1-805D-4331-ADB3-DF44814E7A1F}"/>
          </ac:cxnSpMkLst>
        </pc:cxnChg>
      </pc:sldChg>
      <pc:sldChg chg="modSp mod">
        <pc:chgData name="Im JinSeop" userId="c40f7fbe82cfb90a" providerId="LiveId" clId="{BB420FD0-3EC0-4B65-81B7-3AA206F91FA5}" dt="2020-04-12T02:47:21.702" v="7136" actId="20577"/>
        <pc:sldMkLst>
          <pc:docMk/>
          <pc:sldMk cId="2535839192" sldId="283"/>
        </pc:sldMkLst>
        <pc:graphicFrameChg chg="mod modGraphic">
          <ac:chgData name="Im JinSeop" userId="c40f7fbe82cfb90a" providerId="LiveId" clId="{BB420FD0-3EC0-4B65-81B7-3AA206F91FA5}" dt="2020-04-12T02:47:21.702" v="7136" actId="20577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delSp modSp mod">
        <pc:chgData name="Im JinSeop" userId="c40f7fbe82cfb90a" providerId="LiveId" clId="{BB420FD0-3EC0-4B65-81B7-3AA206F91FA5}" dt="2020-04-05T11:13:26.222" v="981" actId="14100"/>
        <pc:sldMkLst>
          <pc:docMk/>
          <pc:sldMk cId="2773449822" sldId="284"/>
        </pc:sldMkLst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2" creationId="{9F7DB3A1-43BB-4B31-AA91-EBBC6050F0BC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3" creationId="{A43AAB58-3FCB-476D-A844-DC37233CC840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9" creationId="{A606DE80-F965-4311-87CA-732D49EDC713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0" creationId="{F44A5101-DD8E-46AC-99DF-B52067E319F4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1" creationId="{DAB760DF-9741-4A3F-B0C7-422EEE78E64A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3" creationId="{208E6524-445A-40FC-975D-D096E62AB0DF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4" creationId="{6BF37631-CF67-4B06-9E1A-19A9D0D8360C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5" creationId="{483BB862-E132-451C-93BF-2D16047630B4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6" creationId="{EF9038D0-BCD5-4244-BFC8-4FF85B4F8B45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17" creationId="{CB2363EB-C453-4883-A30D-E89355A55F7E}"/>
          </ac:spMkLst>
        </pc:spChg>
        <pc:spChg chg="mod">
          <ac:chgData name="Im JinSeop" userId="c40f7fbe82cfb90a" providerId="LiveId" clId="{BB420FD0-3EC0-4B65-81B7-3AA206F91FA5}" dt="2020-04-05T11:13:26.222" v="981" actId="14100"/>
          <ac:spMkLst>
            <pc:docMk/>
            <pc:sldMk cId="2773449822" sldId="284"/>
            <ac:spMk id="19" creationId="{35401F4B-3F6D-403F-888B-E197E7A80072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20" creationId="{173B5BCC-B646-4122-B688-106019EAA7CD}"/>
          </ac:spMkLst>
        </pc:spChg>
        <pc:spChg chg="del">
          <ac:chgData name="Im JinSeop" userId="c40f7fbe82cfb90a" providerId="LiveId" clId="{BB420FD0-3EC0-4B65-81B7-3AA206F91FA5}" dt="2020-04-05T10:27:40.161" v="592" actId="478"/>
          <ac:spMkLst>
            <pc:docMk/>
            <pc:sldMk cId="2773449822" sldId="284"/>
            <ac:spMk id="21" creationId="{157640A7-C56D-430D-B958-EA4EC946FC88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22" creationId="{B880A5C6-E969-41FC-8C32-F948AA0238AC}"/>
          </ac:spMkLst>
        </pc:spChg>
        <pc:spChg chg="mod">
          <ac:chgData name="Im JinSeop" userId="c40f7fbe82cfb90a" providerId="LiveId" clId="{BB420FD0-3EC0-4B65-81B7-3AA206F91FA5}" dt="2020-04-05T11:13:17.553" v="979" actId="1036"/>
          <ac:spMkLst>
            <pc:docMk/>
            <pc:sldMk cId="2773449822" sldId="284"/>
            <ac:spMk id="24" creationId="{744227F9-00A7-4CA7-B365-2DCD79861C30}"/>
          </ac:spMkLst>
        </pc:spChg>
      </pc:sldChg>
      <pc:sldChg chg="del">
        <pc:chgData name="Im JinSeop" userId="c40f7fbe82cfb90a" providerId="LiveId" clId="{BB420FD0-3EC0-4B65-81B7-3AA206F91FA5}" dt="2020-04-12T02:36:40.857" v="6613" actId="2696"/>
        <pc:sldMkLst>
          <pc:docMk/>
          <pc:sldMk cId="1321801489" sldId="286"/>
        </pc:sldMkLst>
      </pc:sldChg>
      <pc:sldChg chg="del">
        <pc:chgData name="Im JinSeop" userId="c40f7fbe82cfb90a" providerId="LiveId" clId="{BB420FD0-3EC0-4B65-81B7-3AA206F91FA5}" dt="2020-04-12T02:36:40.857" v="6613" actId="2696"/>
        <pc:sldMkLst>
          <pc:docMk/>
          <pc:sldMk cId="3574463847" sldId="290"/>
        </pc:sldMkLst>
      </pc:sldChg>
      <pc:sldChg chg="addSp delSp modSp mod">
        <pc:chgData name="Im JinSeop" userId="c40f7fbe82cfb90a" providerId="LiveId" clId="{BB420FD0-3EC0-4B65-81B7-3AA206F91FA5}" dt="2020-04-12T02:44:53.907" v="6824" actId="20577"/>
        <pc:sldMkLst>
          <pc:docMk/>
          <pc:sldMk cId="4078702924" sldId="291"/>
        </pc:sldMkLst>
        <pc:spChg chg="mod">
          <ac:chgData name="Im JinSeop" userId="c40f7fbe82cfb90a" providerId="LiveId" clId="{BB420FD0-3EC0-4B65-81B7-3AA206F91FA5}" dt="2020-04-12T02:41:59.819" v="6774" actId="20577"/>
          <ac:spMkLst>
            <pc:docMk/>
            <pc:sldMk cId="4078702924" sldId="291"/>
            <ac:spMk id="7" creationId="{D8C43799-51A4-416B-8D50-A206118507AF}"/>
          </ac:spMkLst>
        </pc:spChg>
        <pc:spChg chg="del topLvl">
          <ac:chgData name="Im JinSeop" userId="c40f7fbe82cfb90a" providerId="LiveId" clId="{BB420FD0-3EC0-4B65-81B7-3AA206F91FA5}" dt="2020-04-12T02:41:07.819" v="6718" actId="478"/>
          <ac:spMkLst>
            <pc:docMk/>
            <pc:sldMk cId="4078702924" sldId="291"/>
            <ac:spMk id="12" creationId="{6162B4DA-85D6-4220-B356-E10793E9AD82}"/>
          </ac:spMkLst>
        </pc:spChg>
        <pc:spChg chg="del">
          <ac:chgData name="Im JinSeop" userId="c40f7fbe82cfb90a" providerId="LiveId" clId="{BB420FD0-3EC0-4B65-81B7-3AA206F91FA5}" dt="2020-04-12T02:41:00.035" v="6716" actId="478"/>
          <ac:spMkLst>
            <pc:docMk/>
            <pc:sldMk cId="4078702924" sldId="291"/>
            <ac:spMk id="13" creationId="{B76FBAB2-76E0-4CBC-8AEF-CED0FB631D5C}"/>
          </ac:spMkLst>
        </pc:spChg>
        <pc:spChg chg="del">
          <ac:chgData name="Im JinSeop" userId="c40f7fbe82cfb90a" providerId="LiveId" clId="{BB420FD0-3EC0-4B65-81B7-3AA206F91FA5}" dt="2020-04-12T02:41:04.541" v="6717" actId="478"/>
          <ac:spMkLst>
            <pc:docMk/>
            <pc:sldMk cId="4078702924" sldId="291"/>
            <ac:spMk id="14" creationId="{27905BCF-AD2D-4345-9DA6-6E7052880959}"/>
          </ac:spMkLst>
        </pc:spChg>
        <pc:spChg chg="mod topLvl">
          <ac:chgData name="Im JinSeop" userId="c40f7fbe82cfb90a" providerId="LiveId" clId="{BB420FD0-3EC0-4B65-81B7-3AA206F91FA5}" dt="2020-04-12T02:41:50.488" v="6761" actId="20577"/>
          <ac:spMkLst>
            <pc:docMk/>
            <pc:sldMk cId="4078702924" sldId="291"/>
            <ac:spMk id="15" creationId="{047CE021-BD86-4A9B-9B04-88643D19A912}"/>
          </ac:spMkLst>
        </pc:spChg>
        <pc:spChg chg="mod">
          <ac:chgData name="Im JinSeop" userId="c40f7fbe82cfb90a" providerId="LiveId" clId="{BB420FD0-3EC0-4B65-81B7-3AA206F91FA5}" dt="2020-04-12T02:44:53.907" v="6824" actId="20577"/>
          <ac:spMkLst>
            <pc:docMk/>
            <pc:sldMk cId="4078702924" sldId="291"/>
            <ac:spMk id="33" creationId="{99ED45B1-8A7A-423F-9A86-FF3DC2030927}"/>
          </ac:spMkLst>
        </pc:spChg>
        <pc:spChg chg="add del mod ord">
          <ac:chgData name="Im JinSeop" userId="c40f7fbe82cfb90a" providerId="LiveId" clId="{BB420FD0-3EC0-4B65-81B7-3AA206F91FA5}" dt="2020-04-12T02:44:07.492" v="6786" actId="21"/>
          <ac:spMkLst>
            <pc:docMk/>
            <pc:sldMk cId="4078702924" sldId="291"/>
            <ac:spMk id="36" creationId="{504F9091-4711-4228-A8AB-95F99CC67B2F}"/>
          </ac:spMkLst>
        </pc:spChg>
        <pc:spChg chg="add mod">
          <ac:chgData name="Im JinSeop" userId="c40f7fbe82cfb90a" providerId="LiveId" clId="{BB420FD0-3EC0-4B65-81B7-3AA206F91FA5}" dt="2020-04-12T02:44:13.858" v="6788" actId="1076"/>
          <ac:spMkLst>
            <pc:docMk/>
            <pc:sldMk cId="4078702924" sldId="291"/>
            <ac:spMk id="45" creationId="{4581F1EE-A43B-4F8A-8D3B-4658262B8FB1}"/>
          </ac:spMkLst>
        </pc:spChg>
        <pc:grpChg chg="del">
          <ac:chgData name="Im JinSeop" userId="c40f7fbe82cfb90a" providerId="LiveId" clId="{BB420FD0-3EC0-4B65-81B7-3AA206F91FA5}" dt="2020-04-12T02:41:07.819" v="6718" actId="478"/>
          <ac:grpSpMkLst>
            <pc:docMk/>
            <pc:sldMk cId="4078702924" sldId="291"/>
            <ac:grpSpMk id="9" creationId="{1AAA44EA-530C-4D65-9DA9-8E48E98FC603}"/>
          </ac:grpSpMkLst>
        </pc:grpChg>
        <pc:grpChg chg="del">
          <ac:chgData name="Im JinSeop" userId="c40f7fbe82cfb90a" providerId="LiveId" clId="{BB420FD0-3EC0-4B65-81B7-3AA206F91FA5}" dt="2020-04-12T02:43:51.634" v="6782" actId="21"/>
          <ac:grpSpMkLst>
            <pc:docMk/>
            <pc:sldMk cId="4078702924" sldId="291"/>
            <ac:grpSpMk id="11" creationId="{DA11B989-F64D-4A9B-9E72-47E42FC10AC5}"/>
          </ac:grpSpMkLst>
        </pc:grpChg>
        <pc:grpChg chg="add del mod">
          <ac:chgData name="Im JinSeop" userId="c40f7fbe82cfb90a" providerId="LiveId" clId="{BB420FD0-3EC0-4B65-81B7-3AA206F91FA5}" dt="2020-04-12T02:44:07.492" v="6786" actId="21"/>
          <ac:grpSpMkLst>
            <pc:docMk/>
            <pc:sldMk cId="4078702924" sldId="291"/>
            <ac:grpSpMk id="37" creationId="{2B2E25E8-727A-4BAD-A922-65811F2576AB}"/>
          </ac:grpSpMkLst>
        </pc:grpChg>
        <pc:grpChg chg="add mod">
          <ac:chgData name="Im JinSeop" userId="c40f7fbe82cfb90a" providerId="LiveId" clId="{BB420FD0-3EC0-4B65-81B7-3AA206F91FA5}" dt="2020-04-12T02:44:13.858" v="6788" actId="1076"/>
          <ac:grpSpMkLst>
            <pc:docMk/>
            <pc:sldMk cId="4078702924" sldId="291"/>
            <ac:grpSpMk id="46" creationId="{1DB1497A-C7E4-461B-BB5E-FB5AF1870C62}"/>
          </ac:grpSpMkLst>
        </pc:grpChg>
        <pc:cxnChg chg="mod">
          <ac:chgData name="Im JinSeop" userId="c40f7fbe82cfb90a" providerId="LiveId" clId="{BB420FD0-3EC0-4B65-81B7-3AA206F91FA5}" dt="2020-04-12T02:41:10.809" v="6719" actId="14100"/>
          <ac:cxnSpMkLst>
            <pc:docMk/>
            <pc:sldMk cId="4078702924" sldId="291"/>
            <ac:cxnSpMk id="26" creationId="{843BDB77-8218-480F-8C4F-18D86AC63BF1}"/>
          </ac:cxnSpMkLst>
        </pc:cxnChg>
        <pc:cxnChg chg="mod">
          <ac:chgData name="Im JinSeop" userId="c40f7fbe82cfb90a" providerId="LiveId" clId="{BB420FD0-3EC0-4B65-81B7-3AA206F91FA5}" dt="2020-04-12T02:41:12.862" v="6720" actId="14100"/>
          <ac:cxnSpMkLst>
            <pc:docMk/>
            <pc:sldMk cId="4078702924" sldId="291"/>
            <ac:cxnSpMk id="32" creationId="{74E97817-FA8C-4CC4-A65B-CD345776265E}"/>
          </ac:cxnSpMkLst>
        </pc:cxnChg>
        <pc:cxnChg chg="mod">
          <ac:chgData name="Im JinSeop" userId="c40f7fbe82cfb90a" providerId="LiveId" clId="{BB420FD0-3EC0-4B65-81B7-3AA206F91FA5}" dt="2020-04-12T02:41:07.819" v="6718" actId="478"/>
          <ac:cxnSpMkLst>
            <pc:docMk/>
            <pc:sldMk cId="4078702924" sldId="291"/>
            <ac:cxnSpMk id="35" creationId="{720B27F7-DDF2-43B4-9544-49C9C02D4950}"/>
          </ac:cxnSpMkLst>
        </pc:cxnChg>
        <pc:cxnChg chg="mod">
          <ac:chgData name="Im JinSeop" userId="c40f7fbe82cfb90a" providerId="LiveId" clId="{BB420FD0-3EC0-4B65-81B7-3AA206F91FA5}" dt="2020-04-12T02:44:18.251" v="6789" actId="14100"/>
          <ac:cxnSpMkLst>
            <pc:docMk/>
            <pc:sldMk cId="4078702924" sldId="291"/>
            <ac:cxnSpMk id="39" creationId="{677F2BAA-D327-4842-AB8D-A199B2EDF161}"/>
          </ac:cxnSpMkLst>
        </pc:cxnChg>
        <pc:cxnChg chg="mod">
          <ac:chgData name="Im JinSeop" userId="c40f7fbe82cfb90a" providerId="LiveId" clId="{BB420FD0-3EC0-4B65-81B7-3AA206F91FA5}" dt="2020-04-12T02:44:21.860" v="6790" actId="14100"/>
          <ac:cxnSpMkLst>
            <pc:docMk/>
            <pc:sldMk cId="4078702924" sldId="291"/>
            <ac:cxnSpMk id="42" creationId="{8E778818-68D0-4F9D-8BD0-C51A43E7D419}"/>
          </ac:cxnSpMkLst>
        </pc:cxnChg>
        <pc:cxnChg chg="mod">
          <ac:chgData name="Im JinSeop" userId="c40f7fbe82cfb90a" providerId="LiveId" clId="{BB420FD0-3EC0-4B65-81B7-3AA206F91FA5}" dt="2020-04-12T02:41:04.541" v="6717" actId="478"/>
          <ac:cxnSpMkLst>
            <pc:docMk/>
            <pc:sldMk cId="4078702924" sldId="291"/>
            <ac:cxnSpMk id="49" creationId="{7CD2C57D-89E2-4EA2-871F-0AC1A9585CE6}"/>
          </ac:cxnSpMkLst>
        </pc:cxnChg>
      </pc:sldChg>
      <pc:sldChg chg="del">
        <pc:chgData name="Im JinSeop" userId="c40f7fbe82cfb90a" providerId="LiveId" clId="{BB420FD0-3EC0-4B65-81B7-3AA206F91FA5}" dt="2020-04-12T02:44:38.385" v="6791" actId="2696"/>
        <pc:sldMkLst>
          <pc:docMk/>
          <pc:sldMk cId="2858332352" sldId="292"/>
        </pc:sldMkLst>
      </pc:sldChg>
      <pc:sldChg chg="addSp delSp modSp add mod">
        <pc:chgData name="Im JinSeop" userId="c40f7fbe82cfb90a" providerId="LiveId" clId="{BB420FD0-3EC0-4B65-81B7-3AA206F91FA5}" dt="2020-04-12T02:09:41.474" v="6178" actId="14100"/>
        <pc:sldMkLst>
          <pc:docMk/>
          <pc:sldMk cId="237923676" sldId="293"/>
        </pc:sldMkLst>
        <pc:spChg chg="del">
          <ac:chgData name="Im JinSeop" userId="c40f7fbe82cfb90a" providerId="LiveId" clId="{BB420FD0-3EC0-4B65-81B7-3AA206F91FA5}" dt="2020-04-12T01:46:36.429" v="4057" actId="478"/>
          <ac:spMkLst>
            <pc:docMk/>
            <pc:sldMk cId="237923676" sldId="293"/>
            <ac:spMk id="3" creationId="{07EF19B9-D6C8-4295-B7CE-3CEC7BC4B644}"/>
          </ac:spMkLst>
        </pc:spChg>
        <pc:spChg chg="mod">
          <ac:chgData name="Im JinSeop" userId="c40f7fbe82cfb90a" providerId="LiveId" clId="{BB420FD0-3EC0-4B65-81B7-3AA206F91FA5}" dt="2020-04-12T01:46:22.939" v="4056"/>
          <ac:spMkLst>
            <pc:docMk/>
            <pc:sldMk cId="237923676" sldId="293"/>
            <ac:spMk id="18" creationId="{446ABC95-5C1D-4F29-B39B-389795BB8D6E}"/>
          </ac:spMkLst>
        </pc:spChg>
        <pc:graphicFrameChg chg="add mod modGraphic">
          <ac:chgData name="Im JinSeop" userId="c40f7fbe82cfb90a" providerId="LiveId" clId="{BB420FD0-3EC0-4B65-81B7-3AA206F91FA5}" dt="2020-04-12T02:09:41.474" v="6178" actId="14100"/>
          <ac:graphicFrameMkLst>
            <pc:docMk/>
            <pc:sldMk cId="237923676" sldId="293"/>
            <ac:graphicFrameMk id="9" creationId="{EDB41114-8424-4D5A-9121-3D2C721707E8}"/>
          </ac:graphicFrameMkLst>
        </pc:graphicFrameChg>
        <pc:picChg chg="del">
          <ac:chgData name="Im JinSeop" userId="c40f7fbe82cfb90a" providerId="LiveId" clId="{BB420FD0-3EC0-4B65-81B7-3AA206F91FA5}" dt="2020-04-12T01:46:36.429" v="4057" actId="478"/>
          <ac:picMkLst>
            <pc:docMk/>
            <pc:sldMk cId="237923676" sldId="293"/>
            <ac:picMk id="1026" creationId="{3D05E479-F8EA-4490-9B1C-14ACDBA39C1C}"/>
          </ac:picMkLst>
        </pc:picChg>
        <pc:picChg chg="del">
          <ac:chgData name="Im JinSeop" userId="c40f7fbe82cfb90a" providerId="LiveId" clId="{BB420FD0-3EC0-4B65-81B7-3AA206F91FA5}" dt="2020-04-12T01:46:36.429" v="4057" actId="478"/>
          <ac:picMkLst>
            <pc:docMk/>
            <pc:sldMk cId="237923676" sldId="293"/>
            <ac:picMk id="3076" creationId="{69F014AB-1C0D-436F-907A-B3E759E2D84D}"/>
          </ac:picMkLst>
        </pc:picChg>
      </pc:sldChg>
      <pc:sldChg chg="addSp delSp modSp add mod">
        <pc:chgData name="Im JinSeop" userId="c40f7fbe82cfb90a" providerId="LiveId" clId="{BB420FD0-3EC0-4B65-81B7-3AA206F91FA5}" dt="2020-04-12T02:05:55.503" v="5992" actId="1076"/>
        <pc:sldMkLst>
          <pc:docMk/>
          <pc:sldMk cId="3336643065" sldId="294"/>
        </pc:sldMkLst>
        <pc:picChg chg="del">
          <ac:chgData name="Im JinSeop" userId="c40f7fbe82cfb90a" providerId="LiveId" clId="{BB420FD0-3EC0-4B65-81B7-3AA206F91FA5}" dt="2020-04-12T02:05:03.307" v="5986" actId="478"/>
          <ac:picMkLst>
            <pc:docMk/>
            <pc:sldMk cId="3336643065" sldId="294"/>
            <ac:picMk id="2" creationId="{00792A01-503B-47E4-A596-3ED0600576D8}"/>
          </ac:picMkLst>
        </pc:picChg>
        <pc:picChg chg="add mod">
          <ac:chgData name="Im JinSeop" userId="c40f7fbe82cfb90a" providerId="LiveId" clId="{BB420FD0-3EC0-4B65-81B7-3AA206F91FA5}" dt="2020-04-12T02:05:55.503" v="5992" actId="1076"/>
          <ac:picMkLst>
            <pc:docMk/>
            <pc:sldMk cId="3336643065" sldId="294"/>
            <ac:picMk id="3" creationId="{D6137C56-91CF-483D-97A1-E3B72FB6425B}"/>
          </ac:picMkLst>
        </pc:picChg>
        <pc:picChg chg="del">
          <ac:chgData name="Im JinSeop" userId="c40f7fbe82cfb90a" providerId="LiveId" clId="{BB420FD0-3EC0-4B65-81B7-3AA206F91FA5}" dt="2020-04-12T02:05:03.307" v="5986" actId="478"/>
          <ac:picMkLst>
            <pc:docMk/>
            <pc:sldMk cId="3336643065" sldId="294"/>
            <ac:picMk id="4098" creationId="{B1A00018-9BA9-4606-9F85-5C5436BEA496}"/>
          </ac:picMkLst>
        </pc:picChg>
      </pc:sldChg>
      <pc:sldChg chg="add">
        <pc:chgData name="Im JinSeop" userId="c40f7fbe82cfb90a" providerId="LiveId" clId="{BB420FD0-3EC0-4B65-81B7-3AA206F91FA5}" dt="2020-04-12T02:13:04.777" v="6232"/>
        <pc:sldMkLst>
          <pc:docMk/>
          <pc:sldMk cId="653954211" sldId="295"/>
        </pc:sldMkLst>
      </pc:sldChg>
    </pc:docChg>
  </pc:docChgLst>
  <pc:docChgLst>
    <pc:chgData name="JinSeop Im" userId="c40f7fbe82cfb90a" providerId="LiveId" clId="{5757E13D-CB4C-4463-B328-997DF417BC35}"/>
    <pc:docChg chg="undo redo custSel addSld delSld modSld sldOrd">
      <pc:chgData name="JinSeop Im" userId="c40f7fbe82cfb90a" providerId="LiveId" clId="{5757E13D-CB4C-4463-B328-997DF417BC35}" dt="2019-03-16T06:11:15.677" v="5842" actId="20577"/>
      <pc:docMkLst>
        <pc:docMk/>
      </pc:docMkLst>
      <pc:sldChg chg="modSp">
        <pc:chgData name="JinSeop Im" userId="c40f7fbe82cfb90a" providerId="LiveId" clId="{5757E13D-CB4C-4463-B328-997DF417BC35}" dt="2019-03-15T21:30:47.943" v="82"/>
        <pc:sldMkLst>
          <pc:docMk/>
          <pc:sldMk cId="228288368" sldId="257"/>
        </pc:sldMkLst>
        <pc:spChg chg="mod">
          <ac:chgData name="JinSeop Im" userId="c40f7fbe82cfb90a" providerId="LiveId" clId="{5757E13D-CB4C-4463-B328-997DF417BC35}" dt="2019-03-15T21:30:38.628" v="72" actId="1076"/>
          <ac:spMkLst>
            <pc:docMk/>
            <pc:sldMk cId="228288368" sldId="257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0:47.943" v="82"/>
          <ac:spMkLst>
            <pc:docMk/>
            <pc:sldMk cId="228288368" sldId="257"/>
            <ac:spMk id="3" creationId="{00000000-0000-0000-0000-000000000000}"/>
          </ac:spMkLst>
        </pc:spChg>
      </pc:sldChg>
      <pc:sldChg chg="addSp delSp modSp">
        <pc:chgData name="JinSeop Im" userId="c40f7fbe82cfb90a" providerId="LiveId" clId="{5757E13D-CB4C-4463-B328-997DF417BC35}" dt="2019-03-15T22:10:56.250" v="1662" actId="20577"/>
        <pc:sldMkLst>
          <pc:docMk/>
          <pc:sldMk cId="1489070648" sldId="258"/>
        </pc:sldMkLst>
        <pc:spChg chg="mod">
          <ac:chgData name="JinSeop Im" userId="c40f7fbe82cfb90a" providerId="LiveId" clId="{5757E13D-CB4C-4463-B328-997DF417BC35}" dt="2019-03-15T22:08:26.799" v="1618" actId="120"/>
          <ac:spMkLst>
            <pc:docMk/>
            <pc:sldMk cId="1489070648" sldId="258"/>
            <ac:spMk id="5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1:33.322" v="1336" actId="1035"/>
          <ac:spMkLst>
            <pc:docMk/>
            <pc:sldMk cId="1489070648" sldId="258"/>
            <ac:spMk id="11" creationId="{00000000-0000-0000-0000-000000000000}"/>
          </ac:spMkLst>
        </pc:spChg>
        <pc:spChg chg="del mod">
          <ac:chgData name="JinSeop Im" userId="c40f7fbe82cfb90a" providerId="LiveId" clId="{5757E13D-CB4C-4463-B328-997DF417BC35}" dt="2019-03-15T22:00:25.262" v="1298" actId="478"/>
          <ac:spMkLst>
            <pc:docMk/>
            <pc:sldMk cId="1489070648" sldId="258"/>
            <ac:spMk id="13" creationId="{00000000-0000-0000-0000-000000000000}"/>
          </ac:spMkLst>
        </pc:spChg>
        <pc:spChg chg="add del mod">
          <ac:chgData name="JinSeop Im" userId="c40f7fbe82cfb90a" providerId="LiveId" clId="{5757E13D-CB4C-4463-B328-997DF417BC35}" dt="2019-03-15T21:44:38.775" v="265" actId="478"/>
          <ac:spMkLst>
            <pc:docMk/>
            <pc:sldMk cId="1489070648" sldId="258"/>
            <ac:spMk id="14" creationId="{1FF87993-EB76-471D-91B9-F0FB416539A2}"/>
          </ac:spMkLst>
        </pc:spChg>
        <pc:spChg chg="add del mod">
          <ac:chgData name="JinSeop Im" userId="c40f7fbe82cfb90a" providerId="LiveId" clId="{5757E13D-CB4C-4463-B328-997DF417BC35}" dt="2019-03-15T21:45:25.238" v="307" actId="478"/>
          <ac:spMkLst>
            <pc:docMk/>
            <pc:sldMk cId="1489070648" sldId="258"/>
            <ac:spMk id="15" creationId="{3DE3F092-F4C8-41F2-AC92-3492C2191FD8}"/>
          </ac:spMkLst>
        </pc:spChg>
        <pc:spChg chg="add del">
          <ac:chgData name="JinSeop Im" userId="c40f7fbe82cfb90a" providerId="LiveId" clId="{5757E13D-CB4C-4463-B328-997DF417BC35}" dt="2019-03-15T21:45:35.469" v="314"/>
          <ac:spMkLst>
            <pc:docMk/>
            <pc:sldMk cId="1489070648" sldId="258"/>
            <ac:spMk id="16" creationId="{F551A096-B34F-44AA-ABBB-26D79902298B}"/>
          </ac:spMkLst>
        </pc:spChg>
        <pc:spChg chg="add mod">
          <ac:chgData name="JinSeop Im" userId="c40f7fbe82cfb90a" providerId="LiveId" clId="{5757E13D-CB4C-4463-B328-997DF417BC35}" dt="2019-03-15T22:10:56.250" v="1662" actId="20577"/>
          <ac:spMkLst>
            <pc:docMk/>
            <pc:sldMk cId="1489070648" sldId="258"/>
            <ac:spMk id="17" creationId="{81B83214-2114-4CE5-91E9-3A73408C9FFD}"/>
          </ac:spMkLst>
        </pc:spChg>
        <pc:spChg chg="add mod">
          <ac:chgData name="JinSeop Im" userId="c40f7fbe82cfb90a" providerId="LiveId" clId="{5757E13D-CB4C-4463-B328-997DF417BC35}" dt="2019-03-15T22:06:27.279" v="1551"/>
          <ac:spMkLst>
            <pc:docMk/>
            <pc:sldMk cId="1489070648" sldId="258"/>
            <ac:spMk id="18" creationId="{446ABC95-5C1D-4F29-B39B-389795BB8D6E}"/>
          </ac:spMkLst>
        </pc:spChg>
        <pc:cxnChg chg="del">
          <ac:chgData name="JinSeop Im" userId="c40f7fbe82cfb90a" providerId="LiveId" clId="{5757E13D-CB4C-4463-B328-997DF417BC35}" dt="2019-03-15T22:07:09.434" v="1572" actId="478"/>
          <ac:cxnSpMkLst>
            <pc:docMk/>
            <pc:sldMk cId="1489070648" sldId="258"/>
            <ac:cxnSpMk id="7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09.434" v="1572" actId="478"/>
          <ac:cxnSpMkLst>
            <pc:docMk/>
            <pc:sldMk cId="1489070648" sldId="258"/>
            <ac:cxnSpMk id="8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09.434" v="1572" actId="478"/>
          <ac:cxnSpMkLst>
            <pc:docMk/>
            <pc:sldMk cId="1489070648" sldId="258"/>
            <ac:cxnSpMk id="9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09.434" v="1572" actId="478"/>
          <ac:cxnSpMkLst>
            <pc:docMk/>
            <pc:sldMk cId="1489070648" sldId="258"/>
            <ac:cxnSpMk id="10" creationId="{00000000-0000-0000-0000-000000000000}"/>
          </ac:cxnSpMkLst>
        </pc:cxnChg>
      </pc:sldChg>
      <pc:sldChg chg="modSp">
        <pc:chgData name="JinSeop Im" userId="c40f7fbe82cfb90a" providerId="LiveId" clId="{5757E13D-CB4C-4463-B328-997DF417BC35}" dt="2019-03-15T21:34:47.314" v="164"/>
        <pc:sldMkLst>
          <pc:docMk/>
          <pc:sldMk cId="1723337297" sldId="260"/>
        </pc:sldMkLst>
        <pc:spChg chg="mod">
          <ac:chgData name="JinSeop Im" userId="c40f7fbe82cfb90a" providerId="LiveId" clId="{5757E13D-CB4C-4463-B328-997DF417BC35}" dt="2019-03-15T21:31:09.497" v="94"/>
          <ac:spMkLst>
            <pc:docMk/>
            <pc:sldMk cId="1723337297" sldId="260"/>
            <ac:spMk id="5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4:30.232" v="113"/>
          <ac:spMkLst>
            <pc:docMk/>
            <pc:sldMk cId="1723337297" sldId="260"/>
            <ac:spMk id="7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4:38.795" v="141"/>
          <ac:spMkLst>
            <pc:docMk/>
            <pc:sldMk cId="1723337297" sldId="260"/>
            <ac:spMk id="9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4:47.314" v="164"/>
          <ac:spMkLst>
            <pc:docMk/>
            <pc:sldMk cId="1723337297" sldId="260"/>
            <ac:spMk id="11" creationId="{00000000-0000-0000-0000-000000000000}"/>
          </ac:spMkLst>
        </pc:spChg>
      </pc:sldChg>
      <pc:sldChg chg="modSp">
        <pc:chgData name="JinSeop Im" userId="c40f7fbe82cfb90a" providerId="LiveId" clId="{5757E13D-CB4C-4463-B328-997DF417BC35}" dt="2019-03-15T22:06:14.990" v="1537"/>
        <pc:sldMkLst>
          <pc:docMk/>
          <pc:sldMk cId="3514545922" sldId="261"/>
        </pc:sldMkLst>
        <pc:spChg chg="mod">
          <ac:chgData name="JinSeop Im" userId="c40f7fbe82cfb90a" providerId="LiveId" clId="{5757E13D-CB4C-4463-B328-997DF417BC35}" dt="2019-03-15T21:59:04.438" v="1209" actId="20577"/>
          <ac:spMkLst>
            <pc:docMk/>
            <pc:sldMk cId="3514545922" sldId="261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6:14.990" v="1537"/>
          <ac:spMkLst>
            <pc:docMk/>
            <pc:sldMk cId="3514545922" sldId="261"/>
            <ac:spMk id="3" creationId="{00000000-0000-0000-0000-000000000000}"/>
          </ac:spMkLst>
        </pc:spChg>
      </pc:sldChg>
      <pc:sldChg chg="delSp modSp">
        <pc:chgData name="JinSeop Im" userId="c40f7fbe82cfb90a" providerId="LiveId" clId="{5757E13D-CB4C-4463-B328-997DF417BC35}" dt="2019-03-16T01:45:27.403" v="5066" actId="20577"/>
        <pc:sldMkLst>
          <pc:docMk/>
          <pc:sldMk cId="2240987367" sldId="262"/>
        </pc:sldMkLst>
        <pc:spChg chg="mod">
          <ac:chgData name="JinSeop Im" userId="c40f7fbe82cfb90a" providerId="LiveId" clId="{5757E13D-CB4C-4463-B328-997DF417BC35}" dt="2019-03-15T21:36:01.203" v="191" actId="20577"/>
          <ac:spMkLst>
            <pc:docMk/>
            <pc:sldMk cId="2240987367" sldId="262"/>
            <ac:spMk id="3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5:00.507" v="165"/>
          <ac:spMkLst>
            <pc:docMk/>
            <pc:sldMk cId="2240987367" sldId="262"/>
            <ac:spMk id="5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5:05.245" v="166"/>
          <ac:spMkLst>
            <pc:docMk/>
            <pc:sldMk cId="2240987367" sldId="262"/>
            <ac:spMk id="7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5:21.207" v="170" actId="20577"/>
          <ac:spMkLst>
            <pc:docMk/>
            <pc:sldMk cId="2240987367" sldId="262"/>
            <ac:spMk id="9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5:27.462" v="171"/>
          <ac:spMkLst>
            <pc:docMk/>
            <pc:sldMk cId="2240987367" sldId="262"/>
            <ac:spMk id="11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6:24.281" v="195" actId="120"/>
          <ac:spMkLst>
            <pc:docMk/>
            <pc:sldMk cId="2240987367" sldId="262"/>
            <ac:spMk id="14" creationId="{00000000-0000-0000-0000-000000000000}"/>
          </ac:spMkLst>
        </pc:spChg>
        <pc:spChg chg="mod">
          <ac:chgData name="JinSeop Im" userId="c40f7fbe82cfb90a" providerId="LiveId" clId="{5757E13D-CB4C-4463-B328-997DF417BC35}" dt="2019-03-16T01:45:27.403" v="5066" actId="20577"/>
          <ac:spMkLst>
            <pc:docMk/>
            <pc:sldMk cId="2240987367" sldId="262"/>
            <ac:spMk id="15" creationId="{00000000-0000-0000-0000-000000000000}"/>
          </ac:spMkLst>
        </pc:spChg>
        <pc:spChg chg="mod">
          <ac:chgData name="JinSeop Im" userId="c40f7fbe82cfb90a" providerId="LiveId" clId="{5757E13D-CB4C-4463-B328-997DF417BC35}" dt="2019-03-15T21:37:33.928" v="217" actId="120"/>
          <ac:spMkLst>
            <pc:docMk/>
            <pc:sldMk cId="2240987367" sldId="262"/>
            <ac:spMk id="16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5.444" v="192" actId="478"/>
          <ac:spMkLst>
            <pc:docMk/>
            <pc:sldMk cId="2240987367" sldId="262"/>
            <ac:spMk id="17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5.444" v="192" actId="478"/>
          <ac:spMkLst>
            <pc:docMk/>
            <pc:sldMk cId="2240987367" sldId="262"/>
            <ac:spMk id="18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8.798" v="193" actId="478"/>
          <ac:spMkLst>
            <pc:docMk/>
            <pc:sldMk cId="2240987367" sldId="262"/>
            <ac:spMk id="19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8.798" v="193" actId="478"/>
          <ac:spMkLst>
            <pc:docMk/>
            <pc:sldMk cId="2240987367" sldId="262"/>
            <ac:spMk id="20" creationId="{00000000-0000-0000-0000-000000000000}"/>
          </ac:spMkLst>
        </pc:spChg>
        <pc:spChg chg="del">
          <ac:chgData name="JinSeop Im" userId="c40f7fbe82cfb90a" providerId="LiveId" clId="{5757E13D-CB4C-4463-B328-997DF417BC35}" dt="2019-03-15T21:36:18.798" v="193" actId="478"/>
          <ac:spMkLst>
            <pc:docMk/>
            <pc:sldMk cId="2240987367" sldId="262"/>
            <ac:spMk id="21" creationId="{00000000-0000-0000-0000-000000000000}"/>
          </ac:spMkLst>
        </pc:spChg>
      </pc:sldChg>
      <pc:sldChg chg="modSp ord">
        <pc:chgData name="JinSeop Im" userId="c40f7fbe82cfb90a" providerId="LiveId" clId="{5757E13D-CB4C-4463-B328-997DF417BC35}" dt="2019-03-15T23:23:19.296" v="3027"/>
        <pc:sldMkLst>
          <pc:docMk/>
          <pc:sldMk cId="2963228856" sldId="263"/>
        </pc:sldMkLst>
        <pc:spChg chg="mod">
          <ac:chgData name="JinSeop Im" userId="c40f7fbe82cfb90a" providerId="LiveId" clId="{5757E13D-CB4C-4463-B328-997DF417BC35}" dt="2019-03-15T23:23:10.032" v="2999" actId="20577"/>
          <ac:spMkLst>
            <pc:docMk/>
            <pc:sldMk cId="2963228856" sldId="263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5T23:23:19.296" v="3027"/>
          <ac:spMkLst>
            <pc:docMk/>
            <pc:sldMk cId="2963228856" sldId="263"/>
            <ac:spMk id="3" creationId="{00000000-0000-0000-0000-000000000000}"/>
          </ac:spMkLst>
        </pc:spChg>
      </pc:sldChg>
      <pc:sldChg chg="addSp delSp modSp ord">
        <pc:chgData name="JinSeop Im" userId="c40f7fbe82cfb90a" providerId="LiveId" clId="{5757E13D-CB4C-4463-B328-997DF417BC35}" dt="2019-03-15T22:08:37.747" v="1621" actId="120"/>
        <pc:sldMkLst>
          <pc:docMk/>
          <pc:sldMk cId="2825203591" sldId="264"/>
        </pc:sldMkLst>
        <pc:spChg chg="del">
          <ac:chgData name="JinSeop Im" userId="c40f7fbe82cfb90a" providerId="LiveId" clId="{5757E13D-CB4C-4463-B328-997DF417BC35}" dt="2019-03-15T22:02:28.601" v="1337" actId="478"/>
          <ac:spMkLst>
            <pc:docMk/>
            <pc:sldMk cId="2825203591" sldId="264"/>
            <ac:spMk id="11" creationId="{00000000-0000-0000-0000-000000000000}"/>
          </ac:spMkLst>
        </pc:spChg>
        <pc:spChg chg="add mod">
          <ac:chgData name="JinSeop Im" userId="c40f7fbe82cfb90a" providerId="LiveId" clId="{5757E13D-CB4C-4463-B328-997DF417BC35}" dt="2019-03-15T22:03:05.039" v="1404" actId="20577"/>
          <ac:spMkLst>
            <pc:docMk/>
            <pc:sldMk cId="2825203591" sldId="264"/>
            <ac:spMk id="12" creationId="{CD428C1B-618F-4493-A909-2C3442765402}"/>
          </ac:spMkLst>
        </pc:spChg>
        <pc:spChg chg="mod">
          <ac:chgData name="JinSeop Im" userId="c40f7fbe82cfb90a" providerId="LiveId" clId="{5757E13D-CB4C-4463-B328-997DF417BC35}" dt="2019-03-15T22:08:37.747" v="1621" actId="120"/>
          <ac:spMkLst>
            <pc:docMk/>
            <pc:sldMk cId="2825203591" sldId="264"/>
            <ac:spMk id="19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6:51.118" v="1553" actId="20577"/>
          <ac:spMkLst>
            <pc:docMk/>
            <pc:sldMk cId="2825203591" sldId="264"/>
            <ac:spMk id="20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7:00.329" v="1571"/>
          <ac:spMkLst>
            <pc:docMk/>
            <pc:sldMk cId="2825203591" sldId="264"/>
            <ac:spMk id="21" creationId="{00000000-0000-0000-0000-000000000000}"/>
          </ac:spMkLst>
        </pc:spChg>
        <pc:cxnChg chg="del">
          <ac:chgData name="JinSeop Im" userId="c40f7fbe82cfb90a" providerId="LiveId" clId="{5757E13D-CB4C-4463-B328-997DF417BC35}" dt="2019-03-15T22:07:13.408" v="1573" actId="478"/>
          <ac:cxnSpMkLst>
            <pc:docMk/>
            <pc:sldMk cId="2825203591" sldId="264"/>
            <ac:cxnSpMk id="14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13.408" v="1573" actId="478"/>
          <ac:cxnSpMkLst>
            <pc:docMk/>
            <pc:sldMk cId="2825203591" sldId="264"/>
            <ac:cxnSpMk id="15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13.408" v="1573" actId="478"/>
          <ac:cxnSpMkLst>
            <pc:docMk/>
            <pc:sldMk cId="2825203591" sldId="264"/>
            <ac:cxnSpMk id="16" creationId="{00000000-0000-0000-0000-000000000000}"/>
          </ac:cxnSpMkLst>
        </pc:cxnChg>
        <pc:cxnChg chg="del">
          <ac:chgData name="JinSeop Im" userId="c40f7fbe82cfb90a" providerId="LiveId" clId="{5757E13D-CB4C-4463-B328-997DF417BC35}" dt="2019-03-15T22:07:13.408" v="1573" actId="478"/>
          <ac:cxnSpMkLst>
            <pc:docMk/>
            <pc:sldMk cId="2825203591" sldId="264"/>
            <ac:cxnSpMk id="17" creationId="{00000000-0000-0000-0000-000000000000}"/>
          </ac:cxnSpMkLst>
        </pc:cxnChg>
      </pc:sldChg>
      <pc:sldChg chg="modSp">
        <pc:chgData name="JinSeop Im" userId="c40f7fbe82cfb90a" providerId="LiveId" clId="{5757E13D-CB4C-4463-B328-997DF417BC35}" dt="2019-03-16T02:44:09.962" v="5394"/>
        <pc:sldMkLst>
          <pc:docMk/>
          <pc:sldMk cId="244040977" sldId="265"/>
        </pc:sldMkLst>
        <pc:spChg chg="mod">
          <ac:chgData name="JinSeop Im" userId="c40f7fbe82cfb90a" providerId="LiveId" clId="{5757E13D-CB4C-4463-B328-997DF417BC35}" dt="2019-03-16T02:43:59.738" v="5381" actId="20577"/>
          <ac:spMkLst>
            <pc:docMk/>
            <pc:sldMk cId="244040977" sldId="265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6T02:44:09.962" v="5394"/>
          <ac:spMkLst>
            <pc:docMk/>
            <pc:sldMk cId="244040977" sldId="265"/>
            <ac:spMk id="3" creationId="{00000000-0000-0000-0000-000000000000}"/>
          </ac:spMkLst>
        </pc:spChg>
      </pc:sldChg>
      <pc:sldChg chg="modSp">
        <pc:chgData name="JinSeop Im" userId="c40f7fbe82cfb90a" providerId="LiveId" clId="{5757E13D-CB4C-4463-B328-997DF417BC35}" dt="2019-03-16T03:57:37.662" v="5668" actId="20577"/>
        <pc:sldMkLst>
          <pc:docMk/>
          <pc:sldMk cId="4116967652" sldId="269"/>
        </pc:sldMkLst>
        <pc:spChg chg="mod">
          <ac:chgData name="JinSeop Im" userId="c40f7fbe82cfb90a" providerId="LiveId" clId="{5757E13D-CB4C-4463-B328-997DF417BC35}" dt="2019-03-16T03:57:37.662" v="5668" actId="20577"/>
          <ac:spMkLst>
            <pc:docMk/>
            <pc:sldMk cId="4116967652" sldId="269"/>
            <ac:spMk id="3" creationId="{00000000-0000-0000-0000-000000000000}"/>
          </ac:spMkLst>
        </pc:spChg>
      </pc:sldChg>
      <pc:sldChg chg="modSp add">
        <pc:chgData name="JinSeop Im" userId="c40f7fbe82cfb90a" providerId="LiveId" clId="{5757E13D-CB4C-4463-B328-997DF417BC35}" dt="2019-03-15T22:07:38.928" v="1594"/>
        <pc:sldMkLst>
          <pc:docMk/>
          <pc:sldMk cId="3332200097" sldId="270"/>
        </pc:sldMkLst>
        <pc:spChg chg="mod">
          <ac:chgData name="JinSeop Im" userId="c40f7fbe82cfb90a" providerId="LiveId" clId="{5757E13D-CB4C-4463-B328-997DF417BC35}" dt="2019-03-15T22:07:31.924" v="1575" actId="20577"/>
          <ac:spMkLst>
            <pc:docMk/>
            <pc:sldMk cId="3332200097" sldId="270"/>
            <ac:spMk id="2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7:38.928" v="1594"/>
          <ac:spMkLst>
            <pc:docMk/>
            <pc:sldMk cId="3332200097" sldId="270"/>
            <ac:spMk id="3" creationId="{00000000-0000-0000-0000-000000000000}"/>
          </ac:spMkLst>
        </pc:spChg>
      </pc:sldChg>
      <pc:sldChg chg="addSp delSp modSp add">
        <pc:chgData name="JinSeop Im" userId="c40f7fbe82cfb90a" providerId="LiveId" clId="{5757E13D-CB4C-4463-B328-997DF417BC35}" dt="2019-03-15T23:03:37.470" v="2530" actId="20577"/>
        <pc:sldMkLst>
          <pc:docMk/>
          <pc:sldMk cId="3448545761" sldId="271"/>
        </pc:sldMkLst>
        <pc:spChg chg="add mod">
          <ac:chgData name="JinSeop Im" userId="c40f7fbe82cfb90a" providerId="LiveId" clId="{5757E13D-CB4C-4463-B328-997DF417BC35}" dt="2019-03-15T22:57:06.384" v="2190" actId="20577"/>
          <ac:spMkLst>
            <pc:docMk/>
            <pc:sldMk cId="3448545761" sldId="271"/>
            <ac:spMk id="2" creationId="{EFAE3789-D8CC-460E-B7A8-35EF3C738781}"/>
          </ac:spMkLst>
        </pc:spChg>
        <pc:spChg chg="add mod">
          <ac:chgData name="JinSeop Im" userId="c40f7fbe82cfb90a" providerId="LiveId" clId="{5757E13D-CB4C-4463-B328-997DF417BC35}" dt="2019-03-15T22:54:25.503" v="1964" actId="1036"/>
          <ac:spMkLst>
            <pc:docMk/>
            <pc:sldMk cId="3448545761" sldId="271"/>
            <ac:spMk id="3" creationId="{1C8399FD-8407-40F1-91D4-FF8336A03D47}"/>
          </ac:spMkLst>
        </pc:spChg>
        <pc:spChg chg="mod">
          <ac:chgData name="JinSeop Im" userId="c40f7fbe82cfb90a" providerId="LiveId" clId="{5757E13D-CB4C-4463-B328-997DF417BC35}" dt="2019-03-15T22:08:54.307" v="1624" actId="120"/>
          <ac:spMkLst>
            <pc:docMk/>
            <pc:sldMk cId="3448545761" sldId="271"/>
            <ac:spMk id="5" creationId="{00000000-0000-0000-0000-000000000000}"/>
          </ac:spMkLst>
        </pc:spChg>
        <pc:spChg chg="add mod">
          <ac:chgData name="JinSeop Im" userId="c40f7fbe82cfb90a" providerId="LiveId" clId="{5757E13D-CB4C-4463-B328-997DF417BC35}" dt="2019-03-15T22:56:53.788" v="2178" actId="20577"/>
          <ac:spMkLst>
            <pc:docMk/>
            <pc:sldMk cId="3448545761" sldId="271"/>
            <ac:spMk id="6" creationId="{842166FA-B1C1-4262-A02E-FD7A462D2C03}"/>
          </ac:spMkLst>
        </pc:spChg>
        <pc:spChg chg="add del mod">
          <ac:chgData name="JinSeop Im" userId="c40f7fbe82cfb90a" providerId="LiveId" clId="{5757E13D-CB4C-4463-B328-997DF417BC35}" dt="2019-03-15T22:42:03.896" v="1684" actId="478"/>
          <ac:spMkLst>
            <pc:docMk/>
            <pc:sldMk cId="3448545761" sldId="271"/>
            <ac:spMk id="9" creationId="{2F1EC542-AC0B-4509-A9E1-6F8DD2489330}"/>
          </ac:spMkLst>
        </pc:spChg>
        <pc:spChg chg="add mod">
          <ac:chgData name="JinSeop Im" userId="c40f7fbe82cfb90a" providerId="LiveId" clId="{5757E13D-CB4C-4463-B328-997DF417BC35}" dt="2019-03-15T22:56:57.501" v="2179" actId="20577"/>
          <ac:spMkLst>
            <pc:docMk/>
            <pc:sldMk cId="3448545761" sldId="271"/>
            <ac:spMk id="10" creationId="{D4436C8E-321C-4B04-AC86-35AC32B2FA6A}"/>
          </ac:spMkLst>
        </pc:spChg>
        <pc:spChg chg="del">
          <ac:chgData name="JinSeop Im" userId="c40f7fbe82cfb90a" providerId="LiveId" clId="{5757E13D-CB4C-4463-B328-997DF417BC35}" dt="2019-03-15T22:10:07.971" v="1637" actId="478"/>
          <ac:spMkLst>
            <pc:docMk/>
            <pc:sldMk cId="3448545761" sldId="271"/>
            <ac:spMk id="11" creationId="{00000000-0000-0000-0000-000000000000}"/>
          </ac:spMkLst>
        </pc:spChg>
        <pc:spChg chg="mod">
          <ac:chgData name="JinSeop Im" userId="c40f7fbe82cfb90a" providerId="LiveId" clId="{5757E13D-CB4C-4463-B328-997DF417BC35}" dt="2019-03-15T22:07:50.368" v="1596" actId="20577"/>
          <ac:spMkLst>
            <pc:docMk/>
            <pc:sldMk cId="3448545761" sldId="271"/>
            <ac:spMk id="12" creationId="{00000000-0000-0000-0000-000000000000}"/>
          </ac:spMkLst>
        </pc:spChg>
        <pc:spChg chg="add mod">
          <ac:chgData name="JinSeop Im" userId="c40f7fbe82cfb90a" providerId="LiveId" clId="{5757E13D-CB4C-4463-B328-997DF417BC35}" dt="2019-03-15T22:54:11.213" v="1945" actId="14100"/>
          <ac:spMkLst>
            <pc:docMk/>
            <pc:sldMk cId="3448545761" sldId="271"/>
            <ac:spMk id="13" creationId="{F3BBC177-97EA-4BBB-B73F-66DF73BEBC1B}"/>
          </ac:spMkLst>
        </pc:spChg>
        <pc:spChg chg="add mod">
          <ac:chgData name="JinSeop Im" userId="c40f7fbe82cfb90a" providerId="LiveId" clId="{5757E13D-CB4C-4463-B328-997DF417BC35}" dt="2019-03-15T22:54:25.503" v="1964" actId="1036"/>
          <ac:spMkLst>
            <pc:docMk/>
            <pc:sldMk cId="3448545761" sldId="271"/>
            <ac:spMk id="14" creationId="{CBB78831-065F-4FCC-BCFE-8E0E121DBEC1}"/>
          </ac:spMkLst>
        </pc:spChg>
        <pc:spChg chg="del">
          <ac:chgData name="JinSeop Im" userId="c40f7fbe82cfb90a" providerId="LiveId" clId="{5757E13D-CB4C-4463-B328-997DF417BC35}" dt="2019-03-15T22:09:45.999" v="1636" actId="478"/>
          <ac:spMkLst>
            <pc:docMk/>
            <pc:sldMk cId="3448545761" sldId="271"/>
            <ac:spMk id="17" creationId="{81B83214-2114-4CE5-91E9-3A73408C9FFD}"/>
          </ac:spMkLst>
        </pc:spChg>
        <pc:spChg chg="mod">
          <ac:chgData name="JinSeop Im" userId="c40f7fbe82cfb90a" providerId="LiveId" clId="{5757E13D-CB4C-4463-B328-997DF417BC35}" dt="2019-03-15T22:59:02.515" v="2270"/>
          <ac:spMkLst>
            <pc:docMk/>
            <pc:sldMk cId="3448545761" sldId="271"/>
            <ac:spMk id="18" creationId="{446ABC95-5C1D-4F29-B39B-389795BB8D6E}"/>
          </ac:spMkLst>
        </pc:spChg>
        <pc:spChg chg="add del mod">
          <ac:chgData name="JinSeop Im" userId="c40f7fbe82cfb90a" providerId="LiveId" clId="{5757E13D-CB4C-4463-B328-997DF417BC35}" dt="2019-03-15T22:52:20.619" v="1880" actId="478"/>
          <ac:spMkLst>
            <pc:docMk/>
            <pc:sldMk cId="3448545761" sldId="271"/>
            <ac:spMk id="35" creationId="{D2AC1ED3-1E7E-431F-85F5-6F4C8B50E727}"/>
          </ac:spMkLst>
        </pc:spChg>
        <pc:spChg chg="add mod">
          <ac:chgData name="JinSeop Im" userId="c40f7fbe82cfb90a" providerId="LiveId" clId="{5757E13D-CB4C-4463-B328-997DF417BC35}" dt="2019-03-15T23:03:37.470" v="2530" actId="20577"/>
          <ac:spMkLst>
            <pc:docMk/>
            <pc:sldMk cId="3448545761" sldId="271"/>
            <ac:spMk id="38" creationId="{9306709A-122D-4A9C-AB1E-593280C65800}"/>
          </ac:spMkLst>
        </pc:spChg>
        <pc:spChg chg="add del">
          <ac:chgData name="JinSeop Im" userId="c40f7fbe82cfb90a" providerId="LiveId" clId="{5757E13D-CB4C-4463-B328-997DF417BC35}" dt="2019-03-15T22:57:24.652" v="2192"/>
          <ac:spMkLst>
            <pc:docMk/>
            <pc:sldMk cId="3448545761" sldId="271"/>
            <ac:spMk id="39" creationId="{EA1CA8EE-B5F0-42C4-9C7C-D9058E7A0E80}"/>
          </ac:spMkLst>
        </pc:spChg>
        <pc:spChg chg="add del">
          <ac:chgData name="JinSeop Im" userId="c40f7fbe82cfb90a" providerId="LiveId" clId="{5757E13D-CB4C-4463-B328-997DF417BC35}" dt="2019-03-15T22:57:35.146" v="2194"/>
          <ac:spMkLst>
            <pc:docMk/>
            <pc:sldMk cId="3448545761" sldId="271"/>
            <ac:spMk id="40" creationId="{6D1E7FF2-9B60-4A50-BBBB-A2D3A9B3860F}"/>
          </ac:spMkLst>
        </pc:sp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8" creationId="{38A7135A-E541-4FF3-9ED0-074750215210}"/>
          </ac:cxnSpMkLst>
        </pc:cxn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19" creationId="{9AF2BA67-7C4D-4256-A00E-EC2F6B2103CF}"/>
          </ac:cxnSpMkLst>
        </pc:cxn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20" creationId="{AC4EDDDB-6F36-412C-92B4-E5041B18D6FF}"/>
          </ac:cxnSpMkLst>
        </pc:cxn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25" creationId="{67B358DF-028B-4F67-8F71-751A648A0B15}"/>
          </ac:cxnSpMkLst>
        </pc:cxnChg>
        <pc:cxnChg chg="add mod">
          <ac:chgData name="JinSeop Im" userId="c40f7fbe82cfb90a" providerId="LiveId" clId="{5757E13D-CB4C-4463-B328-997DF417BC35}" dt="2019-03-15T22:54:25.503" v="1964" actId="1036"/>
          <ac:cxnSpMkLst>
            <pc:docMk/>
            <pc:sldMk cId="3448545761" sldId="271"/>
            <ac:cxnSpMk id="28" creationId="{F8D1E97A-092F-441C-97C6-17AE11A4471F}"/>
          </ac:cxnSpMkLst>
        </pc:cxnChg>
        <pc:cxnChg chg="add del mod">
          <ac:chgData name="JinSeop Im" userId="c40f7fbe82cfb90a" providerId="LiveId" clId="{5757E13D-CB4C-4463-B328-997DF417BC35}" dt="2019-03-15T22:51:36.887" v="1864" actId="478"/>
          <ac:cxnSpMkLst>
            <pc:docMk/>
            <pc:sldMk cId="3448545761" sldId="271"/>
            <ac:cxnSpMk id="34" creationId="{5533CF53-0805-4D97-9D7B-82DAD92B9003}"/>
          </ac:cxnSpMkLst>
        </pc:cxnChg>
      </pc:sldChg>
      <pc:sldChg chg="addSp delSp modSp add ord">
        <pc:chgData name="JinSeop Im" userId="c40f7fbe82cfb90a" providerId="LiveId" clId="{5757E13D-CB4C-4463-B328-997DF417BC35}" dt="2019-03-15T23:03:11.245" v="2527"/>
        <pc:sldMkLst>
          <pc:docMk/>
          <pc:sldMk cId="3630700631" sldId="272"/>
        </pc:sldMkLst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2" creationId="{EFAE3789-D8CC-460E-B7A8-35EF3C738781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3" creationId="{1C8399FD-8407-40F1-91D4-FF8336A03D47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6" creationId="{842166FA-B1C1-4262-A02E-FD7A462D2C03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10" creationId="{D4436C8E-321C-4B04-AC86-35AC32B2FA6A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13" creationId="{F3BBC177-97EA-4BBB-B73F-66DF73BEBC1B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14" creationId="{CBB78831-065F-4FCC-BCFE-8E0E121DBEC1}"/>
          </ac:spMkLst>
        </pc:spChg>
        <pc:spChg chg="mod">
          <ac:chgData name="JinSeop Im" userId="c40f7fbe82cfb90a" providerId="LiveId" clId="{5757E13D-CB4C-4463-B328-997DF417BC35}" dt="2019-03-15T22:59:08.665" v="2277"/>
          <ac:spMkLst>
            <pc:docMk/>
            <pc:sldMk cId="3630700631" sldId="272"/>
            <ac:spMk id="18" creationId="{446ABC95-5C1D-4F29-B39B-389795BB8D6E}"/>
          </ac:spMkLst>
        </pc:spChg>
        <pc:spChg chg="add mod">
          <ac:chgData name="JinSeop Im" userId="c40f7fbe82cfb90a" providerId="LiveId" clId="{5757E13D-CB4C-4463-B328-997DF417BC35}" dt="2019-03-15T23:03:11.245" v="2527"/>
          <ac:spMkLst>
            <pc:docMk/>
            <pc:sldMk cId="3630700631" sldId="272"/>
            <ac:spMk id="21" creationId="{D06E3C79-A98E-4A3F-8FCF-8F4CBAB64DFC}"/>
          </ac:spMkLst>
        </pc:spChg>
        <pc:spChg chg="del">
          <ac:chgData name="JinSeop Im" userId="c40f7fbe82cfb90a" providerId="LiveId" clId="{5757E13D-CB4C-4463-B328-997DF417BC35}" dt="2019-03-15T22:58:21.535" v="2253" actId="478"/>
          <ac:spMkLst>
            <pc:docMk/>
            <pc:sldMk cId="3630700631" sldId="272"/>
            <ac:spMk id="38" creationId="{9306709A-122D-4A9C-AB1E-593280C65800}"/>
          </ac:spMkLst>
        </pc:spChg>
        <pc:graphicFrameChg chg="add mod">
          <ac:chgData name="JinSeop Im" userId="c40f7fbe82cfb90a" providerId="LiveId" clId="{5757E13D-CB4C-4463-B328-997DF417BC35}" dt="2019-03-15T23:02:03.775" v="2396"/>
          <ac:graphicFrameMkLst>
            <pc:docMk/>
            <pc:sldMk cId="3630700631" sldId="272"/>
            <ac:graphicFrameMk id="7" creationId="{AAC2E724-712A-48E3-9BCB-F132E06C43C8}"/>
          </ac:graphicFrameMkLst>
        </pc:graphicFrame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8" creationId="{38A7135A-E541-4FF3-9ED0-074750215210}"/>
          </ac:cxnSpMkLst>
        </pc:cxn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19" creationId="{9AF2BA67-7C4D-4256-A00E-EC2F6B2103CF}"/>
          </ac:cxnSpMkLst>
        </pc:cxn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20" creationId="{AC4EDDDB-6F36-412C-92B4-E5041B18D6FF}"/>
          </ac:cxnSpMkLst>
        </pc:cxn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25" creationId="{67B358DF-028B-4F67-8F71-751A648A0B15}"/>
          </ac:cxnSpMkLst>
        </pc:cxnChg>
        <pc:cxnChg chg="del mod">
          <ac:chgData name="JinSeop Im" userId="c40f7fbe82cfb90a" providerId="LiveId" clId="{5757E13D-CB4C-4463-B328-997DF417BC35}" dt="2019-03-15T22:58:21.535" v="2253" actId="478"/>
          <ac:cxnSpMkLst>
            <pc:docMk/>
            <pc:sldMk cId="3630700631" sldId="272"/>
            <ac:cxnSpMk id="28" creationId="{F8D1E97A-092F-441C-97C6-17AE11A4471F}"/>
          </ac:cxnSpMkLst>
        </pc:cxnChg>
      </pc:sldChg>
      <pc:sldChg chg="addSp delSp modSp add">
        <pc:chgData name="JinSeop Im" userId="c40f7fbe82cfb90a" providerId="LiveId" clId="{5757E13D-CB4C-4463-B328-997DF417BC35}" dt="2019-03-15T23:25:40.886" v="3100" actId="207"/>
        <pc:sldMkLst>
          <pc:docMk/>
          <pc:sldMk cId="3422475063" sldId="273"/>
        </pc:sldMkLst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2" creationId="{EFAE3789-D8CC-460E-B7A8-35EF3C738781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3" creationId="{1C8399FD-8407-40F1-91D4-FF8336A03D47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6" creationId="{842166FA-B1C1-4262-A02E-FD7A462D2C03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10" creationId="{D4436C8E-321C-4B04-AC86-35AC32B2FA6A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13" creationId="{F3BBC177-97EA-4BBB-B73F-66DF73BEBC1B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14" creationId="{CBB78831-065F-4FCC-BCFE-8E0E121DBEC1}"/>
          </ac:spMkLst>
        </pc:spChg>
        <pc:spChg chg="mod">
          <ac:chgData name="JinSeop Im" userId="c40f7fbe82cfb90a" providerId="LiveId" clId="{5757E13D-CB4C-4463-B328-997DF417BC35}" dt="2019-03-15T22:58:08.768" v="2239"/>
          <ac:spMkLst>
            <pc:docMk/>
            <pc:sldMk cId="3422475063" sldId="273"/>
            <ac:spMk id="18" creationId="{446ABC95-5C1D-4F29-B39B-389795BB8D6E}"/>
          </ac:spMkLst>
        </pc:spChg>
        <pc:spChg chg="add del mod">
          <ac:chgData name="JinSeop Im" userId="c40f7fbe82cfb90a" providerId="LiveId" clId="{5757E13D-CB4C-4463-B328-997DF417BC35}" dt="2019-03-15T23:14:34.760" v="2656" actId="478"/>
          <ac:spMkLst>
            <pc:docMk/>
            <pc:sldMk cId="3422475063" sldId="273"/>
            <ac:spMk id="29" creationId="{E33E8294-B37E-4702-A53B-1B8163EBA6F6}"/>
          </ac:spMkLst>
        </pc:spChg>
        <pc:spChg chg="add del mod">
          <ac:chgData name="JinSeop Im" userId="c40f7fbe82cfb90a" providerId="LiveId" clId="{5757E13D-CB4C-4463-B328-997DF417BC35}" dt="2019-03-15T23:14:34.760" v="2656" actId="478"/>
          <ac:spMkLst>
            <pc:docMk/>
            <pc:sldMk cId="3422475063" sldId="273"/>
            <ac:spMk id="31" creationId="{5F3885ED-0563-4B4C-B52D-78CC98513563}"/>
          </ac:spMkLst>
        </pc:spChg>
        <pc:spChg chg="add del mod">
          <ac:chgData name="JinSeop Im" userId="c40f7fbe82cfb90a" providerId="LiveId" clId="{5757E13D-CB4C-4463-B328-997DF417BC35}" dt="2019-03-15T23:14:34.760" v="2656" actId="478"/>
          <ac:spMkLst>
            <pc:docMk/>
            <pc:sldMk cId="3422475063" sldId="273"/>
            <ac:spMk id="32" creationId="{756A8B0E-5B86-4DB1-A4D1-DD0E88C89082}"/>
          </ac:spMkLst>
        </pc:spChg>
        <pc:spChg chg="add del mod">
          <ac:chgData name="JinSeop Im" userId="c40f7fbe82cfb90a" providerId="LiveId" clId="{5757E13D-CB4C-4463-B328-997DF417BC35}" dt="2019-03-15T23:14:34.760" v="2656" actId="478"/>
          <ac:spMkLst>
            <pc:docMk/>
            <pc:sldMk cId="3422475063" sldId="273"/>
            <ac:spMk id="33" creationId="{1F376041-53C5-4D12-B9FE-BBF896FB07D3}"/>
          </ac:spMkLst>
        </pc:spChg>
        <pc:spChg chg="del">
          <ac:chgData name="JinSeop Im" userId="c40f7fbe82cfb90a" providerId="LiveId" clId="{5757E13D-CB4C-4463-B328-997DF417BC35}" dt="2019-03-15T23:04:39.999" v="2531" actId="478"/>
          <ac:spMkLst>
            <pc:docMk/>
            <pc:sldMk cId="3422475063" sldId="273"/>
            <ac:spMk id="38" creationId="{9306709A-122D-4A9C-AB1E-593280C65800}"/>
          </ac:spMkLst>
        </pc:spChg>
        <pc:spChg chg="add mod">
          <ac:chgData name="JinSeop Im" userId="c40f7fbe82cfb90a" providerId="LiveId" clId="{5757E13D-CB4C-4463-B328-997DF417BC35}" dt="2019-03-15T23:20:25.555" v="2953" actId="208"/>
          <ac:spMkLst>
            <pc:docMk/>
            <pc:sldMk cId="3422475063" sldId="273"/>
            <ac:spMk id="40" creationId="{A40DBA96-6513-4624-AF10-9106378BD091}"/>
          </ac:spMkLst>
        </pc:spChg>
        <pc:spChg chg="add mod">
          <ac:chgData name="JinSeop Im" userId="c40f7fbe82cfb90a" providerId="LiveId" clId="{5757E13D-CB4C-4463-B328-997DF417BC35}" dt="2019-03-15T23:16:33.290" v="2765" actId="14100"/>
          <ac:spMkLst>
            <pc:docMk/>
            <pc:sldMk cId="3422475063" sldId="273"/>
            <ac:spMk id="41" creationId="{AB501DF0-7D15-4ED4-BA2D-E3B118067E0F}"/>
          </ac:spMkLst>
        </pc:spChg>
        <pc:spChg chg="add mod">
          <ac:chgData name="JinSeop Im" userId="c40f7fbe82cfb90a" providerId="LiveId" clId="{5757E13D-CB4C-4463-B328-997DF417BC35}" dt="2019-03-15T23:19:02.134" v="2839" actId="20577"/>
          <ac:spMkLst>
            <pc:docMk/>
            <pc:sldMk cId="3422475063" sldId="273"/>
            <ac:spMk id="43" creationId="{A96EBAAA-62E5-49D0-A5A9-6FCCF9099E62}"/>
          </ac:spMkLst>
        </pc:spChg>
        <pc:spChg chg="add mod">
          <ac:chgData name="JinSeop Im" userId="c40f7fbe82cfb90a" providerId="LiveId" clId="{5757E13D-CB4C-4463-B328-997DF417BC35}" dt="2019-03-15T23:25:40.886" v="3100" actId="207"/>
          <ac:spMkLst>
            <pc:docMk/>
            <pc:sldMk cId="3422475063" sldId="273"/>
            <ac:spMk id="44" creationId="{3E778126-7742-4DE8-B6A3-F8E1D2950CA5}"/>
          </ac:spMkLst>
        </pc:spChg>
        <pc:graphicFrameChg chg="add del mod modGraphic">
          <ac:chgData name="JinSeop Im" userId="c40f7fbe82cfb90a" providerId="LiveId" clId="{5757E13D-CB4C-4463-B328-997DF417BC35}" dt="2019-03-15T23:12:41.119" v="2649" actId="478"/>
          <ac:graphicFrameMkLst>
            <pc:docMk/>
            <pc:sldMk cId="3422475063" sldId="273"/>
            <ac:graphicFrameMk id="27" creationId="{C7D2F7D2-EF9E-40AB-A9D8-A023049CA415}"/>
          </ac:graphicFrameMkLst>
        </pc:graphicFrameChg>
        <pc:picChg chg="add mod">
          <ac:chgData name="JinSeop Im" userId="c40f7fbe82cfb90a" providerId="LiveId" clId="{5757E13D-CB4C-4463-B328-997DF417BC35}" dt="2019-03-15T23:15:22.135" v="2660" actId="14100"/>
          <ac:picMkLst>
            <pc:docMk/>
            <pc:sldMk cId="3422475063" sldId="273"/>
            <ac:picMk id="1026" creationId="{A7905296-07B8-4064-BDB0-D1533AB4D105}"/>
          </ac:picMkLst>
        </pc:picChg>
        <pc:picChg chg="add mod">
          <ac:chgData name="JinSeop Im" userId="c40f7fbe82cfb90a" providerId="LiveId" clId="{5757E13D-CB4C-4463-B328-997DF417BC35}" dt="2019-03-15T23:18:52.119" v="2827" actId="1076"/>
          <ac:picMkLst>
            <pc:docMk/>
            <pc:sldMk cId="3422475063" sldId="273"/>
            <ac:picMk id="1028" creationId="{C466F69F-C3EA-4354-B88F-034A0B31E268}"/>
          </ac:picMkLst>
        </pc:pic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8" creationId="{38A7135A-E541-4FF3-9ED0-074750215210}"/>
          </ac:cxnSpMkLst>
        </pc:cxnChg>
        <pc:cxnChg chg="add del mod">
          <ac:chgData name="JinSeop Im" userId="c40f7fbe82cfb90a" providerId="LiveId" clId="{5757E13D-CB4C-4463-B328-997DF417BC35}" dt="2019-03-15T23:08:38.603" v="2548" actId="478"/>
          <ac:cxnSpMkLst>
            <pc:docMk/>
            <pc:sldMk cId="3422475063" sldId="273"/>
            <ac:cxnSpMk id="9" creationId="{50A44265-66C9-414D-A03E-26A054FCFE11}"/>
          </ac:cxnSpMkLst>
        </pc:cxn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19" creationId="{9AF2BA67-7C4D-4256-A00E-EC2F6B2103CF}"/>
          </ac:cxnSpMkLst>
        </pc:cxn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20" creationId="{AC4EDDDB-6F36-412C-92B4-E5041B18D6FF}"/>
          </ac:cxnSpMkLst>
        </pc:cxnChg>
        <pc:cxnChg chg="add del mod">
          <ac:chgData name="JinSeop Im" userId="c40f7fbe82cfb90a" providerId="LiveId" clId="{5757E13D-CB4C-4463-B328-997DF417BC35}" dt="2019-03-15T23:08:38.603" v="2548" actId="478"/>
          <ac:cxnSpMkLst>
            <pc:docMk/>
            <pc:sldMk cId="3422475063" sldId="273"/>
            <ac:cxnSpMk id="21" creationId="{31175F16-0E0D-4F98-8C42-5D5973548FE4}"/>
          </ac:cxnSpMkLst>
        </pc:cxn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25" creationId="{67B358DF-028B-4F67-8F71-751A648A0B15}"/>
          </ac:cxnSpMkLst>
        </pc:cxnChg>
        <pc:cxnChg chg="del mod">
          <ac:chgData name="JinSeop Im" userId="c40f7fbe82cfb90a" providerId="LiveId" clId="{5757E13D-CB4C-4463-B328-997DF417BC35}" dt="2019-03-15T23:04:39.999" v="2531" actId="478"/>
          <ac:cxnSpMkLst>
            <pc:docMk/>
            <pc:sldMk cId="3422475063" sldId="273"/>
            <ac:cxnSpMk id="28" creationId="{F8D1E97A-092F-441C-97C6-17AE11A4471F}"/>
          </ac:cxnSpMkLst>
        </pc:cxnChg>
        <pc:cxnChg chg="add del mod">
          <ac:chgData name="JinSeop Im" userId="c40f7fbe82cfb90a" providerId="LiveId" clId="{5757E13D-CB4C-4463-B328-997DF417BC35}" dt="2019-03-15T23:14:34.760" v="2656" actId="478"/>
          <ac:cxnSpMkLst>
            <pc:docMk/>
            <pc:sldMk cId="3422475063" sldId="273"/>
            <ac:cxnSpMk id="34" creationId="{B1131E9F-688C-465D-A5D2-0E84716D8E99}"/>
          </ac:cxnSpMkLst>
        </pc:cxnChg>
        <pc:cxnChg chg="add del mod">
          <ac:chgData name="JinSeop Im" userId="c40f7fbe82cfb90a" providerId="LiveId" clId="{5757E13D-CB4C-4463-B328-997DF417BC35}" dt="2019-03-15T23:14:34.760" v="2656" actId="478"/>
          <ac:cxnSpMkLst>
            <pc:docMk/>
            <pc:sldMk cId="3422475063" sldId="273"/>
            <ac:cxnSpMk id="37" creationId="{088A0A67-51E1-4FF6-BEA8-DF2A0291D38B}"/>
          </ac:cxnSpMkLst>
        </pc:cxnChg>
      </pc:sldChg>
      <pc:sldChg chg="addSp delSp modSp add">
        <pc:chgData name="JinSeop Im" userId="c40f7fbe82cfb90a" providerId="LiveId" clId="{5757E13D-CB4C-4463-B328-997DF417BC35}" dt="2019-03-15T23:22:40.040" v="2997"/>
        <pc:sldMkLst>
          <pc:docMk/>
          <pc:sldMk cId="471759730" sldId="274"/>
        </pc:sldMkLst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2" creationId="{EFAE3789-D8CC-460E-B7A8-35EF3C738781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3" creationId="{1C8399FD-8407-40F1-91D4-FF8336A03D47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6" creationId="{842166FA-B1C1-4262-A02E-FD7A462D2C03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10" creationId="{D4436C8E-321C-4B04-AC86-35AC32B2FA6A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13" creationId="{F3BBC177-97EA-4BBB-B73F-66DF73BEBC1B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14" creationId="{CBB78831-065F-4FCC-BCFE-8E0E121DBEC1}"/>
          </ac:spMkLst>
        </pc:spChg>
        <pc:spChg chg="mod">
          <ac:chgData name="JinSeop Im" userId="c40f7fbe82cfb90a" providerId="LiveId" clId="{5757E13D-CB4C-4463-B328-997DF417BC35}" dt="2019-03-15T22:58:14.800" v="2252"/>
          <ac:spMkLst>
            <pc:docMk/>
            <pc:sldMk cId="471759730" sldId="274"/>
            <ac:spMk id="18" creationId="{446ABC95-5C1D-4F29-B39B-389795BB8D6E}"/>
          </ac:spMkLst>
        </pc:spChg>
        <pc:spChg chg="add mod">
          <ac:chgData name="JinSeop Im" userId="c40f7fbe82cfb90a" providerId="LiveId" clId="{5757E13D-CB4C-4463-B328-997DF417BC35}" dt="2019-03-15T23:22:40.040" v="2997"/>
          <ac:spMkLst>
            <pc:docMk/>
            <pc:sldMk cId="471759730" sldId="274"/>
            <ac:spMk id="21" creationId="{EFCFF275-1479-4F3A-9F31-46399B2C80DF}"/>
          </ac:spMkLst>
        </pc:spChg>
        <pc:spChg chg="del">
          <ac:chgData name="JinSeop Im" userId="c40f7fbe82cfb90a" providerId="LiveId" clId="{5757E13D-CB4C-4463-B328-997DF417BC35}" dt="2019-03-15T23:22:01.373" v="2955" actId="478"/>
          <ac:spMkLst>
            <pc:docMk/>
            <pc:sldMk cId="471759730" sldId="274"/>
            <ac:spMk id="38" creationId="{9306709A-122D-4A9C-AB1E-593280C65800}"/>
          </ac:spMkLst>
        </pc:spChg>
        <pc:picChg chg="add mod">
          <ac:chgData name="JinSeop Im" userId="c40f7fbe82cfb90a" providerId="LiveId" clId="{5757E13D-CB4C-4463-B328-997DF417BC35}" dt="2019-03-15T23:22:18.532" v="2961" actId="1076"/>
          <ac:picMkLst>
            <pc:docMk/>
            <pc:sldMk cId="471759730" sldId="274"/>
            <ac:picMk id="2050" creationId="{60C6FC52-BA58-42A3-B07E-A8CF5D2CC30D}"/>
          </ac:picMkLst>
        </pc:pic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8" creationId="{38A7135A-E541-4FF3-9ED0-074750215210}"/>
          </ac:cxnSpMkLst>
        </pc:cxn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19" creationId="{9AF2BA67-7C4D-4256-A00E-EC2F6B2103CF}"/>
          </ac:cxnSpMkLst>
        </pc:cxn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20" creationId="{AC4EDDDB-6F36-412C-92B4-E5041B18D6FF}"/>
          </ac:cxnSpMkLst>
        </pc:cxn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25" creationId="{67B358DF-028B-4F67-8F71-751A648A0B15}"/>
          </ac:cxnSpMkLst>
        </pc:cxnChg>
        <pc:cxnChg chg="del mod">
          <ac:chgData name="JinSeop Im" userId="c40f7fbe82cfb90a" providerId="LiveId" clId="{5757E13D-CB4C-4463-B328-997DF417BC35}" dt="2019-03-15T23:22:01.373" v="2955" actId="478"/>
          <ac:cxnSpMkLst>
            <pc:docMk/>
            <pc:sldMk cId="471759730" sldId="274"/>
            <ac:cxnSpMk id="28" creationId="{F8D1E97A-092F-441C-97C6-17AE11A4471F}"/>
          </ac:cxnSpMkLst>
        </pc:cxnChg>
      </pc:sldChg>
      <pc:sldChg chg="addSp delSp modSp add">
        <pc:chgData name="JinSeop Im" userId="c40f7fbe82cfb90a" providerId="LiveId" clId="{5757E13D-CB4C-4463-B328-997DF417BC35}" dt="2019-03-16T00:59:17.537" v="3726" actId="1076"/>
        <pc:sldMkLst>
          <pc:docMk/>
          <pc:sldMk cId="1988412682" sldId="275"/>
        </pc:sldMkLst>
        <pc:spChg chg="mod">
          <ac:chgData name="JinSeop Im" userId="c40f7fbe82cfb90a" providerId="LiveId" clId="{5757E13D-CB4C-4463-B328-997DF417BC35}" dt="2019-03-15T23:23:39.435" v="3059"/>
          <ac:spMkLst>
            <pc:docMk/>
            <pc:sldMk cId="1988412682" sldId="275"/>
            <ac:spMk id="5" creationId="{00000000-0000-0000-0000-000000000000}"/>
          </ac:spMkLst>
        </pc:spChg>
        <pc:spChg chg="add mod">
          <ac:chgData name="JinSeop Im" userId="c40f7fbe82cfb90a" providerId="LiveId" clId="{5757E13D-CB4C-4463-B328-997DF417BC35}" dt="2019-03-16T00:59:17.537" v="3726" actId="1076"/>
          <ac:spMkLst>
            <pc:docMk/>
            <pc:sldMk cId="1988412682" sldId="275"/>
            <ac:spMk id="9" creationId="{46E5DFA8-A4EC-4EFE-BF23-1646213861EB}"/>
          </ac:spMkLst>
        </pc:spChg>
        <pc:spChg chg="mod">
          <ac:chgData name="JinSeop Im" userId="c40f7fbe82cfb90a" providerId="LiveId" clId="{5757E13D-CB4C-4463-B328-997DF417BC35}" dt="2019-03-15T23:23:28.332" v="3029" actId="20577"/>
          <ac:spMkLst>
            <pc:docMk/>
            <pc:sldMk cId="1988412682" sldId="275"/>
            <ac:spMk id="12" creationId="{00000000-0000-0000-0000-000000000000}"/>
          </ac:spMkLst>
        </pc:spChg>
        <pc:spChg chg="mod">
          <ac:chgData name="JinSeop Im" userId="c40f7fbe82cfb90a" providerId="LiveId" clId="{5757E13D-CB4C-4463-B328-997DF417BC35}" dt="2019-03-15T23:23:55.601" v="3090"/>
          <ac:spMkLst>
            <pc:docMk/>
            <pc:sldMk cId="1988412682" sldId="275"/>
            <ac:spMk id="18" creationId="{446ABC95-5C1D-4F29-B39B-389795BB8D6E}"/>
          </ac:spMkLst>
        </pc:spChg>
        <pc:spChg chg="del">
          <ac:chgData name="JinSeop Im" userId="c40f7fbe82cfb90a" providerId="LiveId" clId="{5757E13D-CB4C-4463-B328-997DF417BC35}" dt="2019-03-15T23:23:59.131" v="3092" actId="478"/>
          <ac:spMkLst>
            <pc:docMk/>
            <pc:sldMk cId="1988412682" sldId="275"/>
            <ac:spMk id="21" creationId="{EFCFF275-1479-4F3A-9F31-46399B2C80DF}"/>
          </ac:spMkLst>
        </pc:spChg>
        <pc:picChg chg="del">
          <ac:chgData name="JinSeop Im" userId="c40f7fbe82cfb90a" providerId="LiveId" clId="{5757E13D-CB4C-4463-B328-997DF417BC35}" dt="2019-03-15T23:23:56.958" v="3091" actId="478"/>
          <ac:picMkLst>
            <pc:docMk/>
            <pc:sldMk cId="1988412682" sldId="275"/>
            <ac:picMk id="2050" creationId="{60C6FC52-BA58-42A3-B07E-A8CF5D2CC30D}"/>
          </ac:picMkLst>
        </pc:picChg>
        <pc:picChg chg="add mod">
          <ac:chgData name="JinSeop Im" userId="c40f7fbe82cfb90a" providerId="LiveId" clId="{5757E13D-CB4C-4463-B328-997DF417BC35}" dt="2019-03-16T00:59:17.537" v="3726" actId="1076"/>
          <ac:picMkLst>
            <pc:docMk/>
            <pc:sldMk cId="1988412682" sldId="275"/>
            <ac:picMk id="3074" creationId="{1880FB75-C407-4095-824A-21E541968616}"/>
          </ac:picMkLst>
        </pc:picChg>
        <pc:picChg chg="add mod">
          <ac:chgData name="JinSeop Im" userId="c40f7fbe82cfb90a" providerId="LiveId" clId="{5757E13D-CB4C-4463-B328-997DF417BC35}" dt="2019-03-16T00:59:17.537" v="3726" actId="1076"/>
          <ac:picMkLst>
            <pc:docMk/>
            <pc:sldMk cId="1988412682" sldId="275"/>
            <ac:picMk id="3076" creationId="{69F014AB-1C0D-436F-907A-B3E759E2D84D}"/>
          </ac:picMkLst>
        </pc:picChg>
      </pc:sldChg>
      <pc:sldChg chg="addSp delSp modSp add">
        <pc:chgData name="JinSeop Im" userId="c40f7fbe82cfb90a" providerId="LiveId" clId="{5757E13D-CB4C-4463-B328-997DF417BC35}" dt="2019-03-15T23:41:59.150" v="3643" actId="20577"/>
        <pc:sldMkLst>
          <pc:docMk/>
          <pc:sldMk cId="3698797492" sldId="277"/>
        </pc:sldMkLst>
        <pc:spChg chg="del">
          <ac:chgData name="JinSeop Im" userId="c40f7fbe82cfb90a" providerId="LiveId" clId="{5757E13D-CB4C-4463-B328-997DF417BC35}" dt="2019-03-15T23:35:11.210" v="3383" actId="478"/>
          <ac:spMkLst>
            <pc:docMk/>
            <pc:sldMk cId="3698797492" sldId="277"/>
            <ac:spMk id="9" creationId="{46E5DFA8-A4EC-4EFE-BF23-1646213861EB}"/>
          </ac:spMkLst>
        </pc:spChg>
        <pc:spChg chg="add mod">
          <ac:chgData name="JinSeop Im" userId="c40f7fbe82cfb90a" providerId="LiveId" clId="{5757E13D-CB4C-4463-B328-997DF417BC35}" dt="2019-03-15T23:41:59.150" v="3643" actId="20577"/>
          <ac:spMkLst>
            <pc:docMk/>
            <pc:sldMk cId="3698797492" sldId="277"/>
            <ac:spMk id="13" creationId="{8F55BB4C-A087-4B7B-8EA9-A888643CBB7D}"/>
          </ac:spMkLst>
        </pc:spChg>
        <pc:picChg chg="add mod">
          <ac:chgData name="JinSeop Im" userId="c40f7fbe82cfb90a" providerId="LiveId" clId="{5757E13D-CB4C-4463-B328-997DF417BC35}" dt="2019-03-15T23:38:20.260" v="3400" actId="1076"/>
          <ac:picMkLst>
            <pc:docMk/>
            <pc:sldMk cId="3698797492" sldId="277"/>
            <ac:picMk id="2" creationId="{00792A01-503B-47E4-A596-3ED0600576D8}"/>
          </ac:picMkLst>
        </pc:picChg>
        <pc:picChg chg="del">
          <ac:chgData name="JinSeop Im" userId="c40f7fbe82cfb90a" providerId="LiveId" clId="{5757E13D-CB4C-4463-B328-997DF417BC35}" dt="2019-03-15T23:35:11.210" v="3383" actId="478"/>
          <ac:picMkLst>
            <pc:docMk/>
            <pc:sldMk cId="3698797492" sldId="277"/>
            <ac:picMk id="3074" creationId="{1880FB75-C407-4095-824A-21E541968616}"/>
          </ac:picMkLst>
        </pc:picChg>
        <pc:picChg chg="del">
          <ac:chgData name="JinSeop Im" userId="c40f7fbe82cfb90a" providerId="LiveId" clId="{5757E13D-CB4C-4463-B328-997DF417BC35}" dt="2019-03-15T23:35:11.210" v="3383" actId="478"/>
          <ac:picMkLst>
            <pc:docMk/>
            <pc:sldMk cId="3698797492" sldId="277"/>
            <ac:picMk id="3076" creationId="{69F014AB-1C0D-436F-907A-B3E759E2D84D}"/>
          </ac:picMkLst>
        </pc:picChg>
        <pc:picChg chg="add mod">
          <ac:chgData name="JinSeop Im" userId="c40f7fbe82cfb90a" providerId="LiveId" clId="{5757E13D-CB4C-4463-B328-997DF417BC35}" dt="2019-03-15T23:35:47.822" v="3389" actId="14100"/>
          <ac:picMkLst>
            <pc:docMk/>
            <pc:sldMk cId="3698797492" sldId="277"/>
            <ac:picMk id="4098" creationId="{B1A00018-9BA9-4606-9F85-5C5436BEA496}"/>
          </ac:picMkLst>
        </pc:picChg>
        <pc:picChg chg="add del mod">
          <ac:chgData name="JinSeop Im" userId="c40f7fbe82cfb90a" providerId="LiveId" clId="{5757E13D-CB4C-4463-B328-997DF417BC35}" dt="2019-03-15T23:37:51.668" v="3394" actId="478"/>
          <ac:picMkLst>
            <pc:docMk/>
            <pc:sldMk cId="3698797492" sldId="277"/>
            <ac:picMk id="4100" creationId="{0F844342-8A71-417C-B8BE-AC1DF332B883}"/>
          </ac:picMkLst>
        </pc:picChg>
      </pc:sldChg>
      <pc:sldChg chg="addSp delSp modSp add">
        <pc:chgData name="JinSeop Im" userId="c40f7fbe82cfb90a" providerId="LiveId" clId="{5757E13D-CB4C-4463-B328-997DF417BC35}" dt="2019-03-16T01:41:53.258" v="4889" actId="20577"/>
        <pc:sldMkLst>
          <pc:docMk/>
          <pc:sldMk cId="4099301703" sldId="278"/>
        </pc:sldMkLst>
        <pc:spChg chg="add del mod">
          <ac:chgData name="JinSeop Im" userId="c40f7fbe82cfb90a" providerId="LiveId" clId="{5757E13D-CB4C-4463-B328-997DF417BC35}" dt="2019-03-16T01:31:24.856" v="4515" actId="478"/>
          <ac:spMkLst>
            <pc:docMk/>
            <pc:sldMk cId="4099301703" sldId="278"/>
            <ac:spMk id="6" creationId="{4A14E494-2176-4EEC-9908-B635E09D4E29}"/>
          </ac:spMkLst>
        </pc:spChg>
        <pc:spChg chg="del">
          <ac:chgData name="JinSeop Im" userId="c40f7fbe82cfb90a" providerId="LiveId" clId="{5757E13D-CB4C-4463-B328-997DF417BC35}" dt="2019-03-15T23:40:57.135" v="3544" actId="478"/>
          <ac:spMkLst>
            <pc:docMk/>
            <pc:sldMk cId="4099301703" sldId="278"/>
            <ac:spMk id="13" creationId="{8F55BB4C-A087-4B7B-8EA9-A888643CBB7D}"/>
          </ac:spMkLst>
        </pc:spChg>
        <pc:spChg chg="mod">
          <ac:chgData name="JinSeop Im" userId="c40f7fbe82cfb90a" providerId="LiveId" clId="{5757E13D-CB4C-4463-B328-997DF417BC35}" dt="2019-03-16T01:31:55.494" v="4521" actId="20577"/>
          <ac:spMkLst>
            <pc:docMk/>
            <pc:sldMk cId="4099301703" sldId="278"/>
            <ac:spMk id="18" creationId="{446ABC95-5C1D-4F29-B39B-389795BB8D6E}"/>
          </ac:spMkLst>
        </pc:spChg>
        <pc:graphicFrameChg chg="add del mod modGraphic">
          <ac:chgData name="JinSeop Im" userId="c40f7fbe82cfb90a" providerId="LiveId" clId="{5757E13D-CB4C-4463-B328-997DF417BC35}" dt="2019-03-16T01:41:53.258" v="4889" actId="20577"/>
          <ac:graphicFrameMkLst>
            <pc:docMk/>
            <pc:sldMk cId="4099301703" sldId="278"/>
            <ac:graphicFrameMk id="2" creationId="{2D5932C6-2F67-4472-9130-0C80CEA8ED73}"/>
          </ac:graphicFrameMkLst>
        </pc:graphicFrameChg>
        <pc:graphicFrameChg chg="add del mod modGraphic">
          <ac:chgData name="JinSeop Im" userId="c40f7fbe82cfb90a" providerId="LiveId" clId="{5757E13D-CB4C-4463-B328-997DF417BC35}" dt="2019-03-16T01:30:51.192" v="4508" actId="478"/>
          <ac:graphicFrameMkLst>
            <pc:docMk/>
            <pc:sldMk cId="4099301703" sldId="278"/>
            <ac:graphicFrameMk id="3" creationId="{F6204DBE-C044-4B88-9650-E8A77391A21C}"/>
          </ac:graphicFrameMkLst>
        </pc:graphicFrameChg>
        <pc:picChg chg="del">
          <ac:chgData name="JinSeop Im" userId="c40f7fbe82cfb90a" providerId="LiveId" clId="{5757E13D-CB4C-4463-B328-997DF417BC35}" dt="2019-03-15T23:39:47.169" v="3542" actId="478"/>
          <ac:picMkLst>
            <pc:docMk/>
            <pc:sldMk cId="4099301703" sldId="278"/>
            <ac:picMk id="2" creationId="{00792A01-503B-47E4-A596-3ED0600576D8}"/>
          </ac:picMkLst>
        </pc:picChg>
        <pc:picChg chg="del">
          <ac:chgData name="JinSeop Im" userId="c40f7fbe82cfb90a" providerId="LiveId" clId="{5757E13D-CB4C-4463-B328-997DF417BC35}" dt="2019-03-15T23:39:44.603" v="3541" actId="478"/>
          <ac:picMkLst>
            <pc:docMk/>
            <pc:sldMk cId="4099301703" sldId="278"/>
            <ac:picMk id="4098" creationId="{B1A00018-9BA9-4606-9F85-5C5436BEA496}"/>
          </ac:picMkLst>
        </pc:picChg>
      </pc:sldChg>
      <pc:sldChg chg="modSp add">
        <pc:chgData name="JinSeop Im" userId="c40f7fbe82cfb90a" providerId="LiveId" clId="{5757E13D-CB4C-4463-B328-997DF417BC35}" dt="2019-03-16T01:43:41.027" v="4983" actId="20577"/>
        <pc:sldMkLst>
          <pc:docMk/>
          <pc:sldMk cId="1992533794" sldId="279"/>
        </pc:sldMkLst>
        <pc:graphicFrameChg chg="mod modGraphic">
          <ac:chgData name="JinSeop Im" userId="c40f7fbe82cfb90a" providerId="LiveId" clId="{5757E13D-CB4C-4463-B328-997DF417BC35}" dt="2019-03-16T01:43:41.027" v="4983" actId="20577"/>
          <ac:graphicFrameMkLst>
            <pc:docMk/>
            <pc:sldMk cId="1992533794" sldId="279"/>
            <ac:graphicFrameMk id="3" creationId="{F6204DBE-C044-4B88-9650-E8A77391A21C}"/>
          </ac:graphicFrameMkLst>
        </pc:graphicFrameChg>
      </pc:sldChg>
      <pc:sldChg chg="addSp delSp modSp add ord">
        <pc:chgData name="JinSeop Im" userId="c40f7fbe82cfb90a" providerId="LiveId" clId="{5757E13D-CB4C-4463-B328-997DF417BC35}" dt="2019-03-16T02:43:23.762" v="5380" actId="1038"/>
        <pc:sldMkLst>
          <pc:docMk/>
          <pc:sldMk cId="689946609" sldId="280"/>
        </pc:sldMkLst>
        <pc:spChg chg="add del mod">
          <ac:chgData name="JinSeop Im" userId="c40f7fbe82cfb90a" providerId="LiveId" clId="{5757E13D-CB4C-4463-B328-997DF417BC35}" dt="2019-03-16T02:39:07.236" v="5261" actId="478"/>
          <ac:spMkLst>
            <pc:docMk/>
            <pc:sldMk cId="689946609" sldId="280"/>
            <ac:spMk id="2" creationId="{3E6AC478-08CF-4984-ADE9-59328E7D45D8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7" creationId="{34BFB7A4-154C-4890-AB16-655EE40743E3}"/>
          </ac:spMkLst>
        </pc:spChg>
        <pc:spChg chg="add del mod">
          <ac:chgData name="JinSeop Im" userId="c40f7fbe82cfb90a" providerId="LiveId" clId="{5757E13D-CB4C-4463-B328-997DF417BC35}" dt="2019-03-16T02:39:03.768" v="5260" actId="478"/>
          <ac:spMkLst>
            <pc:docMk/>
            <pc:sldMk cId="689946609" sldId="280"/>
            <ac:spMk id="11" creationId="{D8DD775D-8F2C-431E-9179-C72FC0A196CF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13" creationId="{A0DCC5FF-4EEA-4D5D-93CD-00B3A58CEDD6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14" creationId="{55F76A11-7E90-4ADD-ADDA-2C79F040FD86}"/>
          </ac:spMkLst>
        </pc:spChg>
        <pc:spChg chg="mod">
          <ac:chgData name="JinSeop Im" userId="c40f7fbe82cfb90a" providerId="LiveId" clId="{5757E13D-CB4C-4463-B328-997DF417BC35}" dt="2019-03-16T01:45:10.874" v="5043"/>
          <ac:spMkLst>
            <pc:docMk/>
            <pc:sldMk cId="689946609" sldId="280"/>
            <ac:spMk id="18" creationId="{446ABC95-5C1D-4F29-B39B-389795BB8D6E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25" creationId="{B2C8B7C9-BB7D-49F9-961B-9C2DB9D8485C}"/>
          </ac:spMkLst>
        </pc:spChg>
        <pc:spChg chg="add mod">
          <ac:chgData name="JinSeop Im" userId="c40f7fbe82cfb90a" providerId="LiveId" clId="{5757E13D-CB4C-4463-B328-997DF417BC35}" dt="2019-03-16T02:43:23.762" v="5380" actId="1038"/>
          <ac:spMkLst>
            <pc:docMk/>
            <pc:sldMk cId="689946609" sldId="280"/>
            <ac:spMk id="26" creationId="{78AA6A03-B4E1-420F-9FFC-4C7036934CC6}"/>
          </ac:spMkLst>
        </pc:spChg>
        <pc:picChg chg="add mod">
          <ac:chgData name="JinSeop Im" userId="c40f7fbe82cfb90a" providerId="LiveId" clId="{5757E13D-CB4C-4463-B328-997DF417BC35}" dt="2019-03-16T02:43:23.762" v="5380" actId="1038"/>
          <ac:picMkLst>
            <pc:docMk/>
            <pc:sldMk cId="689946609" sldId="280"/>
            <ac:picMk id="1026" creationId="{4D06D18F-5547-40DE-81AE-97B0AC1DB221}"/>
          </ac:picMkLst>
        </pc:picChg>
        <pc:picChg chg="add del mod">
          <ac:chgData name="JinSeop Im" userId="c40f7fbe82cfb90a" providerId="LiveId" clId="{5757E13D-CB4C-4463-B328-997DF417BC35}" dt="2019-03-16T01:48:36.545" v="5071" actId="478"/>
          <ac:picMkLst>
            <pc:docMk/>
            <pc:sldMk cId="689946609" sldId="280"/>
            <ac:picMk id="2050" creationId="{64ED0508-541E-439A-97AE-42122A078A8F}"/>
          </ac:picMkLst>
        </pc:picChg>
        <pc:picChg chg="add mod">
          <ac:chgData name="JinSeop Im" userId="c40f7fbe82cfb90a" providerId="LiveId" clId="{5757E13D-CB4C-4463-B328-997DF417BC35}" dt="2019-03-16T02:43:23.762" v="5380" actId="1038"/>
          <ac:picMkLst>
            <pc:docMk/>
            <pc:sldMk cId="689946609" sldId="280"/>
            <ac:picMk id="2052" creationId="{0EBFE822-6DEE-4206-BB77-EEDF36C91A7F}"/>
          </ac:picMkLst>
        </pc:picChg>
        <pc:picChg chg="add mod">
          <ac:chgData name="JinSeop Im" userId="c40f7fbe82cfb90a" providerId="LiveId" clId="{5757E13D-CB4C-4463-B328-997DF417BC35}" dt="2019-03-16T02:43:23.762" v="5380" actId="1038"/>
          <ac:picMkLst>
            <pc:docMk/>
            <pc:sldMk cId="689946609" sldId="280"/>
            <ac:picMk id="2054" creationId="{C024E12C-E47F-4E05-AEC8-052650702954}"/>
          </ac:picMkLst>
        </pc:picChg>
        <pc:picChg chg="add mod">
          <ac:chgData name="JinSeop Im" userId="c40f7fbe82cfb90a" providerId="LiveId" clId="{5757E13D-CB4C-4463-B328-997DF417BC35}" dt="2019-03-16T02:43:23.762" v="5380" actId="1038"/>
          <ac:picMkLst>
            <pc:docMk/>
            <pc:sldMk cId="689946609" sldId="280"/>
            <ac:picMk id="2056" creationId="{A4C46681-FD0C-4FD3-AA5F-08FC0D191600}"/>
          </ac:picMkLst>
        </pc:picChg>
        <pc:cxnChg chg="add mod">
          <ac:chgData name="JinSeop Im" userId="c40f7fbe82cfb90a" providerId="LiveId" clId="{5757E13D-CB4C-4463-B328-997DF417BC35}" dt="2019-03-16T02:43:23.762" v="5380" actId="1038"/>
          <ac:cxnSpMkLst>
            <pc:docMk/>
            <pc:sldMk cId="689946609" sldId="280"/>
            <ac:cxnSpMk id="6" creationId="{D336C13A-343E-4FA8-96FF-82FD4C44ED4C}"/>
          </ac:cxnSpMkLst>
        </pc:cxnChg>
        <pc:cxnChg chg="add mod">
          <ac:chgData name="JinSeop Im" userId="c40f7fbe82cfb90a" providerId="LiveId" clId="{5757E13D-CB4C-4463-B328-997DF417BC35}" dt="2019-03-16T02:43:23.762" v="5380" actId="1038"/>
          <ac:cxnSpMkLst>
            <pc:docMk/>
            <pc:sldMk cId="689946609" sldId="280"/>
            <ac:cxnSpMk id="19" creationId="{77A0A840-AF61-45FB-AE7D-E454E6CAAAFC}"/>
          </ac:cxnSpMkLst>
        </pc:cxnChg>
        <pc:cxnChg chg="add mod">
          <ac:chgData name="JinSeop Im" userId="c40f7fbe82cfb90a" providerId="LiveId" clId="{5757E13D-CB4C-4463-B328-997DF417BC35}" dt="2019-03-16T02:43:23.762" v="5380" actId="1038"/>
          <ac:cxnSpMkLst>
            <pc:docMk/>
            <pc:sldMk cId="689946609" sldId="280"/>
            <ac:cxnSpMk id="22" creationId="{2EA42FCC-79CF-4094-9729-4B712097B41D}"/>
          </ac:cxnSpMkLst>
        </pc:cxnChg>
      </pc:sldChg>
      <pc:sldChg chg="addSp delSp modSp add">
        <pc:chgData name="JinSeop Im" userId="c40f7fbe82cfb90a" providerId="LiveId" clId="{5757E13D-CB4C-4463-B328-997DF417BC35}" dt="2019-03-16T02:53:43.800" v="5538" actId="207"/>
        <pc:sldMkLst>
          <pc:docMk/>
          <pc:sldMk cId="3402574683" sldId="281"/>
        </pc:sldMkLst>
        <pc:spChg chg="mod">
          <ac:chgData name="JinSeop Im" userId="c40f7fbe82cfb90a" providerId="LiveId" clId="{5757E13D-CB4C-4463-B328-997DF417BC35}" dt="2019-03-16T02:44:24.277" v="5409"/>
          <ac:spMkLst>
            <pc:docMk/>
            <pc:sldMk cId="3402574683" sldId="281"/>
            <ac:spMk id="5" creationId="{00000000-0000-0000-0000-000000000000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7" creationId="{34BFB7A4-154C-4890-AB16-655EE40743E3}"/>
          </ac:spMkLst>
        </pc:spChg>
        <pc:spChg chg="mod">
          <ac:chgData name="JinSeop Im" userId="c40f7fbe82cfb90a" providerId="LiveId" clId="{5757E13D-CB4C-4463-B328-997DF417BC35}" dt="2019-03-16T02:44:17.331" v="5396" actId="20577"/>
          <ac:spMkLst>
            <pc:docMk/>
            <pc:sldMk cId="3402574683" sldId="281"/>
            <ac:spMk id="12" creationId="{00000000-0000-0000-0000-000000000000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13" creationId="{A0DCC5FF-4EEA-4D5D-93CD-00B3A58CEDD6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14" creationId="{55F76A11-7E90-4ADD-ADDA-2C79F040FD86}"/>
          </ac:spMkLst>
        </pc:spChg>
        <pc:spChg chg="mod">
          <ac:chgData name="JinSeop Im" userId="c40f7fbe82cfb90a" providerId="LiveId" clId="{5757E13D-CB4C-4463-B328-997DF417BC35}" dt="2019-03-16T02:44:37.063" v="5419"/>
          <ac:spMkLst>
            <pc:docMk/>
            <pc:sldMk cId="3402574683" sldId="281"/>
            <ac:spMk id="18" creationId="{446ABC95-5C1D-4F29-B39B-389795BB8D6E}"/>
          </ac:spMkLst>
        </pc:spChg>
        <pc:spChg chg="add mod">
          <ac:chgData name="JinSeop Im" userId="c40f7fbe82cfb90a" providerId="LiveId" clId="{5757E13D-CB4C-4463-B328-997DF417BC35}" dt="2019-03-16T02:53:43.800" v="5538" actId="207"/>
          <ac:spMkLst>
            <pc:docMk/>
            <pc:sldMk cId="3402574683" sldId="281"/>
            <ac:spMk id="23" creationId="{EBA5D9ED-3B41-4973-8C54-F957373BE763}"/>
          </ac:spMkLst>
        </pc:spChg>
        <pc:spChg chg="add mod">
          <ac:chgData name="JinSeop Im" userId="c40f7fbe82cfb90a" providerId="LiveId" clId="{5757E13D-CB4C-4463-B328-997DF417BC35}" dt="2019-03-16T02:53:43.800" v="5538" actId="207"/>
          <ac:spMkLst>
            <pc:docMk/>
            <pc:sldMk cId="3402574683" sldId="281"/>
            <ac:spMk id="24" creationId="{50B8AFBE-E727-4AAC-B569-606F4D0B690D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25" creationId="{B2C8B7C9-BB7D-49F9-961B-9C2DB9D8485C}"/>
          </ac:spMkLst>
        </pc:spChg>
        <pc:spChg chg="del">
          <ac:chgData name="JinSeop Im" userId="c40f7fbe82cfb90a" providerId="LiveId" clId="{5757E13D-CB4C-4463-B328-997DF417BC35}" dt="2019-03-16T02:45:42.830" v="5420" actId="478"/>
          <ac:spMkLst>
            <pc:docMk/>
            <pc:sldMk cId="3402574683" sldId="281"/>
            <ac:spMk id="26" creationId="{78AA6A03-B4E1-420F-9FFC-4C7036934CC6}"/>
          </ac:spMkLst>
        </pc:spChg>
        <pc:spChg chg="add mod">
          <ac:chgData name="JinSeop Im" userId="c40f7fbe82cfb90a" providerId="LiveId" clId="{5757E13D-CB4C-4463-B328-997DF417BC35}" dt="2019-03-16T02:53:43.800" v="5538" actId="207"/>
          <ac:spMkLst>
            <pc:docMk/>
            <pc:sldMk cId="3402574683" sldId="281"/>
            <ac:spMk id="27" creationId="{36A67AD9-CDAD-479B-8F88-A0AECCC12F66}"/>
          </ac:spMkLst>
        </pc:spChg>
        <pc:picChg chg="add mod">
          <ac:chgData name="JinSeop Im" userId="c40f7fbe82cfb90a" providerId="LiveId" clId="{5757E13D-CB4C-4463-B328-997DF417BC35}" dt="2019-03-16T02:53:24.796" v="5537" actId="554"/>
          <ac:picMkLst>
            <pc:docMk/>
            <pc:sldMk cId="3402574683" sldId="281"/>
            <ac:picMk id="2" creationId="{9576EF06-0BD9-4A61-9BF4-10691777B156}"/>
          </ac:picMkLst>
        </pc:picChg>
        <pc:picChg chg="add mod">
          <ac:chgData name="JinSeop Im" userId="c40f7fbe82cfb90a" providerId="LiveId" clId="{5757E13D-CB4C-4463-B328-997DF417BC35}" dt="2019-03-16T02:53:24.796" v="5537" actId="554"/>
          <ac:picMkLst>
            <pc:docMk/>
            <pc:sldMk cId="3402574683" sldId="281"/>
            <ac:picMk id="3" creationId="{FA37AADF-A331-4B4F-BB9A-78E08AF1A737}"/>
          </ac:picMkLst>
        </pc:picChg>
        <pc:picChg chg="add mod">
          <ac:chgData name="JinSeop Im" userId="c40f7fbe82cfb90a" providerId="LiveId" clId="{5757E13D-CB4C-4463-B328-997DF417BC35}" dt="2019-03-16T02:53:24.796" v="5537" actId="554"/>
          <ac:picMkLst>
            <pc:docMk/>
            <pc:sldMk cId="3402574683" sldId="281"/>
            <ac:picMk id="8" creationId="{C617F150-15E7-49A1-9CB3-635430FBF715}"/>
          </ac:picMkLst>
        </pc:picChg>
        <pc:picChg chg="del">
          <ac:chgData name="JinSeop Im" userId="c40f7fbe82cfb90a" providerId="LiveId" clId="{5757E13D-CB4C-4463-B328-997DF417BC35}" dt="2019-03-16T02:45:42.830" v="5420" actId="478"/>
          <ac:picMkLst>
            <pc:docMk/>
            <pc:sldMk cId="3402574683" sldId="281"/>
            <ac:picMk id="1026" creationId="{4D06D18F-5547-40DE-81AE-97B0AC1DB221}"/>
          </ac:picMkLst>
        </pc:picChg>
        <pc:picChg chg="add del mod">
          <ac:chgData name="JinSeop Im" userId="c40f7fbe82cfb90a" providerId="LiveId" clId="{5757E13D-CB4C-4463-B328-997DF417BC35}" dt="2019-03-16T02:47:48.581" v="5427" actId="478"/>
          <ac:picMkLst>
            <pc:docMk/>
            <pc:sldMk cId="3402574683" sldId="281"/>
            <ac:picMk id="2050" creationId="{C9FFB3F8-B49D-4202-8C9C-43A60B5B36B3}"/>
          </ac:picMkLst>
        </pc:picChg>
        <pc:picChg chg="del">
          <ac:chgData name="JinSeop Im" userId="c40f7fbe82cfb90a" providerId="LiveId" clId="{5757E13D-CB4C-4463-B328-997DF417BC35}" dt="2019-03-16T02:45:42.830" v="5420" actId="478"/>
          <ac:picMkLst>
            <pc:docMk/>
            <pc:sldMk cId="3402574683" sldId="281"/>
            <ac:picMk id="2052" creationId="{0EBFE822-6DEE-4206-BB77-EEDF36C91A7F}"/>
          </ac:picMkLst>
        </pc:picChg>
        <pc:picChg chg="del">
          <ac:chgData name="JinSeop Im" userId="c40f7fbe82cfb90a" providerId="LiveId" clId="{5757E13D-CB4C-4463-B328-997DF417BC35}" dt="2019-03-16T02:45:42.830" v="5420" actId="478"/>
          <ac:picMkLst>
            <pc:docMk/>
            <pc:sldMk cId="3402574683" sldId="281"/>
            <ac:picMk id="2054" creationId="{C024E12C-E47F-4E05-AEC8-052650702954}"/>
          </ac:picMkLst>
        </pc:picChg>
        <pc:picChg chg="del">
          <ac:chgData name="JinSeop Im" userId="c40f7fbe82cfb90a" providerId="LiveId" clId="{5757E13D-CB4C-4463-B328-997DF417BC35}" dt="2019-03-16T02:45:42.830" v="5420" actId="478"/>
          <ac:picMkLst>
            <pc:docMk/>
            <pc:sldMk cId="3402574683" sldId="281"/>
            <ac:picMk id="2056" creationId="{A4C46681-FD0C-4FD3-AA5F-08FC0D191600}"/>
          </ac:picMkLst>
        </pc:picChg>
        <pc:cxnChg chg="del mod">
          <ac:chgData name="JinSeop Im" userId="c40f7fbe82cfb90a" providerId="LiveId" clId="{5757E13D-CB4C-4463-B328-997DF417BC35}" dt="2019-03-16T02:45:42.830" v="5420" actId="478"/>
          <ac:cxnSpMkLst>
            <pc:docMk/>
            <pc:sldMk cId="3402574683" sldId="281"/>
            <ac:cxnSpMk id="6" creationId="{D336C13A-343E-4FA8-96FF-82FD4C44ED4C}"/>
          </ac:cxnSpMkLst>
        </pc:cxnChg>
        <pc:cxnChg chg="del mod">
          <ac:chgData name="JinSeop Im" userId="c40f7fbe82cfb90a" providerId="LiveId" clId="{5757E13D-CB4C-4463-B328-997DF417BC35}" dt="2019-03-16T02:45:42.830" v="5420" actId="478"/>
          <ac:cxnSpMkLst>
            <pc:docMk/>
            <pc:sldMk cId="3402574683" sldId="281"/>
            <ac:cxnSpMk id="19" creationId="{77A0A840-AF61-45FB-AE7D-E454E6CAAAFC}"/>
          </ac:cxnSpMkLst>
        </pc:cxnChg>
        <pc:cxnChg chg="del mod">
          <ac:chgData name="JinSeop Im" userId="c40f7fbe82cfb90a" providerId="LiveId" clId="{5757E13D-CB4C-4463-B328-997DF417BC35}" dt="2019-03-16T02:45:42.830" v="5420" actId="478"/>
          <ac:cxnSpMkLst>
            <pc:docMk/>
            <pc:sldMk cId="3402574683" sldId="281"/>
            <ac:cxnSpMk id="22" creationId="{2EA42FCC-79CF-4094-9729-4B712097B41D}"/>
          </ac:cxnSpMkLst>
        </pc:cxnChg>
      </pc:sldChg>
      <pc:sldChg chg="add">
        <pc:chgData name="JinSeop Im" userId="c40f7fbe82cfb90a" providerId="LiveId" clId="{5757E13D-CB4C-4463-B328-997DF417BC35}" dt="2019-03-16T02:47:43.187" v="5426"/>
        <pc:sldMkLst>
          <pc:docMk/>
          <pc:sldMk cId="2326311147" sldId="282"/>
        </pc:sldMkLst>
      </pc:sldChg>
      <pc:sldChg chg="addSp delSp modSp add">
        <pc:chgData name="JinSeop Im" userId="c40f7fbe82cfb90a" providerId="LiveId" clId="{5757E13D-CB4C-4463-B328-997DF417BC35}" dt="2019-03-16T06:11:15.677" v="5842" actId="20577"/>
        <pc:sldMkLst>
          <pc:docMk/>
          <pc:sldMk cId="2535839192" sldId="283"/>
        </pc:sldMkLst>
        <pc:spChg chg="add del">
          <ac:chgData name="JinSeop Im" userId="c40f7fbe82cfb90a" providerId="LiveId" clId="{5757E13D-CB4C-4463-B328-997DF417BC35}" dt="2019-03-16T02:55:54.302" v="5545" actId="478"/>
          <ac:spMkLst>
            <pc:docMk/>
            <pc:sldMk cId="2535839192" sldId="283"/>
            <ac:spMk id="3" creationId="{03A8905D-0B46-44CB-B764-DE39E559FC09}"/>
          </ac:spMkLst>
        </pc:spChg>
        <pc:spChg chg="mod">
          <ac:chgData name="JinSeop Im" userId="c40f7fbe82cfb90a" providerId="LiveId" clId="{5757E13D-CB4C-4463-B328-997DF417BC35}" dt="2019-03-16T02:54:22.861" v="5542" actId="20577"/>
          <ac:spMkLst>
            <pc:docMk/>
            <pc:sldMk cId="2535839192" sldId="283"/>
            <ac:spMk id="18" creationId="{446ABC95-5C1D-4F29-B39B-389795BB8D6E}"/>
          </ac:spMkLst>
        </pc:spChg>
        <pc:graphicFrameChg chg="add mod modGraphic">
          <ac:chgData name="JinSeop Im" userId="c40f7fbe82cfb90a" providerId="LiveId" clId="{5757E13D-CB4C-4463-B328-997DF417BC35}" dt="2019-03-16T06:11:15.677" v="5842" actId="20577"/>
          <ac:graphicFrameMkLst>
            <pc:docMk/>
            <pc:sldMk cId="2535839192" sldId="283"/>
            <ac:graphicFrameMk id="2" creationId="{3E64E90B-0EAF-4E39-9EB5-CDFB9F0DFBAD}"/>
          </ac:graphicFrameMkLst>
        </pc:graphicFrameChg>
        <pc:picChg chg="del">
          <ac:chgData name="JinSeop Im" userId="c40f7fbe82cfb90a" providerId="LiveId" clId="{5757E13D-CB4C-4463-B328-997DF417BC35}" dt="2019-03-16T02:54:26.568" v="5543" actId="478"/>
          <ac:picMkLst>
            <pc:docMk/>
            <pc:sldMk cId="2535839192" sldId="283"/>
            <ac:picMk id="2050" creationId="{C9FFB3F8-B49D-4202-8C9C-43A60B5B36B3}"/>
          </ac:picMkLst>
        </pc:picChg>
      </pc:sldChg>
    </pc:docChg>
  </pc:docChgLst>
  <pc:docChgLst>
    <pc:chgData name="Im JinSeop" userId="c40f7fbe82cfb90a" providerId="LiveId" clId="{ACE5579A-9233-4C9F-9B6C-C54F84410B37}"/>
    <pc:docChg chg="undo custSel modSld">
      <pc:chgData name="Im JinSeop" userId="c40f7fbe82cfb90a" providerId="LiveId" clId="{ACE5579A-9233-4C9F-9B6C-C54F84410B37}" dt="2020-04-12T03:48:09.871" v="595"/>
      <pc:docMkLst>
        <pc:docMk/>
      </pc:docMkLst>
      <pc:sldChg chg="modSp mod">
        <pc:chgData name="Im JinSeop" userId="c40f7fbe82cfb90a" providerId="LiveId" clId="{ACE5579A-9233-4C9F-9B6C-C54F84410B37}" dt="2020-04-12T03:38:53.904" v="19" actId="20577"/>
        <pc:sldMkLst>
          <pc:docMk/>
          <pc:sldMk cId="2825203591" sldId="264"/>
        </pc:sldMkLst>
        <pc:spChg chg="mod">
          <ac:chgData name="Im JinSeop" userId="c40f7fbe82cfb90a" providerId="LiveId" clId="{ACE5579A-9233-4C9F-9B6C-C54F84410B37}" dt="2020-04-12T03:38:53.904" v="19" actId="20577"/>
          <ac:spMkLst>
            <pc:docMk/>
            <pc:sldMk cId="2825203591" sldId="264"/>
            <ac:spMk id="12" creationId="{CD428C1B-618F-4493-A909-2C3442765402}"/>
          </ac:spMkLst>
        </pc:spChg>
      </pc:sldChg>
      <pc:sldChg chg="modSp mod">
        <pc:chgData name="Im JinSeop" userId="c40f7fbe82cfb90a" providerId="LiveId" clId="{ACE5579A-9233-4C9F-9B6C-C54F84410B37}" dt="2020-04-12T03:41:48.694" v="191"/>
        <pc:sldMkLst>
          <pc:docMk/>
          <pc:sldMk cId="3630700631" sldId="272"/>
        </pc:sldMkLst>
        <pc:spChg chg="mod">
          <ac:chgData name="Im JinSeop" userId="c40f7fbe82cfb90a" providerId="LiveId" clId="{ACE5579A-9233-4C9F-9B6C-C54F84410B37}" dt="2020-04-12T03:39:13.196" v="33"/>
          <ac:spMkLst>
            <pc:docMk/>
            <pc:sldMk cId="3630700631" sldId="272"/>
            <ac:spMk id="10" creationId="{E0281980-E5D6-40A7-B155-3C2D1B13AA53}"/>
          </ac:spMkLst>
        </pc:spChg>
        <pc:spChg chg="mod">
          <ac:chgData name="Im JinSeop" userId="c40f7fbe82cfb90a" providerId="LiveId" clId="{ACE5579A-9233-4C9F-9B6C-C54F84410B37}" dt="2020-04-12T03:40:41.506" v="113"/>
          <ac:spMkLst>
            <pc:docMk/>
            <pc:sldMk cId="3630700631" sldId="272"/>
            <ac:spMk id="14" creationId="{4AB21B07-9CEC-4DD0-BBD4-72908D507F69}"/>
          </ac:spMkLst>
        </pc:spChg>
        <pc:spChg chg="mod">
          <ac:chgData name="Im JinSeop" userId="c40f7fbe82cfb90a" providerId="LiveId" clId="{ACE5579A-9233-4C9F-9B6C-C54F84410B37}" dt="2020-04-12T03:40:51.017" v="144"/>
          <ac:spMkLst>
            <pc:docMk/>
            <pc:sldMk cId="3630700631" sldId="272"/>
            <ac:spMk id="15" creationId="{56518843-4519-4C5F-B2EF-2AFD3A1184A8}"/>
          </ac:spMkLst>
        </pc:spChg>
        <pc:spChg chg="mod">
          <ac:chgData name="Im JinSeop" userId="c40f7fbe82cfb90a" providerId="LiveId" clId="{ACE5579A-9233-4C9F-9B6C-C54F84410B37}" dt="2020-04-12T03:41:15.433" v="156"/>
          <ac:spMkLst>
            <pc:docMk/>
            <pc:sldMk cId="3630700631" sldId="272"/>
            <ac:spMk id="16" creationId="{4842BEF8-308B-4034-B8DE-D0BFD0B37260}"/>
          </ac:spMkLst>
        </pc:spChg>
        <pc:spChg chg="mod">
          <ac:chgData name="Im JinSeop" userId="c40f7fbe82cfb90a" providerId="LiveId" clId="{ACE5579A-9233-4C9F-9B6C-C54F84410B37}" dt="2020-04-12T03:41:33.052" v="179"/>
          <ac:spMkLst>
            <pc:docMk/>
            <pc:sldMk cId="3630700631" sldId="272"/>
            <ac:spMk id="17" creationId="{13546FDA-8DB9-429B-B421-0CF18F50EFD6}"/>
          </ac:spMkLst>
        </pc:spChg>
        <pc:spChg chg="mod">
          <ac:chgData name="Im JinSeop" userId="c40f7fbe82cfb90a" providerId="LiveId" clId="{ACE5579A-9233-4C9F-9B6C-C54F84410B37}" dt="2020-04-12T03:41:48.694" v="191"/>
          <ac:spMkLst>
            <pc:docMk/>
            <pc:sldMk cId="3630700631" sldId="272"/>
            <ac:spMk id="20" creationId="{957C462E-3499-4A17-BD07-86E73690292A}"/>
          </ac:spMkLst>
        </pc:spChg>
      </pc:sldChg>
      <pc:sldChg chg="modSp mod">
        <pc:chgData name="Im JinSeop" userId="c40f7fbe82cfb90a" providerId="LiveId" clId="{ACE5579A-9233-4C9F-9B6C-C54F84410B37}" dt="2020-04-12T03:48:09.871" v="595"/>
        <pc:sldMkLst>
          <pc:docMk/>
          <pc:sldMk cId="4099301703" sldId="278"/>
        </pc:sldMkLst>
        <pc:graphicFrameChg chg="mod modGraphic">
          <ac:chgData name="Im JinSeop" userId="c40f7fbe82cfb90a" providerId="LiveId" clId="{ACE5579A-9233-4C9F-9B6C-C54F84410B37}" dt="2020-04-12T03:48:09.871" v="595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modSp mod">
        <pc:chgData name="Im JinSeop" userId="c40f7fbe82cfb90a" providerId="LiveId" clId="{ACE5579A-9233-4C9F-9B6C-C54F84410B37}" dt="2020-04-12T03:45:00.323" v="523"/>
        <pc:sldMkLst>
          <pc:docMk/>
          <pc:sldMk cId="2535839192" sldId="283"/>
        </pc:sldMkLst>
        <pc:graphicFrameChg chg="mod modGraphic">
          <ac:chgData name="Im JinSeop" userId="c40f7fbe82cfb90a" providerId="LiveId" clId="{ACE5579A-9233-4C9F-9B6C-C54F84410B37}" dt="2020-04-12T03:45:00.323" v="523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modSp mod">
        <pc:chgData name="Im JinSeop" userId="c40f7fbe82cfb90a" providerId="LiveId" clId="{ACE5579A-9233-4C9F-9B6C-C54F84410B37}" dt="2020-04-12T03:42:25.331" v="275"/>
        <pc:sldMkLst>
          <pc:docMk/>
          <pc:sldMk cId="2773449822" sldId="284"/>
        </pc:sldMkLst>
        <pc:spChg chg="mod">
          <ac:chgData name="Im JinSeop" userId="c40f7fbe82cfb90a" providerId="LiveId" clId="{ACE5579A-9233-4C9F-9B6C-C54F84410B37}" dt="2020-04-12T03:41:59.035" v="205"/>
          <ac:spMkLst>
            <pc:docMk/>
            <pc:sldMk cId="2773449822" sldId="284"/>
            <ac:spMk id="19" creationId="{35401F4B-3F6D-403F-888B-E197E7A80072}"/>
          </ac:spMkLst>
        </pc:spChg>
        <pc:spChg chg="mod">
          <ac:chgData name="Im JinSeop" userId="c40f7fbe82cfb90a" providerId="LiveId" clId="{ACE5579A-9233-4C9F-9B6C-C54F84410B37}" dt="2020-04-12T03:42:25.331" v="275"/>
          <ac:spMkLst>
            <pc:docMk/>
            <pc:sldMk cId="2773449822" sldId="284"/>
            <ac:spMk id="24" creationId="{744227F9-00A7-4CA7-B365-2DCD79861C30}"/>
          </ac:spMkLst>
        </pc:spChg>
      </pc:sldChg>
      <pc:sldChg chg="addSp modSp mod">
        <pc:chgData name="Im JinSeop" userId="c40f7fbe82cfb90a" providerId="LiveId" clId="{ACE5579A-9233-4C9F-9B6C-C54F84410B37}" dt="2020-04-12T03:44:01.400" v="420" actId="1076"/>
        <pc:sldMkLst>
          <pc:docMk/>
          <pc:sldMk cId="237923676" sldId="293"/>
        </pc:sldMkLst>
        <pc:spChg chg="add mod">
          <ac:chgData name="Im JinSeop" userId="c40f7fbe82cfb90a" providerId="LiveId" clId="{ACE5579A-9233-4C9F-9B6C-C54F84410B37}" dt="2020-04-12T03:44:01.400" v="420" actId="1076"/>
          <ac:spMkLst>
            <pc:docMk/>
            <pc:sldMk cId="237923676" sldId="293"/>
            <ac:spMk id="2" creationId="{F6878DDE-1A27-4D6C-9F36-D83F3F3BBC5A}"/>
          </ac:spMkLst>
        </pc:spChg>
        <pc:graphicFrameChg chg="mod modGraphic">
          <ac:chgData name="Im JinSeop" userId="c40f7fbe82cfb90a" providerId="LiveId" clId="{ACE5579A-9233-4C9F-9B6C-C54F84410B37}" dt="2020-04-12T03:43:26.134" v="319"/>
          <ac:graphicFrameMkLst>
            <pc:docMk/>
            <pc:sldMk cId="237923676" sldId="293"/>
            <ac:graphicFrameMk id="9" creationId="{EDB41114-8424-4D5A-9121-3D2C721707E8}"/>
          </ac:graphicFrameMkLst>
        </pc:graphicFrameChg>
      </pc:sldChg>
    </pc:docChg>
  </pc:docChgLst>
  <pc:docChgLst>
    <pc:chgData name="Im JinSeop" userId="c40f7fbe82cfb90a" providerId="LiveId" clId="{2ED1024F-C845-42CC-A074-9C281E03C0C9}"/>
    <pc:docChg chg="undo custSel modSld">
      <pc:chgData name="Im JinSeop" userId="c40f7fbe82cfb90a" providerId="LiveId" clId="{2ED1024F-C845-42CC-A074-9C281E03C0C9}" dt="2020-04-12T08:11:23.393" v="3382"/>
      <pc:docMkLst>
        <pc:docMk/>
      </pc:docMkLst>
      <pc:sldChg chg="modSp mod">
        <pc:chgData name="Im JinSeop" userId="c40f7fbe82cfb90a" providerId="LiveId" clId="{2ED1024F-C845-42CC-A074-9C281E03C0C9}" dt="2020-04-12T05:35:53.448" v="3305" actId="20577"/>
        <pc:sldMkLst>
          <pc:docMk/>
          <pc:sldMk cId="228288368" sldId="257"/>
        </pc:sldMkLst>
        <pc:spChg chg="mod">
          <ac:chgData name="Im JinSeop" userId="c40f7fbe82cfb90a" providerId="LiveId" clId="{2ED1024F-C845-42CC-A074-9C281E03C0C9}" dt="2020-04-12T05:35:53.448" v="3305" actId="20577"/>
          <ac:spMkLst>
            <pc:docMk/>
            <pc:sldMk cId="228288368" sldId="257"/>
            <ac:spMk id="2" creationId="{00000000-0000-0000-0000-000000000000}"/>
          </ac:spMkLst>
        </pc:spChg>
      </pc:sldChg>
      <pc:sldChg chg="modSp mod">
        <pc:chgData name="Im JinSeop" userId="c40f7fbe82cfb90a" providerId="LiveId" clId="{2ED1024F-C845-42CC-A074-9C281E03C0C9}" dt="2020-04-12T04:28:51.312" v="8" actId="20577"/>
        <pc:sldMkLst>
          <pc:docMk/>
          <pc:sldMk cId="2825203591" sldId="264"/>
        </pc:sldMkLst>
        <pc:spChg chg="mod">
          <ac:chgData name="Im JinSeop" userId="c40f7fbe82cfb90a" providerId="LiveId" clId="{2ED1024F-C845-42CC-A074-9C281E03C0C9}" dt="2020-04-12T04:28:51.312" v="8" actId="20577"/>
          <ac:spMkLst>
            <pc:docMk/>
            <pc:sldMk cId="2825203591" sldId="264"/>
            <ac:spMk id="12" creationId="{CD428C1B-618F-4493-A909-2C3442765402}"/>
          </ac:spMkLst>
        </pc:spChg>
      </pc:sldChg>
      <pc:sldChg chg="addSp delSp modSp mod">
        <pc:chgData name="Im JinSeop" userId="c40f7fbe82cfb90a" providerId="LiveId" clId="{2ED1024F-C845-42CC-A074-9C281E03C0C9}" dt="2020-04-12T05:12:51.399" v="3280" actId="20577"/>
        <pc:sldMkLst>
          <pc:docMk/>
          <pc:sldMk cId="3448545761" sldId="271"/>
        </pc:sldMkLst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2" creationId="{EFAE3789-D8CC-460E-B7A8-35EF3C738781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3" creationId="{1C8399FD-8407-40F1-91D4-FF8336A03D47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6" creationId="{842166FA-B1C1-4262-A02E-FD7A462D2C03}"/>
          </ac:spMkLst>
        </pc:spChg>
        <pc:spChg chg="add del mod">
          <ac:chgData name="Im JinSeop" userId="c40f7fbe82cfb90a" providerId="LiveId" clId="{2ED1024F-C845-42CC-A074-9C281E03C0C9}" dt="2020-04-12T04:50:40.911" v="997"/>
          <ac:spMkLst>
            <pc:docMk/>
            <pc:sldMk cId="3448545761" sldId="271"/>
            <ac:spMk id="7" creationId="{BD9E5E06-F285-468D-9E94-DC26739A1B21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14" creationId="{CBB78831-065F-4FCC-BCFE-8E0E121DBEC1}"/>
          </ac:spMkLst>
        </pc:spChg>
        <pc:spChg chg="mod">
          <ac:chgData name="Im JinSeop" userId="c40f7fbe82cfb90a" providerId="LiveId" clId="{2ED1024F-C845-42CC-A074-9C281E03C0C9}" dt="2020-04-12T04:50:23.066" v="991" actId="20577"/>
          <ac:spMkLst>
            <pc:docMk/>
            <pc:sldMk cId="3448545761" sldId="271"/>
            <ac:spMk id="18" creationId="{446ABC95-5C1D-4F29-B39B-389795BB8D6E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21" creationId="{D66292AF-22D3-44FA-BD99-48C4F0CCDA1E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22" creationId="{2C202325-972E-469E-B8E9-F179CC998B57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38" creationId="{9306709A-122D-4A9C-AB1E-593280C65800}"/>
          </ac:spMkLst>
        </pc:spChg>
        <pc:spChg chg="del">
          <ac:chgData name="Im JinSeop" userId="c40f7fbe82cfb90a" providerId="LiveId" clId="{2ED1024F-C845-42CC-A074-9C281E03C0C9}" dt="2020-04-12T04:49:58.159" v="921" actId="478"/>
          <ac:spMkLst>
            <pc:docMk/>
            <pc:sldMk cId="3448545761" sldId="271"/>
            <ac:spMk id="44" creationId="{17580791-BC1B-4464-91AF-C96A36A8EE5D}"/>
          </ac:spMkLst>
        </pc:spChg>
        <pc:graphicFrameChg chg="add mod modGraphic">
          <ac:chgData name="Im JinSeop" userId="c40f7fbe82cfb90a" providerId="LiveId" clId="{2ED1024F-C845-42CC-A074-9C281E03C0C9}" dt="2020-04-12T05:12:51.399" v="3280" actId="20577"/>
          <ac:graphicFrameMkLst>
            <pc:docMk/>
            <pc:sldMk cId="3448545761" sldId="271"/>
            <ac:graphicFrameMk id="20" creationId="{5F754492-328E-4789-BB66-4AA64FDF7B6B}"/>
          </ac:graphicFrameMkLst>
        </pc:graphicFrame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8" creationId="{38A7135A-E541-4FF3-9ED0-074750215210}"/>
          </ac:cxnSpMkLst>
        </pc:cxn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9" creationId="{AB244963-984F-4D5E-8D8C-976E975D707C}"/>
          </ac:cxnSpMkLst>
        </pc:cxn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16" creationId="{B19F9B6F-5114-4E6E-93E8-6A4542C0BD30}"/>
          </ac:cxnSpMkLst>
        </pc:cxn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25" creationId="{67B358DF-028B-4F67-8F71-751A648A0B15}"/>
          </ac:cxnSpMkLst>
        </pc:cxnChg>
        <pc:cxnChg chg="del mod">
          <ac:chgData name="Im JinSeop" userId="c40f7fbe82cfb90a" providerId="LiveId" clId="{2ED1024F-C845-42CC-A074-9C281E03C0C9}" dt="2020-04-12T04:49:58.159" v="921" actId="478"/>
          <ac:cxnSpMkLst>
            <pc:docMk/>
            <pc:sldMk cId="3448545761" sldId="271"/>
            <ac:cxnSpMk id="28" creationId="{F8D1E97A-092F-441C-97C6-17AE11A4471F}"/>
          </ac:cxnSpMkLst>
        </pc:cxnChg>
      </pc:sldChg>
      <pc:sldChg chg="addSp delSp modSp mod">
        <pc:chgData name="Im JinSeop" userId="c40f7fbe82cfb90a" providerId="LiveId" clId="{2ED1024F-C845-42CC-A074-9C281E03C0C9}" dt="2020-04-12T04:43:04.034" v="442" actId="14100"/>
        <pc:sldMkLst>
          <pc:docMk/>
          <pc:sldMk cId="3630700631" sldId="272"/>
        </pc:sldMkLst>
        <pc:spChg chg="add mod">
          <ac:chgData name="Im JinSeop" userId="c40f7fbe82cfb90a" providerId="LiveId" clId="{2ED1024F-C845-42CC-A074-9C281E03C0C9}" dt="2020-04-12T04:41:30.390" v="410" actId="20577"/>
          <ac:spMkLst>
            <pc:docMk/>
            <pc:sldMk cId="3630700631" sldId="272"/>
            <ac:spMk id="2" creationId="{3AEB8B88-99C2-43C7-9853-76B8D7EB760B}"/>
          </ac:spMkLst>
        </pc:spChg>
        <pc:spChg chg="add mod ord">
          <ac:chgData name="Im JinSeop" userId="c40f7fbe82cfb90a" providerId="LiveId" clId="{2ED1024F-C845-42CC-A074-9C281E03C0C9}" dt="2020-04-12T04:43:04.034" v="442" actId="14100"/>
          <ac:spMkLst>
            <pc:docMk/>
            <pc:sldMk cId="3630700631" sldId="272"/>
            <ac:spMk id="3" creationId="{ABC976AD-95F9-40DA-9E4B-C798845BE964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8" creationId="{DBC68306-F848-4AE9-A784-FA9A958E57F6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9" creationId="{50B62546-99F8-48BF-BC96-A76DEFA66696}"/>
          </ac:spMkLst>
        </pc:spChg>
        <pc:spChg chg="add mod or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0" creationId="{CAEA0FA1-8EA2-4AAE-8DFC-32904DD07A7D}"/>
          </ac:spMkLst>
        </pc:spChg>
        <pc:spChg chg="add del mod">
          <ac:chgData name="Im JinSeop" userId="c40f7fbe82cfb90a" providerId="LiveId" clId="{2ED1024F-C845-42CC-A074-9C281E03C0C9}" dt="2020-04-12T04:36:50.621" v="153" actId="478"/>
          <ac:spMkLst>
            <pc:docMk/>
            <pc:sldMk cId="3630700631" sldId="272"/>
            <ac:spMk id="11" creationId="{1BB01F01-BB97-4E33-97D3-A302808F6DA3}"/>
          </ac:spMkLst>
        </pc:spChg>
        <pc:spChg chg="add del mod">
          <ac:chgData name="Im JinSeop" userId="c40f7fbe82cfb90a" providerId="LiveId" clId="{2ED1024F-C845-42CC-A074-9C281E03C0C9}" dt="2020-04-12T04:36:32.041" v="150" actId="478"/>
          <ac:spMkLst>
            <pc:docMk/>
            <pc:sldMk cId="3630700631" sldId="272"/>
            <ac:spMk id="13" creationId="{4FAF9646-99F7-4023-BB3C-C7505F9977E3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4" creationId="{236E42D7-6345-4C1A-89E8-B007228396C2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5" creationId="{264ACC18-0148-4E50-81AA-BBCDF3D58C3D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6" creationId="{4F5B3A0D-64C4-4676-8BF8-8E6A93CB817E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7" creationId="{D80D279F-A380-4C15-8821-C68AC6244668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19" creationId="{2C29161A-1FFC-4842-A47F-F0E68998AA28}"/>
          </ac:spMkLst>
        </pc:spChg>
        <pc:spChg chg="add mod">
          <ac:chgData name="Im JinSeop" userId="c40f7fbe82cfb90a" providerId="LiveId" clId="{2ED1024F-C845-42CC-A074-9C281E03C0C9}" dt="2020-04-12T04:41:16.746" v="399" actId="1076"/>
          <ac:spMkLst>
            <pc:docMk/>
            <pc:sldMk cId="3630700631" sldId="272"/>
            <ac:spMk id="20" creationId="{AA3DEF15-2108-4883-A7BF-01E3F2B3428D}"/>
          </ac:spMkLst>
        </pc:spChg>
        <pc:spChg chg="del mod">
          <ac:chgData name="Im JinSeop" userId="c40f7fbe82cfb90a" providerId="LiveId" clId="{2ED1024F-C845-42CC-A074-9C281E03C0C9}" dt="2020-04-12T04:41:00.867" v="397" actId="478"/>
          <ac:spMkLst>
            <pc:docMk/>
            <pc:sldMk cId="3630700631" sldId="272"/>
            <ac:spMk id="21" creationId="{D06E3C79-A98E-4A3F-8FCF-8F4CBAB64DFC}"/>
          </ac:spMkLst>
        </pc:spChg>
        <pc:spChg chg="add mod">
          <ac:chgData name="Im JinSeop" userId="c40f7fbe82cfb90a" providerId="LiveId" clId="{2ED1024F-C845-42CC-A074-9C281E03C0C9}" dt="2020-04-12T04:43:03.536" v="441" actId="1076"/>
          <ac:spMkLst>
            <pc:docMk/>
            <pc:sldMk cId="3630700631" sldId="272"/>
            <ac:spMk id="25" creationId="{31A98115-36CE-4E3A-92F7-D39FEDEFF800}"/>
          </ac:spMkLst>
        </pc:spChg>
        <pc:spChg chg="add del mod">
          <ac:chgData name="Im JinSeop" userId="c40f7fbe82cfb90a" providerId="LiveId" clId="{2ED1024F-C845-42CC-A074-9C281E03C0C9}" dt="2020-04-12T04:43:03.045" v="440"/>
          <ac:spMkLst>
            <pc:docMk/>
            <pc:sldMk cId="3630700631" sldId="272"/>
            <ac:spMk id="33" creationId="{81777037-F15B-47B9-B0BF-FDC1A7433152}"/>
          </ac:spMkLst>
        </pc:spChg>
        <pc:picChg chg="del">
          <ac:chgData name="Im JinSeop" userId="c40f7fbe82cfb90a" providerId="LiveId" clId="{2ED1024F-C845-42CC-A074-9C281E03C0C9}" dt="2020-04-12T04:33:13.742" v="9" actId="478"/>
          <ac:picMkLst>
            <pc:docMk/>
            <pc:sldMk cId="3630700631" sldId="272"/>
            <ac:picMk id="1028" creationId="{5E93F31B-1FBB-4F96-9F2D-F71354CFF0A0}"/>
          </ac:picMkLst>
        </pc:picChg>
        <pc:cxnChg chg="add mod">
          <ac:chgData name="Im JinSeop" userId="c40f7fbe82cfb90a" providerId="LiveId" clId="{2ED1024F-C845-42CC-A074-9C281E03C0C9}" dt="2020-04-12T04:43:04.034" v="442" actId="14100"/>
          <ac:cxnSpMkLst>
            <pc:docMk/>
            <pc:sldMk cId="3630700631" sldId="272"/>
            <ac:cxnSpMk id="7" creationId="{31D91BDF-6754-4317-B18E-69ABBC8B453C}"/>
          </ac:cxnSpMkLst>
        </pc:cxnChg>
        <pc:cxnChg chg="add mod">
          <ac:chgData name="Im JinSeop" userId="c40f7fbe82cfb90a" providerId="LiveId" clId="{2ED1024F-C845-42CC-A074-9C281E03C0C9}" dt="2020-04-12T04:43:04.034" v="442" actId="14100"/>
          <ac:cxnSpMkLst>
            <pc:docMk/>
            <pc:sldMk cId="3630700631" sldId="272"/>
            <ac:cxnSpMk id="26" creationId="{41AF186A-D46E-4427-9F21-C56F937AFCA8}"/>
          </ac:cxnSpMkLst>
        </pc:cxnChg>
      </pc:sldChg>
      <pc:sldChg chg="modSp mod">
        <pc:chgData name="Im JinSeop" userId="c40f7fbe82cfb90a" providerId="LiveId" clId="{2ED1024F-C845-42CC-A074-9C281E03C0C9}" dt="2020-04-12T05:03:28.491" v="2920"/>
        <pc:sldMkLst>
          <pc:docMk/>
          <pc:sldMk cId="4099301703" sldId="278"/>
        </pc:sldMkLst>
        <pc:graphicFrameChg chg="mod modGraphic">
          <ac:chgData name="Im JinSeop" userId="c40f7fbe82cfb90a" providerId="LiveId" clId="{2ED1024F-C845-42CC-A074-9C281E03C0C9}" dt="2020-04-12T05:03:28.491" v="2920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modSp mod">
        <pc:chgData name="Im JinSeop" userId="c40f7fbe82cfb90a" providerId="LiveId" clId="{2ED1024F-C845-42CC-A074-9C281E03C0C9}" dt="2020-04-12T05:12:29.534" v="3271" actId="20577"/>
        <pc:sldMkLst>
          <pc:docMk/>
          <pc:sldMk cId="689946609" sldId="280"/>
        </pc:sldMkLst>
        <pc:spChg chg="mod">
          <ac:chgData name="Im JinSeop" userId="c40f7fbe82cfb90a" providerId="LiveId" clId="{2ED1024F-C845-42CC-A074-9C281E03C0C9}" dt="2020-04-12T05:12:29.534" v="3271" actId="20577"/>
          <ac:spMkLst>
            <pc:docMk/>
            <pc:sldMk cId="689946609" sldId="280"/>
            <ac:spMk id="33" creationId="{99ED45B1-8A7A-423F-9A86-FF3DC2030927}"/>
          </ac:spMkLst>
        </pc:spChg>
      </pc:sldChg>
      <pc:sldChg chg="addSp">
        <pc:chgData name="Im JinSeop" userId="c40f7fbe82cfb90a" providerId="LiveId" clId="{2ED1024F-C845-42CC-A074-9C281E03C0C9}" dt="2020-04-12T08:11:23.393" v="3382"/>
        <pc:sldMkLst>
          <pc:docMk/>
          <pc:sldMk cId="2326311147" sldId="282"/>
        </pc:sldMkLst>
        <pc:spChg chg="add">
          <ac:chgData name="Im JinSeop" userId="c40f7fbe82cfb90a" providerId="LiveId" clId="{2ED1024F-C845-42CC-A074-9C281E03C0C9}" dt="2020-04-12T08:11:23.393" v="3382"/>
          <ac:spMkLst>
            <pc:docMk/>
            <pc:sldMk cId="2326311147" sldId="282"/>
            <ac:spMk id="7" creationId="{9A1DE16A-4B27-4873-B837-1AD50AD9775A}"/>
          </ac:spMkLst>
        </pc:spChg>
        <pc:spChg chg="add">
          <ac:chgData name="Im JinSeop" userId="c40f7fbe82cfb90a" providerId="LiveId" clId="{2ED1024F-C845-42CC-A074-9C281E03C0C9}" dt="2020-04-12T08:11:23.393" v="3382"/>
          <ac:spMkLst>
            <pc:docMk/>
            <pc:sldMk cId="2326311147" sldId="282"/>
            <ac:spMk id="8" creationId="{1ABCA548-BA05-41ED-B61E-D513D267F78D}"/>
          </ac:spMkLst>
        </pc:spChg>
      </pc:sldChg>
      <pc:sldChg chg="modSp mod">
        <pc:chgData name="Im JinSeop" userId="c40f7fbe82cfb90a" providerId="LiveId" clId="{2ED1024F-C845-42CC-A074-9C281E03C0C9}" dt="2020-04-12T05:12:13.192" v="3270"/>
        <pc:sldMkLst>
          <pc:docMk/>
          <pc:sldMk cId="2535839192" sldId="283"/>
        </pc:sldMkLst>
        <pc:graphicFrameChg chg="mod modGraphic">
          <ac:chgData name="Im JinSeop" userId="c40f7fbe82cfb90a" providerId="LiveId" clId="{2ED1024F-C845-42CC-A074-9C281E03C0C9}" dt="2020-04-12T05:12:13.192" v="3270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modSp mod">
        <pc:chgData name="Im JinSeop" userId="c40f7fbe82cfb90a" providerId="LiveId" clId="{2ED1024F-C845-42CC-A074-9C281E03C0C9}" dt="2020-04-12T04:46:51.187" v="920" actId="20577"/>
        <pc:sldMkLst>
          <pc:docMk/>
          <pc:sldMk cId="2773449822" sldId="284"/>
        </pc:sldMkLst>
        <pc:spChg chg="mod">
          <ac:chgData name="Im JinSeop" userId="c40f7fbe82cfb90a" providerId="LiveId" clId="{2ED1024F-C845-42CC-A074-9C281E03C0C9}" dt="2020-04-12T04:44:42.575" v="655"/>
          <ac:spMkLst>
            <pc:docMk/>
            <pc:sldMk cId="2773449822" sldId="284"/>
            <ac:spMk id="2" creationId="{9F7DB3A1-43BB-4B31-AA91-EBBC6050F0BC}"/>
          </ac:spMkLst>
        </pc:spChg>
        <pc:spChg chg="mod">
          <ac:chgData name="Im JinSeop" userId="c40f7fbe82cfb90a" providerId="LiveId" clId="{2ED1024F-C845-42CC-A074-9C281E03C0C9}" dt="2020-04-12T04:44:53.662" v="710"/>
          <ac:spMkLst>
            <pc:docMk/>
            <pc:sldMk cId="2773449822" sldId="284"/>
            <ac:spMk id="3" creationId="{A43AAB58-3FCB-476D-A844-DC37233CC840}"/>
          </ac:spMkLst>
        </pc:spChg>
        <pc:spChg chg="mod">
          <ac:chgData name="Im JinSeop" userId="c40f7fbe82cfb90a" providerId="LiveId" clId="{2ED1024F-C845-42CC-A074-9C281E03C0C9}" dt="2020-04-12T04:44:39.230" v="647"/>
          <ac:spMkLst>
            <pc:docMk/>
            <pc:sldMk cId="2773449822" sldId="284"/>
            <ac:spMk id="9" creationId="{A606DE80-F965-4311-87CA-732D49EDC713}"/>
          </ac:spMkLst>
        </pc:spChg>
        <pc:spChg chg="mod">
          <ac:chgData name="Im JinSeop" userId="c40f7fbe82cfb90a" providerId="LiveId" clId="{2ED1024F-C845-42CC-A074-9C281E03C0C9}" dt="2020-04-12T04:45:38.055" v="864"/>
          <ac:spMkLst>
            <pc:docMk/>
            <pc:sldMk cId="2773449822" sldId="284"/>
            <ac:spMk id="10" creationId="{F44A5101-DD8E-46AC-99DF-B52067E319F4}"/>
          </ac:spMkLst>
        </pc:spChg>
        <pc:spChg chg="mod">
          <ac:chgData name="Im JinSeop" userId="c40f7fbe82cfb90a" providerId="LiveId" clId="{2ED1024F-C845-42CC-A074-9C281E03C0C9}" dt="2020-04-12T04:45:23.755" v="834" actId="20577"/>
          <ac:spMkLst>
            <pc:docMk/>
            <pc:sldMk cId="2773449822" sldId="284"/>
            <ac:spMk id="13" creationId="{208E6524-445A-40FC-975D-D096E62AB0DF}"/>
          </ac:spMkLst>
        </pc:spChg>
        <pc:spChg chg="mod">
          <ac:chgData name="Im JinSeop" userId="c40f7fbe82cfb90a" providerId="LiveId" clId="{2ED1024F-C845-42CC-A074-9C281E03C0C9}" dt="2020-04-12T04:44:10.363" v="573" actId="255"/>
          <ac:spMkLst>
            <pc:docMk/>
            <pc:sldMk cId="2773449822" sldId="284"/>
            <ac:spMk id="14" creationId="{6BF37631-CF67-4B06-9E1A-19A9D0D8360C}"/>
          </ac:spMkLst>
        </pc:spChg>
        <pc:spChg chg="mod">
          <ac:chgData name="Im JinSeop" userId="c40f7fbe82cfb90a" providerId="LiveId" clId="{2ED1024F-C845-42CC-A074-9C281E03C0C9}" dt="2020-04-12T04:46:44.838" v="897"/>
          <ac:spMkLst>
            <pc:docMk/>
            <pc:sldMk cId="2773449822" sldId="284"/>
            <ac:spMk id="19" creationId="{35401F4B-3F6D-403F-888B-E197E7A80072}"/>
          </ac:spMkLst>
        </pc:spChg>
        <pc:spChg chg="mod">
          <ac:chgData name="Im JinSeop" userId="c40f7fbe82cfb90a" providerId="LiveId" clId="{2ED1024F-C845-42CC-A074-9C281E03C0C9}" dt="2020-04-12T04:46:51.187" v="920" actId="20577"/>
          <ac:spMkLst>
            <pc:docMk/>
            <pc:sldMk cId="2773449822" sldId="284"/>
            <ac:spMk id="24" creationId="{744227F9-00A7-4CA7-B365-2DCD79861C30}"/>
          </ac:spMkLst>
        </pc:spChg>
      </pc:sldChg>
      <pc:sldChg chg="delSp modSp mod">
        <pc:chgData name="Im JinSeop" userId="c40f7fbe82cfb90a" providerId="LiveId" clId="{2ED1024F-C845-42CC-A074-9C281E03C0C9}" dt="2020-04-12T05:52:00.892" v="3381" actId="255"/>
        <pc:sldMkLst>
          <pc:docMk/>
          <pc:sldMk cId="4078702924" sldId="291"/>
        </pc:sldMkLst>
        <pc:spChg chg="mod">
          <ac:chgData name="Im JinSeop" userId="c40f7fbe82cfb90a" providerId="LiveId" clId="{2ED1024F-C845-42CC-A074-9C281E03C0C9}" dt="2020-04-12T05:05:59.921" v="3005" actId="1076"/>
          <ac:spMkLst>
            <pc:docMk/>
            <pc:sldMk cId="4078702924" sldId="291"/>
            <ac:spMk id="5" creationId="{8402E2E5-A9C8-4B39-B9C2-294A67D27B6F}"/>
          </ac:spMkLst>
        </pc:spChg>
        <pc:spChg chg="mod">
          <ac:chgData name="Im JinSeop" userId="c40f7fbe82cfb90a" providerId="LiveId" clId="{2ED1024F-C845-42CC-A074-9C281E03C0C9}" dt="2020-04-12T05:51:47.565" v="3346"/>
          <ac:spMkLst>
            <pc:docMk/>
            <pc:sldMk cId="4078702924" sldId="291"/>
            <ac:spMk id="7" creationId="{D8C43799-51A4-416B-8D50-A206118507AF}"/>
          </ac:spMkLst>
        </pc:spChg>
        <pc:spChg chg="mod">
          <ac:chgData name="Im JinSeop" userId="c40f7fbe82cfb90a" providerId="LiveId" clId="{2ED1024F-C845-42CC-A074-9C281E03C0C9}" dt="2020-04-12T05:06:05.127" v="3006" actId="255"/>
          <ac:spMkLst>
            <pc:docMk/>
            <pc:sldMk cId="4078702924" sldId="291"/>
            <ac:spMk id="15" creationId="{047CE021-BD86-4A9B-9B04-88643D19A912}"/>
          </ac:spMkLst>
        </pc:spChg>
        <pc:spChg chg="mod">
          <ac:chgData name="Im JinSeop" userId="c40f7fbe82cfb90a" providerId="LiveId" clId="{2ED1024F-C845-42CC-A074-9C281E03C0C9}" dt="2020-04-12T05:52:00.892" v="3381" actId="255"/>
          <ac:spMkLst>
            <pc:docMk/>
            <pc:sldMk cId="4078702924" sldId="291"/>
            <ac:spMk id="18" creationId="{C9427795-B470-42EA-8075-079D935B9B58}"/>
          </ac:spMkLst>
        </pc:spChg>
        <pc:spChg chg="mod">
          <ac:chgData name="Im JinSeop" userId="c40f7fbe82cfb90a" providerId="LiveId" clId="{2ED1024F-C845-42CC-A074-9C281E03C0C9}" dt="2020-04-12T05:07:24.721" v="3147"/>
          <ac:spMkLst>
            <pc:docMk/>
            <pc:sldMk cId="4078702924" sldId="291"/>
            <ac:spMk id="45" creationId="{4581F1EE-A43B-4F8A-8D3B-4658262B8FB1}"/>
          </ac:spMkLst>
        </pc:spChg>
        <pc:spChg chg="mod">
          <ac:chgData name="Im JinSeop" userId="c40f7fbe82cfb90a" providerId="LiveId" clId="{2ED1024F-C845-42CC-A074-9C281E03C0C9}" dt="2020-04-12T05:04:28.016" v="2945" actId="403"/>
          <ac:spMkLst>
            <pc:docMk/>
            <pc:sldMk cId="4078702924" sldId="291"/>
            <ac:spMk id="47" creationId="{4297A4E1-AE36-4C36-8960-602C3D84CC2F}"/>
          </ac:spMkLst>
        </pc:spChg>
        <pc:spChg chg="del mod ord">
          <ac:chgData name="Im JinSeop" userId="c40f7fbe82cfb90a" providerId="LiveId" clId="{2ED1024F-C845-42CC-A074-9C281E03C0C9}" dt="2020-04-12T05:51:20.411" v="3315" actId="478"/>
          <ac:spMkLst>
            <pc:docMk/>
            <pc:sldMk cId="4078702924" sldId="291"/>
            <ac:spMk id="48" creationId="{34A14433-5280-44B9-9703-BE0ED44222F9}"/>
          </ac:spMkLst>
        </pc:spChg>
        <pc:spChg chg="mod">
          <ac:chgData name="Im JinSeop" userId="c40f7fbe82cfb90a" providerId="LiveId" clId="{2ED1024F-C845-42CC-A074-9C281E03C0C9}" dt="2020-04-12T05:07:38.519" v="3157" actId="20577"/>
          <ac:spMkLst>
            <pc:docMk/>
            <pc:sldMk cId="4078702924" sldId="291"/>
            <ac:spMk id="50" creationId="{601E7542-7F38-4126-800A-7C687FF1CDE8}"/>
          </ac:spMkLst>
        </pc:spChg>
        <pc:spChg chg="mod">
          <ac:chgData name="Im JinSeop" userId="c40f7fbe82cfb90a" providerId="LiveId" clId="{2ED1024F-C845-42CC-A074-9C281E03C0C9}" dt="2020-04-12T05:07:51.273" v="3171" actId="20577"/>
          <ac:spMkLst>
            <pc:docMk/>
            <pc:sldMk cId="4078702924" sldId="291"/>
            <ac:spMk id="52" creationId="{3FF91966-AB28-4B2C-A269-B9EA6BE20DFA}"/>
          </ac:spMkLst>
        </pc:spChg>
        <pc:spChg chg="mod">
          <ac:chgData name="Im JinSeop" userId="c40f7fbe82cfb90a" providerId="LiveId" clId="{2ED1024F-C845-42CC-A074-9C281E03C0C9}" dt="2020-04-12T05:11:02.290" v="3187" actId="20577"/>
          <ac:spMkLst>
            <pc:docMk/>
            <pc:sldMk cId="4078702924" sldId="291"/>
            <ac:spMk id="53" creationId="{FAE4DA0D-6C1C-4D33-BB6B-44AEB96E0671}"/>
          </ac:spMkLst>
        </pc:spChg>
        <pc:graphicFrameChg chg="mod modGraphic">
          <ac:chgData name="Im JinSeop" userId="c40f7fbe82cfb90a" providerId="LiveId" clId="{2ED1024F-C845-42CC-A074-9C281E03C0C9}" dt="2020-04-12T05:04:58.272" v="2991" actId="20577"/>
          <ac:graphicFrameMkLst>
            <pc:docMk/>
            <pc:sldMk cId="4078702924" sldId="291"/>
            <ac:graphicFrameMk id="2" creationId="{7A3F90D7-8E4B-44B7-A635-BF64B0A926A8}"/>
          </ac:graphicFrameMkLst>
        </pc:graphicFrameChg>
        <pc:cxnChg chg="mod">
          <ac:chgData name="Im JinSeop" userId="c40f7fbe82cfb90a" providerId="LiveId" clId="{2ED1024F-C845-42CC-A074-9C281E03C0C9}" dt="2020-04-12T05:05:59.921" v="3005" actId="1076"/>
          <ac:cxnSpMkLst>
            <pc:docMk/>
            <pc:sldMk cId="4078702924" sldId="291"/>
            <ac:cxnSpMk id="17" creationId="{833483C9-D56C-4F07-8691-5F4724B58154}"/>
          </ac:cxnSpMkLst>
        </pc:cxnChg>
        <pc:cxnChg chg="mod">
          <ac:chgData name="Im JinSeop" userId="c40f7fbe82cfb90a" providerId="LiveId" clId="{2ED1024F-C845-42CC-A074-9C281E03C0C9}" dt="2020-04-12T05:05:59.921" v="3005" actId="1076"/>
          <ac:cxnSpMkLst>
            <pc:docMk/>
            <pc:sldMk cId="4078702924" sldId="291"/>
            <ac:cxnSpMk id="26" creationId="{843BDB77-8218-480F-8C4F-18D86AC63BF1}"/>
          </ac:cxnSpMkLst>
        </pc:cxnChg>
        <pc:cxnChg chg="mod">
          <ac:chgData name="Im JinSeop" userId="c40f7fbe82cfb90a" providerId="LiveId" clId="{2ED1024F-C845-42CC-A074-9C281E03C0C9}" dt="2020-04-12T05:51:34.334" v="3320" actId="14100"/>
          <ac:cxnSpMkLst>
            <pc:docMk/>
            <pc:sldMk cId="4078702924" sldId="291"/>
            <ac:cxnSpMk id="32" creationId="{74E97817-FA8C-4CC4-A65B-CD345776265E}"/>
          </ac:cxnSpMkLst>
        </pc:cxnChg>
        <pc:cxnChg chg="mod">
          <ac:chgData name="Im JinSeop" userId="c40f7fbe82cfb90a" providerId="LiveId" clId="{2ED1024F-C845-42CC-A074-9C281E03C0C9}" dt="2020-04-12T05:51:26.838" v="3318" actId="14100"/>
          <ac:cxnSpMkLst>
            <pc:docMk/>
            <pc:sldMk cId="4078702924" sldId="291"/>
            <ac:cxnSpMk id="35" creationId="{720B27F7-DDF2-43B4-9544-49C9C02D4950}"/>
          </ac:cxnSpMkLst>
        </pc:cxnChg>
        <pc:cxnChg chg="mod">
          <ac:chgData name="Im JinSeop" userId="c40f7fbe82cfb90a" providerId="LiveId" clId="{2ED1024F-C845-42CC-A074-9C281E03C0C9}" dt="2020-04-12T05:51:34.334" v="3320" actId="14100"/>
          <ac:cxnSpMkLst>
            <pc:docMk/>
            <pc:sldMk cId="4078702924" sldId="291"/>
            <ac:cxnSpMk id="42" creationId="{8E778818-68D0-4F9D-8BD0-C51A43E7D419}"/>
          </ac:cxnSpMkLst>
        </pc:cxnChg>
        <pc:cxnChg chg="del mod">
          <ac:chgData name="Im JinSeop" userId="c40f7fbe82cfb90a" providerId="LiveId" clId="{2ED1024F-C845-42CC-A074-9C281E03C0C9}" dt="2020-04-12T05:51:22.281" v="3316" actId="478"/>
          <ac:cxnSpMkLst>
            <pc:docMk/>
            <pc:sldMk cId="4078702924" sldId="291"/>
            <ac:cxnSpMk id="49" creationId="{7CD2C57D-89E2-4EA2-871F-0AC1A9585CE6}"/>
          </ac:cxnSpMkLst>
        </pc:cxnChg>
      </pc:sldChg>
      <pc:sldChg chg="modSp mod">
        <pc:chgData name="Im JinSeop" userId="c40f7fbe82cfb90a" providerId="LiveId" clId="{2ED1024F-C845-42CC-A074-9C281E03C0C9}" dt="2020-04-12T05:03:14.525" v="2904"/>
        <pc:sldMkLst>
          <pc:docMk/>
          <pc:sldMk cId="237923676" sldId="293"/>
        </pc:sldMkLst>
        <pc:graphicFrameChg chg="mod modGraphic">
          <ac:chgData name="Im JinSeop" userId="c40f7fbe82cfb90a" providerId="LiveId" clId="{2ED1024F-C845-42CC-A074-9C281E03C0C9}" dt="2020-04-12T05:03:14.525" v="2904"/>
          <ac:graphicFrameMkLst>
            <pc:docMk/>
            <pc:sldMk cId="237923676" sldId="293"/>
            <ac:graphicFrameMk id="9" creationId="{EDB41114-8424-4D5A-9121-3D2C721707E8}"/>
          </ac:graphicFrameMkLst>
        </pc:graphicFrameChg>
      </pc:sldChg>
    </pc:docChg>
  </pc:docChgLst>
  <pc:docChgLst>
    <pc:chgData name="Im JinSeop" userId="c40f7fbe82cfb90a" providerId="LiveId" clId="{3579E088-160D-47C7-B60C-BB0E8B54C69E}"/>
    <pc:docChg chg="modSld">
      <pc:chgData name="Im JinSeop" userId="c40f7fbe82cfb90a" providerId="LiveId" clId="{3579E088-160D-47C7-B60C-BB0E8B54C69E}" dt="2019-03-17T04:51:13.503" v="1" actId="20577"/>
      <pc:docMkLst>
        <pc:docMk/>
      </pc:docMkLst>
      <pc:sldChg chg="modSp">
        <pc:chgData name="Im JinSeop" userId="c40f7fbe82cfb90a" providerId="LiveId" clId="{3579E088-160D-47C7-B60C-BB0E8B54C69E}" dt="2019-03-17T04:51:13.503" v="1" actId="20577"/>
        <pc:sldMkLst>
          <pc:docMk/>
          <pc:sldMk cId="228288368" sldId="257"/>
        </pc:sldMkLst>
        <pc:spChg chg="mod">
          <ac:chgData name="Im JinSeop" userId="c40f7fbe82cfb90a" providerId="LiveId" clId="{3579E088-160D-47C7-B60C-BB0E8B54C69E}" dt="2019-03-17T04:51:13.503" v="1" actId="20577"/>
          <ac:spMkLst>
            <pc:docMk/>
            <pc:sldMk cId="228288368" sldId="257"/>
            <ac:spMk id="2" creationId="{00000000-0000-0000-0000-000000000000}"/>
          </ac:spMkLst>
        </pc:spChg>
      </pc:sldChg>
    </pc:docChg>
  </pc:docChgLst>
  <pc:docChgLst>
    <pc:chgData name="Im JinSeop" userId="c40f7fbe82cfb90a" providerId="LiveId" clId="{C4503764-327A-43EA-970D-9676BF263D8D}"/>
    <pc:docChg chg="undo redo custSel addSld modSld">
      <pc:chgData name="Im JinSeop" userId="c40f7fbe82cfb90a" providerId="LiveId" clId="{C4503764-327A-43EA-970D-9676BF263D8D}" dt="2019-03-19T12:36:26.319" v="2273" actId="1076"/>
      <pc:docMkLst>
        <pc:docMk/>
      </pc:docMkLst>
      <pc:sldChg chg="modSp">
        <pc:chgData name="Im JinSeop" userId="c40f7fbe82cfb90a" providerId="LiveId" clId="{C4503764-327A-43EA-970D-9676BF263D8D}" dt="2019-03-17T05:00:33.045" v="12" actId="6549"/>
        <pc:sldMkLst>
          <pc:docMk/>
          <pc:sldMk cId="228288368" sldId="257"/>
        </pc:sldMkLst>
        <pc:spChg chg="mod">
          <ac:chgData name="Im JinSeop" userId="c40f7fbe82cfb90a" providerId="LiveId" clId="{C4503764-327A-43EA-970D-9676BF263D8D}" dt="2019-03-17T05:00:33.045" v="12" actId="6549"/>
          <ac:spMkLst>
            <pc:docMk/>
            <pc:sldMk cId="228288368" sldId="257"/>
            <ac:spMk id="2" creationId="{00000000-0000-0000-0000-000000000000}"/>
          </ac:spMkLst>
        </pc:spChg>
      </pc:sldChg>
      <pc:sldChg chg="modSp">
        <pc:chgData name="Im JinSeop" userId="c40f7fbe82cfb90a" providerId="LiveId" clId="{C4503764-327A-43EA-970D-9676BF263D8D}" dt="2019-03-17T05:01:36.721" v="25" actId="6549"/>
        <pc:sldMkLst>
          <pc:docMk/>
          <pc:sldMk cId="2825203591" sldId="264"/>
        </pc:sldMkLst>
        <pc:spChg chg="mod">
          <ac:chgData name="Im JinSeop" userId="c40f7fbe82cfb90a" providerId="LiveId" clId="{C4503764-327A-43EA-970D-9676BF263D8D}" dt="2019-03-17T05:01:36.721" v="25" actId="6549"/>
          <ac:spMkLst>
            <pc:docMk/>
            <pc:sldMk cId="2825203591" sldId="264"/>
            <ac:spMk id="12" creationId="{CD428C1B-618F-4493-A909-2C3442765402}"/>
          </ac:spMkLst>
        </pc:spChg>
      </pc:sldChg>
      <pc:sldChg chg="addSp modSp">
        <pc:chgData name="Im JinSeop" userId="c40f7fbe82cfb90a" providerId="LiveId" clId="{C4503764-327A-43EA-970D-9676BF263D8D}" dt="2019-03-19T11:59:53.501" v="1072"/>
        <pc:sldMkLst>
          <pc:docMk/>
          <pc:sldMk cId="3448545761" sldId="271"/>
        </pc:sldMkLst>
        <pc:spChg chg="mod">
          <ac:chgData name="Im JinSeop" userId="c40f7fbe82cfb90a" providerId="LiveId" clId="{C4503764-327A-43EA-970D-9676BF263D8D}" dt="2019-03-19T11:53:35.047" v="1015"/>
          <ac:spMkLst>
            <pc:docMk/>
            <pc:sldMk cId="3448545761" sldId="271"/>
            <ac:spMk id="3" creationId="{1C8399FD-8407-40F1-91D4-FF8336A03D47}"/>
          </ac:spMkLst>
        </pc:spChg>
        <pc:spChg chg="add mod">
          <ac:chgData name="Im JinSeop" userId="c40f7fbe82cfb90a" providerId="LiveId" clId="{C4503764-327A-43EA-970D-9676BF263D8D}" dt="2019-03-19T11:55:29.558" v="1051" actId="1076"/>
          <ac:spMkLst>
            <pc:docMk/>
            <pc:sldMk cId="3448545761" sldId="271"/>
            <ac:spMk id="21" creationId="{D66292AF-22D3-44FA-BD99-48C4F0CCDA1E}"/>
          </ac:spMkLst>
        </pc:spChg>
        <pc:spChg chg="add mod">
          <ac:chgData name="Im JinSeop" userId="c40f7fbe82cfb90a" providerId="LiveId" clId="{C4503764-327A-43EA-970D-9676BF263D8D}" dt="2019-03-19T11:59:53.501" v="1072"/>
          <ac:spMkLst>
            <pc:docMk/>
            <pc:sldMk cId="3448545761" sldId="271"/>
            <ac:spMk id="22" creationId="{2C202325-972E-469E-B8E9-F179CC998B57}"/>
          </ac:spMkLst>
        </pc:spChg>
        <pc:cxnChg chg="add mod">
          <ac:chgData name="Im JinSeop" userId="c40f7fbe82cfb90a" providerId="LiveId" clId="{C4503764-327A-43EA-970D-9676BF263D8D}" dt="2019-03-19T11:55:35.430" v="1052" actId="208"/>
          <ac:cxnSpMkLst>
            <pc:docMk/>
            <pc:sldMk cId="3448545761" sldId="271"/>
            <ac:cxnSpMk id="9" creationId="{AB244963-984F-4D5E-8D8C-976E975D707C}"/>
          </ac:cxnSpMkLst>
        </pc:cxnChg>
        <pc:cxnChg chg="add mod">
          <ac:chgData name="Im JinSeop" userId="c40f7fbe82cfb90a" providerId="LiveId" clId="{C4503764-327A-43EA-970D-9676BF263D8D}" dt="2019-03-19T11:59:46.510" v="1056" actId="208"/>
          <ac:cxnSpMkLst>
            <pc:docMk/>
            <pc:sldMk cId="3448545761" sldId="271"/>
            <ac:cxnSpMk id="16" creationId="{B19F9B6F-5114-4E6E-93E8-6A4542C0BD30}"/>
          </ac:cxnSpMkLst>
        </pc:cxnChg>
      </pc:sldChg>
      <pc:sldChg chg="modSp">
        <pc:chgData name="Im JinSeop" userId="c40f7fbe82cfb90a" providerId="LiveId" clId="{C4503764-327A-43EA-970D-9676BF263D8D}" dt="2019-03-18T07:30:00.536" v="54" actId="20577"/>
        <pc:sldMkLst>
          <pc:docMk/>
          <pc:sldMk cId="3630700631" sldId="272"/>
        </pc:sldMkLst>
        <pc:spChg chg="mod">
          <ac:chgData name="Im JinSeop" userId="c40f7fbe82cfb90a" providerId="LiveId" clId="{C4503764-327A-43EA-970D-9676BF263D8D}" dt="2019-03-18T07:30:00.536" v="54" actId="20577"/>
          <ac:spMkLst>
            <pc:docMk/>
            <pc:sldMk cId="3630700631" sldId="272"/>
            <ac:spMk id="18" creationId="{446ABC95-5C1D-4F29-B39B-389795BB8D6E}"/>
          </ac:spMkLst>
        </pc:spChg>
        <pc:graphicFrameChg chg="mod">
          <ac:chgData name="Im JinSeop" userId="c40f7fbe82cfb90a" providerId="LiveId" clId="{C4503764-327A-43EA-970D-9676BF263D8D}" dt="2019-03-17T05:02:33.822" v="51"/>
          <ac:graphicFrameMkLst>
            <pc:docMk/>
            <pc:sldMk cId="3630700631" sldId="272"/>
            <ac:graphicFrameMk id="7" creationId="{AAC2E724-712A-48E3-9BCB-F132E06C43C8}"/>
          </ac:graphicFrameMkLst>
        </pc:graphicFrameChg>
      </pc:sldChg>
      <pc:sldChg chg="addSp delSp modSp">
        <pc:chgData name="Im JinSeop" userId="c40f7fbe82cfb90a" providerId="LiveId" clId="{C4503764-327A-43EA-970D-9676BF263D8D}" dt="2019-03-19T12:05:36.252" v="1710" actId="1076"/>
        <pc:sldMkLst>
          <pc:docMk/>
          <pc:sldMk cId="3422475063" sldId="273"/>
        </pc:sldMkLst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2" creationId="{50883E7A-393B-4191-913E-D24E73C5DA24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6" creationId="{DEE59B0C-D842-4382-9A29-29FF82573DFC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7" creationId="{AE55510D-490A-489D-88A1-51AB029ABD69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8" creationId="{F9B1C0A7-1901-49B4-B81A-D9FA474519F0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9" creationId="{762E9EA0-1DB3-4E04-B7A1-A86A68283699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10" creationId="{94ACD6E0-F806-406D-8338-62632E47EADE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11" creationId="{A8E09E3F-8249-4734-A2A3-81AF5B109838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13" creationId="{0F7CE83D-9380-4363-AACD-55CB4BCE69D5}"/>
          </ac:spMkLst>
        </pc:spChg>
        <pc:spChg chg="add mod">
          <ac:chgData name="Im JinSeop" userId="c40f7fbe82cfb90a" providerId="LiveId" clId="{C4503764-327A-43EA-970D-9676BF263D8D}" dt="2019-03-19T12:05:36.252" v="1710" actId="1076"/>
          <ac:spMkLst>
            <pc:docMk/>
            <pc:sldMk cId="3422475063" sldId="273"/>
            <ac:spMk id="19" creationId="{6230AC83-976C-480C-9BF3-B9135BD50726}"/>
          </ac:spMkLst>
        </pc:spChg>
        <pc:spChg chg="add del">
          <ac:chgData name="Im JinSeop" userId="c40f7fbe82cfb90a" providerId="LiveId" clId="{C4503764-327A-43EA-970D-9676BF263D8D}" dt="2019-03-18T08:50:02.690" v="871" actId="478"/>
          <ac:spMkLst>
            <pc:docMk/>
            <pc:sldMk cId="3422475063" sldId="273"/>
            <ac:spMk id="20" creationId="{22FE7795-EBFF-4E84-894E-135CEAC9DB91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21" creationId="{85EF5EC1-3222-44E5-BA31-0001718A29C8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22" creationId="{14A02E83-49BF-47C3-A5B8-EC65AD369144}"/>
          </ac:spMkLst>
        </pc:spChg>
        <pc:spChg chg="add mod">
          <ac:chgData name="Im JinSeop" userId="c40f7fbe82cfb90a" providerId="LiveId" clId="{C4503764-327A-43EA-970D-9676BF263D8D}" dt="2019-03-19T12:03:39.567" v="1291" actId="1037"/>
          <ac:spMkLst>
            <pc:docMk/>
            <pc:sldMk cId="3422475063" sldId="273"/>
            <ac:spMk id="23" creationId="{08EC005E-C3A4-46BE-8353-B1C63DE64699}"/>
          </ac:spMkLst>
        </pc:spChg>
        <pc:spChg chg="del">
          <ac:chgData name="Im JinSeop" userId="c40f7fbe82cfb90a" providerId="LiveId" clId="{C4503764-327A-43EA-970D-9676BF263D8D}" dt="2019-03-18T08:48:04.335" v="830" actId="478"/>
          <ac:spMkLst>
            <pc:docMk/>
            <pc:sldMk cId="3422475063" sldId="273"/>
            <ac:spMk id="40" creationId="{A40DBA96-6513-4624-AF10-9106378BD091}"/>
          </ac:spMkLst>
        </pc:spChg>
        <pc:spChg chg="del">
          <ac:chgData name="Im JinSeop" userId="c40f7fbe82cfb90a" providerId="LiveId" clId="{C4503764-327A-43EA-970D-9676BF263D8D}" dt="2019-03-18T08:44:26.205" v="826" actId="478"/>
          <ac:spMkLst>
            <pc:docMk/>
            <pc:sldMk cId="3422475063" sldId="273"/>
            <ac:spMk id="41" creationId="{AB501DF0-7D15-4ED4-BA2D-E3B118067E0F}"/>
          </ac:spMkLst>
        </pc:spChg>
        <pc:spChg chg="del">
          <ac:chgData name="Im JinSeop" userId="c40f7fbe82cfb90a" providerId="LiveId" clId="{C4503764-327A-43EA-970D-9676BF263D8D}" dt="2019-03-18T08:44:27.298" v="827" actId="478"/>
          <ac:spMkLst>
            <pc:docMk/>
            <pc:sldMk cId="3422475063" sldId="273"/>
            <ac:spMk id="43" creationId="{A96EBAAA-62E5-49D0-A5A9-6FCCF9099E62}"/>
          </ac:spMkLst>
        </pc:spChg>
        <pc:spChg chg="del">
          <ac:chgData name="Im JinSeop" userId="c40f7fbe82cfb90a" providerId="LiveId" clId="{C4503764-327A-43EA-970D-9676BF263D8D}" dt="2019-03-18T08:48:04.335" v="830" actId="478"/>
          <ac:spMkLst>
            <pc:docMk/>
            <pc:sldMk cId="3422475063" sldId="273"/>
            <ac:spMk id="44" creationId="{3E778126-7742-4DE8-B6A3-F8E1D2950CA5}"/>
          </ac:spMkLst>
        </pc:spChg>
        <pc:picChg chg="del">
          <ac:chgData name="Im JinSeop" userId="c40f7fbe82cfb90a" providerId="LiveId" clId="{C4503764-327A-43EA-970D-9676BF263D8D}" dt="2019-03-18T08:44:28.803" v="829" actId="478"/>
          <ac:picMkLst>
            <pc:docMk/>
            <pc:sldMk cId="3422475063" sldId="273"/>
            <ac:picMk id="1026" creationId="{A7905296-07B8-4064-BDB0-D1533AB4D105}"/>
          </ac:picMkLst>
        </pc:picChg>
        <pc:picChg chg="del">
          <ac:chgData name="Im JinSeop" userId="c40f7fbe82cfb90a" providerId="LiveId" clId="{C4503764-327A-43EA-970D-9676BF263D8D}" dt="2019-03-18T08:44:28.087" v="828" actId="478"/>
          <ac:picMkLst>
            <pc:docMk/>
            <pc:sldMk cId="3422475063" sldId="273"/>
            <ac:picMk id="1028" creationId="{C466F69F-C3EA-4354-B88F-034A0B31E268}"/>
          </ac:picMkLst>
        </pc:picChg>
        <pc:cxnChg chg="add mod">
          <ac:chgData name="Im JinSeop" userId="c40f7fbe82cfb90a" providerId="LiveId" clId="{C4503764-327A-43EA-970D-9676BF263D8D}" dt="2019-03-19T12:03:39.567" v="1291" actId="1037"/>
          <ac:cxnSpMkLst>
            <pc:docMk/>
            <pc:sldMk cId="3422475063" sldId="273"/>
            <ac:cxnSpMk id="3" creationId="{60DC2F82-2BBD-43DE-B7D9-06F2C05496CA}"/>
          </ac:cxnSpMkLst>
        </pc:cxnChg>
        <pc:cxnChg chg="add mod">
          <ac:chgData name="Im JinSeop" userId="c40f7fbe82cfb90a" providerId="LiveId" clId="{C4503764-327A-43EA-970D-9676BF263D8D}" dt="2019-03-19T12:03:39.567" v="1291" actId="1037"/>
          <ac:cxnSpMkLst>
            <pc:docMk/>
            <pc:sldMk cId="3422475063" sldId="273"/>
            <ac:cxnSpMk id="14" creationId="{39BEEB7E-B9DA-41C8-8969-F7C41B7DD0EC}"/>
          </ac:cxnSpMkLst>
        </pc:cxnChg>
      </pc:sldChg>
      <pc:sldChg chg="addSp delSp modSp">
        <pc:chgData name="Im JinSeop" userId="c40f7fbe82cfb90a" providerId="LiveId" clId="{C4503764-327A-43EA-970D-9676BF263D8D}" dt="2019-03-19T12:12:48.462" v="1801" actId="1037"/>
        <pc:sldMkLst>
          <pc:docMk/>
          <pc:sldMk cId="471759730" sldId="274"/>
        </pc:sldMkLst>
        <pc:spChg chg="add mod">
          <ac:chgData name="Im JinSeop" userId="c40f7fbe82cfb90a" providerId="LiveId" clId="{C4503764-327A-43EA-970D-9676BF263D8D}" dt="2019-03-19T12:12:48.462" v="1801" actId="1037"/>
          <ac:spMkLst>
            <pc:docMk/>
            <pc:sldMk cId="471759730" sldId="274"/>
            <ac:spMk id="2" creationId="{AC2A3EA5-0FBE-41F4-9469-C91EC03397AB}"/>
          </ac:spMkLst>
        </pc:spChg>
        <pc:spChg chg="add del mod">
          <ac:chgData name="Im JinSeop" userId="c40f7fbe82cfb90a" providerId="LiveId" clId="{C4503764-327A-43EA-970D-9676BF263D8D}" dt="2019-03-19T12:10:56.930" v="1776"/>
          <ac:spMkLst>
            <pc:docMk/>
            <pc:sldMk cId="471759730" sldId="274"/>
            <ac:spMk id="3" creationId="{D028A502-8E84-4D2C-81EE-90E0F8582DCD}"/>
          </ac:spMkLst>
        </pc:spChg>
        <pc:spChg chg="add del mod">
          <ac:chgData name="Im JinSeop" userId="c40f7fbe82cfb90a" providerId="LiveId" clId="{C4503764-327A-43EA-970D-9676BF263D8D}" dt="2019-03-19T12:12:48.462" v="1801" actId="1037"/>
          <ac:spMkLst>
            <pc:docMk/>
            <pc:sldMk cId="471759730" sldId="274"/>
            <ac:spMk id="21" creationId="{EFCFF275-1479-4F3A-9F31-46399B2C80DF}"/>
          </ac:spMkLst>
        </pc:spChg>
        <pc:picChg chg="add mod">
          <ac:chgData name="Im JinSeop" userId="c40f7fbe82cfb90a" providerId="LiveId" clId="{C4503764-327A-43EA-970D-9676BF263D8D}" dt="2019-03-19T12:12:48.462" v="1801" actId="1037"/>
          <ac:picMkLst>
            <pc:docMk/>
            <pc:sldMk cId="471759730" sldId="274"/>
            <ac:picMk id="6" creationId="{750F0DBE-57B3-43F0-BC5F-08660EBB9F29}"/>
          </ac:picMkLst>
        </pc:picChg>
        <pc:picChg chg="mod">
          <ac:chgData name="Im JinSeop" userId="c40f7fbe82cfb90a" providerId="LiveId" clId="{C4503764-327A-43EA-970D-9676BF263D8D}" dt="2019-03-19T12:12:48.462" v="1801" actId="1037"/>
          <ac:picMkLst>
            <pc:docMk/>
            <pc:sldMk cId="471759730" sldId="274"/>
            <ac:picMk id="2050" creationId="{60C6FC52-BA58-42A3-B07E-A8CF5D2CC30D}"/>
          </ac:picMkLst>
        </pc:picChg>
      </pc:sldChg>
      <pc:sldChg chg="modSp">
        <pc:chgData name="Im JinSeop" userId="c40f7fbe82cfb90a" providerId="LiveId" clId="{C4503764-327A-43EA-970D-9676BF263D8D}" dt="2019-03-19T12:21:39.501" v="1958" actId="6549"/>
        <pc:sldMkLst>
          <pc:docMk/>
          <pc:sldMk cId="1992533794" sldId="279"/>
        </pc:sldMkLst>
        <pc:graphicFrameChg chg="modGraphic">
          <ac:chgData name="Im JinSeop" userId="c40f7fbe82cfb90a" providerId="LiveId" clId="{C4503764-327A-43EA-970D-9676BF263D8D}" dt="2019-03-19T12:21:39.501" v="1958" actId="6549"/>
          <ac:graphicFrameMkLst>
            <pc:docMk/>
            <pc:sldMk cId="1992533794" sldId="279"/>
            <ac:graphicFrameMk id="3" creationId="{F6204DBE-C044-4B88-9650-E8A77391A21C}"/>
          </ac:graphicFrameMkLst>
        </pc:graphicFrameChg>
      </pc:sldChg>
      <pc:sldChg chg="addSp delSp modSp">
        <pc:chgData name="Im JinSeop" userId="c40f7fbe82cfb90a" providerId="LiveId" clId="{C4503764-327A-43EA-970D-9676BF263D8D}" dt="2019-03-19T12:20:43.694" v="1957" actId="20577"/>
        <pc:sldMkLst>
          <pc:docMk/>
          <pc:sldMk cId="689946609" sldId="280"/>
        </pc:sldMkLst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7" creationId="{34BFB7A4-154C-4890-AB16-655EE40743E3}"/>
          </ac:spMkLst>
        </pc:spChg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13" creationId="{A0DCC5FF-4EEA-4D5D-93CD-00B3A58CEDD6}"/>
          </ac:spMkLst>
        </pc:spChg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14" creationId="{55F76A11-7E90-4ADD-ADDA-2C79F040FD86}"/>
          </ac:spMkLst>
        </pc:spChg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25" creationId="{B2C8B7C9-BB7D-49F9-961B-9C2DB9D8485C}"/>
          </ac:spMkLst>
        </pc:spChg>
        <pc:spChg chg="mod">
          <ac:chgData name="Im JinSeop" userId="c40f7fbe82cfb90a" providerId="LiveId" clId="{C4503764-327A-43EA-970D-9676BF263D8D}" dt="2019-03-19T12:18:55.513" v="1910" actId="1037"/>
          <ac:spMkLst>
            <pc:docMk/>
            <pc:sldMk cId="689946609" sldId="280"/>
            <ac:spMk id="26" creationId="{78AA6A03-B4E1-420F-9FFC-4C7036934CC6}"/>
          </ac:spMkLst>
        </pc:spChg>
        <pc:spChg chg="add mod">
          <ac:chgData name="Im JinSeop" userId="c40f7fbe82cfb90a" providerId="LiveId" clId="{C4503764-327A-43EA-970D-9676BF263D8D}" dt="2019-03-19T12:20:02.119" v="1926" actId="208"/>
          <ac:spMkLst>
            <pc:docMk/>
            <pc:sldMk cId="689946609" sldId="280"/>
            <ac:spMk id="39" creationId="{87D5413F-F1B6-4C9A-8AEE-73754F16FB26}"/>
          </ac:spMkLst>
        </pc:spChg>
        <pc:spChg chg="add mod">
          <ac:chgData name="Im JinSeop" userId="c40f7fbe82cfb90a" providerId="LiveId" clId="{C4503764-327A-43EA-970D-9676BF263D8D}" dt="2019-03-19T12:20:43.694" v="1957" actId="20577"/>
          <ac:spMkLst>
            <pc:docMk/>
            <pc:sldMk cId="689946609" sldId="280"/>
            <ac:spMk id="41" creationId="{6DF8E64D-F8C4-484E-9A9D-A35BDC24DC9D}"/>
          </ac:spMkLst>
        </pc:spChg>
        <pc:spChg chg="add del mod">
          <ac:chgData name="Im JinSeop" userId="c40f7fbe82cfb90a" providerId="LiveId" clId="{C4503764-327A-43EA-970D-9676BF263D8D}" dt="2019-03-19T12:20:18.338" v="1929" actId="478"/>
          <ac:spMkLst>
            <pc:docMk/>
            <pc:sldMk cId="689946609" sldId="280"/>
            <ac:spMk id="46" creationId="{5938A0A7-0CF5-4226-9EC7-E08568D4796E}"/>
          </ac:spMkLst>
        </pc:spChg>
        <pc:picChg chg="add mod">
          <ac:chgData name="Im JinSeop" userId="c40f7fbe82cfb90a" providerId="LiveId" clId="{C4503764-327A-43EA-970D-9676BF263D8D}" dt="2019-03-19T12:19:09.006" v="1914" actId="1076"/>
          <ac:picMkLst>
            <pc:docMk/>
            <pc:sldMk cId="689946609" sldId="280"/>
            <ac:picMk id="3" creationId="{C3A5AD2F-F8A3-41E0-9D37-58FADA6D9A8C}"/>
          </ac:picMkLst>
        </pc:picChg>
        <pc:picChg chg="add mod">
          <ac:chgData name="Im JinSeop" userId="c40f7fbe82cfb90a" providerId="LiveId" clId="{C4503764-327A-43EA-970D-9676BF263D8D}" dt="2019-03-19T12:19:27.318" v="1919" actId="1076"/>
          <ac:picMkLst>
            <pc:docMk/>
            <pc:sldMk cId="689946609" sldId="280"/>
            <ac:picMk id="24" creationId="{FEB4BE3F-CD09-4303-9931-99A54C52B137}"/>
          </ac:picMkLst>
        </pc:picChg>
        <pc:picChg chg="mod">
          <ac:chgData name="Im JinSeop" userId="c40f7fbe82cfb90a" providerId="LiveId" clId="{C4503764-327A-43EA-970D-9676BF263D8D}" dt="2019-03-19T12:18:55.513" v="1910" actId="1037"/>
          <ac:picMkLst>
            <pc:docMk/>
            <pc:sldMk cId="689946609" sldId="280"/>
            <ac:picMk id="1026" creationId="{4D06D18F-5547-40DE-81AE-97B0AC1DB221}"/>
          </ac:picMkLst>
        </pc:picChg>
        <pc:picChg chg="add mod">
          <ac:chgData name="Im JinSeop" userId="c40f7fbe82cfb90a" providerId="LiveId" clId="{C4503764-327A-43EA-970D-9676BF263D8D}" dt="2019-03-19T12:19:29.846" v="1920" actId="1076"/>
          <ac:picMkLst>
            <pc:docMk/>
            <pc:sldMk cId="689946609" sldId="280"/>
            <ac:picMk id="2050" creationId="{C9DF268A-519D-4236-B91E-BB76D1C749A9}"/>
          </ac:picMkLst>
        </pc:picChg>
        <pc:picChg chg="mod">
          <ac:chgData name="Im JinSeop" userId="c40f7fbe82cfb90a" providerId="LiveId" clId="{C4503764-327A-43EA-970D-9676BF263D8D}" dt="2019-03-19T12:18:55.513" v="1910" actId="1037"/>
          <ac:picMkLst>
            <pc:docMk/>
            <pc:sldMk cId="689946609" sldId="280"/>
            <ac:picMk id="2052" creationId="{0EBFE822-6DEE-4206-BB77-EEDF36C91A7F}"/>
          </ac:picMkLst>
        </pc:picChg>
        <pc:picChg chg="mod">
          <ac:chgData name="Im JinSeop" userId="c40f7fbe82cfb90a" providerId="LiveId" clId="{C4503764-327A-43EA-970D-9676BF263D8D}" dt="2019-03-19T12:18:55.513" v="1910" actId="1037"/>
          <ac:picMkLst>
            <pc:docMk/>
            <pc:sldMk cId="689946609" sldId="280"/>
            <ac:picMk id="2054" creationId="{C024E12C-E47F-4E05-AEC8-052650702954}"/>
          </ac:picMkLst>
        </pc:picChg>
        <pc:picChg chg="mod">
          <ac:chgData name="Im JinSeop" userId="c40f7fbe82cfb90a" providerId="LiveId" clId="{C4503764-327A-43EA-970D-9676BF263D8D}" dt="2019-03-19T12:18:55.513" v="1910" actId="1037"/>
          <ac:picMkLst>
            <pc:docMk/>
            <pc:sldMk cId="689946609" sldId="280"/>
            <ac:picMk id="2056" creationId="{A4C46681-FD0C-4FD3-AA5F-08FC0D191600}"/>
          </ac:picMkLst>
        </pc:picChg>
        <pc:cxnChg chg="mod">
          <ac:chgData name="Im JinSeop" userId="c40f7fbe82cfb90a" providerId="LiveId" clId="{C4503764-327A-43EA-970D-9676BF263D8D}" dt="2019-03-19T12:18:55.513" v="1910" actId="1037"/>
          <ac:cxnSpMkLst>
            <pc:docMk/>
            <pc:sldMk cId="689946609" sldId="280"/>
            <ac:cxnSpMk id="6" creationId="{D336C13A-343E-4FA8-96FF-82FD4C44ED4C}"/>
          </ac:cxnSpMkLst>
        </pc:cxnChg>
        <pc:cxnChg chg="add mod">
          <ac:chgData name="Im JinSeop" userId="c40f7fbe82cfb90a" providerId="LiveId" clId="{C4503764-327A-43EA-970D-9676BF263D8D}" dt="2019-03-19T12:19:09.006" v="1914" actId="1076"/>
          <ac:cxnSpMkLst>
            <pc:docMk/>
            <pc:sldMk cId="689946609" sldId="280"/>
            <ac:cxnSpMk id="15" creationId="{A9A1269D-C374-44E2-83D2-5E22411A8336}"/>
          </ac:cxnSpMkLst>
        </pc:cxnChg>
        <pc:cxnChg chg="mod">
          <ac:chgData name="Im JinSeop" userId="c40f7fbe82cfb90a" providerId="LiveId" clId="{C4503764-327A-43EA-970D-9676BF263D8D}" dt="2019-03-19T12:18:55.513" v="1910" actId="1037"/>
          <ac:cxnSpMkLst>
            <pc:docMk/>
            <pc:sldMk cId="689946609" sldId="280"/>
            <ac:cxnSpMk id="19" creationId="{77A0A840-AF61-45FB-AE7D-E454E6CAAAFC}"/>
          </ac:cxnSpMkLst>
        </pc:cxnChg>
        <pc:cxnChg chg="add del mod">
          <ac:chgData name="Im JinSeop" userId="c40f7fbe82cfb90a" providerId="LiveId" clId="{C4503764-327A-43EA-970D-9676BF263D8D}" dt="2019-03-19T12:15:52.805" v="1875" actId="478"/>
          <ac:cxnSpMkLst>
            <pc:docMk/>
            <pc:sldMk cId="689946609" sldId="280"/>
            <ac:cxnSpMk id="20" creationId="{CD10A9DD-DEDA-448A-A499-36F573733934}"/>
          </ac:cxnSpMkLst>
        </pc:cxnChg>
        <pc:cxnChg chg="mod">
          <ac:chgData name="Im JinSeop" userId="c40f7fbe82cfb90a" providerId="LiveId" clId="{C4503764-327A-43EA-970D-9676BF263D8D}" dt="2019-03-19T12:18:55.513" v="1910" actId="1037"/>
          <ac:cxnSpMkLst>
            <pc:docMk/>
            <pc:sldMk cId="689946609" sldId="280"/>
            <ac:cxnSpMk id="22" creationId="{2EA42FCC-79CF-4094-9729-4B712097B41D}"/>
          </ac:cxnSpMkLst>
        </pc:cxnChg>
        <pc:cxnChg chg="add mod">
          <ac:chgData name="Im JinSeop" userId="c40f7fbe82cfb90a" providerId="LiveId" clId="{C4503764-327A-43EA-970D-9676BF263D8D}" dt="2019-03-19T12:19:29.846" v="1920" actId="1076"/>
          <ac:cxnSpMkLst>
            <pc:docMk/>
            <pc:sldMk cId="689946609" sldId="280"/>
            <ac:cxnSpMk id="28" creationId="{44507E95-BAE5-4542-850F-2356F5456274}"/>
          </ac:cxnSpMkLst>
        </pc:cxnChg>
        <pc:cxnChg chg="add mod">
          <ac:chgData name="Im JinSeop" userId="c40f7fbe82cfb90a" providerId="LiveId" clId="{C4503764-327A-43EA-970D-9676BF263D8D}" dt="2019-03-19T12:19:27.318" v="1919" actId="1076"/>
          <ac:cxnSpMkLst>
            <pc:docMk/>
            <pc:sldMk cId="689946609" sldId="280"/>
            <ac:cxnSpMk id="40" creationId="{30EDD511-DDC2-42B7-BA45-62CFC456AB64}"/>
          </ac:cxnSpMkLst>
        </pc:cxnChg>
      </pc:sldChg>
      <pc:sldChg chg="addSp delSp modSp">
        <pc:chgData name="Im JinSeop" userId="c40f7fbe82cfb90a" providerId="LiveId" clId="{C4503764-327A-43EA-970D-9676BF263D8D}" dt="2019-03-19T12:29:35.865" v="2171" actId="122"/>
        <pc:sldMkLst>
          <pc:docMk/>
          <pc:sldMk cId="2535839192" sldId="283"/>
        </pc:sldMkLst>
        <pc:graphicFrameChg chg="del mod modGraphic">
          <ac:chgData name="Im JinSeop" userId="c40f7fbe82cfb90a" providerId="LiveId" clId="{C4503764-327A-43EA-970D-9676BF263D8D}" dt="2019-03-19T12:25:39.583" v="2098"/>
          <ac:graphicFrameMkLst>
            <pc:docMk/>
            <pc:sldMk cId="2535839192" sldId="283"/>
            <ac:graphicFrameMk id="2" creationId="{3E64E90B-0EAF-4E39-9EB5-CDFB9F0DFBAD}"/>
          </ac:graphicFrameMkLst>
        </pc:graphicFrameChg>
        <pc:graphicFrameChg chg="add mod modGraphic">
          <ac:chgData name="Im JinSeop" userId="c40f7fbe82cfb90a" providerId="LiveId" clId="{C4503764-327A-43EA-970D-9676BF263D8D}" dt="2019-03-19T12:29:35.865" v="2171" actId="122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addSp delSp modSp add">
        <pc:chgData name="Im JinSeop" userId="c40f7fbe82cfb90a" providerId="LiveId" clId="{C4503764-327A-43EA-970D-9676BF263D8D}" dt="2019-03-18T08:43:47.959" v="825" actId="1076"/>
        <pc:sldMkLst>
          <pc:docMk/>
          <pc:sldMk cId="2773449822" sldId="284"/>
        </pc:sldMkLst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2" creationId="{9F7DB3A1-43BB-4B31-AA91-EBBC6050F0BC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3" creationId="{A43AAB58-3FCB-476D-A844-DC37233CC840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9" creationId="{A606DE80-F965-4311-87CA-732D49EDC713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0" creationId="{F44A5101-DD8E-46AC-99DF-B52067E319F4}"/>
          </ac:spMkLst>
        </pc:spChg>
        <pc:spChg chg="add mod">
          <ac:chgData name="Im JinSeop" userId="c40f7fbe82cfb90a" providerId="LiveId" clId="{C4503764-327A-43EA-970D-9676BF263D8D}" dt="2019-03-18T08:38:21.184" v="501" actId="1076"/>
          <ac:spMkLst>
            <pc:docMk/>
            <pc:sldMk cId="2773449822" sldId="284"/>
            <ac:spMk id="11" creationId="{DAB760DF-9741-4A3F-B0C7-422EEE78E64A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3" creationId="{208E6524-445A-40FC-975D-D096E62AB0DF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4" creationId="{6BF37631-CF67-4B06-9E1A-19A9D0D8360C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5" creationId="{483BB862-E132-451C-93BF-2D16047630B4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6" creationId="{EF9038D0-BCD5-4244-BFC8-4FF85B4F8B45}"/>
          </ac:spMkLst>
        </pc:spChg>
        <pc:spChg chg="add mod">
          <ac:chgData name="Im JinSeop" userId="c40f7fbe82cfb90a" providerId="LiveId" clId="{C4503764-327A-43EA-970D-9676BF263D8D}" dt="2019-03-18T08:37:30.249" v="475" actId="1036"/>
          <ac:spMkLst>
            <pc:docMk/>
            <pc:sldMk cId="2773449822" sldId="284"/>
            <ac:spMk id="17" creationId="{CB2363EB-C453-4883-A30D-E89355A55F7E}"/>
          </ac:spMkLst>
        </pc:spChg>
        <pc:spChg chg="mod">
          <ac:chgData name="Im JinSeop" userId="c40f7fbe82cfb90a" providerId="LiveId" clId="{C4503764-327A-43EA-970D-9676BF263D8D}" dt="2019-03-18T07:30:02.926" v="56" actId="20577"/>
          <ac:spMkLst>
            <pc:docMk/>
            <pc:sldMk cId="2773449822" sldId="284"/>
            <ac:spMk id="18" creationId="{446ABC95-5C1D-4F29-B39B-389795BB8D6E}"/>
          </ac:spMkLst>
        </pc:spChg>
        <pc:spChg chg="add mod">
          <ac:chgData name="Im JinSeop" userId="c40f7fbe82cfb90a" providerId="LiveId" clId="{C4503764-327A-43EA-970D-9676BF263D8D}" dt="2019-03-18T08:38:18.848" v="500" actId="1036"/>
          <ac:spMkLst>
            <pc:docMk/>
            <pc:sldMk cId="2773449822" sldId="284"/>
            <ac:spMk id="19" creationId="{35401F4B-3F6D-403F-888B-E197E7A80072}"/>
          </ac:spMkLst>
        </pc:spChg>
        <pc:spChg chg="del">
          <ac:chgData name="Im JinSeop" userId="c40f7fbe82cfb90a" providerId="LiveId" clId="{C4503764-327A-43EA-970D-9676BF263D8D}" dt="2019-03-18T07:30:05.919" v="57" actId="478"/>
          <ac:spMkLst>
            <pc:docMk/>
            <pc:sldMk cId="2773449822" sldId="284"/>
            <ac:spMk id="21" creationId="{D06E3C79-A98E-4A3F-8FCF-8F4CBAB64DFC}"/>
          </ac:spMkLst>
        </pc:spChg>
        <pc:spChg chg="add mod">
          <ac:chgData name="Im JinSeop" userId="c40f7fbe82cfb90a" providerId="LiveId" clId="{C4503764-327A-43EA-970D-9676BF263D8D}" dt="2019-03-18T08:38:24.179" v="502" actId="14100"/>
          <ac:spMkLst>
            <pc:docMk/>
            <pc:sldMk cId="2773449822" sldId="284"/>
            <ac:spMk id="22" creationId="{B880A5C6-E969-41FC-8C32-F948AA0238AC}"/>
          </ac:spMkLst>
        </pc:spChg>
        <pc:spChg chg="add del mod">
          <ac:chgData name="Im JinSeop" userId="c40f7fbe82cfb90a" providerId="LiveId" clId="{C4503764-327A-43EA-970D-9676BF263D8D}" dt="2019-03-18T08:39:10.235" v="509" actId="478"/>
          <ac:spMkLst>
            <pc:docMk/>
            <pc:sldMk cId="2773449822" sldId="284"/>
            <ac:spMk id="23" creationId="{30CF98AD-8DF3-4F88-AD76-329D6B9A567A}"/>
          </ac:spMkLst>
        </pc:spChg>
        <pc:spChg chg="add mod">
          <ac:chgData name="Im JinSeop" userId="c40f7fbe82cfb90a" providerId="LiveId" clId="{C4503764-327A-43EA-970D-9676BF263D8D}" dt="2019-03-18T08:43:47.959" v="825" actId="1076"/>
          <ac:spMkLst>
            <pc:docMk/>
            <pc:sldMk cId="2773449822" sldId="284"/>
            <ac:spMk id="24" creationId="{744227F9-00A7-4CA7-B365-2DCD79861C30}"/>
          </ac:spMkLst>
        </pc:spChg>
        <pc:graphicFrameChg chg="del">
          <ac:chgData name="Im JinSeop" userId="c40f7fbe82cfb90a" providerId="LiveId" clId="{C4503764-327A-43EA-970D-9676BF263D8D}" dt="2019-03-18T07:30:05.919" v="57" actId="478"/>
          <ac:graphicFrameMkLst>
            <pc:docMk/>
            <pc:sldMk cId="2773449822" sldId="284"/>
            <ac:graphicFrameMk id="7" creationId="{AAC2E724-712A-48E3-9BCB-F132E06C43C8}"/>
          </ac:graphicFrameMkLst>
        </pc:graphicFrameChg>
        <pc:cxnChg chg="add del mod">
          <ac:chgData name="Im JinSeop" userId="c40f7fbe82cfb90a" providerId="LiveId" clId="{C4503764-327A-43EA-970D-9676BF263D8D}" dt="2019-03-18T08:36:46.303" v="422" actId="478"/>
          <ac:cxnSpMkLst>
            <pc:docMk/>
            <pc:sldMk cId="2773449822" sldId="284"/>
            <ac:cxnSpMk id="8" creationId="{607C50EB-9114-4D38-B82F-B3948CFF632D}"/>
          </ac:cxnSpMkLst>
        </pc:cxnChg>
        <pc:cxnChg chg="add del">
          <ac:chgData name="Im JinSeop" userId="c40f7fbe82cfb90a" providerId="LiveId" clId="{C4503764-327A-43EA-970D-9676BF263D8D}" dt="2019-03-18T08:36:42.737" v="421" actId="478"/>
          <ac:cxnSpMkLst>
            <pc:docMk/>
            <pc:sldMk cId="2773449822" sldId="284"/>
            <ac:cxnSpMk id="20" creationId="{158D0E03-921F-455D-AC95-751A3CCEEF3A}"/>
          </ac:cxnSpMkLst>
        </pc:cxnChg>
      </pc:sldChg>
      <pc:sldChg chg="addSp delSp modSp add">
        <pc:chgData name="Im JinSeop" userId="c40f7fbe82cfb90a" providerId="LiveId" clId="{C4503764-327A-43EA-970D-9676BF263D8D}" dt="2019-03-19T12:36:26.319" v="2273" actId="1076"/>
        <pc:sldMkLst>
          <pc:docMk/>
          <pc:sldMk cId="1321801489" sldId="286"/>
        </pc:sldMkLst>
        <pc:spChg chg="add mod or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" creationId="{1FC5A8F5-57D2-4FF3-B64E-BB9369C4F7E6}"/>
          </ac:spMkLst>
        </pc:spChg>
        <pc:spChg chg="del">
          <ac:chgData name="Im JinSeop" userId="c40f7fbe82cfb90a" providerId="LiveId" clId="{C4503764-327A-43EA-970D-9676BF263D8D}" dt="2019-03-19T12:30:16.216" v="2173" actId="478"/>
          <ac:spMkLst>
            <pc:docMk/>
            <pc:sldMk cId="1321801489" sldId="286"/>
            <ac:spMk id="7" creationId="{34BFB7A4-154C-4890-AB16-655EE40743E3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8" creationId="{D4D3DBE1-5650-4025-95C9-40C5DFDE66D1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9" creationId="{174B27DD-723B-4999-9D64-5344CB88D2C5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10" creationId="{1BBA81F5-7F11-4577-9068-63EA4918B2BC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11" creationId="{1EA95F27-7ACC-4A94-AD80-E9A9ABBB002D}"/>
          </ac:spMkLst>
        </pc:spChg>
        <pc:spChg chg="del">
          <ac:chgData name="Im JinSeop" userId="c40f7fbe82cfb90a" providerId="LiveId" clId="{C4503764-327A-43EA-970D-9676BF263D8D}" dt="2019-03-19T12:30:18.230" v="2174" actId="478"/>
          <ac:spMkLst>
            <pc:docMk/>
            <pc:sldMk cId="1321801489" sldId="286"/>
            <ac:spMk id="13" creationId="{A0DCC5FF-4EEA-4D5D-93CD-00B3A58CEDD6}"/>
          </ac:spMkLst>
        </pc:spChg>
        <pc:spChg chg="del">
          <ac:chgData name="Im JinSeop" userId="c40f7fbe82cfb90a" providerId="LiveId" clId="{C4503764-327A-43EA-970D-9676BF263D8D}" dt="2019-03-19T12:30:18.230" v="2174" actId="478"/>
          <ac:spMkLst>
            <pc:docMk/>
            <pc:sldMk cId="1321801489" sldId="286"/>
            <ac:spMk id="14" creationId="{55F76A11-7E90-4ADD-ADDA-2C79F040FD86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16" creationId="{BF733631-BC1D-4806-9544-E80A119AFC6F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17" creationId="{9A339AB5-4305-4921-8BDC-58CC3A69C010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0" creationId="{47D4F23B-D99C-422F-903E-DC04C1643AB8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1" creationId="{850FD6D2-A748-4BD7-8E16-97D24EA678FB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3" creationId="{2D8A8977-D661-4BEE-BE42-B624DC0EF918}"/>
          </ac:spMkLst>
        </pc:spChg>
        <pc:spChg chg="del">
          <ac:chgData name="Im JinSeop" userId="c40f7fbe82cfb90a" providerId="LiveId" clId="{C4503764-327A-43EA-970D-9676BF263D8D}" dt="2019-03-19T12:30:16.216" v="2173" actId="478"/>
          <ac:spMkLst>
            <pc:docMk/>
            <pc:sldMk cId="1321801489" sldId="286"/>
            <ac:spMk id="25" creationId="{B2C8B7C9-BB7D-49F9-961B-9C2DB9D8485C}"/>
          </ac:spMkLst>
        </pc:spChg>
        <pc:spChg chg="del">
          <ac:chgData name="Im JinSeop" userId="c40f7fbe82cfb90a" providerId="LiveId" clId="{C4503764-327A-43EA-970D-9676BF263D8D}" dt="2019-03-19T12:30:16.216" v="2173" actId="478"/>
          <ac:spMkLst>
            <pc:docMk/>
            <pc:sldMk cId="1321801489" sldId="286"/>
            <ac:spMk id="26" creationId="{78AA6A03-B4E1-420F-9FFC-4C7036934CC6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7" creationId="{C5EF1AA1-BAB6-4264-9E2D-64F91ED65E3F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29" creationId="{7F78CA16-066F-4DFF-B046-85885589C2A0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30" creationId="{77BB8518-E534-4301-B3CC-1C77A46754DC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31" creationId="{F78BAF01-05A9-4108-9412-C06C715225B7}"/>
          </ac:spMkLst>
        </pc:spChg>
        <pc:spChg chg="add mod">
          <ac:chgData name="Im JinSeop" userId="c40f7fbe82cfb90a" providerId="LiveId" clId="{C4503764-327A-43EA-970D-9676BF263D8D}" dt="2019-03-19T12:35:09.769" v="2263" actId="1036"/>
          <ac:spMkLst>
            <pc:docMk/>
            <pc:sldMk cId="1321801489" sldId="286"/>
            <ac:spMk id="32" creationId="{ECD7836E-F164-43EE-9258-C9378A06A46C}"/>
          </ac:spMkLst>
        </pc:spChg>
        <pc:spChg chg="add mod">
          <ac:chgData name="Im JinSeop" userId="c40f7fbe82cfb90a" providerId="LiveId" clId="{C4503764-327A-43EA-970D-9676BF263D8D}" dt="2019-03-19T12:36:26.319" v="2273" actId="1076"/>
          <ac:spMkLst>
            <pc:docMk/>
            <pc:sldMk cId="1321801489" sldId="286"/>
            <ac:spMk id="33" creationId="{E9F3C65E-C8AA-4C1B-85CB-781887739307}"/>
          </ac:spMkLst>
        </pc:spChg>
        <pc:spChg chg="del">
          <ac:chgData name="Im JinSeop" userId="c40f7fbe82cfb90a" providerId="LiveId" clId="{C4503764-327A-43EA-970D-9676BF263D8D}" dt="2019-03-19T12:30:20.072" v="2175" actId="478"/>
          <ac:spMkLst>
            <pc:docMk/>
            <pc:sldMk cId="1321801489" sldId="286"/>
            <ac:spMk id="39" creationId="{87D5413F-F1B6-4C9A-8AEE-73754F16FB26}"/>
          </ac:spMkLst>
        </pc:spChg>
        <pc:spChg chg="del">
          <ac:chgData name="Im JinSeop" userId="c40f7fbe82cfb90a" providerId="LiveId" clId="{C4503764-327A-43EA-970D-9676BF263D8D}" dt="2019-03-19T12:30:20.072" v="2175" actId="478"/>
          <ac:spMkLst>
            <pc:docMk/>
            <pc:sldMk cId="1321801489" sldId="286"/>
            <ac:spMk id="41" creationId="{6DF8E64D-F8C4-484E-9A9D-A35BDC24DC9D}"/>
          </ac:spMkLst>
        </pc:sp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3" creationId="{C3A5AD2F-F8A3-41E0-9D37-58FADA6D9A8C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4" creationId="{FEB4BE3F-CD09-4303-9931-99A54C52B137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1026" creationId="{4D06D18F-5547-40DE-81AE-97B0AC1DB221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050" creationId="{C9DF268A-519D-4236-B91E-BB76D1C749A9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052" creationId="{0EBFE822-6DEE-4206-BB77-EEDF36C91A7F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054" creationId="{C024E12C-E47F-4E05-AEC8-052650702954}"/>
          </ac:picMkLst>
        </pc:picChg>
        <pc:picChg chg="del">
          <ac:chgData name="Im JinSeop" userId="c40f7fbe82cfb90a" providerId="LiveId" clId="{C4503764-327A-43EA-970D-9676BF263D8D}" dt="2019-03-19T12:30:16.216" v="2173" actId="478"/>
          <ac:picMkLst>
            <pc:docMk/>
            <pc:sldMk cId="1321801489" sldId="286"/>
            <ac:picMk id="2056" creationId="{A4C46681-FD0C-4FD3-AA5F-08FC0D191600}"/>
          </ac:picMkLst>
        </pc:picChg>
        <pc:picChg chg="add mod">
          <ac:chgData name="Im JinSeop" userId="c40f7fbe82cfb90a" providerId="LiveId" clId="{C4503764-327A-43EA-970D-9676BF263D8D}" dt="2019-03-19T12:36:18.398" v="2270" actId="1076"/>
          <ac:picMkLst>
            <pc:docMk/>
            <pc:sldMk cId="1321801489" sldId="286"/>
            <ac:picMk id="5122" creationId="{5EEAFC5A-AF18-4935-84C1-29C018C75F3C}"/>
          </ac:picMkLst>
        </pc:pic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6" creationId="{D336C13A-343E-4FA8-96FF-82FD4C44ED4C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15" creationId="{A9A1269D-C374-44E2-83D2-5E22411A8336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19" creationId="{77A0A840-AF61-45FB-AE7D-E454E6CAAAFC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22" creationId="{2EA42FCC-79CF-4094-9729-4B712097B41D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28" creationId="{44507E95-BAE5-4542-850F-2356F5456274}"/>
          </ac:cxnSpMkLst>
        </pc:cxnChg>
        <pc:cxnChg chg="del mod">
          <ac:chgData name="Im JinSeop" userId="c40f7fbe82cfb90a" providerId="LiveId" clId="{C4503764-327A-43EA-970D-9676BF263D8D}" dt="2019-03-19T12:30:16.216" v="2173" actId="478"/>
          <ac:cxnSpMkLst>
            <pc:docMk/>
            <pc:sldMk cId="1321801489" sldId="286"/>
            <ac:cxnSpMk id="40" creationId="{30EDD511-DDC2-42B7-BA45-62CFC456AB64}"/>
          </ac:cxnSpMkLst>
        </pc:cxnChg>
      </pc:sldChg>
    </pc:docChg>
  </pc:docChgLst>
  <pc:docChgLst>
    <pc:chgData name="Im JinSeop" userId="c40f7fbe82cfb90a" providerId="LiveId" clId="{49B42278-0863-4183-B0BB-349C70997B70}"/>
    <pc:docChg chg="undo custSel addSld delSld modSld sldOrd">
      <pc:chgData name="Im JinSeop" userId="c40f7fbe82cfb90a" providerId="LiveId" clId="{49B42278-0863-4183-B0BB-349C70997B70}" dt="2019-09-21T13:29:53.833" v="1084"/>
      <pc:docMkLst>
        <pc:docMk/>
      </pc:docMkLst>
      <pc:sldChg chg="modSp">
        <pc:chgData name="Im JinSeop" userId="c40f7fbe82cfb90a" providerId="LiveId" clId="{49B42278-0863-4183-B0BB-349C70997B70}" dt="2019-09-21T03:49:57.121" v="0" actId="20577"/>
        <pc:sldMkLst>
          <pc:docMk/>
          <pc:sldMk cId="228288368" sldId="257"/>
        </pc:sldMkLst>
        <pc:spChg chg="mod">
          <ac:chgData name="Im JinSeop" userId="c40f7fbe82cfb90a" providerId="LiveId" clId="{49B42278-0863-4183-B0BB-349C70997B70}" dt="2019-09-21T03:49:57.121" v="0" actId="20577"/>
          <ac:spMkLst>
            <pc:docMk/>
            <pc:sldMk cId="228288368" sldId="257"/>
            <ac:spMk id="2" creationId="{00000000-0000-0000-0000-000000000000}"/>
          </ac:spMkLst>
        </pc:spChg>
      </pc:sldChg>
      <pc:sldChg chg="addSp delSp">
        <pc:chgData name="Im JinSeop" userId="c40f7fbe82cfb90a" providerId="LiveId" clId="{49B42278-0863-4183-B0BB-349C70997B70}" dt="2019-09-21T12:58:46.650" v="2"/>
        <pc:sldMkLst>
          <pc:docMk/>
          <pc:sldMk cId="1489070648" sldId="258"/>
        </pc:sldMkLst>
        <pc:spChg chg="add">
          <ac:chgData name="Im JinSeop" userId="c40f7fbe82cfb90a" providerId="LiveId" clId="{49B42278-0863-4183-B0BB-349C70997B70}" dt="2019-09-21T12:58:46.650" v="2"/>
          <ac:spMkLst>
            <pc:docMk/>
            <pc:sldMk cId="1489070648" sldId="258"/>
            <ac:spMk id="8" creationId="{4069D28D-5751-4D3C-A7FA-B37BE9889CC3}"/>
          </ac:spMkLst>
        </pc:spChg>
        <pc:spChg chg="del">
          <ac:chgData name="Im JinSeop" userId="c40f7fbe82cfb90a" providerId="LiveId" clId="{49B42278-0863-4183-B0BB-349C70997B70}" dt="2019-09-21T12:58:46.366" v="1" actId="478"/>
          <ac:spMkLst>
            <pc:docMk/>
            <pc:sldMk cId="1489070648" sldId="258"/>
            <ac:spMk id="17" creationId="{81B83214-2114-4CE5-91E9-3A73408C9FFD}"/>
          </ac:spMkLst>
        </pc:spChg>
      </pc:sldChg>
      <pc:sldChg chg="modSp">
        <pc:chgData name="Im JinSeop" userId="c40f7fbe82cfb90a" providerId="LiveId" clId="{49B42278-0863-4183-B0BB-349C70997B70}" dt="2019-09-21T13:00:08.097" v="187"/>
        <pc:sldMkLst>
          <pc:docMk/>
          <pc:sldMk cId="2825203591" sldId="264"/>
        </pc:sldMkLst>
        <pc:spChg chg="mod">
          <ac:chgData name="Im JinSeop" userId="c40f7fbe82cfb90a" providerId="LiveId" clId="{49B42278-0863-4183-B0BB-349C70997B70}" dt="2019-09-21T13:00:08.097" v="187"/>
          <ac:spMkLst>
            <pc:docMk/>
            <pc:sldMk cId="2825203591" sldId="264"/>
            <ac:spMk id="12" creationId="{CD428C1B-618F-4493-A909-2C3442765402}"/>
          </ac:spMkLst>
        </pc:spChg>
      </pc:sldChg>
      <pc:sldChg chg="del">
        <pc:chgData name="Im JinSeop" userId="c40f7fbe82cfb90a" providerId="LiveId" clId="{49B42278-0863-4183-B0BB-349C70997B70}" dt="2019-09-21T13:00:27.100" v="188" actId="2696"/>
        <pc:sldMkLst>
          <pc:docMk/>
          <pc:sldMk cId="471759730" sldId="274"/>
        </pc:sldMkLst>
      </pc:sldChg>
      <pc:sldChg chg="addSp delSp modSp">
        <pc:chgData name="Im JinSeop" userId="c40f7fbe82cfb90a" providerId="LiveId" clId="{49B42278-0863-4183-B0BB-349C70997B70}" dt="2019-09-21T13:26:08.523" v="1035" actId="20577"/>
        <pc:sldMkLst>
          <pc:docMk/>
          <pc:sldMk cId="4099301703" sldId="278"/>
        </pc:sldMkLst>
        <pc:spChg chg="add mod">
          <ac:chgData name="Im JinSeop" userId="c40f7fbe82cfb90a" providerId="LiveId" clId="{49B42278-0863-4183-B0BB-349C70997B70}" dt="2019-09-21T13:26:08.523" v="1035" actId="20577"/>
          <ac:spMkLst>
            <pc:docMk/>
            <pc:sldMk cId="4099301703" sldId="278"/>
            <ac:spMk id="3" creationId="{C7C33CC9-3426-46C9-B59E-26A6B9023E88}"/>
          </ac:spMkLst>
        </pc:spChg>
        <pc:graphicFrameChg chg="add del">
          <ac:chgData name="Im JinSeop" userId="c40f7fbe82cfb90a" providerId="LiveId" clId="{49B42278-0863-4183-B0BB-349C70997B70}" dt="2019-09-21T13:01:12.604" v="191" actId="478"/>
          <ac:graphicFrameMkLst>
            <pc:docMk/>
            <pc:sldMk cId="4099301703" sldId="278"/>
            <ac:graphicFrameMk id="2" creationId="{2D5932C6-2F67-4472-9130-0C80CEA8ED73}"/>
          </ac:graphicFrameMkLst>
        </pc:graphicFrameChg>
        <pc:graphicFrameChg chg="add mod modGraphic">
          <ac:chgData name="Im JinSeop" userId="c40f7fbe82cfb90a" providerId="LiveId" clId="{49B42278-0863-4183-B0BB-349C70997B70}" dt="2019-09-21T13:25:01.570" v="845" actId="20577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addSp delSp modSp">
        <pc:chgData name="Im JinSeop" userId="c40f7fbe82cfb90a" providerId="LiveId" clId="{49B42278-0863-4183-B0BB-349C70997B70}" dt="2019-09-21T13:05:18.499" v="262" actId="20577"/>
        <pc:sldMkLst>
          <pc:docMk/>
          <pc:sldMk cId="1992533794" sldId="279"/>
        </pc:sldMkLst>
        <pc:graphicFrameChg chg="del">
          <ac:chgData name="Im JinSeop" userId="c40f7fbe82cfb90a" providerId="LiveId" clId="{49B42278-0863-4183-B0BB-349C70997B70}" dt="2019-09-21T13:03:10.242" v="220" actId="478"/>
          <ac:graphicFrameMkLst>
            <pc:docMk/>
            <pc:sldMk cId="1992533794" sldId="279"/>
            <ac:graphicFrameMk id="3" creationId="{F6204DBE-C044-4B88-9650-E8A77391A21C}"/>
          </ac:graphicFrameMkLst>
        </pc:graphicFrameChg>
        <pc:graphicFrameChg chg="add mod modGraphic">
          <ac:chgData name="Im JinSeop" userId="c40f7fbe82cfb90a" providerId="LiveId" clId="{49B42278-0863-4183-B0BB-349C70997B70}" dt="2019-09-21T13:05:18.499" v="262" actId="20577"/>
          <ac:graphicFrameMkLst>
            <pc:docMk/>
            <pc:sldMk cId="1992533794" sldId="279"/>
            <ac:graphicFrameMk id="7" creationId="{9D8CA473-AA1D-4CF9-B93A-B6F8E6A58A6C}"/>
          </ac:graphicFrameMkLst>
        </pc:graphicFrameChg>
      </pc:sldChg>
      <pc:sldChg chg="modSp">
        <pc:chgData name="Im JinSeop" userId="c40f7fbe82cfb90a" providerId="LiveId" clId="{49B42278-0863-4183-B0BB-349C70997B70}" dt="2019-09-21T13:08:22.575" v="274" actId="20577"/>
        <pc:sldMkLst>
          <pc:docMk/>
          <pc:sldMk cId="689946609" sldId="280"/>
        </pc:sldMkLst>
        <pc:spChg chg="mod">
          <ac:chgData name="Im JinSeop" userId="c40f7fbe82cfb90a" providerId="LiveId" clId="{49B42278-0863-4183-B0BB-349C70997B70}" dt="2019-09-21T13:08:22.575" v="274" actId="20577"/>
          <ac:spMkLst>
            <pc:docMk/>
            <pc:sldMk cId="689946609" sldId="280"/>
            <ac:spMk id="33" creationId="{99ED45B1-8A7A-423F-9A86-FF3DC2030927}"/>
          </ac:spMkLst>
        </pc:spChg>
      </pc:sldChg>
      <pc:sldChg chg="modSp">
        <pc:chgData name="Im JinSeop" userId="c40f7fbe82cfb90a" providerId="LiveId" clId="{49B42278-0863-4183-B0BB-349C70997B70}" dt="2019-09-21T13:05:42.841" v="265" actId="6549"/>
        <pc:sldMkLst>
          <pc:docMk/>
          <pc:sldMk cId="2535839192" sldId="283"/>
        </pc:sldMkLst>
        <pc:graphicFrameChg chg="modGraphic">
          <ac:chgData name="Im JinSeop" userId="c40f7fbe82cfb90a" providerId="LiveId" clId="{49B42278-0863-4183-B0BB-349C70997B70}" dt="2019-09-21T13:05:42.841" v="265" actId="6549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ord">
        <pc:chgData name="Im JinSeop" userId="c40f7fbe82cfb90a" providerId="LiveId" clId="{49B42278-0863-4183-B0BB-349C70997B70}" dt="2019-09-21T13:29:53.833" v="1084"/>
        <pc:sldMkLst>
          <pc:docMk/>
          <pc:sldMk cId="1321801489" sldId="286"/>
        </pc:sldMkLst>
      </pc:sldChg>
      <pc:sldChg chg="modSp del">
        <pc:chgData name="Im JinSeop" userId="c40f7fbe82cfb90a" providerId="LiveId" clId="{49B42278-0863-4183-B0BB-349C70997B70}" dt="2019-09-21T13:27:06.887" v="1036" actId="2696"/>
        <pc:sldMkLst>
          <pc:docMk/>
          <pc:sldMk cId="3188888730" sldId="287"/>
        </pc:sldMkLst>
        <pc:spChg chg="mod">
          <ac:chgData name="Im JinSeop" userId="c40f7fbe82cfb90a" providerId="LiveId" clId="{49B42278-0863-4183-B0BB-349C70997B70}" dt="2019-09-21T13:08:29.063" v="281" actId="6549"/>
          <ac:spMkLst>
            <pc:docMk/>
            <pc:sldMk cId="3188888730" sldId="287"/>
            <ac:spMk id="33" creationId="{99ED45B1-8A7A-423F-9A86-FF3DC2030927}"/>
          </ac:spMkLst>
        </pc:spChg>
      </pc:sldChg>
      <pc:sldChg chg="ord">
        <pc:chgData name="Im JinSeop" userId="c40f7fbe82cfb90a" providerId="LiveId" clId="{49B42278-0863-4183-B0BB-349C70997B70}" dt="2019-09-21T13:29:45.708" v="1083"/>
        <pc:sldMkLst>
          <pc:docMk/>
          <pc:sldMk cId="3574463847" sldId="290"/>
        </pc:sldMkLst>
      </pc:sldChg>
      <pc:sldChg chg="addSp delSp modSp add">
        <pc:chgData name="Im JinSeop" userId="c40f7fbe82cfb90a" providerId="LiveId" clId="{49B42278-0863-4183-B0BB-349C70997B70}" dt="2019-09-21T13:29:13.512" v="1080" actId="14100"/>
        <pc:sldMkLst>
          <pc:docMk/>
          <pc:sldMk cId="4078702924" sldId="291"/>
        </pc:sldMkLst>
        <pc:spChg chg="add mod">
          <ac:chgData name="Im JinSeop" userId="c40f7fbe82cfb90a" providerId="LiveId" clId="{49B42278-0863-4183-B0BB-349C70997B70}" dt="2019-09-21T13:17:32.301" v="680" actId="1076"/>
          <ac:spMkLst>
            <pc:docMk/>
            <pc:sldMk cId="4078702924" sldId="291"/>
            <ac:spMk id="4" creationId="{C97BB3BC-FD87-44B1-B922-A065EFADA1F8}"/>
          </ac:spMkLst>
        </pc:spChg>
        <pc:spChg chg="add mod">
          <ac:chgData name="Im JinSeop" userId="c40f7fbe82cfb90a" providerId="LiveId" clId="{49B42278-0863-4183-B0BB-349C70997B70}" dt="2019-09-21T13:11:55.222" v="424" actId="14100"/>
          <ac:spMkLst>
            <pc:docMk/>
            <pc:sldMk cId="4078702924" sldId="291"/>
            <ac:spMk id="5" creationId="{8402E2E5-A9C8-4B39-B9C2-294A67D27B6F}"/>
          </ac:spMkLst>
        </pc:spChg>
        <pc:spChg chg="add mod">
          <ac:chgData name="Im JinSeop" userId="c40f7fbe82cfb90a" providerId="LiveId" clId="{49B42278-0863-4183-B0BB-349C70997B70}" dt="2019-09-21T13:12:24.698" v="470" actId="1076"/>
          <ac:spMkLst>
            <pc:docMk/>
            <pc:sldMk cId="4078702924" sldId="291"/>
            <ac:spMk id="6" creationId="{F3EAEEA5-753E-4DB5-9627-5D59EA21681B}"/>
          </ac:spMkLst>
        </pc:spChg>
        <pc:spChg chg="add mod">
          <ac:chgData name="Im JinSeop" userId="c40f7fbe82cfb90a" providerId="LiveId" clId="{49B42278-0863-4183-B0BB-349C70997B70}" dt="2019-09-21T13:14:34.728" v="536" actId="1076"/>
          <ac:spMkLst>
            <pc:docMk/>
            <pc:sldMk cId="4078702924" sldId="291"/>
            <ac:spMk id="7" creationId="{D8C43799-51A4-416B-8D50-A206118507AF}"/>
          </ac:spMkLst>
        </pc:spChg>
        <pc:spChg chg="add mod">
          <ac:chgData name="Im JinSeop" userId="c40f7fbe82cfb90a" providerId="LiveId" clId="{49B42278-0863-4183-B0BB-349C70997B70}" dt="2019-09-21T13:14:25.521" v="534" actId="164"/>
          <ac:spMkLst>
            <pc:docMk/>
            <pc:sldMk cId="4078702924" sldId="291"/>
            <ac:spMk id="12" creationId="{6162B4DA-85D6-4220-B356-E10793E9AD82}"/>
          </ac:spMkLst>
        </pc:spChg>
        <pc:spChg chg="add mod">
          <ac:chgData name="Im JinSeop" userId="c40f7fbe82cfb90a" providerId="LiveId" clId="{49B42278-0863-4183-B0BB-349C70997B70}" dt="2019-09-21T13:14:25.521" v="534" actId="164"/>
          <ac:spMkLst>
            <pc:docMk/>
            <pc:sldMk cId="4078702924" sldId="291"/>
            <ac:spMk id="13" creationId="{B76FBAB2-76E0-4CBC-8AEF-CED0FB631D5C}"/>
          </ac:spMkLst>
        </pc:spChg>
        <pc:spChg chg="add mod">
          <ac:chgData name="Im JinSeop" userId="c40f7fbe82cfb90a" providerId="LiveId" clId="{49B42278-0863-4183-B0BB-349C70997B70}" dt="2019-09-21T13:14:25.521" v="534" actId="164"/>
          <ac:spMkLst>
            <pc:docMk/>
            <pc:sldMk cId="4078702924" sldId="291"/>
            <ac:spMk id="14" creationId="{27905BCF-AD2D-4345-9DA6-6E7052880959}"/>
          </ac:spMkLst>
        </pc:spChg>
        <pc:spChg chg="add mod">
          <ac:chgData name="Im JinSeop" userId="c40f7fbe82cfb90a" providerId="LiveId" clId="{49B42278-0863-4183-B0BB-349C70997B70}" dt="2019-09-21T13:14:25.521" v="534" actId="164"/>
          <ac:spMkLst>
            <pc:docMk/>
            <pc:sldMk cId="4078702924" sldId="291"/>
            <ac:spMk id="15" creationId="{047CE021-BD86-4A9B-9B04-88643D19A912}"/>
          </ac:spMkLst>
        </pc:spChg>
        <pc:spChg chg="add mod">
          <ac:chgData name="Im JinSeop" userId="c40f7fbe82cfb90a" providerId="LiveId" clId="{49B42278-0863-4183-B0BB-349C70997B70}" dt="2019-09-21T13:14:47.853" v="552" actId="20577"/>
          <ac:spMkLst>
            <pc:docMk/>
            <pc:sldMk cId="4078702924" sldId="291"/>
            <ac:spMk id="18" creationId="{C9427795-B470-42EA-8075-079D935B9B58}"/>
          </ac:spMkLst>
        </pc:spChg>
        <pc:spChg chg="add mod topLvl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19" creationId="{F65FB7D5-602F-46E6-B3D6-D2107E933CE5}"/>
          </ac:spMkLst>
        </pc:spChg>
        <pc:spChg chg="add mod topLvl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20" creationId="{841D11F1-C20F-4920-8452-5A47FE2C8A14}"/>
          </ac:spMkLst>
        </pc:spChg>
        <pc:spChg chg="add mod topLvl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21" creationId="{EB635AB2-3CAD-4D24-AA97-B7B4C17C689C}"/>
          </ac:spMkLst>
        </pc:spChg>
        <pc:spChg chg="add mod topLvl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22" creationId="{2ACE87BB-7AA2-4349-AD3B-38589D110024}"/>
          </ac:spMkLst>
        </pc:spChg>
        <pc:spChg chg="add mod">
          <ac:chgData name="Im JinSeop" userId="c40f7fbe82cfb90a" providerId="LiveId" clId="{49B42278-0863-4183-B0BB-349C70997B70}" dt="2019-09-21T13:16:56.608" v="676" actId="164"/>
          <ac:spMkLst>
            <pc:docMk/>
            <pc:sldMk cId="4078702924" sldId="291"/>
            <ac:spMk id="24" creationId="{F6853A81-4396-4998-A8D6-992EB31C875A}"/>
          </ac:spMkLst>
        </pc:spChg>
        <pc:spChg chg="mod">
          <ac:chgData name="Im JinSeop" userId="c40f7fbe82cfb90a" providerId="LiveId" clId="{49B42278-0863-4183-B0BB-349C70997B70}" dt="2019-09-21T13:27:13.922" v="1037" actId="20577"/>
          <ac:spMkLst>
            <pc:docMk/>
            <pc:sldMk cId="4078702924" sldId="291"/>
            <ac:spMk id="33" creationId="{99ED45B1-8A7A-423F-9A86-FF3DC2030927}"/>
          </ac:spMkLst>
        </pc:spChg>
        <pc:spChg chg="add mod">
          <ac:chgData name="Im JinSeop" userId="c40f7fbe82cfb90a" providerId="LiveId" clId="{49B42278-0863-4183-B0BB-349C70997B70}" dt="2019-09-21T13:21:21.407" v="716" actId="6549"/>
          <ac:spMkLst>
            <pc:docMk/>
            <pc:sldMk cId="4078702924" sldId="291"/>
            <ac:spMk id="47" creationId="{4297A4E1-AE36-4C36-8960-602C3D84CC2F}"/>
          </ac:spMkLst>
        </pc:spChg>
        <pc:spChg chg="add mod">
          <ac:chgData name="Im JinSeop" userId="c40f7fbe82cfb90a" providerId="LiveId" clId="{49B42278-0863-4183-B0BB-349C70997B70}" dt="2019-09-21T13:28:56.961" v="1076" actId="1076"/>
          <ac:spMkLst>
            <pc:docMk/>
            <pc:sldMk cId="4078702924" sldId="291"/>
            <ac:spMk id="48" creationId="{34A14433-5280-44B9-9703-BE0ED44222F9}"/>
          </ac:spMkLst>
        </pc:spChg>
        <pc:grpChg chg="add mod">
          <ac:chgData name="Im JinSeop" userId="c40f7fbe82cfb90a" providerId="LiveId" clId="{49B42278-0863-4183-B0BB-349C70997B70}" dt="2019-09-21T13:14:32.332" v="535" actId="1076"/>
          <ac:grpSpMkLst>
            <pc:docMk/>
            <pc:sldMk cId="4078702924" sldId="291"/>
            <ac:grpSpMk id="9" creationId="{1AAA44EA-530C-4D65-9DA9-8E48E98FC603}"/>
          </ac:grpSpMkLst>
        </pc:grpChg>
        <pc:grpChg chg="add del mod">
          <ac:chgData name="Im JinSeop" userId="c40f7fbe82cfb90a" providerId="LiveId" clId="{49B42278-0863-4183-B0BB-349C70997B70}" dt="2019-09-21T13:16:42.107" v="671" actId="165"/>
          <ac:grpSpMkLst>
            <pc:docMk/>
            <pc:sldMk cId="4078702924" sldId="291"/>
            <ac:grpSpMk id="10" creationId="{D41C06A6-B637-439A-93A7-740BD6BF99D1}"/>
          </ac:grpSpMkLst>
        </pc:grpChg>
        <pc:grpChg chg="add mod">
          <ac:chgData name="Im JinSeop" userId="c40f7fbe82cfb90a" providerId="LiveId" clId="{49B42278-0863-4183-B0BB-349C70997B70}" dt="2019-09-21T13:17:03.569" v="677" actId="1076"/>
          <ac:grpSpMkLst>
            <pc:docMk/>
            <pc:sldMk cId="4078702924" sldId="291"/>
            <ac:grpSpMk id="11" creationId="{DA11B989-F64D-4A9B-9E72-47E42FC10AC5}"/>
          </ac:grpSpMkLst>
        </pc:grpChg>
        <pc:graphicFrameChg chg="add mod modGraphic">
          <ac:chgData name="Im JinSeop" userId="c40f7fbe82cfb90a" providerId="LiveId" clId="{49B42278-0863-4183-B0BB-349C70997B70}" dt="2019-09-21T13:10:36.909" v="390" actId="113"/>
          <ac:graphicFrameMkLst>
            <pc:docMk/>
            <pc:sldMk cId="4078702924" sldId="291"/>
            <ac:graphicFrameMk id="2" creationId="{7A3F90D7-8E4B-44B7-A635-BF64B0A926A8}"/>
          </ac:graphicFrameMkLst>
        </pc:graphicFrameChg>
        <pc:picChg chg="del">
          <ac:chgData name="Im JinSeop" userId="c40f7fbe82cfb90a" providerId="LiveId" clId="{49B42278-0863-4183-B0BB-349C70997B70}" dt="2019-09-21T13:08:11.868" v="267" actId="478"/>
          <ac:picMkLst>
            <pc:docMk/>
            <pc:sldMk cId="4078702924" sldId="291"/>
            <ac:picMk id="8" creationId="{3CA82C4A-BA25-40ED-8DF4-12660CAEEC16}"/>
          </ac:picMkLst>
        </pc:picChg>
        <pc:cxnChg chg="add mod">
          <ac:chgData name="Im JinSeop" userId="c40f7fbe82cfb90a" providerId="LiveId" clId="{49B42278-0863-4183-B0BB-349C70997B70}" dt="2019-09-21T13:17:32.301" v="680" actId="1076"/>
          <ac:cxnSpMkLst>
            <pc:docMk/>
            <pc:sldMk cId="4078702924" sldId="291"/>
            <ac:cxnSpMk id="17" creationId="{833483C9-D56C-4F07-8691-5F4724B58154}"/>
          </ac:cxnSpMkLst>
        </pc:cxnChg>
        <pc:cxnChg chg="add mod">
          <ac:chgData name="Im JinSeop" userId="c40f7fbe82cfb90a" providerId="LiveId" clId="{49B42278-0863-4183-B0BB-349C70997B70}" dt="2019-09-21T13:17:48.183" v="683" actId="13822"/>
          <ac:cxnSpMkLst>
            <pc:docMk/>
            <pc:sldMk cId="4078702924" sldId="291"/>
            <ac:cxnSpMk id="26" creationId="{843BDB77-8218-480F-8C4F-18D86AC63BF1}"/>
          </ac:cxnSpMkLst>
        </pc:cxnChg>
        <pc:cxnChg chg="add mod">
          <ac:chgData name="Im JinSeop" userId="c40f7fbe82cfb90a" providerId="LiveId" clId="{49B42278-0863-4183-B0BB-349C70997B70}" dt="2019-09-21T13:18:04.342" v="686" actId="14100"/>
          <ac:cxnSpMkLst>
            <pc:docMk/>
            <pc:sldMk cId="4078702924" sldId="291"/>
            <ac:cxnSpMk id="32" creationId="{74E97817-FA8C-4CC4-A65B-CD345776265E}"/>
          </ac:cxnSpMkLst>
        </pc:cxnChg>
        <pc:cxnChg chg="add mod">
          <ac:chgData name="Im JinSeop" userId="c40f7fbe82cfb90a" providerId="LiveId" clId="{49B42278-0863-4183-B0BB-349C70997B70}" dt="2019-09-21T13:18:17.245" v="690" actId="14100"/>
          <ac:cxnSpMkLst>
            <pc:docMk/>
            <pc:sldMk cId="4078702924" sldId="291"/>
            <ac:cxnSpMk id="35" creationId="{720B27F7-DDF2-43B4-9544-49C9C02D4950}"/>
          </ac:cxnSpMkLst>
        </pc:cxnChg>
        <pc:cxnChg chg="add mod">
          <ac:chgData name="Im JinSeop" userId="c40f7fbe82cfb90a" providerId="LiveId" clId="{49B42278-0863-4183-B0BB-349C70997B70}" dt="2019-09-21T13:18:25.604" v="693" actId="14100"/>
          <ac:cxnSpMkLst>
            <pc:docMk/>
            <pc:sldMk cId="4078702924" sldId="291"/>
            <ac:cxnSpMk id="39" creationId="{677F2BAA-D327-4842-AB8D-A199B2EDF161}"/>
          </ac:cxnSpMkLst>
        </pc:cxnChg>
        <pc:cxnChg chg="add mod">
          <ac:chgData name="Im JinSeop" userId="c40f7fbe82cfb90a" providerId="LiveId" clId="{49B42278-0863-4183-B0BB-349C70997B70}" dt="2019-09-21T13:18:43.335" v="698" actId="14100"/>
          <ac:cxnSpMkLst>
            <pc:docMk/>
            <pc:sldMk cId="4078702924" sldId="291"/>
            <ac:cxnSpMk id="42" creationId="{8E778818-68D0-4F9D-8BD0-C51A43E7D419}"/>
          </ac:cxnSpMkLst>
        </pc:cxnChg>
        <pc:cxnChg chg="add mod">
          <ac:chgData name="Im JinSeop" userId="c40f7fbe82cfb90a" providerId="LiveId" clId="{49B42278-0863-4183-B0BB-349C70997B70}" dt="2019-09-21T13:29:13.512" v="1080" actId="14100"/>
          <ac:cxnSpMkLst>
            <pc:docMk/>
            <pc:sldMk cId="4078702924" sldId="291"/>
            <ac:cxnSpMk id="49" creationId="{7CD2C57D-89E2-4EA2-871F-0AC1A9585CE6}"/>
          </ac:cxnSpMkLst>
        </pc:cxnChg>
      </pc:sldChg>
      <pc:sldChg chg="addSp delSp modSp add">
        <pc:chgData name="Im JinSeop" userId="c40f7fbe82cfb90a" providerId="LiveId" clId="{49B42278-0863-4183-B0BB-349C70997B70}" dt="2019-09-21T13:29:25.076" v="1082" actId="14100"/>
        <pc:sldMkLst>
          <pc:docMk/>
          <pc:sldMk cId="2858332352" sldId="292"/>
        </pc:sldMkLst>
        <pc:spChg chg="add mod">
          <ac:chgData name="Im JinSeop" userId="c40f7fbe82cfb90a" providerId="LiveId" clId="{49B42278-0863-4183-B0BB-349C70997B70}" dt="2019-09-21T13:22:26.415" v="722" actId="1076"/>
          <ac:spMkLst>
            <pc:docMk/>
            <pc:sldMk cId="2858332352" sldId="292"/>
            <ac:spMk id="3" creationId="{3CBCCA71-5266-4A8C-817F-EBD433931596}"/>
          </ac:spMkLst>
        </pc:spChg>
        <pc:spChg chg="mod">
          <ac:chgData name="Im JinSeop" userId="c40f7fbe82cfb90a" providerId="LiveId" clId="{49B42278-0863-4183-B0BB-349C70997B70}" dt="2019-09-21T13:23:55.214" v="766" actId="1076"/>
          <ac:spMkLst>
            <pc:docMk/>
            <pc:sldMk cId="2858332352" sldId="292"/>
            <ac:spMk id="4" creationId="{C97BB3BC-FD87-44B1-B922-A065EFADA1F8}"/>
          </ac:spMkLst>
        </pc:spChg>
        <pc:spChg chg="mod">
          <ac:chgData name="Im JinSeop" userId="c40f7fbe82cfb90a" providerId="LiveId" clId="{49B42278-0863-4183-B0BB-349C70997B70}" dt="2019-09-21T13:23:03.103" v="753" actId="1076"/>
          <ac:spMkLst>
            <pc:docMk/>
            <pc:sldMk cId="2858332352" sldId="292"/>
            <ac:spMk id="5" creationId="{8402E2E5-A9C8-4B39-B9C2-294A67D27B6F}"/>
          </ac:spMkLst>
        </pc:spChg>
        <pc:spChg chg="mod">
          <ac:chgData name="Im JinSeop" userId="c40f7fbe82cfb90a" providerId="LiveId" clId="{49B42278-0863-4183-B0BB-349C70997B70}" dt="2019-09-21T13:23:03.103" v="753" actId="1076"/>
          <ac:spMkLst>
            <pc:docMk/>
            <pc:sldMk cId="2858332352" sldId="292"/>
            <ac:spMk id="6" creationId="{F3EAEEA5-753E-4DB5-9627-5D59EA21681B}"/>
          </ac:spMkLst>
        </pc:spChg>
        <pc:spChg chg="mod">
          <ac:chgData name="Im JinSeop" userId="c40f7fbe82cfb90a" providerId="LiveId" clId="{49B42278-0863-4183-B0BB-349C70997B70}" dt="2019-09-21T13:27:16.816" v="1038" actId="20577"/>
          <ac:spMkLst>
            <pc:docMk/>
            <pc:sldMk cId="2858332352" sldId="292"/>
            <ac:spMk id="33" creationId="{99ED45B1-8A7A-423F-9A86-FF3DC2030927}"/>
          </ac:spMkLst>
        </pc:spChg>
        <pc:spChg chg="add mod">
          <ac:chgData name="Im JinSeop" userId="c40f7fbe82cfb90a" providerId="LiveId" clId="{49B42278-0863-4183-B0BB-349C70997B70}" dt="2019-09-21T13:23:47.765" v="765" actId="207"/>
          <ac:spMkLst>
            <pc:docMk/>
            <pc:sldMk cId="2858332352" sldId="292"/>
            <ac:spMk id="34" creationId="{FD3DA8F4-C9F0-40AA-8816-F9F1E9A114FD}"/>
          </ac:spMkLst>
        </pc:spChg>
        <pc:spChg chg="add">
          <ac:chgData name="Im JinSeop" userId="c40f7fbe82cfb90a" providerId="LiveId" clId="{49B42278-0863-4183-B0BB-349C70997B70}" dt="2019-09-21T13:29:21.107" v="1081"/>
          <ac:spMkLst>
            <pc:docMk/>
            <pc:sldMk cId="2858332352" sldId="292"/>
            <ac:spMk id="40" creationId="{63F92B94-5921-42C0-BBB3-3A6CF2AC26C6}"/>
          </ac:spMkLst>
        </pc:spChg>
        <pc:cxnChg chg="del mod">
          <ac:chgData name="Im JinSeop" userId="c40f7fbe82cfb90a" providerId="LiveId" clId="{49B42278-0863-4183-B0BB-349C70997B70}" dt="2019-09-21T13:21:33.602" v="717" actId="478"/>
          <ac:cxnSpMkLst>
            <pc:docMk/>
            <pc:sldMk cId="2858332352" sldId="292"/>
            <ac:cxnSpMk id="17" creationId="{833483C9-D56C-4F07-8691-5F4724B58154}"/>
          </ac:cxnSpMkLst>
        </pc:cxnChg>
        <pc:cxnChg chg="mod">
          <ac:chgData name="Im JinSeop" userId="c40f7fbe82cfb90a" providerId="LiveId" clId="{49B42278-0863-4183-B0BB-349C70997B70}" dt="2019-09-21T13:23:03.103" v="753" actId="1076"/>
          <ac:cxnSpMkLst>
            <pc:docMk/>
            <pc:sldMk cId="2858332352" sldId="292"/>
            <ac:cxnSpMk id="26" creationId="{843BDB77-8218-480F-8C4F-18D86AC63BF1}"/>
          </ac:cxnSpMkLst>
        </pc:cxnChg>
        <pc:cxnChg chg="add mod">
          <ac:chgData name="Im JinSeop" userId="c40f7fbe82cfb90a" providerId="LiveId" clId="{49B42278-0863-4183-B0BB-349C70997B70}" dt="2019-09-21T13:23:55.214" v="766" actId="1076"/>
          <ac:cxnSpMkLst>
            <pc:docMk/>
            <pc:sldMk cId="2858332352" sldId="292"/>
            <ac:cxnSpMk id="36" creationId="{F8681D7B-F2A3-4D21-9C21-ABFD7E2AE6CA}"/>
          </ac:cxnSpMkLst>
        </pc:cxnChg>
        <pc:cxnChg chg="add mod">
          <ac:chgData name="Im JinSeop" userId="c40f7fbe82cfb90a" providerId="LiveId" clId="{49B42278-0863-4183-B0BB-349C70997B70}" dt="2019-09-21T13:23:31.972" v="764" actId="14100"/>
          <ac:cxnSpMkLst>
            <pc:docMk/>
            <pc:sldMk cId="2858332352" sldId="292"/>
            <ac:cxnSpMk id="37" creationId="{D55D9A1A-ACEC-4E8F-8EB9-C9ADDB8F9B42}"/>
          </ac:cxnSpMkLst>
        </pc:cxnChg>
        <pc:cxnChg chg="add mod">
          <ac:chgData name="Im JinSeop" userId="c40f7fbe82cfb90a" providerId="LiveId" clId="{49B42278-0863-4183-B0BB-349C70997B70}" dt="2019-09-21T13:29:25.076" v="1082" actId="14100"/>
          <ac:cxnSpMkLst>
            <pc:docMk/>
            <pc:sldMk cId="2858332352" sldId="292"/>
            <ac:cxnSpMk id="41" creationId="{98F7C93F-B8DA-4134-ABA8-A8D4BB5FD452}"/>
          </ac:cxnSpMkLst>
        </pc:cxnChg>
      </pc:sldChg>
    </pc:docChg>
  </pc:docChgLst>
  <pc:docChgLst>
    <pc:chgData name="JinSeop Im" userId="c40f7fbe82cfb90a" providerId="LiveId" clId="{E6BAB407-1B2B-46A9-8E7B-A0AD2865D234}"/>
    <pc:docChg chg="undo custSel addSld modSld">
      <pc:chgData name="JinSeop Im" userId="c40f7fbe82cfb90a" providerId="LiveId" clId="{E6BAB407-1B2B-46A9-8E7B-A0AD2865D234}" dt="2019-03-24T06:08:34.062" v="178"/>
      <pc:docMkLst>
        <pc:docMk/>
      </pc:docMkLst>
      <pc:sldChg chg="modSp">
        <pc:chgData name="JinSeop Im" userId="c40f7fbe82cfb90a" providerId="LiveId" clId="{E6BAB407-1B2B-46A9-8E7B-A0AD2865D234}" dt="2019-03-23T10:39:02.149" v="97"/>
        <pc:sldMkLst>
          <pc:docMk/>
          <pc:sldMk cId="228288368" sldId="257"/>
        </pc:sldMkLst>
        <pc:spChg chg="mod">
          <ac:chgData name="JinSeop Im" userId="c40f7fbe82cfb90a" providerId="LiveId" clId="{E6BAB407-1B2B-46A9-8E7B-A0AD2865D234}" dt="2019-03-23T10:39:02.149" v="97"/>
          <ac:spMkLst>
            <pc:docMk/>
            <pc:sldMk cId="228288368" sldId="257"/>
            <ac:spMk id="2" creationId="{00000000-0000-0000-0000-000000000000}"/>
          </ac:spMkLst>
        </pc:spChg>
      </pc:sldChg>
      <pc:sldChg chg="modSp">
        <pc:chgData name="JinSeop Im" userId="c40f7fbe82cfb90a" providerId="LiveId" clId="{E6BAB407-1B2B-46A9-8E7B-A0AD2865D234}" dt="2019-03-22T09:05:17.692" v="90" actId="20577"/>
        <pc:sldMkLst>
          <pc:docMk/>
          <pc:sldMk cId="689946609" sldId="280"/>
        </pc:sldMkLst>
        <pc:spChg chg="mod">
          <ac:chgData name="JinSeop Im" userId="c40f7fbe82cfb90a" providerId="LiveId" clId="{E6BAB407-1B2B-46A9-8E7B-A0AD2865D234}" dt="2019-03-22T09:05:17.692" v="90" actId="20577"/>
          <ac:spMkLst>
            <pc:docMk/>
            <pc:sldMk cId="689946609" sldId="280"/>
            <ac:spMk id="33" creationId="{99ED45B1-8A7A-423F-9A86-FF3DC2030927}"/>
          </ac:spMkLst>
        </pc:spChg>
      </pc:sldChg>
      <pc:sldChg chg="modSp">
        <pc:chgData name="JinSeop Im" userId="c40f7fbe82cfb90a" providerId="LiveId" clId="{E6BAB407-1B2B-46A9-8E7B-A0AD2865D234}" dt="2019-03-24T06:08:34.062" v="178"/>
        <pc:sldMkLst>
          <pc:docMk/>
          <pc:sldMk cId="2535839192" sldId="283"/>
        </pc:sldMkLst>
        <pc:graphicFrameChg chg="mod modGraphic">
          <ac:chgData name="JinSeop Im" userId="c40f7fbe82cfb90a" providerId="LiveId" clId="{E6BAB407-1B2B-46A9-8E7B-A0AD2865D234}" dt="2019-03-24T06:08:34.062" v="178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modSp">
        <pc:chgData name="JinSeop Im" userId="c40f7fbe82cfb90a" providerId="LiveId" clId="{E6BAB407-1B2B-46A9-8E7B-A0AD2865D234}" dt="2019-03-22T09:05:02.773" v="50" actId="20577"/>
        <pc:sldMkLst>
          <pc:docMk/>
          <pc:sldMk cId="1321801489" sldId="286"/>
        </pc:sldMkLst>
        <pc:spChg chg="mod">
          <ac:chgData name="JinSeop Im" userId="c40f7fbe82cfb90a" providerId="LiveId" clId="{E6BAB407-1B2B-46A9-8E7B-A0AD2865D234}" dt="2019-03-22T09:05:02.773" v="50" actId="20577"/>
          <ac:spMkLst>
            <pc:docMk/>
            <pc:sldMk cId="1321801489" sldId="286"/>
            <ac:spMk id="18" creationId="{446ABC95-5C1D-4F29-B39B-389795BB8D6E}"/>
          </ac:spMkLst>
        </pc:spChg>
      </pc:sldChg>
      <pc:sldChg chg="addSp delSp modSp add">
        <pc:chgData name="JinSeop Im" userId="c40f7fbe82cfb90a" providerId="LiveId" clId="{E6BAB407-1B2B-46A9-8E7B-A0AD2865D234}" dt="2019-03-23T10:44:36.397" v="100" actId="478"/>
        <pc:sldMkLst>
          <pc:docMk/>
          <pc:sldMk cId="3188888730" sldId="287"/>
        </pc:sldMkLst>
        <pc:spChg chg="add del mod">
          <ac:chgData name="JinSeop Im" userId="c40f7fbe82cfb90a" providerId="LiveId" clId="{E6BAB407-1B2B-46A9-8E7B-A0AD2865D234}" dt="2019-03-23T10:44:36.397" v="100" actId="478"/>
          <ac:spMkLst>
            <pc:docMk/>
            <pc:sldMk cId="3188888730" sldId="287"/>
            <ac:spMk id="2" creationId="{7983F67C-4DFD-4EE6-B6E5-7B952AAE36AB}"/>
          </ac:spMkLst>
        </pc:spChg>
        <pc:spChg chg="mod">
          <ac:chgData name="JinSeop Im" userId="c40f7fbe82cfb90a" providerId="LiveId" clId="{E6BAB407-1B2B-46A9-8E7B-A0AD2865D234}" dt="2019-03-22T09:05:10.949" v="70" actId="20577"/>
          <ac:spMkLst>
            <pc:docMk/>
            <pc:sldMk cId="3188888730" sldId="287"/>
            <ac:spMk id="33" creationId="{99ED45B1-8A7A-423F-9A86-FF3DC2030927}"/>
          </ac:spMkLst>
        </pc:spChg>
        <pc:spChg chg="del">
          <ac:chgData name="JinSeop Im" userId="c40f7fbe82cfb90a" providerId="LiveId" clId="{E6BAB407-1B2B-46A9-8E7B-A0AD2865D234}" dt="2019-03-22T07:17:00.074" v="2" actId="478"/>
          <ac:spMkLst>
            <pc:docMk/>
            <pc:sldMk cId="3188888730" sldId="287"/>
            <ac:spMk id="37" creationId="{FF95C258-3871-4EA7-A7FD-3465F364DA85}"/>
          </ac:spMkLst>
        </pc:spChg>
        <pc:spChg chg="del">
          <ac:chgData name="JinSeop Im" userId="c40f7fbe82cfb90a" providerId="LiveId" clId="{E6BAB407-1B2B-46A9-8E7B-A0AD2865D234}" dt="2019-03-22T07:17:02.016" v="3" actId="478"/>
          <ac:spMkLst>
            <pc:docMk/>
            <pc:sldMk cId="3188888730" sldId="287"/>
            <ac:spMk id="38" creationId="{F1797C4A-54D9-4C1A-9D8B-8A16809B9F88}"/>
          </ac:spMkLst>
        </pc:spChg>
        <pc:spChg chg="del">
          <ac:chgData name="JinSeop Im" userId="c40f7fbe82cfb90a" providerId="LiveId" clId="{E6BAB407-1B2B-46A9-8E7B-A0AD2865D234}" dt="2019-03-22T07:16:58.540" v="1" actId="478"/>
          <ac:spMkLst>
            <pc:docMk/>
            <pc:sldMk cId="3188888730" sldId="287"/>
            <ac:spMk id="44" creationId="{4CA42B5C-133B-4B14-A47C-59DDE1F56CB9}"/>
          </ac:spMkLst>
        </pc:spChg>
        <pc:spChg chg="del">
          <ac:chgData name="JinSeop Im" userId="c40f7fbe82cfb90a" providerId="LiveId" clId="{E6BAB407-1B2B-46A9-8E7B-A0AD2865D234}" dt="2019-03-22T07:16:58.540" v="1" actId="478"/>
          <ac:spMkLst>
            <pc:docMk/>
            <pc:sldMk cId="3188888730" sldId="287"/>
            <ac:spMk id="47" creationId="{1D39F769-86AC-45B4-A0F4-BD06E25F6146}"/>
          </ac:spMkLst>
        </pc:spChg>
        <pc:spChg chg="del">
          <ac:chgData name="JinSeop Im" userId="c40f7fbe82cfb90a" providerId="LiveId" clId="{E6BAB407-1B2B-46A9-8E7B-A0AD2865D234}" dt="2019-03-22T07:16:58.540" v="1" actId="478"/>
          <ac:spMkLst>
            <pc:docMk/>
            <pc:sldMk cId="3188888730" sldId="287"/>
            <ac:spMk id="48" creationId="{8313F248-33F9-4E95-AD3F-E905CB38F57A}"/>
          </ac:spMkLst>
        </pc:spChg>
        <pc:spChg chg="del">
          <ac:chgData name="JinSeop Im" userId="c40f7fbe82cfb90a" providerId="LiveId" clId="{E6BAB407-1B2B-46A9-8E7B-A0AD2865D234}" dt="2019-03-22T07:17:02.939" v="4" actId="478"/>
          <ac:spMkLst>
            <pc:docMk/>
            <pc:sldMk cId="3188888730" sldId="287"/>
            <ac:spMk id="55" creationId="{6478D08C-B433-487D-AB0A-B37273911C3A}"/>
          </ac:spMkLst>
        </pc:spChg>
        <pc:spChg chg="del">
          <ac:chgData name="JinSeop Im" userId="c40f7fbe82cfb90a" providerId="LiveId" clId="{E6BAB407-1B2B-46A9-8E7B-A0AD2865D234}" dt="2019-03-22T07:17:03.814" v="5" actId="478"/>
          <ac:spMkLst>
            <pc:docMk/>
            <pc:sldMk cId="3188888730" sldId="287"/>
            <ac:spMk id="56" creationId="{8DA32DFF-ACA8-4E41-94AC-194C3BA36A08}"/>
          </ac:spMkLst>
        </pc:spChg>
        <pc:picChg chg="add">
          <ac:chgData name="JinSeop Im" userId="c40f7fbe82cfb90a" providerId="LiveId" clId="{E6BAB407-1B2B-46A9-8E7B-A0AD2865D234}" dt="2019-03-23T10:44:31.027" v="99"/>
          <ac:picMkLst>
            <pc:docMk/>
            <pc:sldMk cId="3188888730" sldId="287"/>
            <ac:picMk id="8" creationId="{3CA82C4A-BA25-40ED-8DF4-12660CAEEC16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34" creationId="{247372AF-381F-4CD8-8F77-F3E9250EDC46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35" creationId="{DDEBEE2C-A36B-413D-85DD-FEDF5995CD9A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36" creationId="{D3A5CFE1-217D-4CF4-B5B7-B744C566DC72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42" creationId="{DEA263B9-C2EA-4774-B60D-7D431A0E0ED0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49" creationId="{FC465AB9-5594-441F-9432-12101FF7218B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51" creationId="{BFFA8141-F1CB-41A0-8A36-405E5E0201DB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53" creationId="{44D44A44-38ED-4E61-B8CD-DCE0246B870B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57" creationId="{A20A56BE-781E-48F9-9A2D-6E410B0D436C}"/>
          </ac:picMkLst>
        </pc:picChg>
        <pc:picChg chg="del">
          <ac:chgData name="JinSeop Im" userId="c40f7fbe82cfb90a" providerId="LiveId" clId="{E6BAB407-1B2B-46A9-8E7B-A0AD2865D234}" dt="2019-03-22T07:16:58.540" v="1" actId="478"/>
          <ac:picMkLst>
            <pc:docMk/>
            <pc:sldMk cId="3188888730" sldId="287"/>
            <ac:picMk id="60" creationId="{98188AD3-C14B-44F1-8DA3-F00930AE18CA}"/>
          </ac:picMkLst>
        </pc:picChg>
        <pc:picChg chg="add del mod">
          <ac:chgData name="JinSeop Im" userId="c40f7fbe82cfb90a" providerId="LiveId" clId="{E6BAB407-1B2B-46A9-8E7B-A0AD2865D234}" dt="2019-03-23T10:44:30.607" v="98" actId="478"/>
          <ac:picMkLst>
            <pc:docMk/>
            <pc:sldMk cId="3188888730" sldId="287"/>
            <ac:picMk id="1026" creationId="{9907B1D3-6F1C-41DD-B9D4-1D75B4BE831F}"/>
          </ac:picMkLst>
        </pc:pic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43" creationId="{3A2A15B3-FA85-41A6-9C75-611ED68BC2DC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45" creationId="{BEB2BD6B-7B36-4E0C-90B5-39E8AA889A14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46" creationId="{03288BF1-1A11-4083-B45D-B539E79333A5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0" creationId="{1EDF4964-8A99-487A-A7CD-CB6DDCCF2582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2" creationId="{44677989-0E77-499C-8209-9E580953F93F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4" creationId="{5ED2B793-3021-45F0-B219-5D8ADDB5F48E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8" creationId="{D969A6E6-F1BE-4787-BEF3-B2F68DBCB398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59" creationId="{50C43EC1-805D-4331-ADB3-DF44814E7A1F}"/>
          </ac:cxnSpMkLst>
        </pc:cxnChg>
        <pc:cxnChg chg="del mod">
          <ac:chgData name="JinSeop Im" userId="c40f7fbe82cfb90a" providerId="LiveId" clId="{E6BAB407-1B2B-46A9-8E7B-A0AD2865D234}" dt="2019-03-22T07:16:58.540" v="1" actId="478"/>
          <ac:cxnSpMkLst>
            <pc:docMk/>
            <pc:sldMk cId="3188888730" sldId="287"/>
            <ac:cxnSpMk id="61" creationId="{38F686F3-F722-4A24-9E7A-595E503A8687}"/>
          </ac:cxnSpMkLst>
        </pc:cxnChg>
      </pc:sldChg>
      <pc:sldChg chg="add">
        <pc:chgData name="JinSeop Im" userId="c40f7fbe82cfb90a" providerId="LiveId" clId="{E6BAB407-1B2B-46A9-8E7B-A0AD2865D234}" dt="2019-03-22T09:04:55.441" v="40"/>
        <pc:sldMkLst>
          <pc:docMk/>
          <pc:sldMk cId="3574463847" sldId="290"/>
        </pc:sldMkLst>
      </pc:sldChg>
    </pc:docChg>
  </pc:docChgLst>
  <pc:docChgLst>
    <pc:chgData name="Im JinSeop" userId="c40f7fbe82cfb90a" providerId="LiveId" clId="{0AD11ABF-D343-41E8-9672-263ED32BB06E}"/>
    <pc:docChg chg="undo custSel addSld delSld modSld">
      <pc:chgData name="Im JinSeop" userId="c40f7fbe82cfb90a" providerId="LiveId" clId="{0AD11ABF-D343-41E8-9672-263ED32BB06E}" dt="2020-04-12T04:11:44.637" v="1467"/>
      <pc:docMkLst>
        <pc:docMk/>
      </pc:docMkLst>
      <pc:sldChg chg="modSp mod">
        <pc:chgData name="Im JinSeop" userId="c40f7fbe82cfb90a" providerId="LiveId" clId="{0AD11ABF-D343-41E8-9672-263ED32BB06E}" dt="2020-04-12T03:49:49.641" v="27" actId="20577"/>
        <pc:sldMkLst>
          <pc:docMk/>
          <pc:sldMk cId="2825203591" sldId="264"/>
        </pc:sldMkLst>
        <pc:spChg chg="mod">
          <ac:chgData name="Im JinSeop" userId="c40f7fbe82cfb90a" providerId="LiveId" clId="{0AD11ABF-D343-41E8-9672-263ED32BB06E}" dt="2020-04-12T03:49:49.641" v="27" actId="20577"/>
          <ac:spMkLst>
            <pc:docMk/>
            <pc:sldMk cId="2825203591" sldId="264"/>
            <ac:spMk id="12" creationId="{CD428C1B-618F-4493-A909-2C3442765402}"/>
          </ac:spMkLst>
        </pc:spChg>
      </pc:sldChg>
      <pc:sldChg chg="addSp delSp modSp mod">
        <pc:chgData name="Im JinSeop" userId="c40f7fbe82cfb90a" providerId="LiveId" clId="{0AD11ABF-D343-41E8-9672-263ED32BB06E}" dt="2020-04-12T04:01:39.090" v="969" actId="1076"/>
        <pc:sldMkLst>
          <pc:docMk/>
          <pc:sldMk cId="3448545761" sldId="271"/>
        </pc:sldMkLst>
        <pc:spChg chg="mod">
          <ac:chgData name="Im JinSeop" userId="c40f7fbe82cfb90a" providerId="LiveId" clId="{0AD11ABF-D343-41E8-9672-263ED32BB06E}" dt="2020-04-12T04:00:49.104" v="905" actId="14100"/>
          <ac:spMkLst>
            <pc:docMk/>
            <pc:sldMk cId="3448545761" sldId="271"/>
            <ac:spMk id="2" creationId="{EFAE3789-D8CC-460E-B7A8-35EF3C738781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3" creationId="{1C8399FD-8407-40F1-91D4-FF8336A03D47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6" creationId="{842166FA-B1C1-4262-A02E-FD7A462D2C03}"/>
          </ac:spMkLst>
        </pc:spChg>
        <pc:spChg chg="del">
          <ac:chgData name="Im JinSeop" userId="c40f7fbe82cfb90a" providerId="LiveId" clId="{0AD11ABF-D343-41E8-9672-263ED32BB06E}" dt="2020-04-12T03:59:37.922" v="827" actId="478"/>
          <ac:spMkLst>
            <pc:docMk/>
            <pc:sldMk cId="3448545761" sldId="271"/>
            <ac:spMk id="10" creationId="{D4436C8E-321C-4B04-AC86-35AC32B2FA6A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14" creationId="{CBB78831-065F-4FCC-BCFE-8E0E121DBEC1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21" creationId="{D66292AF-22D3-44FA-BD99-48C4F0CCDA1E}"/>
          </ac:spMkLst>
        </pc:spChg>
        <pc:spChg chg="mod">
          <ac:chgData name="Im JinSeop" userId="c40f7fbe82cfb90a" providerId="LiveId" clId="{0AD11ABF-D343-41E8-9672-263ED32BB06E}" dt="2020-04-12T04:01:04.763" v="942" actId="1038"/>
          <ac:spMkLst>
            <pc:docMk/>
            <pc:sldMk cId="3448545761" sldId="271"/>
            <ac:spMk id="22" creationId="{2C202325-972E-469E-B8E9-F179CC998B57}"/>
          </ac:spMkLst>
        </pc:spChg>
        <pc:spChg chg="add mod">
          <ac:chgData name="Im JinSeop" userId="c40f7fbe82cfb90a" providerId="LiveId" clId="{0AD11ABF-D343-41E8-9672-263ED32BB06E}" dt="2020-04-12T04:01:39.090" v="969" actId="1076"/>
          <ac:spMkLst>
            <pc:docMk/>
            <pc:sldMk cId="3448545761" sldId="271"/>
            <ac:spMk id="44" creationId="{17580791-BC1B-4464-91AF-C96A36A8EE5D}"/>
          </ac:spMkLst>
        </pc:sp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8" creationId="{38A7135A-E541-4FF3-9ED0-074750215210}"/>
          </ac:cxnSpMkLst>
        </pc:cxn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9" creationId="{AB244963-984F-4D5E-8D8C-976E975D707C}"/>
          </ac:cxnSpMkLst>
        </pc:cxn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16" creationId="{B19F9B6F-5114-4E6E-93E8-6A4542C0BD30}"/>
          </ac:cxnSpMkLst>
        </pc:cxnChg>
        <pc:cxnChg chg="del mod">
          <ac:chgData name="Im JinSeop" userId="c40f7fbe82cfb90a" providerId="LiveId" clId="{0AD11ABF-D343-41E8-9672-263ED32BB06E}" dt="2020-04-12T03:59:39.072" v="828" actId="478"/>
          <ac:cxnSpMkLst>
            <pc:docMk/>
            <pc:sldMk cId="3448545761" sldId="271"/>
            <ac:cxnSpMk id="19" creationId="{9AF2BA67-7C4D-4256-A00E-EC2F6B2103CF}"/>
          </ac:cxnSpMkLst>
        </pc:cxn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25" creationId="{67B358DF-028B-4F67-8F71-751A648A0B15}"/>
          </ac:cxnSpMkLst>
        </pc:cxnChg>
        <pc:cxnChg chg="mod">
          <ac:chgData name="Im JinSeop" userId="c40f7fbe82cfb90a" providerId="LiveId" clId="{0AD11ABF-D343-41E8-9672-263ED32BB06E}" dt="2020-04-12T04:01:04.763" v="942" actId="1038"/>
          <ac:cxnSpMkLst>
            <pc:docMk/>
            <pc:sldMk cId="3448545761" sldId="271"/>
            <ac:cxnSpMk id="28" creationId="{F8D1E97A-092F-441C-97C6-17AE11A4471F}"/>
          </ac:cxnSpMkLst>
        </pc:cxnChg>
      </pc:sldChg>
      <pc:sldChg chg="addSp delSp modSp mod">
        <pc:chgData name="Im JinSeop" userId="c40f7fbe82cfb90a" providerId="LiveId" clId="{0AD11ABF-D343-41E8-9672-263ED32BB06E}" dt="2020-04-12T03:54:10.757" v="112"/>
        <pc:sldMkLst>
          <pc:docMk/>
          <pc:sldMk cId="3630700631" sldId="272"/>
        </pc:sldMkLst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0" creationId="{E0281980-E5D6-40A7-B155-3C2D1B13AA53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4" creationId="{4AB21B07-9CEC-4DD0-BBD4-72908D507F69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5" creationId="{56518843-4519-4C5F-B2EF-2AFD3A1184A8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6" creationId="{4842BEF8-308B-4034-B8DE-D0BFD0B37260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7" creationId="{13546FDA-8DB9-429B-B421-0CF18F50EFD6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19" creationId="{A7518F32-B1AF-4A78-9FF7-A9A83A82CC44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20" creationId="{957C462E-3499-4A17-BD07-86E73690292A}"/>
          </ac:spMkLst>
        </pc:spChg>
        <pc:spChg chg="mod">
          <ac:chgData name="Im JinSeop" userId="c40f7fbe82cfb90a" providerId="LiveId" clId="{0AD11ABF-D343-41E8-9672-263ED32BB06E}" dt="2020-04-12T03:54:10.757" v="112"/>
          <ac:spMkLst>
            <pc:docMk/>
            <pc:sldMk cId="3630700631" sldId="272"/>
            <ac:spMk id="21" creationId="{D06E3C79-A98E-4A3F-8FCF-8F4CBAB64DFC}"/>
          </ac:spMkLst>
        </pc:spChg>
        <pc:spChg chg="del">
          <ac:chgData name="Im JinSeop" userId="c40f7fbe82cfb90a" providerId="LiveId" clId="{0AD11ABF-D343-41E8-9672-263ED32BB06E}" dt="2020-04-12T03:52:05.241" v="28" actId="478"/>
          <ac:spMkLst>
            <pc:docMk/>
            <pc:sldMk cId="3630700631" sldId="272"/>
            <ac:spMk id="22" creationId="{A852CAC1-F1FB-441C-B74E-0B91B2BFD4DE}"/>
          </ac:spMkLst>
        </pc:spChg>
        <pc:picChg chg="add del mod">
          <ac:chgData name="Im JinSeop" userId="c40f7fbe82cfb90a" providerId="LiveId" clId="{0AD11ABF-D343-41E8-9672-263ED32BB06E}" dt="2020-04-12T03:53:16.927" v="40" actId="478"/>
          <ac:picMkLst>
            <pc:docMk/>
            <pc:sldMk cId="3630700631" sldId="272"/>
            <ac:picMk id="1026" creationId="{F8D7E570-C59C-49F8-85C8-61FB33BE4596}"/>
          </ac:picMkLst>
        </pc:picChg>
        <pc:picChg chg="add mod">
          <ac:chgData name="Im JinSeop" userId="c40f7fbe82cfb90a" providerId="LiveId" clId="{0AD11ABF-D343-41E8-9672-263ED32BB06E}" dt="2020-04-12T03:53:29.489" v="45" actId="1076"/>
          <ac:picMkLst>
            <pc:docMk/>
            <pc:sldMk cId="3630700631" sldId="272"/>
            <ac:picMk id="1028" creationId="{5E93F31B-1FBB-4F96-9F2D-F71354CFF0A0}"/>
          </ac:picMkLst>
        </pc:picChg>
        <pc:cxnChg chg="del mod">
          <ac:chgData name="Im JinSeop" userId="c40f7fbe82cfb90a" providerId="LiveId" clId="{0AD11ABF-D343-41E8-9672-263ED32BB06E}" dt="2020-04-12T03:52:05.241" v="28" actId="478"/>
          <ac:cxnSpMkLst>
            <pc:docMk/>
            <pc:sldMk cId="3630700631" sldId="272"/>
            <ac:cxnSpMk id="3" creationId="{13FBD6F6-9CDC-48A6-95A2-D1BD43527073}"/>
          </ac:cxnSpMkLst>
        </pc:cxnChg>
        <pc:cxnChg chg="del mod">
          <ac:chgData name="Im JinSeop" userId="c40f7fbe82cfb90a" providerId="LiveId" clId="{0AD11ABF-D343-41E8-9672-263ED32BB06E}" dt="2020-04-12T03:52:05.241" v="28" actId="478"/>
          <ac:cxnSpMkLst>
            <pc:docMk/>
            <pc:sldMk cId="3630700631" sldId="272"/>
            <ac:cxnSpMk id="6" creationId="{BEF1A2B9-506A-40F3-B70A-665A25A12316}"/>
          </ac:cxnSpMkLst>
        </pc:cxnChg>
        <pc:cxnChg chg="del mod">
          <ac:chgData name="Im JinSeop" userId="c40f7fbe82cfb90a" providerId="LiveId" clId="{0AD11ABF-D343-41E8-9672-263ED32BB06E}" dt="2020-04-12T03:52:05.241" v="28" actId="478"/>
          <ac:cxnSpMkLst>
            <pc:docMk/>
            <pc:sldMk cId="3630700631" sldId="272"/>
            <ac:cxnSpMk id="26" creationId="{25EF46B8-9810-4CAF-A60D-49E4988827AE}"/>
          </ac:cxnSpMkLst>
        </pc:cxnChg>
      </pc:sldChg>
      <pc:sldChg chg="del">
        <pc:chgData name="Im JinSeop" userId="c40f7fbe82cfb90a" providerId="LiveId" clId="{0AD11ABF-D343-41E8-9672-263ED32BB06E}" dt="2020-04-12T04:02:00.154" v="970" actId="2696"/>
        <pc:sldMkLst>
          <pc:docMk/>
          <pc:sldMk cId="3422475063" sldId="273"/>
        </pc:sldMkLst>
      </pc:sldChg>
      <pc:sldChg chg="modSp mod">
        <pc:chgData name="Im JinSeop" userId="c40f7fbe82cfb90a" providerId="LiveId" clId="{0AD11ABF-D343-41E8-9672-263ED32BB06E}" dt="2020-04-12T04:03:26.898" v="1054"/>
        <pc:sldMkLst>
          <pc:docMk/>
          <pc:sldMk cId="4099301703" sldId="278"/>
        </pc:sldMkLst>
        <pc:graphicFrameChg chg="mod modGraphic">
          <ac:chgData name="Im JinSeop" userId="c40f7fbe82cfb90a" providerId="LiveId" clId="{0AD11ABF-D343-41E8-9672-263ED32BB06E}" dt="2020-04-12T04:03:26.898" v="1054"/>
          <ac:graphicFrameMkLst>
            <pc:docMk/>
            <pc:sldMk cId="4099301703" sldId="278"/>
            <ac:graphicFrameMk id="7" creationId="{4FC74BBD-CE5A-48ED-932B-01A27290F016}"/>
          </ac:graphicFrameMkLst>
        </pc:graphicFrameChg>
      </pc:sldChg>
      <pc:sldChg chg="add del">
        <pc:chgData name="Im JinSeop" userId="c40f7fbe82cfb90a" providerId="LiveId" clId="{0AD11ABF-D343-41E8-9672-263ED32BB06E}" dt="2020-04-12T04:03:59.134" v="1056" actId="2696"/>
        <pc:sldMkLst>
          <pc:docMk/>
          <pc:sldMk cId="689946609" sldId="280"/>
        </pc:sldMkLst>
      </pc:sldChg>
      <pc:sldChg chg="modSp mod">
        <pc:chgData name="Im JinSeop" userId="c40f7fbe82cfb90a" providerId="LiveId" clId="{0AD11ABF-D343-41E8-9672-263ED32BB06E}" dt="2020-04-12T04:11:44.637" v="1467"/>
        <pc:sldMkLst>
          <pc:docMk/>
          <pc:sldMk cId="2535839192" sldId="283"/>
        </pc:sldMkLst>
        <pc:graphicFrameChg chg="mod modGraphic">
          <ac:chgData name="Im JinSeop" userId="c40f7fbe82cfb90a" providerId="LiveId" clId="{0AD11ABF-D343-41E8-9672-263ED32BB06E}" dt="2020-04-12T04:11:44.637" v="1467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modSp mod">
        <pc:chgData name="Im JinSeop" userId="c40f7fbe82cfb90a" providerId="LiveId" clId="{0AD11ABF-D343-41E8-9672-263ED32BB06E}" dt="2020-04-12T03:57:09.683" v="611"/>
        <pc:sldMkLst>
          <pc:docMk/>
          <pc:sldMk cId="2773449822" sldId="284"/>
        </pc:sldMkLst>
        <pc:spChg chg="mod">
          <ac:chgData name="Im JinSeop" userId="c40f7fbe82cfb90a" providerId="LiveId" clId="{0AD11ABF-D343-41E8-9672-263ED32BB06E}" dt="2020-04-12T03:54:46.853" v="158"/>
          <ac:spMkLst>
            <pc:docMk/>
            <pc:sldMk cId="2773449822" sldId="284"/>
            <ac:spMk id="2" creationId="{9F7DB3A1-43BB-4B31-AA91-EBBC6050F0BC}"/>
          </ac:spMkLst>
        </pc:spChg>
        <pc:spChg chg="mod">
          <ac:chgData name="Im JinSeop" userId="c40f7fbe82cfb90a" providerId="LiveId" clId="{0AD11ABF-D343-41E8-9672-263ED32BB06E}" dt="2020-04-12T03:55:05.289" v="213"/>
          <ac:spMkLst>
            <pc:docMk/>
            <pc:sldMk cId="2773449822" sldId="284"/>
            <ac:spMk id="3" creationId="{A43AAB58-3FCB-476D-A844-DC37233CC840}"/>
          </ac:spMkLst>
        </pc:spChg>
        <pc:spChg chg="mod">
          <ac:chgData name="Im JinSeop" userId="c40f7fbe82cfb90a" providerId="LiveId" clId="{0AD11ABF-D343-41E8-9672-263ED32BB06E}" dt="2020-04-12T03:55:26.301" v="255"/>
          <ac:spMkLst>
            <pc:docMk/>
            <pc:sldMk cId="2773449822" sldId="284"/>
            <ac:spMk id="9" creationId="{A606DE80-F965-4311-87CA-732D49EDC713}"/>
          </ac:spMkLst>
        </pc:spChg>
        <pc:spChg chg="mod">
          <ac:chgData name="Im JinSeop" userId="c40f7fbe82cfb90a" providerId="LiveId" clId="{0AD11ABF-D343-41E8-9672-263ED32BB06E}" dt="2020-04-12T03:55:48.762" v="336"/>
          <ac:spMkLst>
            <pc:docMk/>
            <pc:sldMk cId="2773449822" sldId="284"/>
            <ac:spMk id="10" creationId="{F44A5101-DD8E-46AC-99DF-B52067E319F4}"/>
          </ac:spMkLst>
        </pc:spChg>
        <pc:spChg chg="mod">
          <ac:chgData name="Im JinSeop" userId="c40f7fbe82cfb90a" providerId="LiveId" clId="{0AD11ABF-D343-41E8-9672-263ED32BB06E}" dt="2020-04-12T03:55:43.264" v="318"/>
          <ac:spMkLst>
            <pc:docMk/>
            <pc:sldMk cId="2773449822" sldId="284"/>
            <ac:spMk id="13" creationId="{208E6524-445A-40FC-975D-D096E62AB0DF}"/>
          </ac:spMkLst>
        </pc:spChg>
        <pc:spChg chg="mod">
          <ac:chgData name="Im JinSeop" userId="c40f7fbe82cfb90a" providerId="LiveId" clId="{0AD11ABF-D343-41E8-9672-263ED32BB06E}" dt="2020-04-12T03:56:09.968" v="391"/>
          <ac:spMkLst>
            <pc:docMk/>
            <pc:sldMk cId="2773449822" sldId="284"/>
            <ac:spMk id="14" creationId="{6BF37631-CF67-4B06-9E1A-19A9D0D8360C}"/>
          </ac:spMkLst>
        </pc:spChg>
        <pc:spChg chg="mod">
          <ac:chgData name="Im JinSeop" userId="c40f7fbe82cfb90a" providerId="LiveId" clId="{0AD11ABF-D343-41E8-9672-263ED32BB06E}" dt="2020-04-12T03:54:32.656" v="119"/>
          <ac:spMkLst>
            <pc:docMk/>
            <pc:sldMk cId="2773449822" sldId="284"/>
            <ac:spMk id="15" creationId="{483BB862-E132-451C-93BF-2D16047630B4}"/>
          </ac:spMkLst>
        </pc:spChg>
        <pc:spChg chg="mod">
          <ac:chgData name="Im JinSeop" userId="c40f7fbe82cfb90a" providerId="LiveId" clId="{0AD11ABF-D343-41E8-9672-263ED32BB06E}" dt="2020-04-12T03:54:35.859" v="126"/>
          <ac:spMkLst>
            <pc:docMk/>
            <pc:sldMk cId="2773449822" sldId="284"/>
            <ac:spMk id="16" creationId="{EF9038D0-BCD5-4244-BFC8-4FF85B4F8B45}"/>
          </ac:spMkLst>
        </pc:spChg>
        <pc:spChg chg="mod">
          <ac:chgData name="Im JinSeop" userId="c40f7fbe82cfb90a" providerId="LiveId" clId="{0AD11ABF-D343-41E8-9672-263ED32BB06E}" dt="2020-04-12T03:54:39.237" v="133"/>
          <ac:spMkLst>
            <pc:docMk/>
            <pc:sldMk cId="2773449822" sldId="284"/>
            <ac:spMk id="17" creationId="{CB2363EB-C453-4883-A30D-E89355A55F7E}"/>
          </ac:spMkLst>
        </pc:spChg>
        <pc:spChg chg="mod">
          <ac:chgData name="Im JinSeop" userId="c40f7fbe82cfb90a" providerId="LiveId" clId="{0AD11ABF-D343-41E8-9672-263ED32BB06E}" dt="2020-04-12T03:57:09.683" v="611"/>
          <ac:spMkLst>
            <pc:docMk/>
            <pc:sldMk cId="2773449822" sldId="284"/>
            <ac:spMk id="19" creationId="{35401F4B-3F6D-403F-888B-E197E7A80072}"/>
          </ac:spMkLst>
        </pc:spChg>
        <pc:spChg chg="mod">
          <ac:chgData name="Im JinSeop" userId="c40f7fbe82cfb90a" providerId="LiveId" clId="{0AD11ABF-D343-41E8-9672-263ED32BB06E}" dt="2020-04-12T03:56:59.633" v="577"/>
          <ac:spMkLst>
            <pc:docMk/>
            <pc:sldMk cId="2773449822" sldId="284"/>
            <ac:spMk id="24" creationId="{744227F9-00A7-4CA7-B365-2DCD79861C30}"/>
          </ac:spMkLst>
        </pc:spChg>
      </pc:sldChg>
      <pc:sldChg chg="addSp delSp modSp mod">
        <pc:chgData name="Im JinSeop" userId="c40f7fbe82cfb90a" providerId="LiveId" clId="{0AD11ABF-D343-41E8-9672-263ED32BB06E}" dt="2020-04-12T04:10:17.162" v="1451" actId="20577"/>
        <pc:sldMkLst>
          <pc:docMk/>
          <pc:sldMk cId="4078702924" sldId="291"/>
        </pc:sldMkLst>
        <pc:spChg chg="mod">
          <ac:chgData name="Im JinSeop" userId="c40f7fbe82cfb90a" providerId="LiveId" clId="{0AD11ABF-D343-41E8-9672-263ED32BB06E}" dt="2020-04-12T04:04:30.832" v="1088"/>
          <ac:spMkLst>
            <pc:docMk/>
            <pc:sldMk cId="4078702924" sldId="291"/>
            <ac:spMk id="5" creationId="{8402E2E5-A9C8-4B39-B9C2-294A67D27B6F}"/>
          </ac:spMkLst>
        </pc:spChg>
        <pc:spChg chg="del">
          <ac:chgData name="Im JinSeop" userId="c40f7fbe82cfb90a" providerId="LiveId" clId="{0AD11ABF-D343-41E8-9672-263ED32BB06E}" dt="2020-04-12T04:05:12.056" v="1092" actId="478"/>
          <ac:spMkLst>
            <pc:docMk/>
            <pc:sldMk cId="4078702924" sldId="291"/>
            <ac:spMk id="6" creationId="{F3EAEEA5-753E-4DB5-9627-5D59EA21681B}"/>
          </ac:spMkLst>
        </pc:spChg>
        <pc:spChg chg="mod">
          <ac:chgData name="Im JinSeop" userId="c40f7fbe82cfb90a" providerId="LiveId" clId="{0AD11ABF-D343-41E8-9672-263ED32BB06E}" dt="2020-04-12T04:06:20.013" v="1173" actId="20577"/>
          <ac:spMkLst>
            <pc:docMk/>
            <pc:sldMk cId="4078702924" sldId="291"/>
            <ac:spMk id="7" creationId="{D8C43799-51A4-416B-8D50-A206118507AF}"/>
          </ac:spMkLst>
        </pc:spChg>
        <pc:spChg chg="mod">
          <ac:chgData name="Im JinSeop" userId="c40f7fbe82cfb90a" providerId="LiveId" clId="{0AD11ABF-D343-41E8-9672-263ED32BB06E}" dt="2020-04-12T04:06:13.319" v="1163" actId="20577"/>
          <ac:spMkLst>
            <pc:docMk/>
            <pc:sldMk cId="4078702924" sldId="291"/>
            <ac:spMk id="15" creationId="{047CE021-BD86-4A9B-9B04-88643D19A912}"/>
          </ac:spMkLst>
        </pc:spChg>
        <pc:spChg chg="mod">
          <ac:chgData name="Im JinSeop" userId="c40f7fbe82cfb90a" providerId="LiveId" clId="{0AD11ABF-D343-41E8-9672-263ED32BB06E}" dt="2020-04-12T04:10:17.162" v="1451" actId="20577"/>
          <ac:spMkLst>
            <pc:docMk/>
            <pc:sldMk cId="4078702924" sldId="291"/>
            <ac:spMk id="33" creationId="{99ED45B1-8A7A-423F-9A86-FF3DC2030927}"/>
          </ac:spMkLst>
        </pc:spChg>
        <pc:spChg chg="add del mod">
          <ac:chgData name="Im JinSeop" userId="c40f7fbe82cfb90a" providerId="LiveId" clId="{0AD11ABF-D343-41E8-9672-263ED32BB06E}" dt="2020-04-12T04:07:31.181" v="1290" actId="20577"/>
          <ac:spMkLst>
            <pc:docMk/>
            <pc:sldMk cId="4078702924" sldId="291"/>
            <ac:spMk id="45" creationId="{4581F1EE-A43B-4F8A-8D3B-4658262B8FB1}"/>
          </ac:spMkLst>
        </pc:spChg>
        <pc:spChg chg="mod">
          <ac:chgData name="Im JinSeop" userId="c40f7fbe82cfb90a" providerId="LiveId" clId="{0AD11ABF-D343-41E8-9672-263ED32BB06E}" dt="2020-04-12T04:05:02.246" v="1091" actId="20577"/>
          <ac:spMkLst>
            <pc:docMk/>
            <pc:sldMk cId="4078702924" sldId="291"/>
            <ac:spMk id="47" creationId="{4297A4E1-AE36-4C36-8960-602C3D84CC2F}"/>
          </ac:spMkLst>
        </pc:spChg>
        <pc:spChg chg="mod">
          <ac:chgData name="Im JinSeop" userId="c40f7fbe82cfb90a" providerId="LiveId" clId="{0AD11ABF-D343-41E8-9672-263ED32BB06E}" dt="2020-04-12T04:06:41.711" v="1255"/>
          <ac:spMkLst>
            <pc:docMk/>
            <pc:sldMk cId="4078702924" sldId="291"/>
            <ac:spMk id="48" creationId="{34A14433-5280-44B9-9703-BE0ED44222F9}"/>
          </ac:spMkLst>
        </pc:spChg>
        <pc:spChg chg="mod">
          <ac:chgData name="Im JinSeop" userId="c40f7fbe82cfb90a" providerId="LiveId" clId="{0AD11ABF-D343-41E8-9672-263ED32BB06E}" dt="2020-04-12T04:10:04.567" v="1448"/>
          <ac:spMkLst>
            <pc:docMk/>
            <pc:sldMk cId="4078702924" sldId="291"/>
            <ac:spMk id="50" creationId="{601E7542-7F38-4126-800A-7C687FF1CDE8}"/>
          </ac:spMkLst>
        </pc:spChg>
        <pc:spChg chg="mod">
          <ac:chgData name="Im JinSeop" userId="c40f7fbe82cfb90a" providerId="LiveId" clId="{0AD11ABF-D343-41E8-9672-263ED32BB06E}" dt="2020-04-12T04:08:00.329" v="1347" actId="20577"/>
          <ac:spMkLst>
            <pc:docMk/>
            <pc:sldMk cId="4078702924" sldId="291"/>
            <ac:spMk id="51" creationId="{2316052C-93AF-48EE-AA94-A3570504B763}"/>
          </ac:spMkLst>
        </pc:spChg>
        <pc:spChg chg="mod">
          <ac:chgData name="Im JinSeop" userId="c40f7fbe82cfb90a" providerId="LiveId" clId="{0AD11ABF-D343-41E8-9672-263ED32BB06E}" dt="2020-04-12T04:09:02.372" v="1386"/>
          <ac:spMkLst>
            <pc:docMk/>
            <pc:sldMk cId="4078702924" sldId="291"/>
            <ac:spMk id="52" creationId="{3FF91966-AB28-4B2C-A269-B9EA6BE20DFA}"/>
          </ac:spMkLst>
        </pc:spChg>
        <pc:spChg chg="mod">
          <ac:chgData name="Im JinSeop" userId="c40f7fbe82cfb90a" providerId="LiveId" clId="{0AD11ABF-D343-41E8-9672-263ED32BB06E}" dt="2020-04-12T04:09:18.972" v="1409"/>
          <ac:spMkLst>
            <pc:docMk/>
            <pc:sldMk cId="4078702924" sldId="291"/>
            <ac:spMk id="53" creationId="{FAE4DA0D-6C1C-4D33-BB6B-44AEB96E0671}"/>
          </ac:spMkLst>
        </pc:spChg>
        <pc:spChg chg="mod">
          <ac:chgData name="Im JinSeop" userId="c40f7fbe82cfb90a" providerId="LiveId" clId="{0AD11ABF-D343-41E8-9672-263ED32BB06E}" dt="2020-04-12T04:09:54.729" v="1433" actId="20577"/>
          <ac:spMkLst>
            <pc:docMk/>
            <pc:sldMk cId="4078702924" sldId="291"/>
            <ac:spMk id="54" creationId="{65740D8A-1C09-4717-A454-D72C18226FBE}"/>
          </ac:spMkLst>
        </pc:spChg>
        <pc:graphicFrameChg chg="mod modGraphic">
          <ac:chgData name="Im JinSeop" userId="c40f7fbe82cfb90a" providerId="LiveId" clId="{0AD11ABF-D343-41E8-9672-263ED32BB06E}" dt="2020-04-12T04:04:22.873" v="1066"/>
          <ac:graphicFrameMkLst>
            <pc:docMk/>
            <pc:sldMk cId="4078702924" sldId="291"/>
            <ac:graphicFrameMk id="2" creationId="{7A3F90D7-8E4B-44B7-A635-BF64B0A926A8}"/>
          </ac:graphicFrameMkLst>
        </pc:graphicFrameChg>
        <pc:cxnChg chg="mod">
          <ac:chgData name="Im JinSeop" userId="c40f7fbe82cfb90a" providerId="LiveId" clId="{0AD11ABF-D343-41E8-9672-263ED32BB06E}" dt="2020-04-12T04:06:51.134" v="1258" actId="478"/>
          <ac:cxnSpMkLst>
            <pc:docMk/>
            <pc:sldMk cId="4078702924" sldId="291"/>
            <ac:cxnSpMk id="39" creationId="{677F2BAA-D327-4842-AB8D-A199B2EDF161}"/>
          </ac:cxnSpMkLst>
        </pc:cxnChg>
        <pc:cxnChg chg="mod">
          <ac:chgData name="Im JinSeop" userId="c40f7fbe82cfb90a" providerId="LiveId" clId="{0AD11ABF-D343-41E8-9672-263ED32BB06E}" dt="2020-04-12T04:06:51.134" v="1258" actId="478"/>
          <ac:cxnSpMkLst>
            <pc:docMk/>
            <pc:sldMk cId="4078702924" sldId="291"/>
            <ac:cxnSpMk id="42" creationId="{8E778818-68D0-4F9D-8BD0-C51A43E7D419}"/>
          </ac:cxnSpMkLst>
        </pc:cxnChg>
        <pc:cxnChg chg="mod">
          <ac:chgData name="Im JinSeop" userId="c40f7fbe82cfb90a" providerId="LiveId" clId="{0AD11ABF-D343-41E8-9672-263ED32BB06E}" dt="2020-04-12T04:06:43.384" v="1256" actId="14100"/>
          <ac:cxnSpMkLst>
            <pc:docMk/>
            <pc:sldMk cId="4078702924" sldId="291"/>
            <ac:cxnSpMk id="49" creationId="{7CD2C57D-89E2-4EA2-871F-0AC1A9585CE6}"/>
          </ac:cxnSpMkLst>
        </pc:cxnChg>
      </pc:sldChg>
      <pc:sldChg chg="modSp mod">
        <pc:chgData name="Im JinSeop" userId="c40f7fbe82cfb90a" providerId="LiveId" clId="{0AD11ABF-D343-41E8-9672-263ED32BB06E}" dt="2020-04-12T04:03:04.082" v="1011"/>
        <pc:sldMkLst>
          <pc:docMk/>
          <pc:sldMk cId="237923676" sldId="293"/>
        </pc:sldMkLst>
        <pc:graphicFrameChg chg="mod modGraphic">
          <ac:chgData name="Im JinSeop" userId="c40f7fbe82cfb90a" providerId="LiveId" clId="{0AD11ABF-D343-41E8-9672-263ED32BB06E}" dt="2020-04-12T04:03:04.082" v="1011"/>
          <ac:graphicFrameMkLst>
            <pc:docMk/>
            <pc:sldMk cId="237923676" sldId="293"/>
            <ac:graphicFrameMk id="9" creationId="{EDB41114-8424-4D5A-9121-3D2C721707E8}"/>
          </ac:graphicFrameMkLst>
        </pc:graphicFrameChg>
      </pc:sldChg>
    </pc:docChg>
  </pc:docChgLst>
  <pc:docChgLst>
    <pc:chgData name="Im JinSeop" userId="c40f7fbe82cfb90a" providerId="LiveId" clId="{7A0D5A91-C31D-4FE3-A688-2C50EC77654C}"/>
    <pc:docChg chg="undo custSel delSld modSld">
      <pc:chgData name="Im JinSeop" userId="c40f7fbe82cfb90a" providerId="LiveId" clId="{7A0D5A91-C31D-4FE3-A688-2C50EC77654C}" dt="2019-03-21T07:39:32.326" v="204" actId="1076"/>
      <pc:docMkLst>
        <pc:docMk/>
      </pc:docMkLst>
      <pc:sldChg chg="modSp">
        <pc:chgData name="Im JinSeop" userId="c40f7fbe82cfb90a" providerId="LiveId" clId="{7A0D5A91-C31D-4FE3-A688-2C50EC77654C}" dt="2019-03-19T12:44:09.073" v="9" actId="20577"/>
        <pc:sldMkLst>
          <pc:docMk/>
          <pc:sldMk cId="2825203591" sldId="264"/>
        </pc:sldMkLst>
        <pc:spChg chg="mod">
          <ac:chgData name="Im JinSeop" userId="c40f7fbe82cfb90a" providerId="LiveId" clId="{7A0D5A91-C31D-4FE3-A688-2C50EC77654C}" dt="2019-03-19T12:44:09.073" v="9" actId="20577"/>
          <ac:spMkLst>
            <pc:docMk/>
            <pc:sldMk cId="2825203591" sldId="264"/>
            <ac:spMk id="12" creationId="{CD428C1B-618F-4493-A909-2C3442765402}"/>
          </ac:spMkLst>
        </pc:spChg>
      </pc:sldChg>
      <pc:sldChg chg="addSp delSp modSp">
        <pc:chgData name="Im JinSeop" userId="c40f7fbe82cfb90a" providerId="LiveId" clId="{7A0D5A91-C31D-4FE3-A688-2C50EC77654C}" dt="2019-03-19T12:46:19.943" v="64" actId="1076"/>
        <pc:sldMkLst>
          <pc:docMk/>
          <pc:sldMk cId="4116967652" sldId="269"/>
        </pc:sldMkLst>
        <pc:spChg chg="mod">
          <ac:chgData name="Im JinSeop" userId="c40f7fbe82cfb90a" providerId="LiveId" clId="{7A0D5A91-C31D-4FE3-A688-2C50EC77654C}" dt="2019-03-19T12:46:19.943" v="64" actId="1076"/>
          <ac:spMkLst>
            <pc:docMk/>
            <pc:sldMk cId="4116967652" sldId="269"/>
            <ac:spMk id="2" creationId="{00000000-0000-0000-0000-000000000000}"/>
          </ac:spMkLst>
        </pc:spChg>
        <pc:spChg chg="mod">
          <ac:chgData name="Im JinSeop" userId="c40f7fbe82cfb90a" providerId="LiveId" clId="{7A0D5A91-C31D-4FE3-A688-2C50EC77654C}" dt="2019-03-19T12:46:19.943" v="64" actId="1076"/>
          <ac:spMkLst>
            <pc:docMk/>
            <pc:sldMk cId="4116967652" sldId="269"/>
            <ac:spMk id="3" creationId="{00000000-0000-0000-0000-000000000000}"/>
          </ac:spMkLst>
        </pc:spChg>
        <pc:spChg chg="add del mod">
          <ac:chgData name="Im JinSeop" userId="c40f7fbe82cfb90a" providerId="LiveId" clId="{7A0D5A91-C31D-4FE3-A688-2C50EC77654C}" dt="2019-03-19T12:45:53.490" v="15" actId="11529"/>
          <ac:spMkLst>
            <pc:docMk/>
            <pc:sldMk cId="4116967652" sldId="269"/>
            <ac:spMk id="4" creationId="{0F32019F-8C67-4BDB-9586-2A969C93C7CF}"/>
          </ac:spMkLst>
        </pc:spChg>
        <pc:picChg chg="add mod">
          <ac:chgData name="Im JinSeop" userId="c40f7fbe82cfb90a" providerId="LiveId" clId="{7A0D5A91-C31D-4FE3-A688-2C50EC77654C}" dt="2019-03-19T12:46:19.943" v="64" actId="1076"/>
          <ac:picMkLst>
            <pc:docMk/>
            <pc:sldMk cId="4116967652" sldId="269"/>
            <ac:picMk id="1026" creationId="{6DEC09C8-F17F-4319-8E35-0DC19A0F98EB}"/>
          </ac:picMkLst>
        </pc:picChg>
      </pc:sldChg>
      <pc:sldChg chg="modSp">
        <pc:chgData name="Im JinSeop" userId="c40f7fbe82cfb90a" providerId="LiveId" clId="{7A0D5A91-C31D-4FE3-A688-2C50EC77654C}" dt="2019-03-21T07:27:46.608" v="151"/>
        <pc:sldMkLst>
          <pc:docMk/>
          <pc:sldMk cId="3448545761" sldId="271"/>
        </pc:sldMkLst>
        <pc:spChg chg="mod">
          <ac:chgData name="Im JinSeop" userId="c40f7fbe82cfb90a" providerId="LiveId" clId="{7A0D5A91-C31D-4FE3-A688-2C50EC77654C}" dt="2019-03-21T07:27:46.608" v="151"/>
          <ac:spMkLst>
            <pc:docMk/>
            <pc:sldMk cId="3448545761" sldId="271"/>
            <ac:spMk id="22" creationId="{2C202325-972E-469E-B8E9-F179CC998B57}"/>
          </ac:spMkLst>
        </pc:spChg>
      </pc:sldChg>
      <pc:sldChg chg="modSp">
        <pc:chgData name="Im JinSeop" userId="c40f7fbe82cfb90a" providerId="LiveId" clId="{7A0D5A91-C31D-4FE3-A688-2C50EC77654C}" dt="2019-03-21T07:28:22.100" v="154" actId="1076"/>
        <pc:sldMkLst>
          <pc:docMk/>
          <pc:sldMk cId="3422475063" sldId="273"/>
        </pc:sldMkLst>
        <pc:spChg chg="mod">
          <ac:chgData name="Im JinSeop" userId="c40f7fbe82cfb90a" providerId="LiveId" clId="{7A0D5A91-C31D-4FE3-A688-2C50EC77654C}" dt="2019-03-21T07:28:22.100" v="154" actId="1076"/>
          <ac:spMkLst>
            <pc:docMk/>
            <pc:sldMk cId="3422475063" sldId="273"/>
            <ac:spMk id="19" creationId="{6230AC83-976C-480C-9BF3-B9135BD50726}"/>
          </ac:spMkLst>
        </pc:spChg>
      </pc:sldChg>
      <pc:sldChg chg="modSp">
        <pc:chgData name="Im JinSeop" userId="c40f7fbe82cfb90a" providerId="LiveId" clId="{7A0D5A91-C31D-4FE3-A688-2C50EC77654C}" dt="2019-03-19T12:44:32.148" v="10" actId="207"/>
        <pc:sldMkLst>
          <pc:docMk/>
          <pc:sldMk cId="4099301703" sldId="278"/>
        </pc:sldMkLst>
        <pc:graphicFrameChg chg="modGraphic">
          <ac:chgData name="Im JinSeop" userId="c40f7fbe82cfb90a" providerId="LiveId" clId="{7A0D5A91-C31D-4FE3-A688-2C50EC77654C}" dt="2019-03-19T12:44:32.148" v="10" actId="207"/>
          <ac:graphicFrameMkLst>
            <pc:docMk/>
            <pc:sldMk cId="4099301703" sldId="278"/>
            <ac:graphicFrameMk id="2" creationId="{2D5932C6-2F67-4472-9130-0C80CEA8ED73}"/>
          </ac:graphicFrameMkLst>
        </pc:graphicFrameChg>
      </pc:sldChg>
      <pc:sldChg chg="modSp">
        <pc:chgData name="Im JinSeop" userId="c40f7fbe82cfb90a" providerId="LiveId" clId="{7A0D5A91-C31D-4FE3-A688-2C50EC77654C}" dt="2019-03-19T12:47:38.365" v="65"/>
        <pc:sldMkLst>
          <pc:docMk/>
          <pc:sldMk cId="1992533794" sldId="279"/>
        </pc:sldMkLst>
        <pc:graphicFrameChg chg="mod">
          <ac:chgData name="Im JinSeop" userId="c40f7fbe82cfb90a" providerId="LiveId" clId="{7A0D5A91-C31D-4FE3-A688-2C50EC77654C}" dt="2019-03-19T12:47:38.365" v="65"/>
          <ac:graphicFrameMkLst>
            <pc:docMk/>
            <pc:sldMk cId="1992533794" sldId="279"/>
            <ac:graphicFrameMk id="3" creationId="{F6204DBE-C044-4B88-9650-E8A77391A21C}"/>
          </ac:graphicFrameMkLst>
        </pc:graphicFrameChg>
      </pc:sldChg>
      <pc:sldChg chg="addSp delSp modSp">
        <pc:chgData name="Im JinSeop" userId="c40f7fbe82cfb90a" providerId="LiveId" clId="{7A0D5A91-C31D-4FE3-A688-2C50EC77654C}" dt="2019-03-21T07:38:04.794" v="156"/>
        <pc:sldMkLst>
          <pc:docMk/>
          <pc:sldMk cId="689946609" sldId="280"/>
        </pc:sldMkLst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5" creationId="{00000000-0000-0000-0000-000000000000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7" creationId="{34BFB7A4-154C-4890-AB16-655EE40743E3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12" creationId="{00000000-0000-0000-0000-000000000000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13" creationId="{A0DCC5FF-4EEA-4D5D-93CD-00B3A58CEDD6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14" creationId="{55F76A11-7E90-4ADD-ADDA-2C79F040FD86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18" creationId="{446ABC95-5C1D-4F29-B39B-389795BB8D6E}"/>
          </ac:spMkLst>
        </pc:spChg>
        <pc:spChg chg="del mod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25" creationId="{B2C8B7C9-BB7D-49F9-961B-9C2DB9D8485C}"/>
          </ac:spMkLst>
        </pc:spChg>
        <pc:spChg chg="del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26" creationId="{78AA6A03-B4E1-420F-9FFC-4C7036934CC6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0" creationId="{5EACE8D4-8E86-4032-A6C0-FEC66DBBDE5A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1" creationId="{39006AB0-85BA-4DCD-BBA5-634F606DBE30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3" creationId="{99ED45B1-8A7A-423F-9A86-FF3DC2030927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7" creationId="{FF95C258-3871-4EA7-A7FD-3465F364DA85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38" creationId="{F1797C4A-54D9-4C1A-9D8B-8A16809B9F88}"/>
          </ac:spMkLst>
        </pc:spChg>
        <pc:spChg chg="del mod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39" creationId="{87D5413F-F1B6-4C9A-8AEE-73754F16FB26}"/>
          </ac:spMkLst>
        </pc:spChg>
        <pc:spChg chg="del mod">
          <ac:chgData name="Im JinSeop" userId="c40f7fbe82cfb90a" providerId="LiveId" clId="{7A0D5A91-C31D-4FE3-A688-2C50EC77654C}" dt="2019-03-21T07:38:00.318" v="155" actId="478"/>
          <ac:spMkLst>
            <pc:docMk/>
            <pc:sldMk cId="689946609" sldId="280"/>
            <ac:spMk id="41" creationId="{6DF8E64D-F8C4-484E-9A9D-A35BDC24DC9D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44" creationId="{4CA42B5C-133B-4B14-A47C-59DDE1F56CB9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47" creationId="{1D39F769-86AC-45B4-A0F4-BD06E25F6146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48" creationId="{8313F248-33F9-4E95-AD3F-E905CB38F57A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55" creationId="{6478D08C-B433-487D-AB0A-B37273911C3A}"/>
          </ac:spMkLst>
        </pc:spChg>
        <pc:spChg chg="add">
          <ac:chgData name="Im JinSeop" userId="c40f7fbe82cfb90a" providerId="LiveId" clId="{7A0D5A91-C31D-4FE3-A688-2C50EC77654C}" dt="2019-03-21T07:38:04.794" v="156"/>
          <ac:spMkLst>
            <pc:docMk/>
            <pc:sldMk cId="689946609" sldId="280"/>
            <ac:spMk id="56" creationId="{8DA32DFF-ACA8-4E41-94AC-194C3BA36A08}"/>
          </ac:spMkLst>
        </pc:spChg>
        <pc:picChg chg="add del mod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" creationId="{1E960B1C-C8A4-4C2B-A9C0-543D70BBF955}"/>
          </ac:picMkLst>
        </pc:picChg>
        <pc:picChg chg="del mod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3" creationId="{C3A5AD2F-F8A3-41E0-9D37-58FADA6D9A8C}"/>
          </ac:picMkLst>
        </pc:picChg>
        <pc:picChg chg="del mod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4" creationId="{FEB4BE3F-CD09-4303-9931-99A54C52B137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34" creationId="{247372AF-381F-4CD8-8F77-F3E9250EDC46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35" creationId="{DDEBEE2C-A36B-413D-85DD-FEDF5995CD9A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36" creationId="{D3A5CFE1-217D-4CF4-B5B7-B744C566DC72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42" creationId="{DEA263B9-C2EA-4774-B60D-7D431A0E0ED0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49" creationId="{FC465AB9-5594-441F-9432-12101FF7218B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51" creationId="{BFFA8141-F1CB-41A0-8A36-405E5E0201DB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53" creationId="{44D44A44-38ED-4E61-B8CD-DCE0246B870B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57" creationId="{A20A56BE-781E-48F9-9A2D-6E410B0D436C}"/>
          </ac:picMkLst>
        </pc:picChg>
        <pc:picChg chg="add">
          <ac:chgData name="Im JinSeop" userId="c40f7fbe82cfb90a" providerId="LiveId" clId="{7A0D5A91-C31D-4FE3-A688-2C50EC77654C}" dt="2019-03-21T07:38:04.794" v="156"/>
          <ac:picMkLst>
            <pc:docMk/>
            <pc:sldMk cId="689946609" sldId="280"/>
            <ac:picMk id="60" creationId="{98188AD3-C14B-44F1-8DA3-F00930AE18CA}"/>
          </ac:picMkLst>
        </pc:picChg>
        <pc:picChg chg="del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1026" creationId="{4D06D18F-5547-40DE-81AE-97B0AC1DB221}"/>
          </ac:picMkLst>
        </pc:picChg>
        <pc:picChg chg="del mod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050" creationId="{C9DF268A-519D-4236-B91E-BB76D1C749A9}"/>
          </ac:picMkLst>
        </pc:picChg>
        <pc:picChg chg="del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052" creationId="{0EBFE822-6DEE-4206-BB77-EEDF36C91A7F}"/>
          </ac:picMkLst>
        </pc:picChg>
        <pc:picChg chg="del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054" creationId="{C024E12C-E47F-4E05-AEC8-052650702954}"/>
          </ac:picMkLst>
        </pc:picChg>
        <pc:picChg chg="del">
          <ac:chgData name="Im JinSeop" userId="c40f7fbe82cfb90a" providerId="LiveId" clId="{7A0D5A91-C31D-4FE3-A688-2C50EC77654C}" dt="2019-03-21T07:38:00.318" v="155" actId="478"/>
          <ac:picMkLst>
            <pc:docMk/>
            <pc:sldMk cId="689946609" sldId="280"/>
            <ac:picMk id="2056" creationId="{A4C46681-FD0C-4FD3-AA5F-08FC0D191600}"/>
          </ac:picMkLst>
        </pc:picChg>
        <pc:cxnChg chg="del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4" creationId="{00000000-0000-0000-0000-000000000000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6" creationId="{D336C13A-343E-4FA8-96FF-82FD4C44ED4C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15" creationId="{A9A1269D-C374-44E2-83D2-5E22411A8336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19" creationId="{77A0A840-AF61-45FB-AE7D-E454E6CAAAFC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22" creationId="{2EA42FCC-79CF-4094-9729-4B712097B41D}"/>
          </ac:cxnSpMkLst>
        </pc:cxnChg>
        <pc:cxnChg chg="add 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27" creationId="{7A3B8D28-40FD-42DC-B77E-0676C7B6BDEA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28" creationId="{44507E95-BAE5-4542-850F-2356F5456274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29" creationId="{22CE015A-0D25-479F-B044-550D264A39E2}"/>
          </ac:cxnSpMkLst>
        </pc:cxnChg>
        <pc:cxnChg chg="add 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32" creationId="{77189475-4084-405D-92B4-9D2AC633B1A4}"/>
          </ac:cxnSpMkLst>
        </pc:cxnChg>
        <pc:cxnChg chg="del mod">
          <ac:chgData name="Im JinSeop" userId="c40f7fbe82cfb90a" providerId="LiveId" clId="{7A0D5A91-C31D-4FE3-A688-2C50EC77654C}" dt="2019-03-21T07:38:00.318" v="155" actId="478"/>
          <ac:cxnSpMkLst>
            <pc:docMk/>
            <pc:sldMk cId="689946609" sldId="280"/>
            <ac:cxnSpMk id="40" creationId="{30EDD511-DDC2-42B7-BA45-62CFC456AB64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43" creationId="{3A2A15B3-FA85-41A6-9C75-611ED68BC2DC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45" creationId="{BEB2BD6B-7B36-4E0C-90B5-39E8AA889A14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46" creationId="{03288BF1-1A11-4083-B45D-B539E79333A5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0" creationId="{1EDF4964-8A99-487A-A7CD-CB6DDCCF2582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2" creationId="{44677989-0E77-499C-8209-9E580953F93F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4" creationId="{5ED2B793-3021-45F0-B219-5D8ADDB5F48E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8" creationId="{D969A6E6-F1BE-4787-BEF3-B2F68DBCB398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59" creationId="{50C43EC1-805D-4331-ADB3-DF44814E7A1F}"/>
          </ac:cxnSpMkLst>
        </pc:cxnChg>
        <pc:cxnChg chg="add">
          <ac:chgData name="Im JinSeop" userId="c40f7fbe82cfb90a" providerId="LiveId" clId="{7A0D5A91-C31D-4FE3-A688-2C50EC77654C}" dt="2019-03-21T07:38:04.794" v="156"/>
          <ac:cxnSpMkLst>
            <pc:docMk/>
            <pc:sldMk cId="689946609" sldId="280"/>
            <ac:cxnSpMk id="61" creationId="{38F686F3-F722-4A24-9E7A-595E503A8687}"/>
          </ac:cxnSpMkLst>
        </pc:cxnChg>
      </pc:sldChg>
      <pc:sldChg chg="modSp">
        <pc:chgData name="Im JinSeop" userId="c40f7fbe82cfb90a" providerId="LiveId" clId="{7A0D5A91-C31D-4FE3-A688-2C50EC77654C}" dt="2019-03-19T12:44:53.779" v="13" actId="6549"/>
        <pc:sldMkLst>
          <pc:docMk/>
          <pc:sldMk cId="2535839192" sldId="283"/>
        </pc:sldMkLst>
        <pc:graphicFrameChg chg="modGraphic">
          <ac:chgData name="Im JinSeop" userId="c40f7fbe82cfb90a" providerId="LiveId" clId="{7A0D5A91-C31D-4FE3-A688-2C50EC77654C}" dt="2019-03-19T12:44:53.779" v="13" actId="6549"/>
          <ac:graphicFrameMkLst>
            <pc:docMk/>
            <pc:sldMk cId="2535839192" sldId="283"/>
            <ac:graphicFrameMk id="3" creationId="{AE524969-6754-4E45-A1CE-9918F9DF008A}"/>
          </ac:graphicFrameMkLst>
        </pc:graphicFrameChg>
      </pc:sldChg>
      <pc:sldChg chg="addSp modSp">
        <pc:chgData name="Im JinSeop" userId="c40f7fbe82cfb90a" providerId="LiveId" clId="{7A0D5A91-C31D-4FE3-A688-2C50EC77654C}" dt="2019-03-19T12:50:04.767" v="103" actId="1076"/>
        <pc:sldMkLst>
          <pc:docMk/>
          <pc:sldMk cId="2773449822" sldId="284"/>
        </pc:sldMkLst>
        <pc:spChg chg="add mod">
          <ac:chgData name="Im JinSeop" userId="c40f7fbe82cfb90a" providerId="LiveId" clId="{7A0D5A91-C31D-4FE3-A688-2C50EC77654C}" dt="2019-03-19T12:49:49.138" v="70" actId="14100"/>
          <ac:spMkLst>
            <pc:docMk/>
            <pc:sldMk cId="2773449822" sldId="284"/>
            <ac:spMk id="20" creationId="{173B5BCC-B646-4122-B688-106019EAA7CD}"/>
          </ac:spMkLst>
        </pc:spChg>
        <pc:spChg chg="add mod">
          <ac:chgData name="Im JinSeop" userId="c40f7fbe82cfb90a" providerId="LiveId" clId="{7A0D5A91-C31D-4FE3-A688-2C50EC77654C}" dt="2019-03-19T12:50:04.767" v="103" actId="1076"/>
          <ac:spMkLst>
            <pc:docMk/>
            <pc:sldMk cId="2773449822" sldId="284"/>
            <ac:spMk id="21" creationId="{157640A7-C56D-430D-B958-EA4EC946FC88}"/>
          </ac:spMkLst>
        </pc:spChg>
      </pc:sldChg>
      <pc:sldChg chg="addSp modSp">
        <pc:chgData name="Im JinSeop" userId="c40f7fbe82cfb90a" providerId="LiveId" clId="{7A0D5A91-C31D-4FE3-A688-2C50EC77654C}" dt="2019-03-21T07:39:32.326" v="204" actId="1076"/>
        <pc:sldMkLst>
          <pc:docMk/>
          <pc:sldMk cId="1321801489" sldId="286"/>
        </pc:sldMkLst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8" creationId="{D4D3DBE1-5650-4025-95C9-40C5DFDE66D1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9" creationId="{174B27DD-723B-4999-9D64-5344CB88D2C5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10" creationId="{1BBA81F5-7F11-4577-9068-63EA4918B2BC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11" creationId="{1EA95F27-7ACC-4A94-AD80-E9A9ABBB002D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16" creationId="{BF733631-BC1D-4806-9544-E80A119AFC6F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17" creationId="{9A339AB5-4305-4921-8BDC-58CC3A69C010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20" creationId="{47D4F23B-D99C-422F-903E-DC04C1643AB8}"/>
          </ac:spMkLst>
        </pc:spChg>
        <pc:spChg chg="mod">
          <ac:chgData name="Im JinSeop" userId="c40f7fbe82cfb90a" providerId="LiveId" clId="{7A0D5A91-C31D-4FE3-A688-2C50EC77654C}" dt="2019-03-21T07:39:22.457" v="201" actId="1076"/>
          <ac:spMkLst>
            <pc:docMk/>
            <pc:sldMk cId="1321801489" sldId="286"/>
            <ac:spMk id="21" creationId="{850FD6D2-A748-4BD7-8E16-97D24EA678FB}"/>
          </ac:spMkLst>
        </pc:spChg>
        <pc:spChg chg="mod">
          <ac:chgData name="Im JinSeop" userId="c40f7fbe82cfb90a" providerId="LiveId" clId="{7A0D5A91-C31D-4FE3-A688-2C50EC77654C}" dt="2019-03-21T07:39:30.102" v="203" actId="1076"/>
          <ac:spMkLst>
            <pc:docMk/>
            <pc:sldMk cId="1321801489" sldId="286"/>
            <ac:spMk id="23" creationId="{2D8A8977-D661-4BEE-BE42-B624DC0EF918}"/>
          </ac:spMkLst>
        </pc:spChg>
        <pc:spChg chg="add mod">
          <ac:chgData name="Im JinSeop" userId="c40f7fbe82cfb90a" providerId="LiveId" clId="{7A0D5A91-C31D-4FE3-A688-2C50EC77654C}" dt="2019-03-21T07:39:16.059" v="199" actId="113"/>
          <ac:spMkLst>
            <pc:docMk/>
            <pc:sldMk cId="1321801489" sldId="286"/>
            <ac:spMk id="24" creationId="{F01C0A67-83C3-49D0-A979-427D3F47F22B}"/>
          </ac:spMkLst>
        </pc:spChg>
        <pc:spChg chg="add mod">
          <ac:chgData name="Im JinSeop" userId="c40f7fbe82cfb90a" providerId="LiveId" clId="{7A0D5A91-C31D-4FE3-A688-2C50EC77654C}" dt="2019-03-21T07:39:32.326" v="204" actId="1076"/>
          <ac:spMkLst>
            <pc:docMk/>
            <pc:sldMk cId="1321801489" sldId="286"/>
            <ac:spMk id="25" creationId="{438463B4-8749-4012-8A5C-E5833B4CC7A5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27" creationId="{C5EF1AA1-BAB6-4264-9E2D-64F91ED65E3F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29" creationId="{7F78CA16-066F-4DFF-B046-85885589C2A0}"/>
          </ac:spMkLst>
        </pc:spChg>
        <pc:spChg chg="mod">
          <ac:chgData name="Im JinSeop" userId="c40f7fbe82cfb90a" providerId="LiveId" clId="{7A0D5A91-C31D-4FE3-A688-2C50EC77654C}" dt="2019-03-21T07:39:26.342" v="202" actId="1076"/>
          <ac:spMkLst>
            <pc:docMk/>
            <pc:sldMk cId="1321801489" sldId="286"/>
            <ac:spMk id="30" creationId="{77BB8518-E534-4301-B3CC-1C77A46754DC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31" creationId="{F78BAF01-05A9-4108-9412-C06C715225B7}"/>
          </ac:spMkLst>
        </pc:spChg>
        <pc:spChg chg="mod">
          <ac:chgData name="Im JinSeop" userId="c40f7fbe82cfb90a" providerId="LiveId" clId="{7A0D5A91-C31D-4FE3-A688-2C50EC77654C}" dt="2019-03-21T07:38:45.112" v="157" actId="255"/>
          <ac:spMkLst>
            <pc:docMk/>
            <pc:sldMk cId="1321801489" sldId="286"/>
            <ac:spMk id="32" creationId="{ECD7836E-F164-43EE-9258-C9378A06A4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5724" y="1611364"/>
            <a:ext cx="6960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</a:t>
            </a:r>
            <a:endParaRPr lang="en-US" altLang="ko-KR" sz="5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54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자기소개서 분석 프로젝트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한이음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요구사항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상세화 필요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0" name="표 15">
            <a:extLst>
              <a:ext uri="{FF2B5EF4-FFF2-40B4-BE49-F238E27FC236}">
                <a16:creationId xmlns:a16="http://schemas.microsoft.com/office/drawing/2014/main" id="{5F754492-328E-4789-BB66-4AA64FDF7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95062"/>
              </p:ext>
            </p:extLst>
          </p:nvPr>
        </p:nvGraphicFramePr>
        <p:xfrm>
          <a:off x="911225" y="1520824"/>
          <a:ext cx="10440988" cy="4754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858">
                  <a:extLst>
                    <a:ext uri="{9D8B030D-6E8A-4147-A177-3AD203B41FA5}">
                      <a16:colId xmlns:a16="http://schemas.microsoft.com/office/drawing/2014/main" val="2864615093"/>
                    </a:ext>
                  </a:extLst>
                </a:gridCol>
                <a:gridCol w="3556932">
                  <a:extLst>
                    <a:ext uri="{9D8B030D-6E8A-4147-A177-3AD203B41FA5}">
                      <a16:colId xmlns:a16="http://schemas.microsoft.com/office/drawing/2014/main" val="988903055"/>
                    </a:ext>
                  </a:extLst>
                </a:gridCol>
                <a:gridCol w="4018326">
                  <a:extLst>
                    <a:ext uri="{9D8B030D-6E8A-4147-A177-3AD203B41FA5}">
                      <a16:colId xmlns:a16="http://schemas.microsoft.com/office/drawing/2014/main" val="853690071"/>
                    </a:ext>
                  </a:extLst>
                </a:gridCol>
                <a:gridCol w="1553872">
                  <a:extLst>
                    <a:ext uri="{9D8B030D-6E8A-4147-A177-3AD203B41FA5}">
                      <a16:colId xmlns:a16="http://schemas.microsoft.com/office/drawing/2014/main" val="570193721"/>
                    </a:ext>
                  </a:extLst>
                </a:gridCol>
              </a:tblGrid>
              <a:tr h="396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요구기술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46732"/>
                  </a:ext>
                </a:extLst>
              </a:tr>
              <a:tr h="3961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회원관리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기업 회원가입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로그인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로그아웃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패스워드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기업 회원가입을 구분하고 별도의 회원관리 기능을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98552"/>
                  </a:ext>
                </a:extLst>
              </a:tr>
              <a:tr h="39617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개인회원 사용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등록 및 편집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778036"/>
                  </a:ext>
                </a:extLst>
              </a:tr>
              <a:tr h="39617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기업회원 사용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회사소개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직무소개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인재상</a:t>
                      </a:r>
                      <a:r>
                        <a:rPr lang="ko-KR" altLang="en-US" sz="1000" dirty="0"/>
                        <a:t> 등록 및 편집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505259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자기소개서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편집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임시저장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비공개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공유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자기소개서를 등록하고 편집 할 수 있는 편의 기능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68910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표절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기존 자기소개서와 비교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반복 단어 </a:t>
                      </a:r>
                      <a:r>
                        <a:rPr lang="en-US" altLang="ko-KR" sz="1000" dirty="0"/>
                        <a:t>5 ~ 10</a:t>
                      </a:r>
                      <a:r>
                        <a:rPr lang="ko-KR" altLang="en-US" sz="1000" dirty="0"/>
                        <a:t>개 존재 시 표절 판정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160830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자기소개서 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토픽 분석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LDA </a:t>
                      </a:r>
                      <a:r>
                        <a:rPr lang="ko-KR" altLang="en-US" sz="1000" dirty="0"/>
                        <a:t>분석을 통한 토픽 모델링 및 요약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NLP, LDA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93404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자기소개서 채점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각 회사가 요구하는 기준에 따른 점수 부여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패기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안정성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통찰력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리더쉽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직무 기준으로 채점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NLP,</a:t>
                      </a:r>
                      <a:r>
                        <a:rPr lang="ko-KR" altLang="en-US" sz="1000" dirty="0"/>
                        <a:t> 패턴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534162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합격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불합격 판정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개인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기업 사용자가 직접 합격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불합격 </a:t>
                      </a:r>
                      <a:r>
                        <a:rPr lang="en-US" altLang="ko-KR" sz="1000" dirty="0"/>
                        <a:t>Tagging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합격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불합격 자소서를 기준으로 </a:t>
                      </a:r>
                      <a:r>
                        <a:rPr lang="ko-KR" altLang="en-US" sz="1000" dirty="0" err="1"/>
                        <a:t>재학습</a:t>
                      </a:r>
                      <a:r>
                        <a:rPr lang="ko-KR" altLang="en-US" sz="1000" dirty="0"/>
                        <a:t> 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NLP, </a:t>
                      </a:r>
                      <a:r>
                        <a:rPr lang="ko-KR" altLang="en-US" sz="1000" dirty="0"/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58735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회사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직무 체계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회사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직무 별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구축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분석에 필요한 </a:t>
                      </a:r>
                      <a:r>
                        <a:rPr lang="en-US" altLang="ko-KR" sz="1000" dirty="0"/>
                        <a:t>Feature </a:t>
                      </a:r>
                      <a:r>
                        <a:rPr lang="ko-KR" altLang="en-US" sz="1000" dirty="0"/>
                        <a:t>를 기준으로 구축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ELK, RDB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59470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성향 체계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구직자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구인자 성향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구축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자기소개서 분석에 필요한 </a:t>
                      </a:r>
                      <a:r>
                        <a:rPr lang="en-US" altLang="ko-KR" sz="1000" dirty="0"/>
                        <a:t>Feature </a:t>
                      </a:r>
                      <a:r>
                        <a:rPr lang="ko-KR" altLang="en-US" sz="1000" dirty="0"/>
                        <a:t>를 기준으로 구축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/>
                        <a:t>ELK, RDB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650712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자기소개서 첨삭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회사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직무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구직자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구인자 성향에 따른 첨삭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자기소개서 분석 후 첨삭 우선순위에 따른 코멘트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NLP, LDA, Django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78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4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방법론 및 아키텍처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방법론</a:t>
            </a:r>
          </a:p>
        </p:txBody>
      </p:sp>
      <p:pic>
        <p:nvPicPr>
          <p:cNvPr id="3076" name="Picture 4" descr="devops agileì ëí ì´ë¯¸ì§ ê²ìê²°ê³¼">
            <a:extLst>
              <a:ext uri="{FF2B5EF4-FFF2-40B4-BE49-F238E27FC236}">
                <a16:creationId xmlns:a16="http://schemas.microsoft.com/office/drawing/2014/main" id="{69F014AB-1C0D-436F-907A-B3E759E2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4" y="4856784"/>
            <a:ext cx="4211381" cy="185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se Study: How to Eliminate Flaws of Waterfall and Agile ...">
            <a:extLst>
              <a:ext uri="{FF2B5EF4-FFF2-40B4-BE49-F238E27FC236}">
                <a16:creationId xmlns:a16="http://schemas.microsoft.com/office/drawing/2014/main" id="{3D05E479-F8EA-4490-9B1C-14ACDBA3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520825"/>
            <a:ext cx="4491281" cy="325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EF19B9-D6C8-4295-B7CE-3CEC7BC4B644}"/>
              </a:ext>
            </a:extLst>
          </p:cNvPr>
          <p:cNvSpPr txBox="1"/>
          <p:nvPr/>
        </p:nvSpPr>
        <p:spPr>
          <a:xfrm>
            <a:off x="6096000" y="1627464"/>
            <a:ext cx="5547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프로젝트 수행 단계 및 각 역할</a:t>
            </a:r>
            <a:r>
              <a:rPr lang="en-US" altLang="ko-KR" b="1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Requirement</a:t>
            </a:r>
            <a:r>
              <a:rPr lang="ko-KR" altLang="en-US" dirty="0"/>
              <a:t> </a:t>
            </a:r>
            <a:r>
              <a:rPr lang="en-US" altLang="ko-KR" dirty="0"/>
              <a:t>&amp;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Requirement : </a:t>
            </a:r>
            <a:r>
              <a:rPr lang="ko-KR" altLang="en-US" dirty="0"/>
              <a:t>전체 참여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Analysis : </a:t>
            </a:r>
            <a:r>
              <a:rPr lang="ko-KR" altLang="en-US" dirty="0"/>
              <a:t>전체 참여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화면설계 </a:t>
            </a:r>
            <a:r>
              <a:rPr lang="en-US" altLang="ko-KR" dirty="0"/>
              <a:t>: </a:t>
            </a:r>
            <a:r>
              <a:rPr lang="ko-KR" altLang="en-US" dirty="0"/>
              <a:t>기획 및 설계자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DB </a:t>
            </a:r>
            <a:r>
              <a:rPr lang="ko-KR" altLang="en-US" dirty="0"/>
              <a:t>설계 </a:t>
            </a:r>
            <a:r>
              <a:rPr lang="en-US" altLang="ko-KR" dirty="0"/>
              <a:t>: </a:t>
            </a: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소프트웨어 설계 </a:t>
            </a:r>
            <a:r>
              <a:rPr lang="en-US" altLang="ko-KR" dirty="0"/>
              <a:t>: </a:t>
            </a: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단위 테스트 </a:t>
            </a:r>
            <a:r>
              <a:rPr lang="en-US" altLang="ko-KR" dirty="0"/>
              <a:t>: </a:t>
            </a: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통합 테스트 </a:t>
            </a:r>
            <a:r>
              <a:rPr lang="en-US" altLang="ko-KR" dirty="0"/>
              <a:t>: </a:t>
            </a:r>
            <a:r>
              <a:rPr lang="ko-KR" altLang="en-US" dirty="0"/>
              <a:t>전체 참여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Implement &amp; Deploy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프로그래머 및 엔지니어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41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방법론</a:t>
            </a:r>
          </a:p>
        </p:txBody>
      </p:sp>
      <p:pic>
        <p:nvPicPr>
          <p:cNvPr id="4098" name="Picture 2" descr="WaterFall agileì ëí ì´ë¯¸ì§ ê²ìê²°ê³¼">
            <a:extLst>
              <a:ext uri="{FF2B5EF4-FFF2-40B4-BE49-F238E27FC236}">
                <a16:creationId xmlns:a16="http://schemas.microsoft.com/office/drawing/2014/main" id="{B1A00018-9BA9-4606-9F85-5C5436BEA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540905"/>
            <a:ext cx="5184775" cy="390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0792A01-503B-47E4-A596-3ED06005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63" y="1520825"/>
            <a:ext cx="3939356" cy="39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방법론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137C56-91CF-483D-97A1-E3B72FB6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23" y="1520825"/>
            <a:ext cx="7197754" cy="51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역할</a:t>
            </a:r>
          </a:p>
        </p:txBody>
      </p:sp>
      <p:graphicFrame>
        <p:nvGraphicFramePr>
          <p:cNvPr id="9" name="표 15">
            <a:extLst>
              <a:ext uri="{FF2B5EF4-FFF2-40B4-BE49-F238E27FC236}">
                <a16:creationId xmlns:a16="http://schemas.microsoft.com/office/drawing/2014/main" id="{EDB41114-8424-4D5A-9121-3D2C72170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47292"/>
              </p:ext>
            </p:extLst>
          </p:nvPr>
        </p:nvGraphicFramePr>
        <p:xfrm>
          <a:off x="911225" y="1520824"/>
          <a:ext cx="10440988" cy="4712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2485">
                  <a:extLst>
                    <a:ext uri="{9D8B030D-6E8A-4147-A177-3AD203B41FA5}">
                      <a16:colId xmlns:a16="http://schemas.microsoft.com/office/drawing/2014/main" val="2864615093"/>
                    </a:ext>
                  </a:extLst>
                </a:gridCol>
                <a:gridCol w="1249960">
                  <a:extLst>
                    <a:ext uri="{9D8B030D-6E8A-4147-A177-3AD203B41FA5}">
                      <a16:colId xmlns:a16="http://schemas.microsoft.com/office/drawing/2014/main" val="988903055"/>
                    </a:ext>
                  </a:extLst>
                </a:gridCol>
                <a:gridCol w="6528543">
                  <a:extLst>
                    <a:ext uri="{9D8B030D-6E8A-4147-A177-3AD203B41FA5}">
                      <a16:colId xmlns:a16="http://schemas.microsoft.com/office/drawing/2014/main" val="853690071"/>
                    </a:ext>
                  </a:extLst>
                </a:gridCol>
              </a:tblGrid>
              <a:tr h="4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역할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846732"/>
                  </a:ext>
                </a:extLst>
              </a:tr>
              <a:tr h="1026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제품설계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디자인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기본적으로 기획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제품설계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디자인은 전체 참여가 원칙이나 기획자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설계자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디자이너는 제품 전체 적인 설계를 주도하고 관련 산출물을 작성한다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98552"/>
                  </a:ext>
                </a:extLst>
              </a:tr>
              <a:tr h="1026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소프트웨어 설계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엔지니어링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개발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소프트웨어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데이터베이스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아키텍처를 설계하고 관련 산출물을 작성한다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설계된 아키텍처에 따라 소프트웨어를 구현한다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778036"/>
                  </a:ext>
                </a:extLst>
              </a:tr>
              <a:tr h="2242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Product </a:t>
                      </a:r>
                      <a:r>
                        <a:rPr lang="en-US" altLang="ko-KR" sz="1600" dirty="0" err="1"/>
                        <a:t>BackLog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Sprint </a:t>
                      </a:r>
                      <a:r>
                        <a:rPr lang="en-US" altLang="ko-KR" sz="1600" dirty="0" err="1"/>
                        <a:t>BackLog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일정 및 변경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본격적인 개발이 시작되면 기획자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제품설계자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디자이너는 관련 기능에 대한 지속적인 확인 작업을 수행한다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제품설계에 따른 내용이 정상적으로 반영되었는지 확인한다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600" dirty="0"/>
                        <a:t>변경이 필요한 경우 소프트웨어 개발팀과 협의하여 변경을 적용하고 관련 산출물을 업데이트 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기획서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제품설계서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화면 디자인 산출물을 업데이트 하고 관리한다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50525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878DDE-1A27-4D6C-9F36-D83F3F3BBC5A}"/>
              </a:ext>
            </a:extLst>
          </p:cNvPr>
          <p:cNvSpPr txBox="1"/>
          <p:nvPr/>
        </p:nvSpPr>
        <p:spPr>
          <a:xfrm>
            <a:off x="911225" y="6235941"/>
            <a:ext cx="1044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임의의 역할 지정이며 협의를 통해 역할 재분배 예정</a:t>
            </a:r>
          </a:p>
        </p:txBody>
      </p:sp>
    </p:spTree>
    <p:extLst>
      <p:ext uri="{BB962C8B-B14F-4D97-AF65-F5344CB8AC3E}">
        <p14:creationId xmlns:p14="http://schemas.microsoft.com/office/powerpoint/2010/main" val="23792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단계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C74BBD-CE5A-48ED-932B-01A27290F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95359"/>
              </p:ext>
            </p:extLst>
          </p:nvPr>
        </p:nvGraphicFramePr>
        <p:xfrm>
          <a:off x="455532" y="1546620"/>
          <a:ext cx="11213955" cy="43349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2572">
                  <a:extLst>
                    <a:ext uri="{9D8B030D-6E8A-4147-A177-3AD203B41FA5}">
                      <a16:colId xmlns:a16="http://schemas.microsoft.com/office/drawing/2014/main" val="1582072555"/>
                    </a:ext>
                  </a:extLst>
                </a:gridCol>
                <a:gridCol w="2877668">
                  <a:extLst>
                    <a:ext uri="{9D8B030D-6E8A-4147-A177-3AD203B41FA5}">
                      <a16:colId xmlns:a16="http://schemas.microsoft.com/office/drawing/2014/main" val="2187831067"/>
                    </a:ext>
                  </a:extLst>
                </a:gridCol>
                <a:gridCol w="2155971">
                  <a:extLst>
                    <a:ext uri="{9D8B030D-6E8A-4147-A177-3AD203B41FA5}">
                      <a16:colId xmlns:a16="http://schemas.microsoft.com/office/drawing/2014/main" val="2094752260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1781286232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864213672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3982248190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3405636358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2054485189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890668974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4098728820"/>
                    </a:ext>
                  </a:extLst>
                </a:gridCol>
                <a:gridCol w="672218">
                  <a:extLst>
                    <a:ext uri="{9D8B030D-6E8A-4147-A177-3AD203B41FA5}">
                      <a16:colId xmlns:a16="http://schemas.microsoft.com/office/drawing/2014/main" val="1739424203"/>
                    </a:ext>
                  </a:extLst>
                </a:gridCol>
              </a:tblGrid>
              <a:tr h="30286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구분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추진내용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담당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추진일정 </a:t>
                      </a:r>
                      <a:r>
                        <a:rPr lang="en-US" altLang="ko-KR" sz="1200" kern="0" spc="0" dirty="0">
                          <a:effectLst/>
                        </a:rPr>
                        <a:t>(2020-04-20 ~ 2020-11-31)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6077"/>
                  </a:ext>
                </a:extLst>
              </a:tr>
              <a:tr h="367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월</a:t>
                      </a:r>
                    </a:p>
                  </a:txBody>
                  <a:tcPr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504952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계획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요구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서비스 기획 및 분석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수행계획서 등록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930809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분석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분석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아키텍처 분석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71418"/>
                  </a:ext>
                </a:extLst>
              </a:tr>
              <a:tr h="33517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설계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아키텍처 수립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29492"/>
                  </a:ext>
                </a:extLst>
              </a:tr>
              <a:tr h="33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화면 설계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08122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개발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구축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챗봇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구현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검증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구현내용 확인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핵심 기능 중심으로 반복 개발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역할에 따라 검증 개발 반복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4935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중간보고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보고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한이음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중간보고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중간보고서 작성 및 산출물 등록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021972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테스트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검증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검증 및 기능 테스트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91413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종료보고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[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완료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]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한이음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종료보고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종료 보고서 작성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전체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6214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C33CC9-3426-46C9-B59E-26A6B9023E88}"/>
              </a:ext>
            </a:extLst>
          </p:cNvPr>
          <p:cNvSpPr txBox="1"/>
          <p:nvPr/>
        </p:nvSpPr>
        <p:spPr>
          <a:xfrm>
            <a:off x="455532" y="5881586"/>
            <a:ext cx="10668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회의실 예약 </a:t>
            </a:r>
            <a:r>
              <a:rPr lang="en-US" altLang="ko-KR" sz="1600" dirty="0"/>
              <a:t>: </a:t>
            </a:r>
            <a:r>
              <a:rPr lang="ko-KR" altLang="en-US" sz="1600" dirty="0"/>
              <a:t>팀장 </a:t>
            </a:r>
            <a:r>
              <a:rPr lang="en-US" altLang="ko-KR" sz="1600" dirty="0"/>
              <a:t>(</a:t>
            </a:r>
            <a:r>
              <a:rPr lang="ko-KR" altLang="en-US" sz="1600" dirty="0"/>
              <a:t>매월 미팅 일주일전 예약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회의록 등록 </a:t>
            </a:r>
            <a:r>
              <a:rPr lang="en-US" altLang="ko-KR" sz="1600" dirty="0"/>
              <a:t>: </a:t>
            </a:r>
            <a:r>
              <a:rPr lang="ko-KR" altLang="en-US" sz="1600" dirty="0"/>
              <a:t>팀원 로테이션 </a:t>
            </a:r>
            <a:r>
              <a:rPr lang="en-US" altLang="ko-KR" sz="1600" dirty="0"/>
              <a:t>(</a:t>
            </a:r>
            <a:r>
              <a:rPr lang="ko-KR" altLang="en-US" sz="1600" dirty="0"/>
              <a:t>사진 </a:t>
            </a:r>
            <a:r>
              <a:rPr lang="en-US" altLang="ko-KR" sz="1600" dirty="0"/>
              <a:t>+ </a:t>
            </a:r>
            <a:r>
              <a:rPr lang="ko-KR" altLang="en-US" sz="1600" dirty="0"/>
              <a:t>회의록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AWS </a:t>
            </a:r>
            <a:r>
              <a:rPr lang="ko-KR" altLang="en-US" sz="1600" dirty="0"/>
              <a:t>신청 </a:t>
            </a:r>
            <a:r>
              <a:rPr lang="en-US" altLang="ko-KR" sz="1600" dirty="0"/>
              <a:t>: </a:t>
            </a:r>
            <a:r>
              <a:rPr lang="ko-KR" altLang="en-US" sz="1600" dirty="0"/>
              <a:t>팀장</a:t>
            </a:r>
          </a:p>
        </p:txBody>
      </p:sp>
    </p:spTree>
    <p:extLst>
      <p:ext uri="{BB962C8B-B14F-4D97-AF65-F5344CB8AC3E}">
        <p14:creationId xmlns:p14="http://schemas.microsoft.com/office/powerpoint/2010/main" val="409930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산출물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8CA473-AA1D-4CF9-B93A-B6F8E6A58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03871"/>
              </p:ext>
            </p:extLst>
          </p:nvPr>
        </p:nvGraphicFramePr>
        <p:xfrm>
          <a:off x="911224" y="1530146"/>
          <a:ext cx="10553945" cy="4515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484">
                  <a:extLst>
                    <a:ext uri="{9D8B030D-6E8A-4147-A177-3AD203B41FA5}">
                      <a16:colId xmlns:a16="http://schemas.microsoft.com/office/drawing/2014/main" val="1165257020"/>
                    </a:ext>
                  </a:extLst>
                </a:gridCol>
                <a:gridCol w="4461468">
                  <a:extLst>
                    <a:ext uri="{9D8B030D-6E8A-4147-A177-3AD203B41FA5}">
                      <a16:colId xmlns:a16="http://schemas.microsoft.com/office/drawing/2014/main" val="2297480342"/>
                    </a:ext>
                  </a:extLst>
                </a:gridCol>
                <a:gridCol w="1868993">
                  <a:extLst>
                    <a:ext uri="{9D8B030D-6E8A-4147-A177-3AD203B41FA5}">
                      <a16:colId xmlns:a16="http://schemas.microsoft.com/office/drawing/2014/main" val="2646658758"/>
                    </a:ext>
                  </a:extLst>
                </a:gridCol>
              </a:tblGrid>
              <a:tr h="519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산출물 목록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86144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요구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분석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/>
                        <a:t>요구분석 및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01.</a:t>
                      </a:r>
                      <a:r>
                        <a:rPr lang="ko-KR" altLang="en-US" dirty="0"/>
                        <a:t>요구사항정의서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02.WBS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27148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설계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/>
                        <a:t>아키텍처 수립 및 화면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03.</a:t>
                      </a:r>
                      <a:r>
                        <a:rPr lang="ko-KR" altLang="en-US" dirty="0"/>
                        <a:t>아키텍처 정의서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04.</a:t>
                      </a:r>
                      <a:r>
                        <a:rPr lang="ko-KR" altLang="en-US" dirty="0"/>
                        <a:t>화면 설계서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614389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설계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/>
                        <a:t>분석 방법 기획 및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05.</a:t>
                      </a:r>
                      <a:r>
                        <a:rPr lang="ko-KR" altLang="en-US" dirty="0"/>
                        <a:t>데이터 정의서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06.</a:t>
                      </a:r>
                      <a:r>
                        <a:rPr lang="ko-KR" altLang="en-US" dirty="0"/>
                        <a:t>탐색적 분석 결과서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11752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중간보고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/>
                        <a:t>한이음</a:t>
                      </a:r>
                      <a:r>
                        <a:rPr lang="ko-KR" altLang="en-US" dirty="0"/>
                        <a:t> 중간 보고서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04891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구축</a:t>
                      </a:r>
                      <a:r>
                        <a:rPr lang="en-US" altLang="ko-KR" dirty="0"/>
                        <a:t>]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구축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02.WBS, 04.</a:t>
                      </a:r>
                      <a:r>
                        <a:rPr lang="ko-KR" altLang="en-US" dirty="0"/>
                        <a:t>화면설계서 최신화</a:t>
                      </a:r>
                      <a:endParaRPr lang="en-US" alt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35922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검증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테스트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29456"/>
                  </a:ext>
                </a:extLst>
              </a:tr>
              <a:tr h="519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종료보고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한이음</a:t>
                      </a:r>
                      <a:r>
                        <a:rPr lang="ko-KR" altLang="en-US" dirty="0"/>
                        <a:t> 완료 보고서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590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CEB361-BF54-4D14-815E-354905E59DC8}"/>
              </a:ext>
            </a:extLst>
          </p:cNvPr>
          <p:cNvSpPr txBox="1"/>
          <p:nvPr/>
        </p:nvSpPr>
        <p:spPr>
          <a:xfrm>
            <a:off x="911225" y="6082053"/>
            <a:ext cx="1066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위 목록은 기본적 산출물이며 상황에 따라 산출물이 추가 될 수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253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CE015A-0D25-479F-B044-550D264A39E2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ACE8D4-8E86-4032-A6C0-FEC66DBBDE5A}"/>
              </a:ext>
            </a:extLst>
          </p:cNvPr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06AB0-85BA-4DCD-BBA5-634F606DBE3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D45B1-8A7A-423F-9A86-FF3DC2030927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아키텍처 및 기술</a:t>
            </a:r>
          </a:p>
        </p:txBody>
      </p:sp>
      <p:pic>
        <p:nvPicPr>
          <p:cNvPr id="34" name="Picture 4" descr="elastic stackì ëí ì´ë¯¸ì§ ê²ìê²°ê³¼">
            <a:extLst>
              <a:ext uri="{FF2B5EF4-FFF2-40B4-BE49-F238E27FC236}">
                <a16:creationId xmlns:a16="http://schemas.microsoft.com/office/drawing/2014/main" id="{247372AF-381F-4CD8-8F77-F3E9250ED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62" y="1989085"/>
            <a:ext cx="7271625" cy="232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ê´ë ¨ ì´ë¯¸ì§">
            <a:extLst>
              <a:ext uri="{FF2B5EF4-FFF2-40B4-BE49-F238E27FC236}">
                <a16:creationId xmlns:a16="http://schemas.microsoft.com/office/drawing/2014/main" id="{D3A5CFE1-217D-4CF4-B5B7-B744C566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14" y="5454568"/>
            <a:ext cx="1661254" cy="89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F95C258-3871-4EA7-A7FD-3465F364DA85}"/>
              </a:ext>
            </a:extLst>
          </p:cNvPr>
          <p:cNvSpPr txBox="1"/>
          <p:nvPr/>
        </p:nvSpPr>
        <p:spPr>
          <a:xfrm>
            <a:off x="416372" y="2086305"/>
            <a:ext cx="1446601" cy="170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수집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저장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97C4A-54D9-4C1A-9D8B-8A16809B9F88}"/>
              </a:ext>
            </a:extLst>
          </p:cNvPr>
          <p:cNvSpPr txBox="1"/>
          <p:nvPr/>
        </p:nvSpPr>
        <p:spPr>
          <a:xfrm>
            <a:off x="416372" y="5212008"/>
            <a:ext cx="1446601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</a:t>
            </a:r>
            <a:endParaRPr lang="en-US" altLang="ko-KR" sz="24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A42B5C-133B-4B14-A47C-59DDE1F56CB9}"/>
              </a:ext>
            </a:extLst>
          </p:cNvPr>
          <p:cNvSpPr/>
          <p:nvPr/>
        </p:nvSpPr>
        <p:spPr>
          <a:xfrm>
            <a:off x="5399951" y="1800435"/>
            <a:ext cx="2207172" cy="1603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EB2BD6B-7B36-4E0C-90B5-39E8AA889A14}"/>
              </a:ext>
            </a:extLst>
          </p:cNvPr>
          <p:cNvCxnSpPr>
            <a:cxnSpLocks/>
            <a:stCxn id="36" idx="0"/>
            <a:endCxn id="44" idx="2"/>
          </p:cNvCxnSpPr>
          <p:nvPr/>
        </p:nvCxnSpPr>
        <p:spPr>
          <a:xfrm rot="5400000" flipH="1" flipV="1">
            <a:off x="4436594" y="3387625"/>
            <a:ext cx="2050691" cy="20831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313F248-33F9-4E95-AD3F-E905CB38F57A}"/>
              </a:ext>
            </a:extLst>
          </p:cNvPr>
          <p:cNvSpPr txBox="1"/>
          <p:nvPr/>
        </p:nvSpPr>
        <p:spPr>
          <a:xfrm>
            <a:off x="4445826" y="4438062"/>
            <a:ext cx="835509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en-US" altLang="ko-KR" sz="1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</a:t>
            </a:r>
            <a:r>
              <a:rPr lang="ko-KR" altLang="en-US" sz="1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연계</a:t>
            </a:r>
            <a:endParaRPr lang="en-US" altLang="ko-KR" sz="1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FC465AB9-5594-441F-9432-12101FF72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771" y="4228507"/>
            <a:ext cx="1630093" cy="603738"/>
          </a:xfrm>
          <a:prstGeom prst="rect">
            <a:avLst/>
          </a:prstGeom>
        </p:spPr>
      </p:pic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EDF4964-8A99-487A-A7CD-CB6DDCCF2582}"/>
              </a:ext>
            </a:extLst>
          </p:cNvPr>
          <p:cNvCxnSpPr>
            <a:cxnSpLocks/>
            <a:stCxn id="49" idx="1"/>
            <a:endCxn id="44" idx="2"/>
          </p:cNvCxnSpPr>
          <p:nvPr/>
        </p:nvCxnSpPr>
        <p:spPr>
          <a:xfrm rot="10800000">
            <a:off x="6503537" y="3403878"/>
            <a:ext cx="3193234" cy="11264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nguageì ëí ì´ë¯¸ì§ ê²ìê²°ê³¼">
            <a:extLst>
              <a:ext uri="{FF2B5EF4-FFF2-40B4-BE49-F238E27FC236}">
                <a16:creationId xmlns:a16="http://schemas.microsoft.com/office/drawing/2014/main" id="{BFFA8141-F1CB-41A0-8A36-405E5E020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816" y="1753649"/>
            <a:ext cx="1918002" cy="102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4677989-0E77-499C-8209-9E580953F93F}"/>
              </a:ext>
            </a:extLst>
          </p:cNvPr>
          <p:cNvCxnSpPr>
            <a:cxnSpLocks/>
            <a:stCxn id="51" idx="0"/>
            <a:endCxn id="44" idx="0"/>
          </p:cNvCxnSpPr>
          <p:nvPr/>
        </p:nvCxnSpPr>
        <p:spPr>
          <a:xfrm rot="16200000" flipH="1" flipV="1">
            <a:off x="8484284" y="-227098"/>
            <a:ext cx="46786" cy="4008280"/>
          </a:xfrm>
          <a:prstGeom prst="bentConnector3">
            <a:avLst>
              <a:gd name="adj1" fmla="val -4886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4" descr="biorhythmì ëí ì´ë¯¸ì§ ê²ìê²°ê³¼">
            <a:extLst>
              <a:ext uri="{FF2B5EF4-FFF2-40B4-BE49-F238E27FC236}">
                <a16:creationId xmlns:a16="http://schemas.microsoft.com/office/drawing/2014/main" id="{44D44A44-38ED-4E61-B8CD-DCE0246B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00" y="2961819"/>
            <a:ext cx="2047009" cy="108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ED2B793-3021-45F0-B219-5D8ADDB5F48E}"/>
              </a:ext>
            </a:extLst>
          </p:cNvPr>
          <p:cNvCxnSpPr>
            <a:cxnSpLocks/>
            <a:stCxn id="53" idx="1"/>
            <a:endCxn id="44" idx="2"/>
          </p:cNvCxnSpPr>
          <p:nvPr/>
        </p:nvCxnSpPr>
        <p:spPr>
          <a:xfrm rot="10800000">
            <a:off x="6503538" y="3403877"/>
            <a:ext cx="2994863" cy="1011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78D08C-B433-487D-AB0A-B37273911C3A}"/>
              </a:ext>
            </a:extLst>
          </p:cNvPr>
          <p:cNvSpPr/>
          <p:nvPr/>
        </p:nvSpPr>
        <p:spPr>
          <a:xfrm>
            <a:off x="9122485" y="1298863"/>
            <a:ext cx="2743200" cy="447374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20A56BE-781E-48F9-9A2D-6E410B0D4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5937" y="4969979"/>
            <a:ext cx="1863777" cy="368804"/>
          </a:xfrm>
          <a:prstGeom prst="rect">
            <a:avLst/>
          </a:prstGeom>
        </p:spPr>
      </p:pic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50C43EC1-805D-4331-ADB3-DF44814E7A1F}"/>
              </a:ext>
            </a:extLst>
          </p:cNvPr>
          <p:cNvCxnSpPr>
            <a:cxnSpLocks/>
            <a:stCxn id="57" idx="2"/>
            <a:endCxn id="36" idx="2"/>
          </p:cNvCxnSpPr>
          <p:nvPr/>
        </p:nvCxnSpPr>
        <p:spPr>
          <a:xfrm rot="16200000" flipH="1">
            <a:off x="3033839" y="4962769"/>
            <a:ext cx="1010489" cy="1762515"/>
          </a:xfrm>
          <a:prstGeom prst="bentConnector3">
            <a:avLst>
              <a:gd name="adj1" fmla="val 12262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 descr="ë ì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98188AD3-C14B-44F1-8DA3-F00930AE1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202" y="5070235"/>
            <a:ext cx="2081766" cy="5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38F686F3-F722-4A24-9E7A-595E503A8687}"/>
              </a:ext>
            </a:extLst>
          </p:cNvPr>
          <p:cNvCxnSpPr>
            <a:cxnSpLocks/>
            <a:stCxn id="60" idx="1"/>
            <a:endCxn id="44" idx="2"/>
          </p:cNvCxnSpPr>
          <p:nvPr/>
        </p:nvCxnSpPr>
        <p:spPr>
          <a:xfrm rot="10800000">
            <a:off x="6503538" y="3403877"/>
            <a:ext cx="2949665" cy="19349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4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CE015A-0D25-479F-B044-550D264A39E2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ACE8D4-8E86-4032-A6C0-FEC66DBBDE5A}"/>
              </a:ext>
            </a:extLst>
          </p:cNvPr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06AB0-85BA-4DCD-BBA5-634F606DBE3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D45B1-8A7A-423F-9A86-FF3DC2030927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아키텍처 및 기술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A3F90D7-8E4B-44B7-A635-BF64B0A9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66822"/>
              </p:ext>
            </p:extLst>
          </p:nvPr>
        </p:nvGraphicFramePr>
        <p:xfrm>
          <a:off x="455532" y="1433415"/>
          <a:ext cx="11290352" cy="4684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588">
                  <a:extLst>
                    <a:ext uri="{9D8B030D-6E8A-4147-A177-3AD203B41FA5}">
                      <a16:colId xmlns:a16="http://schemas.microsoft.com/office/drawing/2014/main" val="2868291595"/>
                    </a:ext>
                  </a:extLst>
                </a:gridCol>
                <a:gridCol w="2822588">
                  <a:extLst>
                    <a:ext uri="{9D8B030D-6E8A-4147-A177-3AD203B41FA5}">
                      <a16:colId xmlns:a16="http://schemas.microsoft.com/office/drawing/2014/main" val="1445728070"/>
                    </a:ext>
                  </a:extLst>
                </a:gridCol>
                <a:gridCol w="2822588">
                  <a:extLst>
                    <a:ext uri="{9D8B030D-6E8A-4147-A177-3AD203B41FA5}">
                      <a16:colId xmlns:a16="http://schemas.microsoft.com/office/drawing/2014/main" val="2383414587"/>
                    </a:ext>
                  </a:extLst>
                </a:gridCol>
                <a:gridCol w="2822588">
                  <a:extLst>
                    <a:ext uri="{9D8B030D-6E8A-4147-A177-3AD203B41FA5}">
                      <a16:colId xmlns:a16="http://schemas.microsoft.com/office/drawing/2014/main" val="3929014618"/>
                    </a:ext>
                  </a:extLst>
                </a:gridCol>
              </a:tblGrid>
              <a:tr h="4726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/>
                        <a:t>Front </a:t>
                      </a:r>
                      <a:r>
                        <a:rPr lang="ko-KR" altLang="en-US" sz="1400" b="1" dirty="0"/>
                        <a:t>레이어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모바일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웹 </a:t>
                      </a:r>
                      <a:r>
                        <a:rPr lang="en-US" altLang="ko-KR" sz="1400" b="1" dirty="0" err="1"/>
                        <a:t>BackEnd</a:t>
                      </a:r>
                      <a:r>
                        <a:rPr lang="ko-KR" altLang="en-US" sz="1400" b="1" dirty="0"/>
                        <a:t>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검색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기계학습 레이어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9220934"/>
                  </a:ext>
                </a:extLst>
              </a:tr>
              <a:tr h="42120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6686190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C97BB3BC-FD87-44B1-B922-A065EFADA1F8}"/>
              </a:ext>
            </a:extLst>
          </p:cNvPr>
          <p:cNvSpPr/>
          <p:nvPr/>
        </p:nvSpPr>
        <p:spPr>
          <a:xfrm>
            <a:off x="243098" y="3347672"/>
            <a:ext cx="768826" cy="63176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02E2E5-A9C8-4B39-B9C2-294A67D27B6F}"/>
              </a:ext>
            </a:extLst>
          </p:cNvPr>
          <p:cNvSpPr/>
          <p:nvPr/>
        </p:nvSpPr>
        <p:spPr>
          <a:xfrm>
            <a:off x="1433344" y="2840605"/>
            <a:ext cx="1330037" cy="1645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웹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모바일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사이트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(BootStrap4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React.js, Vue.js, </a:t>
            </a:r>
            <a:r>
              <a:rPr lang="en-US" altLang="ko-KR" sz="1400" dirty="0" err="1">
                <a:solidFill>
                  <a:schemeClr val="tx1"/>
                </a:solidFill>
              </a:rPr>
              <a:t>Jquery</a:t>
            </a:r>
            <a:r>
              <a:rPr lang="en-US" altLang="ko-KR" sz="1400" dirty="0">
                <a:solidFill>
                  <a:schemeClr val="tx1"/>
                </a:solidFill>
              </a:rPr>
              <a:t>, Ajax)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7CE021-BD86-4A9B-9B04-88643D19A912}"/>
              </a:ext>
            </a:extLst>
          </p:cNvPr>
          <p:cNvSpPr/>
          <p:nvPr/>
        </p:nvSpPr>
        <p:spPr>
          <a:xfrm>
            <a:off x="3534616" y="2501761"/>
            <a:ext cx="2374027" cy="1096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Python Django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D8C43799-51A4-416B-8D50-A206118507AF}"/>
              </a:ext>
            </a:extLst>
          </p:cNvPr>
          <p:cNvSpPr/>
          <p:nvPr/>
        </p:nvSpPr>
        <p:spPr>
          <a:xfrm>
            <a:off x="3534616" y="3965172"/>
            <a:ext cx="2374026" cy="174174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Postgresql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데이터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자기소개서 관련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직무 데이터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 성향 데이터</a:t>
            </a:r>
          </a:p>
        </p:txBody>
      </p:sp>
      <p:sp>
        <p:nvSpPr>
          <p:cNvPr id="18" name="순서도: 자기 디스크 17">
            <a:extLst>
              <a:ext uri="{FF2B5EF4-FFF2-40B4-BE49-F238E27FC236}">
                <a16:creationId xmlns:a16="http://schemas.microsoft.com/office/drawing/2014/main" id="{C9427795-B470-42EA-8075-079D935B9B58}"/>
              </a:ext>
            </a:extLst>
          </p:cNvPr>
          <p:cNvSpPr/>
          <p:nvPr/>
        </p:nvSpPr>
        <p:spPr>
          <a:xfrm>
            <a:off x="6355402" y="3043546"/>
            <a:ext cx="2374026" cy="15617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분석 대상 데이터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3483C9-D56C-4F07-8691-5F4724B58154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011924" y="3663555"/>
            <a:ext cx="4214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43BDB77-8218-480F-8C4F-18D86AC63BF1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 flipV="1">
            <a:off x="2763381" y="2501761"/>
            <a:ext cx="1958249" cy="1161794"/>
          </a:xfrm>
          <a:prstGeom prst="bentConnector4">
            <a:avLst>
              <a:gd name="adj1" fmla="val 19692"/>
              <a:gd name="adj2" fmla="val 11967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4E97817-FA8C-4CC4-A65B-CD345776265E}"/>
              </a:ext>
            </a:extLst>
          </p:cNvPr>
          <p:cNvCxnSpPr>
            <a:cxnSpLocks/>
            <a:stCxn id="15" idx="2"/>
            <a:endCxn id="7" idx="1"/>
          </p:cNvCxnSpPr>
          <p:nvPr/>
        </p:nvCxnSpPr>
        <p:spPr>
          <a:xfrm flipH="1">
            <a:off x="4721629" y="3597792"/>
            <a:ext cx="1" cy="367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20B27F7-DDF2-43B4-9544-49C9C02D495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908643" y="3043546"/>
            <a:ext cx="1633772" cy="6231"/>
          </a:xfrm>
          <a:prstGeom prst="bentConnector4">
            <a:avLst>
              <a:gd name="adj1" fmla="val 21136"/>
              <a:gd name="adj2" fmla="val 1246374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77F2BAA-D327-4842-AB8D-A199B2EDF161}"/>
              </a:ext>
            </a:extLst>
          </p:cNvPr>
          <p:cNvCxnSpPr>
            <a:cxnSpLocks/>
            <a:stCxn id="18" idx="3"/>
            <a:endCxn id="45" idx="1"/>
          </p:cNvCxnSpPr>
          <p:nvPr/>
        </p:nvCxnSpPr>
        <p:spPr>
          <a:xfrm rot="5400000" flipH="1" flipV="1">
            <a:off x="7918678" y="3491351"/>
            <a:ext cx="737636" cy="1490163"/>
          </a:xfrm>
          <a:prstGeom prst="bentConnector4">
            <a:avLst>
              <a:gd name="adj1" fmla="val -30991"/>
              <a:gd name="adj2" fmla="val 89828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E778818-68D0-4F9D-8BD0-C51A43E7D419}"/>
              </a:ext>
            </a:extLst>
          </p:cNvPr>
          <p:cNvCxnSpPr>
            <a:cxnSpLocks/>
            <a:stCxn id="7" idx="3"/>
            <a:endCxn id="45" idx="2"/>
          </p:cNvCxnSpPr>
          <p:nvPr/>
        </p:nvCxnSpPr>
        <p:spPr>
          <a:xfrm rot="5400000" flipH="1" flipV="1">
            <a:off x="7511060" y="2896337"/>
            <a:ext cx="21146" cy="5600008"/>
          </a:xfrm>
          <a:prstGeom prst="bentConnector3">
            <a:avLst>
              <a:gd name="adj1" fmla="val -1081056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97A4E1-AE36-4C36-8960-602C3D84CC2F}"/>
              </a:ext>
            </a:extLst>
          </p:cNvPr>
          <p:cNvSpPr/>
          <p:nvPr/>
        </p:nvSpPr>
        <p:spPr>
          <a:xfrm>
            <a:off x="138521" y="6118161"/>
            <a:ext cx="11914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- http://blog.naver.com/PostView.nhn?blogId=passthejob1&amp;logNo=221392320080&amp;categoryNo=7&amp;parentCategoryNo=0&amp;viewDate=&amp;currentPage=1&amp;postListTopCurrentPage=1&amp;from=search</a:t>
            </a:r>
          </a:p>
          <a:p>
            <a:r>
              <a:rPr lang="en-US" altLang="ko-KR" sz="1000" dirty="0"/>
              <a:t>- https://www.hankookilbo.com/News/Read/201804161792589016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81F1EE-A43B-4F8A-8D3B-4658262B8FB1}"/>
              </a:ext>
            </a:extLst>
          </p:cNvPr>
          <p:cNvSpPr/>
          <p:nvPr/>
        </p:nvSpPr>
        <p:spPr>
          <a:xfrm>
            <a:off x="9032578" y="2049461"/>
            <a:ext cx="2578117" cy="3636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기계학습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딥러닝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DB1497A-C7E4-461B-BB5E-FB5AF1870C62}"/>
              </a:ext>
            </a:extLst>
          </p:cNvPr>
          <p:cNvGrpSpPr/>
          <p:nvPr/>
        </p:nvGrpSpPr>
        <p:grpSpPr>
          <a:xfrm>
            <a:off x="9133122" y="2614609"/>
            <a:ext cx="2377028" cy="3008730"/>
            <a:chOff x="9316814" y="2763411"/>
            <a:chExt cx="2377028" cy="300873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01E7542-7F38-4126-800A-7C687FF1CDE8}"/>
                </a:ext>
              </a:extLst>
            </p:cNvPr>
            <p:cNvSpPr/>
            <p:nvPr/>
          </p:nvSpPr>
          <p:spPr>
            <a:xfrm>
              <a:off x="9319815" y="27634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NLP, LDA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316052C-93AF-48EE-AA94-A3570504B763}"/>
                </a:ext>
              </a:extLst>
            </p:cNvPr>
            <p:cNvSpPr/>
            <p:nvPr/>
          </p:nvSpPr>
          <p:spPr>
            <a:xfrm>
              <a:off x="9318109" y="3359416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Train, Test, Validation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FF91966-AB28-4B2C-A269-B9EA6BE20DFA}"/>
                </a:ext>
              </a:extLst>
            </p:cNvPr>
            <p:cNvSpPr/>
            <p:nvPr/>
          </p:nvSpPr>
          <p:spPr>
            <a:xfrm>
              <a:off x="9318109" y="396047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Classification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AE4DA0D-6C1C-4D33-BB6B-44AEB96E0671}"/>
                </a:ext>
              </a:extLst>
            </p:cNvPr>
            <p:cNvSpPr/>
            <p:nvPr/>
          </p:nvSpPr>
          <p:spPr>
            <a:xfrm>
              <a:off x="9318108" y="456370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Pattern Analysis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5740D8A-1C09-4717-A454-D72C18226FBE}"/>
                </a:ext>
              </a:extLst>
            </p:cNvPr>
            <p:cNvSpPr/>
            <p:nvPr/>
          </p:nvSpPr>
          <p:spPr>
            <a:xfrm>
              <a:off x="9316814" y="5168911"/>
              <a:ext cx="2374027" cy="6032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Model Predict &amp; Evaluate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70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조직구성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팀빌딩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Picture 4" descr="ê´ë ¨ ì´ë¯¸ì§">
            <a:extLst>
              <a:ext uri="{FF2B5EF4-FFF2-40B4-BE49-F238E27FC236}">
                <a16:creationId xmlns:a16="http://schemas.microsoft.com/office/drawing/2014/main" id="{9576EF06-0BD9-4A61-9BF4-10691777B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532770"/>
            <a:ext cx="2501166" cy="42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ê´ë ¨ ì´ë¯¸ì§">
            <a:extLst>
              <a:ext uri="{FF2B5EF4-FFF2-40B4-BE49-F238E27FC236}">
                <a16:creationId xmlns:a16="http://schemas.microsoft.com/office/drawing/2014/main" id="{FA37AADF-A331-4B4F-BB9A-78E08AF1A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517" y="1532770"/>
            <a:ext cx="2406223" cy="42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ì¡°ë³ê³¼ì  ë ì ëì ëí ì´ë¯¸ì§ ê²ìê²°ê³¼">
            <a:extLst>
              <a:ext uri="{FF2B5EF4-FFF2-40B4-BE49-F238E27FC236}">
                <a16:creationId xmlns:a16="http://schemas.microsoft.com/office/drawing/2014/main" id="{C617F150-15E7-49A1-9CB3-635430FB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902" y="1532770"/>
            <a:ext cx="4272455" cy="42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A5D9ED-3B41-4973-8C54-F957373BE763}"/>
              </a:ext>
            </a:extLst>
          </p:cNvPr>
          <p:cNvSpPr txBox="1"/>
          <p:nvPr/>
        </p:nvSpPr>
        <p:spPr>
          <a:xfrm>
            <a:off x="911225" y="5878934"/>
            <a:ext cx="250116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과제가 우선 입니다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B8AFBE-E727-4AAC-B569-606F4D0B690D}"/>
              </a:ext>
            </a:extLst>
          </p:cNvPr>
          <p:cNvSpPr txBox="1"/>
          <p:nvPr/>
        </p:nvSpPr>
        <p:spPr>
          <a:xfrm>
            <a:off x="4288517" y="5878934"/>
            <a:ext cx="250116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보노보노</a:t>
            </a: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금지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A67AD9-CDAD-479B-8F88-A0AECCC12F66}"/>
              </a:ext>
            </a:extLst>
          </p:cNvPr>
          <p:cNvSpPr txBox="1"/>
          <p:nvPr/>
        </p:nvSpPr>
        <p:spPr>
          <a:xfrm>
            <a:off x="8534546" y="5878934"/>
            <a:ext cx="2501166" cy="59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spc="-15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기한을 지켜주세요</a:t>
            </a:r>
            <a:endParaRPr lang="en-US" altLang="ko-KR" sz="2400" spc="-15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57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팀빌딩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C9FFB3F8-B49D-4202-8C9C-43A60B5B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61" y="1433417"/>
            <a:ext cx="6813878" cy="494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DE16A-4B27-4873-B837-1AD50AD9775A}"/>
              </a:ext>
            </a:extLst>
          </p:cNvPr>
          <p:cNvSpPr txBox="1"/>
          <p:nvPr/>
        </p:nvSpPr>
        <p:spPr>
          <a:xfrm>
            <a:off x="1069803" y="3606800"/>
            <a:ext cx="31889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모두 열심히 하고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나만 힘들게 고생한다고 생각하면 안됩니다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물론 누군가는 조금 더 고생할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그런 경우 나는 다른 사람들 보다 더 성장한다고 생각해 주세요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서로를 존중해 주세요</a:t>
            </a:r>
            <a:r>
              <a:rPr lang="en-US" altLang="ko-KR" sz="1600" dirty="0"/>
              <a:t>. </a:t>
            </a:r>
            <a:r>
              <a:rPr lang="ko-KR" altLang="en-US" sz="1600" dirty="0"/>
              <a:t>아 다르고 어 다릅니다</a:t>
            </a:r>
            <a:r>
              <a:rPr lang="en-US" altLang="ko-KR" sz="1600" dirty="0"/>
              <a:t>. </a:t>
            </a:r>
            <a:r>
              <a:rPr lang="ko-KR" altLang="en-US" sz="1600" dirty="0"/>
              <a:t>팀원 간에는 상호간에 예의가 필요합니다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CA548-BA05-41ED-B61E-D513D267F78D}"/>
              </a:ext>
            </a:extLst>
          </p:cNvPr>
          <p:cNvSpPr txBox="1"/>
          <p:nvPr/>
        </p:nvSpPr>
        <p:spPr>
          <a:xfrm>
            <a:off x="7933267" y="3606799"/>
            <a:ext cx="31889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프로젝트팀은 스포츠팀과 같습니다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한 사람이 모든 일을 다 잘 할 수는 없습니다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현재 특정 분야에 대해 잘 모르더라도 자신이 목표하는 스킬과 수준을 위해 노력해야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631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R&amp;R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E524969-6754-4E45-A1CE-9918F9DF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65894"/>
              </p:ext>
            </p:extLst>
          </p:nvPr>
        </p:nvGraphicFramePr>
        <p:xfrm>
          <a:off x="911224" y="1512366"/>
          <a:ext cx="10373544" cy="44851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6061">
                  <a:extLst>
                    <a:ext uri="{9D8B030D-6E8A-4147-A177-3AD203B41FA5}">
                      <a16:colId xmlns:a16="http://schemas.microsoft.com/office/drawing/2014/main" val="4012841869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377415643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465837898"/>
                    </a:ext>
                  </a:extLst>
                </a:gridCol>
                <a:gridCol w="3012141">
                  <a:extLst>
                    <a:ext uri="{9D8B030D-6E8A-4147-A177-3AD203B41FA5}">
                      <a16:colId xmlns:a16="http://schemas.microsoft.com/office/drawing/2014/main" val="2373536358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361009566"/>
                    </a:ext>
                  </a:extLst>
                </a:gridCol>
                <a:gridCol w="1559855">
                  <a:extLst>
                    <a:ext uri="{9D8B030D-6E8A-4147-A177-3AD203B41FA5}">
                      <a16:colId xmlns:a16="http://schemas.microsoft.com/office/drawing/2014/main" val="1969290097"/>
                    </a:ext>
                  </a:extLst>
                </a:gridCol>
              </a:tblGrid>
              <a:tr h="40536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 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18973"/>
                  </a:ext>
                </a:extLst>
              </a:tr>
              <a:tr h="37365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 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이 </a:t>
                      </a:r>
                      <a:r>
                        <a:rPr lang="ko-KR" altLang="en-US" sz="1200" u="none" strike="noStrike" dirty="0" err="1">
                          <a:effectLst/>
                          <a:latin typeface="+mn-lt"/>
                        </a:rPr>
                        <a:t>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소 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부서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학과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직위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학년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71397"/>
                  </a:ext>
                </a:extLst>
              </a:tr>
              <a:tr h="46327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멘 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임진섭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세원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5911619"/>
                  </a:ext>
                </a:extLst>
              </a:tr>
              <a:tr h="46327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지도교수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24520"/>
                  </a:ext>
                </a:extLst>
              </a:tr>
              <a:tr h="463272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멘티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팀장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593788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조동민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서경대학교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2758765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이성찬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서경대학교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3336094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이용준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서경대학교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0050940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조시훈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서경대학교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학년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1069615"/>
                  </a:ext>
                </a:extLst>
              </a:tr>
              <a:tr h="46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u="none" strike="noStrike" dirty="0">
                          <a:effectLst/>
                          <a:latin typeface="+mn-lt"/>
                        </a:rPr>
                        <a:t>팀원</a:t>
                      </a:r>
                      <a:r>
                        <a:rPr lang="en-US" altLang="ko-KR" sz="12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28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83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0" y="4134021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3" y="5278364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ì¬ì§ì´¬ìì ëí ì´ë¯¸ì§ ê²ìê²°ê³¼">
            <a:extLst>
              <a:ext uri="{FF2B5EF4-FFF2-40B4-BE49-F238E27FC236}">
                <a16:creationId xmlns:a16="http://schemas.microsoft.com/office/drawing/2014/main" id="{6DEC09C8-F17F-4319-8E35-0DC19A0F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838371"/>
            <a:ext cx="7048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95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방법론 및 아키텍처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조직구성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26231" y="451485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멘토소개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멘티소개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31986" y="4514850"/>
            <a:ext cx="19784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모델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포지셔닝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수익모델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03466" y="4514850"/>
            <a:ext cx="27238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방법론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단계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산출물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아키텍처 및 기술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129345" y="4514850"/>
            <a:ext cx="138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팀빌딩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R&amp;R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5069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5393" y="1325565"/>
            <a:ext cx="2831224" cy="1709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학력 및 자격사항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정보통신공학 석사</a:t>
            </a:r>
            <a:endParaRPr lang="en-US" altLang="ko-KR" sz="2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정보관리 기술사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885393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멘토소개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9D28D-5751-4D3C-A7FA-B37BE9889CC3}"/>
              </a:ext>
            </a:extLst>
          </p:cNvPr>
          <p:cNvSpPr txBox="1"/>
          <p:nvPr/>
        </p:nvSpPr>
        <p:spPr>
          <a:xfrm>
            <a:off x="885393" y="3035520"/>
            <a:ext cx="10180004" cy="369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주요수행 프로젝트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 ~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LG  CNS 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빅데이터 기반 보안 및 이상탐지 프로젝트 수행 중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(PL, </a:t>
            </a:r>
            <a:r>
              <a:rPr lang="ko-KR" altLang="en-US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아키텍트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 ~ 2019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LG  U+ 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빅데이터 기반 보안 및 이상탐지 프로젝트 수행 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(PL, </a:t>
            </a:r>
            <a:r>
              <a:rPr lang="ko-KR" altLang="en-US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아키텍트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및 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2017 ~ 2018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신한카드 모바일 결제 서비스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2015 ~ 2016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삼성카드 디지털 차세대 포탈 구축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(PM)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2014 ~ 2015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SDI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전자문서 통합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(PM)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2010 ~ 2014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삼성중공업 지식관리 시스템 구축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2008 ~ 2010 : 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삼성전자 상생협력 포탈 시스템 구축 프로젝트 수행 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r>
              <a:rPr lang="en-US" altLang="ko-KR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5069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자기소개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5393" y="100692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멘티소개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28C1B-618F-4493-A909-2C3442765402}"/>
              </a:ext>
            </a:extLst>
          </p:cNvPr>
          <p:cNvSpPr txBox="1"/>
          <p:nvPr/>
        </p:nvSpPr>
        <p:spPr>
          <a:xfrm>
            <a:off x="885393" y="1325565"/>
            <a:ext cx="10654566" cy="297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조동민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서경대학교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이성찬 서경대학교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학년​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이용준 서경대학교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학년​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조시훈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서경대학교 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학년​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4200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33220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C976AD-95F9-40DA-9E4B-C798845BE964}"/>
              </a:ext>
            </a:extLst>
          </p:cNvPr>
          <p:cNvSpPr/>
          <p:nvPr/>
        </p:nvSpPr>
        <p:spPr>
          <a:xfrm>
            <a:off x="3959604" y="1540904"/>
            <a:ext cx="3749879" cy="503350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EA0FA1-8EA2-4AAE-8DFC-32904DD07A7D}"/>
              </a:ext>
            </a:extLst>
          </p:cNvPr>
          <p:cNvSpPr/>
          <p:nvPr/>
        </p:nvSpPr>
        <p:spPr>
          <a:xfrm>
            <a:off x="4098259" y="4348033"/>
            <a:ext cx="3475365" cy="20477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자기소개서 분석 </a:t>
            </a:r>
            <a:r>
              <a:rPr lang="en-US" altLang="ko-KR" dirty="0">
                <a:solidFill>
                  <a:schemeClr val="tx1"/>
                </a:solidFill>
              </a:rPr>
              <a:t>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68306-F848-4AE9-A784-FA9A958E57F6}"/>
              </a:ext>
            </a:extLst>
          </p:cNvPr>
          <p:cNvSpPr/>
          <p:nvPr/>
        </p:nvSpPr>
        <p:spPr>
          <a:xfrm>
            <a:off x="4214308" y="4771690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자기소개서 </a:t>
            </a:r>
            <a:r>
              <a:rPr lang="en-US" altLang="ko-KR" dirty="0">
                <a:solidFill>
                  <a:schemeClr val="tx1"/>
                </a:solidFill>
              </a:rPr>
              <a:t>Topic </a:t>
            </a:r>
            <a:r>
              <a:rPr lang="ko-KR" altLang="en-US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B62546-99F8-48BF-BC96-A76DEFA66696}"/>
              </a:ext>
            </a:extLst>
          </p:cNvPr>
          <p:cNvSpPr/>
          <p:nvPr/>
        </p:nvSpPr>
        <p:spPr>
          <a:xfrm>
            <a:off x="4214308" y="5264114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자기소개서 표절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6E42D7-6345-4C1A-89E8-B007228396C2}"/>
              </a:ext>
            </a:extLst>
          </p:cNvPr>
          <p:cNvSpPr/>
          <p:nvPr/>
        </p:nvSpPr>
        <p:spPr>
          <a:xfrm>
            <a:off x="4098259" y="1684653"/>
            <a:ext cx="3475365" cy="25777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dirty="0">
                <a:solidFill>
                  <a:schemeClr val="tx1"/>
                </a:solidFill>
              </a:rPr>
              <a:t>모바일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웹 서비스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4ACC18-0148-4E50-81AA-BBCDF3D58C3D}"/>
              </a:ext>
            </a:extLst>
          </p:cNvPr>
          <p:cNvSpPr/>
          <p:nvPr/>
        </p:nvSpPr>
        <p:spPr>
          <a:xfrm>
            <a:off x="4214308" y="2108310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가입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5B3A0D-64C4-4676-8BF8-8E6A93CB817E}"/>
              </a:ext>
            </a:extLst>
          </p:cNvPr>
          <p:cNvSpPr/>
          <p:nvPr/>
        </p:nvSpPr>
        <p:spPr>
          <a:xfrm>
            <a:off x="4214308" y="2600734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, Q&amp;A)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0D279F-A380-4C15-8821-C68AC6244668}"/>
              </a:ext>
            </a:extLst>
          </p:cNvPr>
          <p:cNvSpPr/>
          <p:nvPr/>
        </p:nvSpPr>
        <p:spPr>
          <a:xfrm>
            <a:off x="4215942" y="3099433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자기소개서 관리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개인화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편집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29161A-1FFC-4842-A47F-F0E68998AA28}"/>
              </a:ext>
            </a:extLst>
          </p:cNvPr>
          <p:cNvSpPr/>
          <p:nvPr/>
        </p:nvSpPr>
        <p:spPr>
          <a:xfrm>
            <a:off x="4215942" y="3591857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커뮤니티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, Q&amp;A)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3DEF15-2108-4883-A7BF-01E3F2B3428D}"/>
              </a:ext>
            </a:extLst>
          </p:cNvPr>
          <p:cNvSpPr/>
          <p:nvPr/>
        </p:nvSpPr>
        <p:spPr>
          <a:xfrm>
            <a:off x="4214308" y="5759982"/>
            <a:ext cx="3240000" cy="461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자기소개서 </a:t>
            </a:r>
            <a:r>
              <a:rPr lang="ko-KR" altLang="en-US" dirty="0" err="1">
                <a:solidFill>
                  <a:schemeClr val="tx1"/>
                </a:solidFill>
              </a:rPr>
              <a:t>체점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AEB8B88-99C2-43C7-9853-76B8D7EB760B}"/>
              </a:ext>
            </a:extLst>
          </p:cNvPr>
          <p:cNvSpPr/>
          <p:nvPr/>
        </p:nvSpPr>
        <p:spPr>
          <a:xfrm>
            <a:off x="1484850" y="3429203"/>
            <a:ext cx="1241571" cy="124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</a:t>
            </a:r>
            <a:endParaRPr lang="en-US" altLang="ko-KR" dirty="0"/>
          </a:p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D91BDF-6754-4317-B18E-69ABBC8B453C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2726421" y="4053503"/>
            <a:ext cx="1233183" cy="41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31A98115-36CE-4E3A-92F7-D39FEDEFF800}"/>
              </a:ext>
            </a:extLst>
          </p:cNvPr>
          <p:cNvSpPr/>
          <p:nvPr/>
        </p:nvSpPr>
        <p:spPr>
          <a:xfrm>
            <a:off x="9086675" y="3429000"/>
            <a:ext cx="1241571" cy="1248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</a:t>
            </a:r>
            <a:endParaRPr lang="en-US" altLang="ko-KR" dirty="0"/>
          </a:p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AF186A-D46E-4427-9F21-C56F937AFCA8}"/>
              </a:ext>
            </a:extLst>
          </p:cNvPr>
          <p:cNvCxnSpPr>
            <a:cxnSpLocks/>
            <a:stCxn id="3" idx="3"/>
            <a:endCxn id="25" idx="2"/>
          </p:cNvCxnSpPr>
          <p:nvPr/>
        </p:nvCxnSpPr>
        <p:spPr>
          <a:xfrm flipV="1">
            <a:off x="7709483" y="4053300"/>
            <a:ext cx="1377192" cy="4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7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1" y="437393"/>
            <a:ext cx="506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6ABC95-5C1D-4F29-B39B-389795BB8D6E}"/>
              </a:ext>
            </a:extLst>
          </p:cNvPr>
          <p:cNvSpPr txBox="1"/>
          <p:nvPr/>
        </p:nvSpPr>
        <p:spPr>
          <a:xfrm>
            <a:off x="1026521" y="1006928"/>
            <a:ext cx="5069479" cy="38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 </a:t>
            </a:r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9F7DB3A1-43BB-4B31-AA91-EBBC6050F0BC}"/>
              </a:ext>
            </a:extLst>
          </p:cNvPr>
          <p:cNvSpPr/>
          <p:nvPr/>
        </p:nvSpPr>
        <p:spPr>
          <a:xfrm>
            <a:off x="1236000" y="2177139"/>
            <a:ext cx="3240000" cy="46164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자기소개서 분석 서비스 기획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A606DE80-F965-4311-87CA-732D49EDC713}"/>
              </a:ext>
            </a:extLst>
          </p:cNvPr>
          <p:cNvSpPr/>
          <p:nvPr/>
        </p:nvSpPr>
        <p:spPr>
          <a:xfrm>
            <a:off x="4476000" y="2177139"/>
            <a:ext cx="3240000" cy="46164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자기소개서 분석 코어 개발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F44A5101-DD8E-46AC-99DF-B52067E319F4}"/>
              </a:ext>
            </a:extLst>
          </p:cNvPr>
          <p:cNvSpPr/>
          <p:nvPr/>
        </p:nvSpPr>
        <p:spPr>
          <a:xfrm>
            <a:off x="7716000" y="2177139"/>
            <a:ext cx="3240000" cy="461646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기능 통합 및 테스트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AAB58-3FCB-476D-A844-DC37233CC840}"/>
              </a:ext>
            </a:extLst>
          </p:cNvPr>
          <p:cNvSpPr txBox="1"/>
          <p:nvPr/>
        </p:nvSpPr>
        <p:spPr>
          <a:xfrm>
            <a:off x="1236000" y="2638785"/>
            <a:ext cx="32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분석 코어 기획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분석 웹서비스 기획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코어 아키텍처 설계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웹 아키텍처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8E6524-445A-40FC-975D-D096E62AB0DF}"/>
              </a:ext>
            </a:extLst>
          </p:cNvPr>
          <p:cNvSpPr txBox="1"/>
          <p:nvPr/>
        </p:nvSpPr>
        <p:spPr>
          <a:xfrm>
            <a:off x="4476000" y="2643078"/>
            <a:ext cx="32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토픽 모델링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표절 판정 기능 구현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자기소개서 </a:t>
            </a:r>
            <a:r>
              <a:rPr lang="ko-KR" altLang="en-US" sz="1200" dirty="0" err="1"/>
              <a:t>체점</a:t>
            </a:r>
            <a:r>
              <a:rPr lang="ko-KR" altLang="en-US" sz="1200" dirty="0"/>
              <a:t> 기능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37631-CF67-4B06-9E1A-19A9D0D8360C}"/>
              </a:ext>
            </a:extLst>
          </p:cNvPr>
          <p:cNvSpPr txBox="1"/>
          <p:nvPr/>
        </p:nvSpPr>
        <p:spPr>
          <a:xfrm>
            <a:off x="7716000" y="2647371"/>
            <a:ext cx="32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카메라 촬영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촬영 이미지 실시간 분류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BB862-E132-451C-93BF-2D16047630B4}"/>
              </a:ext>
            </a:extLst>
          </p:cNvPr>
          <p:cNvSpPr txBox="1"/>
          <p:nvPr/>
        </p:nvSpPr>
        <p:spPr>
          <a:xfrm>
            <a:off x="1236000" y="1755653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단계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038D0-BCD5-4244-BFC8-4FF85B4F8B45}"/>
              </a:ext>
            </a:extLst>
          </p:cNvPr>
          <p:cNvSpPr txBox="1"/>
          <p:nvPr/>
        </p:nvSpPr>
        <p:spPr>
          <a:xfrm>
            <a:off x="4476000" y="1759946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단계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363EB-C453-4883-A30D-E89355A55F7E}"/>
              </a:ext>
            </a:extLst>
          </p:cNvPr>
          <p:cNvSpPr txBox="1"/>
          <p:nvPr/>
        </p:nvSpPr>
        <p:spPr>
          <a:xfrm>
            <a:off x="7716000" y="1764239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01F4B-3F6D-403F-888B-E197E7A80072}"/>
              </a:ext>
            </a:extLst>
          </p:cNvPr>
          <p:cNvSpPr txBox="1"/>
          <p:nvPr/>
        </p:nvSpPr>
        <p:spPr>
          <a:xfrm>
            <a:off x="1026519" y="5507747"/>
            <a:ext cx="10260709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인공지능 자기소개서 분석 서비스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AB760DF-9741-4A3F-B0C7-422EEE78E64A}"/>
              </a:ext>
            </a:extLst>
          </p:cNvPr>
          <p:cNvSpPr/>
          <p:nvPr/>
        </p:nvSpPr>
        <p:spPr>
          <a:xfrm rot="5400000">
            <a:off x="5454792" y="4475013"/>
            <a:ext cx="1140311" cy="978946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80A5C6-E969-41FC-8C32-F948AA0238AC}"/>
              </a:ext>
            </a:extLst>
          </p:cNvPr>
          <p:cNvSpPr/>
          <p:nvPr/>
        </p:nvSpPr>
        <p:spPr>
          <a:xfrm>
            <a:off x="1026521" y="1539881"/>
            <a:ext cx="10260708" cy="28544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4227F9-00A7-4CA7-B365-2DCD79861C30}"/>
              </a:ext>
            </a:extLst>
          </p:cNvPr>
          <p:cNvSpPr txBox="1"/>
          <p:nvPr/>
        </p:nvSpPr>
        <p:spPr>
          <a:xfrm>
            <a:off x="1236000" y="3549437"/>
            <a:ext cx="97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핵심 기능인 자기소개서 토픽 모델 분류를 위한 딥러닝 우선 수행</a:t>
            </a:r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</a:p>
          <a:p>
            <a:pPr algn="ctr"/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ko-KR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사용자 편의성을 고려한 웹사이트 구축 및 모바일 서비스 구축</a:t>
            </a:r>
            <a:r>
              <a:rPr lang="en-US" altLang="ko-KR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3B5BCC-B646-4122-B688-106019EAA7CD}"/>
              </a:ext>
            </a:extLst>
          </p:cNvPr>
          <p:cNvSpPr/>
          <p:nvPr/>
        </p:nvSpPr>
        <p:spPr>
          <a:xfrm>
            <a:off x="7633879" y="1669705"/>
            <a:ext cx="3531599" cy="17145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49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1374</Words>
  <Application>Microsoft Office PowerPoint</Application>
  <PresentationFormat>와이드스크린</PresentationFormat>
  <Paragraphs>362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Jo Sihun</cp:lastModifiedBy>
  <cp:revision>12</cp:revision>
  <dcterms:created xsi:type="dcterms:W3CDTF">2017-05-29T09:12:16Z</dcterms:created>
  <dcterms:modified xsi:type="dcterms:W3CDTF">2020-09-06T08:06:19Z</dcterms:modified>
</cp:coreProperties>
</file>