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handoutMasters/handoutMaster1.xml" ContentType="application/vnd.openxmlformats-officedocument.presentationml.handoutMaster+xml"/>
  <Override PartName="/ppt/theme/theme8.xml" ContentType="application/vnd.openxmlformats-officedocument.theme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95" r:id="rId79"/>
    <p:sldMasterId id="2147483896" r:id="rId81"/>
    <p:sldMasterId id="2147483897" r:id="rId83"/>
    <p:sldMasterId id="2147483898" r:id="rId85"/>
    <p:sldMasterId id="2147483899" r:id="rId87"/>
    <p:sldMasterId id="2147483900" r:id="rId89"/>
    <p:sldMasterId id="2147483901" r:id="rId91"/>
  </p:sldMasterIdLst>
  <p:notesMasterIdLst>
    <p:notesMasterId r:id="rId95"/>
  </p:notesMasterIdLst>
  <p:handoutMasterIdLst>
    <p:handoutMasterId r:id="rId93"/>
  </p:handoutMasterIdLst>
  <p:sldIdLst>
    <p:sldId id="257" r:id="rId97"/>
    <p:sldId id="258" r:id="rId98"/>
    <p:sldId id="259" r:id="rId99"/>
    <p:sldId id="262" r:id="rId100"/>
    <p:sldId id="261" r:id="rId10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9" Type="http://schemas.openxmlformats.org/officeDocument/2006/relationships/slideMaster" Target="slideMasters/slideMaster1.xml"></Relationship><Relationship Id="rId80" Type="http://schemas.openxmlformats.org/officeDocument/2006/relationships/theme" Target="theme/theme1.xml"></Relationship><Relationship Id="rId81" Type="http://schemas.openxmlformats.org/officeDocument/2006/relationships/slideMaster" Target="slideMasters/slideMaster2.xml"></Relationship><Relationship Id="rId83" Type="http://schemas.openxmlformats.org/officeDocument/2006/relationships/slideMaster" Target="slideMasters/slideMaster3.xml"></Relationship><Relationship Id="rId85" Type="http://schemas.openxmlformats.org/officeDocument/2006/relationships/slideMaster" Target="slideMasters/slideMaster4.xml"></Relationship><Relationship Id="rId87" Type="http://schemas.openxmlformats.org/officeDocument/2006/relationships/slideMaster" Target="slideMasters/slideMaster5.xml"></Relationship><Relationship Id="rId89" Type="http://schemas.openxmlformats.org/officeDocument/2006/relationships/slideMaster" Target="slideMasters/slideMaster6.xml"></Relationship><Relationship Id="rId91" Type="http://schemas.openxmlformats.org/officeDocument/2006/relationships/slideMaster" Target="slideMasters/slideMaster7.xml"></Relationship><Relationship Id="rId93" Type="http://schemas.openxmlformats.org/officeDocument/2006/relationships/handoutMaster" Target="handoutMasters/handoutMaster1.xml"></Relationship><Relationship Id="rId95" Type="http://schemas.openxmlformats.org/officeDocument/2006/relationships/notesMaster" Target="notesMasters/notesMaster1.xml"></Relationship><Relationship Id="rId97" Type="http://schemas.openxmlformats.org/officeDocument/2006/relationships/slide" Target="slides/slide1.xml"></Relationship><Relationship Id="rId98" Type="http://schemas.openxmlformats.org/officeDocument/2006/relationships/slide" Target="slides/slide2.xml"></Relationship><Relationship Id="rId99" Type="http://schemas.openxmlformats.org/officeDocument/2006/relationships/slide" Target="slides/slide3.xml"></Relationship><Relationship Id="rId100" Type="http://schemas.openxmlformats.org/officeDocument/2006/relationships/slide" Target="slides/slide4.xml"></Relationship><Relationship Id="rId101" Type="http://schemas.openxmlformats.org/officeDocument/2006/relationships/slide" Target="slides/slide5.xml"></Relationship><Relationship Id="rId102" Type="http://schemas.openxmlformats.org/officeDocument/2006/relationships/viewProps" Target="viewProps.xml"></Relationship><Relationship Id="rId10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9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0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부제목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  <a:lvl2pPr/>
            <a:lvl3pPr/>
            <a:lvl4pPr/>
            <a:lvl5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617335"/>
            <a:ext cx="2845435" cy="19621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0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8965" y="1535430"/>
            <a:ext cx="538797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08965" y="2174875"/>
            <a:ext cx="538797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766945" y="273050"/>
            <a:ext cx="681545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5835" cy="567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90140" y="612775"/>
            <a:ext cx="73158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90140" y="5367655"/>
            <a:ext cx="7315835" cy="8045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15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15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0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4572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  <a:lvl2pPr/>
            <a:lvl3pPr/>
            <a:lvl4pPr/>
            <a:lvl5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617335"/>
            <a:ext cx="2845435" cy="19621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0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265430" indent="-26543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8965" y="1535430"/>
            <a:ext cx="538797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08965" y="2174875"/>
            <a:ext cx="538797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265430" indent="-26543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265430" indent="-26543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265430" indent="-26543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766945" y="273050"/>
            <a:ext cx="681545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5835" cy="567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90140" y="612775"/>
            <a:ext cx="73158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90140" y="5367655"/>
            <a:ext cx="7315835" cy="8045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15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15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617335"/>
            <a:ext cx="2845435" cy="1962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b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</a:b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b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</a:b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•	</a:t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•	</a:t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
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</a:t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</a:t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617335"/>
            <a:ext cx="2845435" cy="1962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b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</a:b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b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</a:b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•	</a:t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•	</a:t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
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</a:t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</a:t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617335"/>
            <a:ext cx="2845435" cy="1962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	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b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</a:b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b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</a:b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
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/>
            <a:lvl2pPr/>
            <a:lvl3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/>
            <a:lvl2pPr/>
            <a:lvl3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617335"/>
            <a:ext cx="2845435" cy="1962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	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b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</a:b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b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</a:b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»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
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  <a:lvl2pPr/>
            <a:lvl3pPr/>
          </a:lstStyle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/>
          </a:lstStyle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/>
            <a:lvl2pPr/>
            <a:lvl3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/>
            <a:lvl2pPr/>
            <a:lvl3pPr/>
          </a:lstStyle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0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7.xml"></Relationship><Relationship Id="rId2" Type="http://schemas.openxmlformats.org/officeDocument/2006/relationships/slideLayout" Target="../slideLayouts/slideLayout68.xml"></Relationship><Relationship Id="rId3" Type="http://schemas.openxmlformats.org/officeDocument/2006/relationships/slideLayout" Target="../slideLayouts/slideLayout69.xml"></Relationship><Relationship Id="rId4" Type="http://schemas.openxmlformats.org/officeDocument/2006/relationships/slideLayout" Target="../slideLayouts/slideLayout70.xml"></Relationship><Relationship Id="rId5" Type="http://schemas.openxmlformats.org/officeDocument/2006/relationships/slideLayout" Target="../slideLayouts/slideLayout71.xml"></Relationship><Relationship Id="rId6" Type="http://schemas.openxmlformats.org/officeDocument/2006/relationships/slideLayout" Target="../slideLayouts/slideLayout72.xml"></Relationship><Relationship Id="rId7" Type="http://schemas.openxmlformats.org/officeDocument/2006/relationships/slideLayout" Target="../slideLayouts/slideLayout73.xml"></Relationship><Relationship Id="rId8" Type="http://schemas.openxmlformats.org/officeDocument/2006/relationships/slideLayout" Target="../slideLayouts/slideLayout74.xml"></Relationship><Relationship Id="rId9" Type="http://schemas.openxmlformats.org/officeDocument/2006/relationships/slideLayout" Target="../slideLayouts/slideLayout75.xml"></Relationship><Relationship Id="rId10" Type="http://schemas.openxmlformats.org/officeDocument/2006/relationships/slideLayout" Target="../slideLayouts/slideLayout76.xml"></Relationship><Relationship Id="rId11" Type="http://schemas.openxmlformats.org/officeDocument/2006/relationships/slideLayout" Target="../slideLayouts/slideLayout77.xml"></Relationship><Relationship Id="rId12" Type="http://schemas.openxmlformats.org/officeDocument/2006/relationships/theme" Target="../theme/theme7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2020-08-31</a:t>
            </a:fld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93725" y="6445250"/>
            <a:ext cx="11002645" cy="368935"/>
          </a:xfrm>
          <a:prstGeom prst="round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</a:p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2020-08-31</a:t>
            </a:fld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93725" y="6445250"/>
            <a:ext cx="11002645" cy="368935"/>
          </a:xfrm>
          <a:prstGeom prst="round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93725" y="6445250"/>
            <a:ext cx="11002645" cy="368935"/>
          </a:xfrm>
          <a:prstGeom prst="round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93725" y="6445250"/>
            <a:ext cx="11002645" cy="368935"/>
          </a:xfrm>
          <a:prstGeom prst="round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93725" y="6445250"/>
            <a:ext cx="11002645" cy="368935"/>
          </a:xfrm>
          <a:prstGeom prst="round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•	</a:t>
            </a:r>
            <a:fld id="{B9320F77-B9A0-41C5-862A-B4B631284C64}" type="slidenum"/>
            <a:fld id="{B9320F77-B9A0-41C5-862A-B4B631284C64}" type="slidenum"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fld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•	–	»	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/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93725" y="6445250"/>
            <a:ext cx="11002645" cy="368935"/>
          </a:xfrm>
          <a:prstGeom prst="round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6" Type="http://schemas.openxmlformats.org/officeDocument/2006/relationships/slideLayout" Target="../slideLayouts/slideLayout13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7.png"></Relationship><Relationship Id="rId5" Type="http://schemas.openxmlformats.org/officeDocument/2006/relationships/image" Target="../media/image6.png"></Relationship><Relationship Id="rId4" Type="http://schemas.openxmlformats.org/officeDocument/2006/relationships/image" Target="../media/image5.png"></Relationship><Relationship Id="rId7" Type="http://schemas.openxmlformats.org/officeDocument/2006/relationships/slideLayout" Target="../slideLayouts/slideLayout24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23241573380.png"></Relationship><Relationship Id="rId3" Type="http://schemas.openxmlformats.org/officeDocument/2006/relationships/image" Target="../media/fImage22561589937.png"></Relationship><Relationship Id="rId5" Type="http://schemas.openxmlformats.org/officeDocument/2006/relationships/image" Target="../media/fImage346081662565.png"></Relationship><Relationship Id="rId6" Type="http://schemas.openxmlformats.org/officeDocument/2006/relationships/slideLayout" Target="../slideLayouts/slideLayout3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8.xml"></Relationship><Relationship Id="rId2" Type="http://schemas.openxmlformats.org/officeDocument/2006/relationships/image" Target="../media/fImage12324263293.png"></Relationship><Relationship Id="rId3" Type="http://schemas.openxmlformats.org/officeDocument/2006/relationships/image" Target="../media/fImage22562644300.png"></Relationship><Relationship Id="rId4" Type="http://schemas.openxmlformats.org/officeDocument/2006/relationships/image" Target="../media/fImage1849622721328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123242491963.png"></Relationship><Relationship Id="rId3" Type="http://schemas.openxmlformats.org/officeDocument/2006/relationships/image" Target="../media/fImage22562505594.png"></Relationship><Relationship Id="rId4" Type="http://schemas.openxmlformats.org/officeDocument/2006/relationships/image" Target="../media/fImage489532737946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20"/>
          <p:cNvSpPr>
            <a:spLocks/>
          </p:cNvSpPr>
          <p:nvPr/>
        </p:nvSpPr>
        <p:spPr>
          <a:xfrm>
            <a:off x="1631315" y="0"/>
            <a:ext cx="3096895" cy="1124585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1948180" y="541020"/>
            <a:ext cx="259143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4799965" y="548640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>
            <a:off x="1847215" y="692785"/>
            <a:ext cx="2808605" cy="2965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Arial" charset="0"/>
                <a:ea typeface="맑은 고딕" charset="0"/>
              </a:rPr>
              <a:t>| 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시장</a:t>
            </a:r>
            <a:r>
              <a:rPr sz="1700" b="1">
                <a:solidFill>
                  <a:schemeClr val="bg1"/>
                </a:solidFill>
                <a:latin typeface="Arial" charset="0"/>
                <a:ea typeface="맑은 고딕" charset="0"/>
              </a:rPr>
              <a:t>/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기술</a:t>
            </a:r>
            <a:r>
              <a:rPr sz="1700" b="1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동향</a:t>
            </a:r>
            <a:r>
              <a:rPr sz="1700" b="1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분석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12350" y="78105"/>
            <a:ext cx="677545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00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9461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 noGrp="1"/>
          </p:cNvSpPr>
          <p:nvPr>
            <p:ph type="ftr"/>
          </p:nvPr>
        </p:nvSpPr>
        <p:spPr>
          <a:xfrm>
            <a:off x="4354195" y="6132830"/>
            <a:ext cx="347916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한이음 ▶ 프로그램 설계서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5375910" y="548640"/>
            <a:ext cx="511238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65430" indent="-26543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 i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65" y="1129665"/>
            <a:ext cx="4674235" cy="3826510"/>
          </a:xfrm>
          <a:prstGeom prst="rect">
            <a:avLst/>
          </a:prstGeom>
          <a:noFill/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65" y="1127760"/>
            <a:ext cx="4921250" cy="3851275"/>
          </a:xfrm>
          <a:prstGeom prst="rect">
            <a:avLst/>
          </a:prstGeom>
          <a:noFill/>
        </p:spPr>
      </p:pic>
      <p:sp>
        <p:nvSpPr>
          <p:cNvPr id="54" name="텍스트 상자 53"/>
          <p:cNvSpPr txBox="1">
            <a:spLocks/>
          </p:cNvSpPr>
          <p:nvPr/>
        </p:nvSpPr>
        <p:spPr>
          <a:xfrm>
            <a:off x="2078355" y="5120005"/>
            <a:ext cx="8009890" cy="1015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0">
                <a:latin typeface="맑은 고딕" charset="0"/>
                <a:ea typeface="맑은 고딕" charset="0"/>
              </a:rPr>
              <a:t>코로나19 여파로 기업의 채용 면접 방식이 전면적으로 비대면 면접 트렌드로 바뀌는 추세다. </a:t>
            </a:r>
            <a:endParaRPr lang="ko-KR" altLang="en-US" sz="1500" b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0">
                <a:latin typeface="맑은 고딕" charset="0"/>
                <a:ea typeface="맑은 고딕" charset="0"/>
              </a:rPr>
              <a:t>최근 열린 2020 금융권 공동채용 박람회에 참가한 금융권 6곳도 AI(인공지능)역량검사에서 </a:t>
            </a:r>
            <a:endParaRPr lang="ko-KR" altLang="en-US" sz="1500" b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0">
                <a:latin typeface="맑은 고딕" charset="0"/>
                <a:ea typeface="맑은 고딕" charset="0"/>
              </a:rPr>
              <a:t>기업 적합도가 높게 나온 지원자들을 대상으로 1:1 비대면 면접을 실시한 것으로 알려졌다. </a:t>
            </a:r>
            <a:endParaRPr lang="ko-KR" altLang="en-US" sz="1500" b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0">
                <a:latin typeface="맑은 고딕" charset="0"/>
                <a:ea typeface="맑은 고딕" charset="0"/>
              </a:rPr>
              <a:t>AI면접관에 발 맞춰 AI자기소개서 첨삭 서비스 또한 활발해지고 있다.</a:t>
            </a:r>
            <a:endParaRPr lang="ko-KR" altLang="en-US" sz="15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20"/>
          <p:cNvSpPr>
            <a:spLocks/>
          </p:cNvSpPr>
          <p:nvPr/>
        </p:nvSpPr>
        <p:spPr>
          <a:xfrm>
            <a:off x="1631315" y="0"/>
            <a:ext cx="3096895" cy="1124585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1948180" y="541020"/>
            <a:ext cx="259143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4799965" y="548640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>
            <a:off x="1847215" y="692785"/>
            <a:ext cx="2952115" cy="2724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Arial" charset="0"/>
                <a:ea typeface="맑은 고딕" charset="0"/>
              </a:rPr>
              <a:t>|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서비스</a:t>
            </a:r>
            <a:r>
              <a:rPr sz="1700" b="1" dirty="0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lang="ko-KR" alt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구성도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12350" y="78105"/>
            <a:ext cx="677545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00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9461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5317490" y="490220"/>
            <a:ext cx="511238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65430" indent="-26543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 i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1746250" y="1473835"/>
            <a:ext cx="8789035" cy="217233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5" y="2321560"/>
            <a:ext cx="1515745" cy="379730"/>
          </a:xfrm>
          <a:prstGeom prst="rect">
            <a:avLst/>
          </a:prstGeom>
          <a:noFill/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55" y="2237740"/>
            <a:ext cx="434975" cy="546100"/>
          </a:xfrm>
          <a:prstGeom prst="rect">
            <a:avLst/>
          </a:prstGeom>
          <a:noFill/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25" y="2170430"/>
            <a:ext cx="844550" cy="601345"/>
          </a:xfrm>
          <a:prstGeom prst="rect">
            <a:avLst/>
          </a:prstGeom>
          <a:noFill/>
        </p:spPr>
      </p:pic>
      <p:cxnSp>
        <p:nvCxnSpPr>
          <p:cNvPr id="56" name="도형 55"/>
          <p:cNvCxnSpPr/>
          <p:nvPr/>
        </p:nvCxnSpPr>
        <p:spPr>
          <a:xfrm>
            <a:off x="3124200" y="2371725"/>
            <a:ext cx="1903095" cy="635"/>
          </a:xfrm>
          <a:prstGeom prst="straightConnector1">
            <a:avLst/>
          </a:prstGeom>
          <a:ln w="254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도형 56"/>
          <p:cNvCxnSpPr/>
          <p:nvPr/>
        </p:nvCxnSpPr>
        <p:spPr>
          <a:xfrm flipH="1">
            <a:off x="3089275" y="2712085"/>
            <a:ext cx="1902460" cy="635"/>
          </a:xfrm>
          <a:prstGeom prst="straightConnector1">
            <a:avLst/>
          </a:prstGeom>
          <a:ln w="254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도형 57"/>
          <p:cNvCxnSpPr/>
          <p:nvPr/>
        </p:nvCxnSpPr>
        <p:spPr>
          <a:xfrm>
            <a:off x="7117715" y="2349500"/>
            <a:ext cx="1903095" cy="635"/>
          </a:xfrm>
          <a:prstGeom prst="straightConnector1">
            <a:avLst/>
          </a:prstGeom>
          <a:ln w="254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도형 58"/>
          <p:cNvCxnSpPr/>
          <p:nvPr/>
        </p:nvCxnSpPr>
        <p:spPr>
          <a:xfrm flipH="1">
            <a:off x="7082790" y="2689860"/>
            <a:ext cx="1902460" cy="635"/>
          </a:xfrm>
          <a:prstGeom prst="straightConnector1">
            <a:avLst/>
          </a:prstGeom>
          <a:ln w="254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텍스트 상자 59"/>
          <p:cNvSpPr txBox="1">
            <a:spLocks/>
          </p:cNvSpPr>
          <p:nvPr/>
        </p:nvSpPr>
        <p:spPr>
          <a:xfrm>
            <a:off x="2020570" y="2889250"/>
            <a:ext cx="9163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사용자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60"/>
          <p:cNvSpPr txBox="1">
            <a:spLocks/>
          </p:cNvSpPr>
          <p:nvPr/>
        </p:nvSpPr>
        <p:spPr>
          <a:xfrm>
            <a:off x="5204460" y="2891155"/>
            <a:ext cx="15722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Deep Square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>
            <a:off x="9408795" y="2902585"/>
            <a:ext cx="5391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3414395" y="1902460"/>
            <a:ext cx="1386840" cy="340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자소서 제출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3417570" y="2830195"/>
            <a:ext cx="138620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자소서 첨삭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>
            <a:off x="7515860" y="1902460"/>
            <a:ext cx="116332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합격 DATA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7527290" y="2783205"/>
            <a:ext cx="117538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학습 DATA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>
            <a:off x="1749425" y="3690620"/>
            <a:ext cx="8787130" cy="217233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2029460" y="3778885"/>
            <a:ext cx="8399780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자소서 제출 : 웹페이지를 통해 자소서 제출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2. 자소서 첨삭 : 직무별 적합도 , 표절 여부 , 맞춤법 등 검사 후 출력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3. 합격 DATA : 사용자의 합격 자소서 DB에 저장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4. 학습 DATA : 합격 자소서를 학습 DATA에 추가하여 성능 향상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20"/>
          <p:cNvSpPr>
            <a:spLocks/>
          </p:cNvSpPr>
          <p:nvPr/>
        </p:nvSpPr>
        <p:spPr>
          <a:xfrm rot="0">
            <a:off x="1631315" y="0"/>
            <a:ext cx="3096895" cy="1124585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rot="0">
            <a:off x="1948180" y="541020"/>
            <a:ext cx="2591435" cy="635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4799965" y="548640"/>
            <a:ext cx="5328285" cy="635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1847215" y="692785"/>
            <a:ext cx="2952115" cy="2724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Arial" charset="0"/>
                <a:ea typeface="맑은 고딕" charset="0"/>
              </a:rPr>
              <a:t>| 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기능</a:t>
            </a:r>
            <a:r>
              <a:rPr sz="1700" b="1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처리도</a:t>
            </a:r>
            <a:r>
              <a:rPr sz="1700" b="1">
                <a:solidFill>
                  <a:schemeClr val="bg1"/>
                </a:solidFill>
                <a:latin typeface="Arial" charset="0"/>
                <a:ea typeface="맑은 고딕" charset="0"/>
              </a:rPr>
              <a:t>(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기능</a:t>
            </a:r>
            <a:r>
              <a:rPr sz="1700" b="1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흐름도</a:t>
            </a:r>
            <a:r>
              <a:rPr sz="1700" b="1">
                <a:solidFill>
                  <a:schemeClr val="bg1"/>
                </a:solidFill>
                <a:latin typeface="Arial" charset="0"/>
                <a:ea typeface="맑은 고딕" charset="0"/>
              </a:rPr>
              <a:t>)</a:t>
            </a:r>
            <a:endParaRPr lang="ko-KR" altLang="en-US" sz="17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9912350" y="78105"/>
            <a:ext cx="677545" cy="399415"/>
          </a:xfrm>
          <a:prstGeom prst="rect"/>
          <a:noFill/>
          <a:ln w="0">
            <a:noFill/>
            <a:prstDash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200640" y="476885"/>
            <a:ext cx="455295" cy="159385"/>
          </a:xfrm>
          <a:prstGeom prst="rect"/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rot="0" flipV="1">
            <a:off x="9461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>
            <p:ph type="ftr"/>
          </p:nvPr>
        </p:nvSpPr>
        <p:spPr>
          <a:xfrm rot="0">
            <a:off x="4648200" y="6356350"/>
            <a:ext cx="434784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15160" y="1203960"/>
            <a:ext cx="8573135" cy="4848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20"/>
          <p:cNvSpPr>
            <a:spLocks/>
          </p:cNvSpPr>
          <p:nvPr/>
        </p:nvSpPr>
        <p:spPr>
          <a:xfrm rot="0">
            <a:off x="1631315" y="0"/>
            <a:ext cx="3096895" cy="1124585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rot="0">
            <a:off x="1948180" y="541020"/>
            <a:ext cx="2591435" cy="635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4799965" y="548640"/>
            <a:ext cx="5328285" cy="635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1847215" y="692785"/>
            <a:ext cx="2952115" cy="2724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Arial" charset="0"/>
                <a:ea typeface="맑은 고딕" charset="0"/>
              </a:rPr>
              <a:t>| 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알고리즘</a:t>
            </a:r>
            <a:r>
              <a:rPr sz="1700" b="1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상세</a:t>
            </a:r>
            <a:r>
              <a:rPr sz="1700" b="1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sz="17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설명서</a:t>
            </a:r>
            <a:endParaRPr lang="ko-KR" altLang="en-US" sz="17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28" descr="C:/Users/82103/AppData/Roaming/PolarisOffice/ETemp/13552_19291000/fImage1232426329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9912350" y="78105"/>
            <a:ext cx="677545" cy="399415"/>
          </a:xfrm>
          <a:prstGeom prst="rect"/>
          <a:noFill/>
          <a:ln w="0">
            <a:noFill/>
            <a:prstDash/>
          </a:ln>
        </p:spPr>
      </p:pic>
      <p:pic>
        <p:nvPicPr>
          <p:cNvPr id="30" name="그림 29" descr="C:/Users/82103/AppData/Roaming/PolarisOffice/ETemp/13552_19291000/fImage225626443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200640" y="476885"/>
            <a:ext cx="455295" cy="159385"/>
          </a:xfrm>
          <a:prstGeom prst="rect"/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rot="0" flipV="1">
            <a:off x="9461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>
            <p:ph type="ftr"/>
          </p:nvPr>
        </p:nvSpPr>
        <p:spPr>
          <a:xfrm rot="0">
            <a:off x="4648200" y="6356350"/>
            <a:ext cx="28962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746250" y="1473835"/>
            <a:ext cx="8740775" cy="4563110"/>
          </a:xfrm>
          <a:prstGeom prst="rect"/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 descr="C:/Users/82103/AppData/Roaming/PolarisOffice/ETemp/13552_19291000/fImage184962272132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965" y="2172335"/>
            <a:ext cx="8550275" cy="2948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20"/>
          <p:cNvSpPr>
            <a:spLocks/>
          </p:cNvSpPr>
          <p:nvPr/>
        </p:nvSpPr>
        <p:spPr>
          <a:xfrm rot="0">
            <a:off x="1631315" y="0"/>
            <a:ext cx="3096895" cy="1124585"/>
          </a:xfrm>
          <a:prstGeom prst="rect"/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rot="0">
            <a:off x="1948180" y="541020"/>
            <a:ext cx="2591435" cy="635"/>
          </a:xfrm>
          <a:prstGeom prst="line"/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4799965" y="548640"/>
            <a:ext cx="5328285" cy="635"/>
          </a:xfrm>
          <a:prstGeom prst="line"/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1847215" y="692785"/>
            <a:ext cx="2952115" cy="2724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Arial" charset="0"/>
                <a:ea typeface="맑은 고딕" charset="0"/>
              </a:rPr>
              <a:t>| </a:t>
            </a:r>
            <a:r>
              <a:rPr sz="1700" cap="none" i="0" b="1" strike="noStrik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핵심소스코드</a:t>
            </a:r>
            <a:endParaRPr lang="ko-KR" altLang="en-US" sz="1700" cap="none" i="0" b="1" strike="noStrike">
              <a:ln w="9525" cap="flat" cmpd="sng">
                <a:noFill/>
                <a:prstDash/>
              </a:ln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pic>
        <p:nvPicPr>
          <p:cNvPr id="29" name="그림 28" descr="C:/Users/82103/AppData/Roaming/PolarisOffice/ETemp/13552_19291000/fImage12324249196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9912350" y="78105"/>
            <a:ext cx="677545" cy="399415"/>
          </a:xfrm>
          <a:prstGeom prst="rect"/>
          <a:noFill/>
          <a:ln w="0">
            <a:noFill/>
            <a:prstDash/>
          </a:ln>
        </p:spPr>
      </p:pic>
      <p:pic>
        <p:nvPicPr>
          <p:cNvPr id="30" name="그림 29" descr="C:/Users/82103/AppData/Roaming/PolarisOffice/ETemp/13552_19291000/fImage2256250559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200640" y="476885"/>
            <a:ext cx="455295" cy="159385"/>
          </a:xfrm>
          <a:prstGeom prst="rect"/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rot="0" flipV="1">
            <a:off x="9461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>
            <p:ph type="ftr"/>
          </p:nvPr>
        </p:nvSpPr>
        <p:spPr>
          <a:xfrm rot="0">
            <a:off x="4648200" y="6356350"/>
            <a:ext cx="28962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746250" y="1473835"/>
            <a:ext cx="8740775" cy="4763135"/>
          </a:xfrm>
          <a:prstGeom prst="rect"/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51" descr="C:/Users/82103/AppData/Roaming/PolarisOffice/ETemp/13552_19291000/fImage48953273794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08530" y="1554480"/>
            <a:ext cx="7879715" cy="4646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21</Paragraphs>
  <Words>128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star5029</dc:creator>
  <cp:lastModifiedBy>star5029</cp:lastModifiedBy>
  <dc:title>PowerPoint 프레젠테이션</dc:title>
  <dcterms:modified xsi:type="dcterms:W3CDTF">2020-08-31T09:40:24Z</dcterms:modified>
</cp:coreProperties>
</file>