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  <p:sldId id="379" r:id="rId3"/>
    <p:sldId id="380" r:id="rId4"/>
    <p:sldId id="336" r:id="rId5"/>
    <p:sldId id="382" r:id="rId6"/>
    <p:sldId id="332" r:id="rId7"/>
    <p:sldId id="38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16087-4B2D-4E5C-97F2-83719C222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7A94B9-4378-4484-9E5E-FB309FB5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04394-353F-4D37-8AC7-CA186A05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33DB-E51E-470F-BF75-6F2EC2601058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33782-B36B-434B-8E9D-DA27F51F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7EB93-E313-4F07-AD26-0949A5F7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85-17D7-42ED-A033-68E17089A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A81DA-909D-4527-9C00-04BD24F6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7D8C22-3CA2-4BB6-9243-53E4423C7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9D681-B5B0-4BEB-930A-319EAB09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33DB-E51E-470F-BF75-6F2EC2601058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C80F-26EC-462C-9315-D7828183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4366F-0A92-4B6B-BAD7-A18651A9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85-17D7-42ED-A033-68E17089A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0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46C0F9-B816-44CA-A35C-A4B8FF7D6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706BFD-A0B0-4F4B-81A7-F33A40855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CB4ED-72B3-4516-9EDE-17C007B4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33DB-E51E-470F-BF75-6F2EC2601058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A0766-4B0A-44F2-AD3D-28ABE3D7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603B1-E15B-4A46-94EE-073970A0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85-17D7-42ED-A033-68E17089A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6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0517A-6DC1-4457-BBA7-AA745363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C98C0-880E-4B44-9F25-1EA8C788D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DE16A-2726-4220-B53B-2C92C913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33DB-E51E-470F-BF75-6F2EC2601058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E540F-EA38-4146-B52D-277DE023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EC0E9-A24D-4AD5-BF53-970DFD2D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85-17D7-42ED-A033-68E17089A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230B3-F56C-468B-99F7-5334A1A0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094342-89DB-41B9-9930-02F880B7F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6B479-1B7F-4102-907C-AA60618C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33DB-E51E-470F-BF75-6F2EC2601058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78FC6-44CA-4E46-BEC7-810A9D48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AE38A-125A-4483-BDF6-70CB0937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85-17D7-42ED-A033-68E17089A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6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BAC64-82DA-4299-9D0B-62915FA59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85919-4701-4437-92D7-A9E9656BA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94FE21-0994-492C-A4B1-CCFDFA8FB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47C511-9A9A-491B-9749-09D47AE95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33DB-E51E-470F-BF75-6F2EC2601058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A4D6BB-C759-4DD2-819D-F0A269A3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1FB166-9B08-49E1-9C15-047F6727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85-17D7-42ED-A033-68E17089A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7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83287-621B-40AA-835A-272FAD74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B15291-1619-4A0E-8D57-77C58A7CE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428F7E-E2A6-4D6A-B21A-C1D85A7B1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EF33F3-5524-4909-BF9B-89050494F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0CF130-09AA-4284-A53E-94091DED8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A5C7FF-8688-4FE3-BFDF-08EEE08D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33DB-E51E-470F-BF75-6F2EC2601058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1CA00B-249B-4198-A8ED-AEFC1754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B78D58-1146-477A-81AE-4B144DEC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85-17D7-42ED-A033-68E17089A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2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CD0E2-2691-494D-B9B4-5A725686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D8DA62-3E9F-4290-94A4-BEBD92CC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33DB-E51E-470F-BF75-6F2EC2601058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EFA3AF-8CF6-4834-9568-D01832E6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B7B93A-2648-4B8F-8668-B3BF2FB9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85-17D7-42ED-A033-68E17089A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6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30C17E-93D7-40FB-87CA-54E3B7B9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33DB-E51E-470F-BF75-6F2EC2601058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170C0B-2710-42E2-A39D-6A42BCBA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4BDCE3-CFD3-4741-9321-BAC39A2E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85-17D7-42ED-A033-68E17089A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70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410C-534F-4FAC-B629-4182F6CB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50197-0FCE-4D67-9C44-C753A26FA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BCAF89-E1F2-4B69-9AC1-0592407A0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3E4B75-9960-485B-BA32-E287E76A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33DB-E51E-470F-BF75-6F2EC2601058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CCDA7A-66CB-4419-A5CE-0E572D74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4D8D30-8052-4D22-ABC2-C51CD03B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85-17D7-42ED-A033-68E17089A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49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CA7FF-276D-4AFA-B627-0D37DF34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DAB81D-3CB0-49E1-AA63-7B5009F71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72308-F2A1-459B-91DD-03AF77639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FFB6A-5870-47C1-9115-F3E4049F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33DB-E51E-470F-BF75-6F2EC2601058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3E1F8-12DF-45FA-BE8F-119B130B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22332-81F5-4C86-A729-6C4D1F83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85-17D7-42ED-A033-68E17089A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8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72423E-8DDC-49F3-BA16-0EA41773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7E825-7F3B-4D2A-8695-89D9B3D58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74956-8EE2-4AC8-9727-6FE70DFB8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333DB-E51E-470F-BF75-6F2EC2601058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2DD6E-FD3D-4237-8144-EB738A7F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29378-0149-40BC-8143-349CDFDE5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1E85-17D7-42ED-A033-68E17089A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47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1847528" y="692697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err="1">
                <a:solidFill>
                  <a:schemeClr val="bg1"/>
                </a:solidFill>
                <a:latin typeface="+mn-ea"/>
                <a:cs typeface="+mj-cs"/>
              </a:rPr>
              <a:t>엔티티관계도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ERD</a:t>
            </a:r>
            <a:endParaRPr lang="ko-KR" altLang="en-US" sz="170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err="1"/>
              <a:t>한이음</a:t>
            </a:r>
            <a:r>
              <a:rPr lang="ko-KR" altLang="en-US"/>
              <a:t>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169D16-986A-4125-ACC7-382414407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755" y="1129047"/>
            <a:ext cx="9010661" cy="531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631504" y="395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1847528" y="692697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lang="ko-KR" altLang="en-US" sz="170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746256" y="1473901"/>
            <a:ext cx="8843504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9D13D8-7AE1-4E36-8558-08213E52D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345" y="1586955"/>
            <a:ext cx="6657975" cy="416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6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631504" y="3949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1847528" y="692697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lang="ko-KR" altLang="en-US" sz="170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1631504" y="1473901"/>
            <a:ext cx="8756156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DCE09C8-216D-4E45-9EBD-925CF6538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996" y="1558385"/>
            <a:ext cx="2942852" cy="1108485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5796F0D3-F47F-4772-89FC-AE2F78EAC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948" y="1556160"/>
            <a:ext cx="2490243" cy="142326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5DAE42A1-3691-4BBB-807A-A4A3BEF76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8924" y="2751354"/>
            <a:ext cx="2721160" cy="1536272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A62C7D85-4773-4F70-85D5-039481428B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7848" y="3101727"/>
            <a:ext cx="2490243" cy="1279109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CE7664A9-54D5-4251-BAD2-D65E5085F0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7528" y="4380836"/>
            <a:ext cx="2636270" cy="134114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604EAC1-0BFD-4A6A-AB71-89FABA8207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9882" y="1556160"/>
            <a:ext cx="3083194" cy="15362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DC5178-C583-4374-9C50-6EA71AA147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1278" y="3204967"/>
            <a:ext cx="3083194" cy="15362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EC0F56-6434-451A-AF57-ED2217D815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6986" y="4443659"/>
            <a:ext cx="2777480" cy="13320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30C29A-D713-4741-B3EF-860EA1271D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4466" y="4741238"/>
            <a:ext cx="3083194" cy="11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lang="ko-KR" altLang="en-US" sz="170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746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6096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66A789-771B-4E53-B4CB-97037935131D}"/>
              </a:ext>
            </a:extLst>
          </p:cNvPr>
          <p:cNvSpPr txBox="1"/>
          <p:nvPr/>
        </p:nvSpPr>
        <p:spPr>
          <a:xfrm>
            <a:off x="2093644" y="1570719"/>
            <a:ext cx="30796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/>
              <a:t>자기소개서 분석 알고리즘 흐름도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124064-3C26-406C-AB00-3C56D7CCA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923" y="1904858"/>
            <a:ext cx="4124325" cy="39554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9BA1E4-A320-4008-934C-A80ADCA64A03}"/>
              </a:ext>
            </a:extLst>
          </p:cNvPr>
          <p:cNvSpPr txBox="1"/>
          <p:nvPr/>
        </p:nvSpPr>
        <p:spPr>
          <a:xfrm>
            <a:off x="6231063" y="2146711"/>
            <a:ext cx="402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(8), (9)</a:t>
            </a:r>
            <a:r>
              <a:rPr lang="ko-KR" altLang="en-US"/>
              <a:t>번 설명 작성하면 명세서끝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6293B-13E6-4699-83FC-A4481C2DF5AF}"/>
              </a:ext>
            </a:extLst>
          </p:cNvPr>
          <p:cNvSpPr txBox="1"/>
          <p:nvPr/>
        </p:nvSpPr>
        <p:spPr>
          <a:xfrm>
            <a:off x="6121582" y="3143939"/>
            <a:ext cx="4131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(8) </a:t>
            </a:r>
            <a:r>
              <a:rPr lang="ko-KR" altLang="en-US" sz="1200"/>
              <a:t>사용자 자소서에 나타난 역량을 검사하고</a:t>
            </a:r>
            <a:r>
              <a:rPr lang="en-US" altLang="ko-KR" sz="1200"/>
              <a:t>, </a:t>
            </a:r>
            <a:r>
              <a:rPr lang="ko-KR" altLang="en-US" sz="1200"/>
              <a:t>검사된 역량</a:t>
            </a:r>
            <a:r>
              <a:rPr lang="en-US" altLang="ko-KR" sz="1200"/>
              <a:t>Top10</a:t>
            </a:r>
            <a:r>
              <a:rPr lang="ko-KR" altLang="en-US" sz="1200"/>
              <a:t>을 출력한다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r>
              <a:rPr lang="en-US" altLang="ko-KR" sz="1200"/>
              <a:t>(9) </a:t>
            </a:r>
            <a:r>
              <a:rPr lang="ko-KR" altLang="en-US" sz="1200"/>
              <a:t>합격 자소서 데이터를 바탕으로 해당 직무에서 나타난 평균 역량을 추출한다</a:t>
            </a:r>
            <a:r>
              <a:rPr lang="en-US" altLang="ko-KR" sz="1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8694061-55B0-4214-93C7-26293DD0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0" y="1461538"/>
            <a:ext cx="4939013" cy="478045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핵심소스코드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(1)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746256" y="1473902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241246-63E4-45DF-8184-B944A66D1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87" y="1461538"/>
            <a:ext cx="3934373" cy="47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0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746256" y="1473902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1758302" y="4283397"/>
            <a:ext cx="8728070" cy="19036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5C3252-1FA8-41EE-9EAD-6D12DF0D0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258" y="4395045"/>
            <a:ext cx="6267450" cy="16382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104094-AE02-454A-9585-B7D0517A6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593" y="1711412"/>
            <a:ext cx="8687442" cy="21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핵심소스코드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(1)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역량 평가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746256" y="1473902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BE097DF-D798-488D-B567-786AA6383F3F}"/>
              </a:ext>
            </a:extLst>
          </p:cNvPr>
          <p:cNvGrpSpPr/>
          <p:nvPr/>
        </p:nvGrpSpPr>
        <p:grpSpPr>
          <a:xfrm>
            <a:off x="1746256" y="1473902"/>
            <a:ext cx="8740117" cy="4763411"/>
            <a:chOff x="1746256" y="1473902"/>
            <a:chExt cx="8740117" cy="476341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236C337-084B-43BC-860D-D91E3E328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3975" y="1473902"/>
              <a:ext cx="4892398" cy="4763410"/>
            </a:xfrm>
            <a:prstGeom prst="rect">
              <a:avLst/>
            </a:prstGeom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F39DFD4-32DB-4AF6-8FD6-574073649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6256" y="1473902"/>
              <a:ext cx="4114800" cy="4763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241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104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용준</dc:creator>
  <cp:lastModifiedBy>이 용준</cp:lastModifiedBy>
  <cp:revision>60</cp:revision>
  <dcterms:created xsi:type="dcterms:W3CDTF">2020-10-15T12:51:21Z</dcterms:created>
  <dcterms:modified xsi:type="dcterms:W3CDTF">2020-10-25T07:14:10Z</dcterms:modified>
</cp:coreProperties>
</file>