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1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F30C-C1D7-41BA-97DC-8F18E516EE1F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D28DB-EBEC-4252-B4C9-28EDDFDAA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8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수정가능한 원본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D28DB-EBEC-4252-B4C9-28EDDFDAA2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7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이미지화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D28DB-EBEC-4252-B4C9-28EDDFDAA2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2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AE0A-B97D-D434-F5B4-EA86760FC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FC65E-D6F2-5749-6049-B50A7364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0AA09-1EB7-9A54-8311-0A69B965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9C0D1-BF5C-F05E-9C2E-427BBB91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6D070-E348-5E96-DC99-7A06151B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1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7C08E-D16F-DAE5-B891-358AEEB9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50A01-05DA-A09A-D13B-17AC191D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71CB0-E45A-E644-746E-4143FDDF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D5A61-9B1A-13CD-AA39-AD1D27E7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42FCC-4B1E-C8A3-73A7-18C971B4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3ABC3A-30CD-93BA-9808-4A7F642C0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64D09-AE85-3DF0-62EF-0701D79C0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10A48-17C8-F9CB-6B1C-4691A6D8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4959A-6F66-333B-F405-662A255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BD1D0-8848-31EE-0B69-B60A7C2C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131A2-ED2F-E6BB-E1C4-03EEC71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24632-F92C-304B-56DD-B4AB4D69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800C8-C3E5-3AD7-3C05-DB966D85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98A20-D5A5-4F11-3817-12290B93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92B3A-586D-CB30-B24C-358A951D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B943-1F2D-C98B-62D7-CA6B0DAF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C004E-0E31-2B2D-A01C-484734E7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285F1-85A0-1034-096F-2B8DB1C9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9BB36-B784-1260-9B31-DD990CB9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572A0-110D-062B-C61A-71631A6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7186D-5217-3771-02F0-9EF15E32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DE169-071C-E309-8553-62C123FC6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B8D2B-4125-5793-33CB-B72F447E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B4337-262E-69EF-C81A-E14FD2B1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C5F11-3DB7-ED76-65AD-F0FA3F19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BA698-FBBC-23DB-0595-643A362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8859-ED37-ACA4-E20B-FE67A491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915F1-ADA2-C54F-8A56-5921C97E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58757-29CB-421E-A719-BCE355B64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2F0FB2-956F-3F4C-A288-CE6F907E0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6F32B1-D65F-0307-B00A-2D999FAFE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A55B04-9D25-FD5A-CC0E-A6B3F3DA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1290-38EF-C16B-4482-DF12BE68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C40E04-8921-BC9C-1379-7574BB98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0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DAA7-13A9-2686-929D-59807137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3E79A-DFE1-241F-FF0D-D46BA7E9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646DA-7127-EECF-9A0E-3CA0D9E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E3AAE-BD64-CD28-7FF1-213A478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8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B1A56-4A46-8F48-E956-9EADEDA9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BD374C-9005-7F4A-3C32-A7D041B6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AE7B5-BC3F-CF03-6ABD-7E963464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4B060-BB54-9825-2D2F-9127F7A5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FCCD7-21B8-4137-F088-943818C6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E50C9-A137-F4D7-BFCE-18A1FB6A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A1B82-EBFE-099D-167F-E7CBEFC0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9F52C-8AEA-0391-2A02-D5D7449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ABB2B-C3CE-F31C-3DA8-C246ABFD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898DA-9138-7440-7EC3-EDFD4812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DE7AD7-1E71-F4C5-31B2-576AA2A7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2B4D0-BDF5-21E7-93BE-78E06A46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86D82-9CE7-322B-D878-77FBD472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14674-4A89-250D-AD9F-69EB3AE4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ECFB1-7E2C-ADC3-00D3-56C8FBA8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DF485-1345-5993-BDC8-F334888D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95E84-9EB7-7990-D133-2D915ACD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070ED-31B0-D12A-CF0A-1B4C5B81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DC2D-49A8-40A3-A440-0CD5062A7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CAAC-BAA4-01D1-9401-7F57FB9A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25D11-FDE1-E3F4-37B1-1FA82D89B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6137-CF15-4D81-9F29-82BC87E1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0B43A8E5-BC47-D755-468C-C16B62D1C9E5}"/>
              </a:ext>
            </a:extLst>
          </p:cNvPr>
          <p:cNvSpPr/>
          <p:nvPr/>
        </p:nvSpPr>
        <p:spPr>
          <a:xfrm>
            <a:off x="1" y="0"/>
            <a:ext cx="12191998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3D3F45-1FEC-2200-606F-C97145988AFB}"/>
              </a:ext>
            </a:extLst>
          </p:cNvPr>
          <p:cNvSpPr/>
          <p:nvPr/>
        </p:nvSpPr>
        <p:spPr>
          <a:xfrm>
            <a:off x="2819205" y="5657403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(React)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E58770-FF36-E4C0-EEB9-29D75CE59D3F}"/>
              </a:ext>
            </a:extLst>
          </p:cNvPr>
          <p:cNvSpPr/>
          <p:nvPr/>
        </p:nvSpPr>
        <p:spPr>
          <a:xfrm>
            <a:off x="1888750" y="3835881"/>
            <a:ext cx="958750" cy="353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Request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5695E1-D654-F82A-CF53-D7CDBF89CDB4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1125505" y="4631647"/>
            <a:ext cx="1693700" cy="1466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656310-CC94-909E-36F1-3B46FE6096B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610752" y="4631647"/>
            <a:ext cx="0" cy="1025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191C9F-9EBD-B113-0547-3D3DE0026F05}"/>
              </a:ext>
            </a:extLst>
          </p:cNvPr>
          <p:cNvSpPr/>
          <p:nvPr/>
        </p:nvSpPr>
        <p:spPr>
          <a:xfrm>
            <a:off x="7789699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(Repository)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15507F-76CF-45DE-4C90-C108A2CD0BA3}"/>
              </a:ext>
            </a:extLst>
          </p:cNvPr>
          <p:cNvSpPr/>
          <p:nvPr/>
        </p:nvSpPr>
        <p:spPr>
          <a:xfrm>
            <a:off x="5304452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Service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7BB793-5AA8-BC74-99B9-0944AC5E66B2}"/>
              </a:ext>
            </a:extLst>
          </p:cNvPr>
          <p:cNvSpPr/>
          <p:nvPr/>
        </p:nvSpPr>
        <p:spPr>
          <a:xfrm>
            <a:off x="2819205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C2C43-1213-E832-D842-9E0C8D8F8C8E}"/>
              </a:ext>
            </a:extLst>
          </p:cNvPr>
          <p:cNvSpPr/>
          <p:nvPr/>
        </p:nvSpPr>
        <p:spPr>
          <a:xfrm>
            <a:off x="333958" y="3750912"/>
            <a:ext cx="1583093" cy="880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5D197375-4012-F928-D092-69916439FBC7}"/>
              </a:ext>
            </a:extLst>
          </p:cNvPr>
          <p:cNvSpPr/>
          <p:nvPr/>
        </p:nvSpPr>
        <p:spPr>
          <a:xfrm>
            <a:off x="10274948" y="3750912"/>
            <a:ext cx="1583093" cy="880735"/>
          </a:xfrm>
          <a:prstGeom prst="ca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(MySQL)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EA8F98-3C85-66BC-AF23-9EDC213F37E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917051" y="4191280"/>
            <a:ext cx="902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2E155A31-4DA0-0F21-3524-BEEF857BCA7E}"/>
              </a:ext>
            </a:extLst>
          </p:cNvPr>
          <p:cNvGrpSpPr/>
          <p:nvPr/>
        </p:nvGrpSpPr>
        <p:grpSpPr>
          <a:xfrm>
            <a:off x="4402295" y="3766162"/>
            <a:ext cx="902157" cy="850234"/>
            <a:chOff x="4402295" y="3685207"/>
            <a:chExt cx="902157" cy="850234"/>
          </a:xfrm>
        </p:grpSpPr>
        <p:grpSp>
          <p:nvGrpSpPr>
            <p:cNvPr id="1050" name="그룹 1049">
              <a:extLst>
                <a:ext uri="{FF2B5EF4-FFF2-40B4-BE49-F238E27FC236}">
                  <a16:creationId xmlns:a16="http://schemas.microsoft.com/office/drawing/2014/main" id="{5236F830-9577-A6F4-C6AD-811E5B59313D}"/>
                </a:ext>
              </a:extLst>
            </p:cNvPr>
            <p:cNvGrpSpPr/>
            <p:nvPr/>
          </p:nvGrpSpPr>
          <p:grpSpPr>
            <a:xfrm>
              <a:off x="4402298" y="4038290"/>
              <a:ext cx="902154" cy="143505"/>
              <a:chOff x="1985258" y="2247584"/>
              <a:chExt cx="902154" cy="143505"/>
            </a:xfrm>
          </p:grpSpPr>
          <p:cxnSp>
            <p:nvCxnSpPr>
              <p:cNvPr id="1051" name="직선 화살표 연결선 1050">
                <a:extLst>
                  <a:ext uri="{FF2B5EF4-FFF2-40B4-BE49-F238E27FC236}">
                    <a16:creationId xmlns:a16="http://schemas.microsoft.com/office/drawing/2014/main" id="{A2B633BA-F4BC-BD8C-FED4-1CD6222DE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58" y="2247584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화살표 연결선 1051">
                <a:extLst>
                  <a:ext uri="{FF2B5EF4-FFF2-40B4-BE49-F238E27FC236}">
                    <a16:creationId xmlns:a16="http://schemas.microsoft.com/office/drawing/2014/main" id="{8832CB29-BFCD-2FA6-8C7A-5B7A994E89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5258" y="2391089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539A2BF1-4F7E-70EB-C854-EF128CA475EA}"/>
                </a:ext>
              </a:extLst>
            </p:cNvPr>
            <p:cNvSpPr/>
            <p:nvPr/>
          </p:nvSpPr>
          <p:spPr>
            <a:xfrm>
              <a:off x="4402295" y="4181795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직사각형 1070">
              <a:extLst>
                <a:ext uri="{FF2B5EF4-FFF2-40B4-BE49-F238E27FC236}">
                  <a16:creationId xmlns:a16="http://schemas.microsoft.com/office/drawing/2014/main" id="{7562D69A-A7D2-9CE1-109D-13268029C82D}"/>
                </a:ext>
              </a:extLst>
            </p:cNvPr>
            <p:cNvSpPr/>
            <p:nvPr/>
          </p:nvSpPr>
          <p:spPr>
            <a:xfrm>
              <a:off x="4402295" y="3685207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0" name="그룹 1089">
            <a:extLst>
              <a:ext uri="{FF2B5EF4-FFF2-40B4-BE49-F238E27FC236}">
                <a16:creationId xmlns:a16="http://schemas.microsoft.com/office/drawing/2014/main" id="{DAB21D5C-C8CE-28C1-7B80-F4B79A28F1C0}"/>
              </a:ext>
            </a:extLst>
          </p:cNvPr>
          <p:cNvGrpSpPr/>
          <p:nvPr/>
        </p:nvGrpSpPr>
        <p:grpSpPr>
          <a:xfrm>
            <a:off x="6887539" y="3766162"/>
            <a:ext cx="902160" cy="850234"/>
            <a:chOff x="6887539" y="3685207"/>
            <a:chExt cx="902160" cy="850234"/>
          </a:xfrm>
        </p:grpSpPr>
        <p:grpSp>
          <p:nvGrpSpPr>
            <p:cNvPr id="1053" name="그룹 1052">
              <a:extLst>
                <a:ext uri="{FF2B5EF4-FFF2-40B4-BE49-F238E27FC236}">
                  <a16:creationId xmlns:a16="http://schemas.microsoft.com/office/drawing/2014/main" id="{033F88A1-D908-8FAD-BE6D-36BC97A40D22}"/>
                </a:ext>
              </a:extLst>
            </p:cNvPr>
            <p:cNvGrpSpPr/>
            <p:nvPr/>
          </p:nvGrpSpPr>
          <p:grpSpPr>
            <a:xfrm>
              <a:off x="6887545" y="4038290"/>
              <a:ext cx="902154" cy="143505"/>
              <a:chOff x="1985258" y="2247584"/>
              <a:chExt cx="902154" cy="143505"/>
            </a:xfrm>
          </p:grpSpPr>
          <p:cxnSp>
            <p:nvCxnSpPr>
              <p:cNvPr id="1054" name="직선 화살표 연결선 1053">
                <a:extLst>
                  <a:ext uri="{FF2B5EF4-FFF2-40B4-BE49-F238E27FC236}">
                    <a16:creationId xmlns:a16="http://schemas.microsoft.com/office/drawing/2014/main" id="{E3B2FBA3-35AB-4CFB-C038-8243935C2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58" y="2247584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화살표 연결선 1054">
                <a:extLst>
                  <a:ext uri="{FF2B5EF4-FFF2-40B4-BE49-F238E27FC236}">
                    <a16:creationId xmlns:a16="http://schemas.microsoft.com/office/drawing/2014/main" id="{F80CB10F-72DA-6035-F53A-D2CB728BB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5258" y="2391089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0E043BB8-FEE7-CE62-E185-9983FAF3790C}"/>
                </a:ext>
              </a:extLst>
            </p:cNvPr>
            <p:cNvSpPr/>
            <p:nvPr/>
          </p:nvSpPr>
          <p:spPr>
            <a:xfrm>
              <a:off x="6887539" y="3685207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5" name="직사각형 1074">
              <a:extLst>
                <a:ext uri="{FF2B5EF4-FFF2-40B4-BE49-F238E27FC236}">
                  <a16:creationId xmlns:a16="http://schemas.microsoft.com/office/drawing/2014/main" id="{6E5CC3EF-6221-9122-46B6-8FB32683301C}"/>
                </a:ext>
              </a:extLst>
            </p:cNvPr>
            <p:cNvSpPr/>
            <p:nvPr/>
          </p:nvSpPr>
          <p:spPr>
            <a:xfrm>
              <a:off x="6887539" y="4181795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048DEC62-2AEF-69EE-9CDF-5214A12E1FF5}"/>
              </a:ext>
            </a:extLst>
          </p:cNvPr>
          <p:cNvGrpSpPr/>
          <p:nvPr/>
        </p:nvGrpSpPr>
        <p:grpSpPr>
          <a:xfrm>
            <a:off x="9372791" y="3766162"/>
            <a:ext cx="902155" cy="850234"/>
            <a:chOff x="9372792" y="3685207"/>
            <a:chExt cx="902155" cy="850234"/>
          </a:xfrm>
        </p:grpSpPr>
        <p:grpSp>
          <p:nvGrpSpPr>
            <p:cNvPr id="1056" name="그룹 1055">
              <a:extLst>
                <a:ext uri="{FF2B5EF4-FFF2-40B4-BE49-F238E27FC236}">
                  <a16:creationId xmlns:a16="http://schemas.microsoft.com/office/drawing/2014/main" id="{D26771E7-762E-D74A-6FB1-B2FDA08C27CD}"/>
                </a:ext>
              </a:extLst>
            </p:cNvPr>
            <p:cNvGrpSpPr/>
            <p:nvPr/>
          </p:nvGrpSpPr>
          <p:grpSpPr>
            <a:xfrm>
              <a:off x="9372792" y="4038290"/>
              <a:ext cx="902154" cy="143505"/>
              <a:chOff x="1985258" y="2247584"/>
              <a:chExt cx="902154" cy="143505"/>
            </a:xfrm>
          </p:grpSpPr>
          <p:cxnSp>
            <p:nvCxnSpPr>
              <p:cNvPr id="1057" name="직선 화살표 연결선 1056">
                <a:extLst>
                  <a:ext uri="{FF2B5EF4-FFF2-40B4-BE49-F238E27FC236}">
                    <a16:creationId xmlns:a16="http://schemas.microsoft.com/office/drawing/2014/main" id="{8F66F906-BE43-6C97-8D62-0E2C306EF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5258" y="2247584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화살표 연결선 1057">
                <a:extLst>
                  <a:ext uri="{FF2B5EF4-FFF2-40B4-BE49-F238E27FC236}">
                    <a16:creationId xmlns:a16="http://schemas.microsoft.com/office/drawing/2014/main" id="{20B5925A-65BE-97B9-2D3E-1E7349042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5258" y="2391089"/>
                <a:ext cx="9021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BA7721AA-FDC0-D1F9-A03D-A90C48DFF6A3}"/>
                </a:ext>
              </a:extLst>
            </p:cNvPr>
            <p:cNvSpPr/>
            <p:nvPr/>
          </p:nvSpPr>
          <p:spPr>
            <a:xfrm>
              <a:off x="9372792" y="3685207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19F7062-D7AB-CAD4-278D-3EDB289C4C16}"/>
                </a:ext>
              </a:extLst>
            </p:cNvPr>
            <p:cNvSpPr/>
            <p:nvPr/>
          </p:nvSpPr>
          <p:spPr>
            <a:xfrm>
              <a:off x="9372792" y="4181795"/>
              <a:ext cx="902155" cy="3536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E1ACEA19-8FE9-77E8-71FA-8D6A2D57CEED}"/>
              </a:ext>
            </a:extLst>
          </p:cNvPr>
          <p:cNvSpPr/>
          <p:nvPr/>
        </p:nvSpPr>
        <p:spPr>
          <a:xfrm>
            <a:off x="3610753" y="4967702"/>
            <a:ext cx="608822" cy="353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DTO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BD04793B-2FA1-0DD7-8297-374EADBEAC69}"/>
              </a:ext>
            </a:extLst>
          </p:cNvPr>
          <p:cNvSpPr/>
          <p:nvPr/>
        </p:nvSpPr>
        <p:spPr>
          <a:xfrm>
            <a:off x="1019175" y="5350375"/>
            <a:ext cx="1052029" cy="353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Response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2" name="사각형: 둥근 위쪽 모서리 1091">
            <a:extLst>
              <a:ext uri="{FF2B5EF4-FFF2-40B4-BE49-F238E27FC236}">
                <a16:creationId xmlns:a16="http://schemas.microsoft.com/office/drawing/2014/main" id="{4BDFAE72-E33A-04C0-5E56-DF362D60F3AA}"/>
              </a:ext>
            </a:extLst>
          </p:cNvPr>
          <p:cNvSpPr/>
          <p:nvPr/>
        </p:nvSpPr>
        <p:spPr>
          <a:xfrm>
            <a:off x="1125502" y="368024"/>
            <a:ext cx="4970498" cy="5131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95" name="사각형: 둥근 위쪽 모서리 1094">
            <a:extLst>
              <a:ext uri="{FF2B5EF4-FFF2-40B4-BE49-F238E27FC236}">
                <a16:creationId xmlns:a16="http://schemas.microsoft.com/office/drawing/2014/main" id="{DAD428B8-4CE8-6D34-972B-3739F3ECC458}"/>
              </a:ext>
            </a:extLst>
          </p:cNvPr>
          <p:cNvSpPr/>
          <p:nvPr/>
        </p:nvSpPr>
        <p:spPr>
          <a:xfrm flipV="1">
            <a:off x="1125502" y="881196"/>
            <a:ext cx="4970498" cy="2383652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8C4D0D2C-967C-BD60-2119-41CFD195A42C}"/>
              </a:ext>
            </a:extLst>
          </p:cNvPr>
          <p:cNvCxnSpPr>
            <a:cxnSpLocks/>
          </p:cNvCxnSpPr>
          <p:nvPr/>
        </p:nvCxnSpPr>
        <p:spPr>
          <a:xfrm flipV="1">
            <a:off x="4372764" y="3226594"/>
            <a:ext cx="1495430" cy="590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직선 연결선 1110">
            <a:extLst>
              <a:ext uri="{FF2B5EF4-FFF2-40B4-BE49-F238E27FC236}">
                <a16:creationId xmlns:a16="http://schemas.microsoft.com/office/drawing/2014/main" id="{6CB57A99-BECC-6C5E-9628-44A8449DC294}"/>
              </a:ext>
            </a:extLst>
          </p:cNvPr>
          <p:cNvCxnSpPr>
            <a:cxnSpLocks/>
          </p:cNvCxnSpPr>
          <p:nvPr/>
        </p:nvCxnSpPr>
        <p:spPr>
          <a:xfrm flipH="1" flipV="1">
            <a:off x="1352069" y="3226594"/>
            <a:ext cx="1495430" cy="590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6" name="그룹 1125">
            <a:extLst>
              <a:ext uri="{FF2B5EF4-FFF2-40B4-BE49-F238E27FC236}">
                <a16:creationId xmlns:a16="http://schemas.microsoft.com/office/drawing/2014/main" id="{CAA9FF08-6EF4-6D98-797C-7CAB68D30035}"/>
              </a:ext>
            </a:extLst>
          </p:cNvPr>
          <p:cNvGrpSpPr/>
          <p:nvPr/>
        </p:nvGrpSpPr>
        <p:grpSpPr>
          <a:xfrm>
            <a:off x="1352069" y="1167001"/>
            <a:ext cx="4497930" cy="1634242"/>
            <a:chOff x="1361787" y="1040057"/>
            <a:chExt cx="4497930" cy="1634242"/>
          </a:xfrm>
        </p:grpSpPr>
        <p:grpSp>
          <p:nvGrpSpPr>
            <p:cNvPr id="1124" name="그룹 1123">
              <a:extLst>
                <a:ext uri="{FF2B5EF4-FFF2-40B4-BE49-F238E27FC236}">
                  <a16:creationId xmlns:a16="http://schemas.microsoft.com/office/drawing/2014/main" id="{5E98D6EF-4D85-EDFF-78EF-A36B8DC2544D}"/>
                </a:ext>
              </a:extLst>
            </p:cNvPr>
            <p:cNvGrpSpPr/>
            <p:nvPr/>
          </p:nvGrpSpPr>
          <p:grpSpPr>
            <a:xfrm>
              <a:off x="1361787" y="1040057"/>
              <a:ext cx="2138354" cy="1634242"/>
              <a:chOff x="1457273" y="1040057"/>
              <a:chExt cx="1947381" cy="1634242"/>
            </a:xfrm>
          </p:grpSpPr>
          <p:sp>
            <p:nvSpPr>
              <p:cNvPr id="1112" name="직사각형 1111">
                <a:extLst>
                  <a:ext uri="{FF2B5EF4-FFF2-40B4-BE49-F238E27FC236}">
                    <a16:creationId xmlns:a16="http://schemas.microsoft.com/office/drawing/2014/main" id="{13470E86-64F2-F45B-D6AE-FBF36045EA25}"/>
                  </a:ext>
                </a:extLst>
              </p:cNvPr>
              <p:cNvSpPr/>
              <p:nvPr/>
            </p:nvSpPr>
            <p:spPr>
              <a:xfrm>
                <a:off x="1457273" y="1040057"/>
                <a:ext cx="1947380" cy="4041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RestController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3" name="직사각형 1112">
                <a:extLst>
                  <a:ext uri="{FF2B5EF4-FFF2-40B4-BE49-F238E27FC236}">
                    <a16:creationId xmlns:a16="http://schemas.microsoft.com/office/drawing/2014/main" id="{65154296-461F-C98B-D122-45259638D784}"/>
                  </a:ext>
                </a:extLst>
              </p:cNvPr>
              <p:cNvSpPr/>
              <p:nvPr/>
            </p:nvSpPr>
            <p:spPr>
              <a:xfrm>
                <a:off x="1457274" y="1444187"/>
                <a:ext cx="1947380" cy="1230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PostMapping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PutMapping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DeleteMapping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5" name="그룹 1124">
              <a:extLst>
                <a:ext uri="{FF2B5EF4-FFF2-40B4-BE49-F238E27FC236}">
                  <a16:creationId xmlns:a16="http://schemas.microsoft.com/office/drawing/2014/main" id="{BF758A34-CE81-70CA-8C8D-8637310494FA}"/>
                </a:ext>
              </a:extLst>
            </p:cNvPr>
            <p:cNvGrpSpPr/>
            <p:nvPr/>
          </p:nvGrpSpPr>
          <p:grpSpPr>
            <a:xfrm>
              <a:off x="3721363" y="1040057"/>
              <a:ext cx="2138354" cy="1632796"/>
              <a:chOff x="3816849" y="1040057"/>
              <a:chExt cx="1947381" cy="1632796"/>
            </a:xfrm>
          </p:grpSpPr>
          <p:sp>
            <p:nvSpPr>
              <p:cNvPr id="1114" name="직사각형 1113">
                <a:extLst>
                  <a:ext uri="{FF2B5EF4-FFF2-40B4-BE49-F238E27FC236}">
                    <a16:creationId xmlns:a16="http://schemas.microsoft.com/office/drawing/2014/main" id="{92B4F4B0-EF1A-31FF-96A3-5B185F7EDB3F}"/>
                  </a:ext>
                </a:extLst>
              </p:cNvPr>
              <p:cNvSpPr/>
              <p:nvPr/>
            </p:nvSpPr>
            <p:spPr>
              <a:xfrm>
                <a:off x="3816850" y="1040057"/>
                <a:ext cx="1947380" cy="4041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Controller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5" name="직사각형 1114">
                <a:extLst>
                  <a:ext uri="{FF2B5EF4-FFF2-40B4-BE49-F238E27FC236}">
                    <a16:creationId xmlns:a16="http://schemas.microsoft.com/office/drawing/2014/main" id="{FFFCC738-1794-C207-8DD5-BE570EAB2651}"/>
                  </a:ext>
                </a:extLst>
              </p:cNvPr>
              <p:cNvSpPr/>
              <p:nvPr/>
            </p:nvSpPr>
            <p:spPr>
              <a:xfrm>
                <a:off x="3816849" y="1442741"/>
                <a:ext cx="1947380" cy="1230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GetMapping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94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42F1E8-0EAC-FE38-F1BE-F4808781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와이드스크린</PresentationFormat>
  <Paragraphs>29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1</cp:revision>
  <dcterms:created xsi:type="dcterms:W3CDTF">2023-03-27T08:22:47Z</dcterms:created>
  <dcterms:modified xsi:type="dcterms:W3CDTF">2023-03-27T08:27:33Z</dcterms:modified>
</cp:coreProperties>
</file>