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CA48A-C51A-48A5-BD9F-D5DCD2455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AB1D80-FC54-4093-B7B5-A46A040E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DA198-446D-4B41-9989-AB624204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2021-02-05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A152-E0C2-4C3A-9ABF-49897FCF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46701-5E43-4893-86CE-7CABC514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2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EEDB7-4E81-4BE0-A3E5-AB21FFEF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E8631-982B-4F8B-B7EB-976A0A302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B1737-BB0E-4292-A138-E96046AA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2021-02-05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FE0B8-874E-4E91-94C4-CE7D7704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6AF17-718D-4C5F-A0A7-114D8264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3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756205-21F8-4E4E-88BF-8A7E56310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F26238-6266-4078-87D2-250752EE1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03356-3A41-4FF8-BF9E-EB86745B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2021-02-05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66BBA-254A-4C15-88BB-6EFEADD4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2D3E1-5BAB-44FC-B4AE-0F0B6193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2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627ED-10D8-4D0F-80DE-6668CC34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BC394-3A8F-4D1C-809B-AB1BAA03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FF4E3-21A9-4FB6-9BB8-8A5E2AAA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2021-02-05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623E3-0D6C-4958-89DF-C9453E98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FB52-59AB-4EA0-83B1-F597ACF4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1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85FB5-5E34-4890-AD62-BE103502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4B643-4A26-4826-B45F-8BC129C97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893D6-A8CC-40CD-89C5-3A02C2DE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2021-02-05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282BC-C906-4894-B51A-B8A26C5B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11D35-7516-46B5-A01A-74CA10E3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8F8DB-11BA-46DE-81C0-E1E70629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71C96-0A2B-4847-AD64-9374D8BF7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8ADDD2-4A82-40BC-90C1-7862AD7A8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364EB6-A9AB-4C05-9897-9814C198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2021-02-05 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CEC14-980B-40DC-9B97-4E17E177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C10952-CB5D-470E-BC4B-3E48921F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5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0AFD6-D095-489E-8FE6-FE16F616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8D6D43-B9AB-42C6-838B-912168018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BBB615-C589-406D-823A-617829B88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209BBE-F68B-4C95-A39E-03C6D24CC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756CD9-AE56-4280-809D-3C6411B35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674E6-D92D-452E-BF2F-D491C1AC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2021-02-05 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55184-A86B-4015-9FEC-BC19C76C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45A73E-888B-450A-9485-B3A6D5DF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EEBF7-4428-422B-B733-66B49367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8225E-A8AE-40FB-91C3-2124765B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2021-02-05 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985A8F-2328-4F10-96FF-C3D56464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B19541-6282-45CB-80EA-C07AC609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2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5E009-C24F-4310-9CE0-51902958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2021-02-05 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03CE8F-5CD3-4C91-9303-54EF72D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9A7F7B-B71B-445C-8547-9F5C074A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7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DC9F7-CBBA-4D03-A4F0-B0CE11A6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D105F-2285-469D-875A-D93595A6F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B32D-11C3-42AE-8699-C6F06CCB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17E62-0A04-4468-A1E3-DF9F0EF2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2021-02-05 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33289-A2DA-448F-8B3F-23B5F854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A1F8A-797A-40E7-B9B8-DC3D91B2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3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63D65-168E-4E98-9AE4-5D13EE14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1F3A52-F89D-4DA0-9931-C55449BAD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E81CC-B40A-45B1-8FB2-3886878E9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04431-5F74-43AC-B34F-70E02C8E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2021-02-05 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E163D-67A4-4869-8A98-956B5F12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3419E-8E53-43C5-AFF7-89852C11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98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92DC6-FC1C-4738-851C-A54E5338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3F661B-366E-482D-8AB0-4ACF1365F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CF1EF-2D10-4374-9B20-75302D8BE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6CD0-5C9C-421C-BF62-94EBF9FEB6CC}" type="datetimeFigureOut">
              <a:rPr lang="ko-KR" altLang="en-US" smtClean="0"/>
              <a:t>2021-02-05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F0476-7162-4F9A-BAC5-B1AC9B50A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6AC43-D89A-4F41-A0BF-47236CF65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4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D7D21F4-F81D-479F-AC85-1BD22084258A}"/>
              </a:ext>
            </a:extLst>
          </p:cNvPr>
          <p:cNvGrpSpPr/>
          <p:nvPr/>
        </p:nvGrpSpPr>
        <p:grpSpPr>
          <a:xfrm>
            <a:off x="1311479" y="408964"/>
            <a:ext cx="9569042" cy="6042441"/>
            <a:chOff x="1311479" y="408964"/>
            <a:chExt cx="9569042" cy="60424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C5BA815-13C6-4241-B54C-0A69FD400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032406" y="2229887"/>
              <a:ext cx="4127187" cy="2421802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6D90FE46-B157-447F-97CD-B8E28BFBF670}"/>
                </a:ext>
              </a:extLst>
            </p:cNvPr>
            <p:cNvSpPr/>
            <p:nvPr/>
          </p:nvSpPr>
          <p:spPr>
            <a:xfrm rot="10800000">
              <a:off x="3051640" y="2128679"/>
              <a:ext cx="6088899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39D1668B-5AD6-4AC7-AA5E-7F57501AB998}"/>
                </a:ext>
              </a:extLst>
            </p:cNvPr>
            <p:cNvSpPr/>
            <p:nvPr/>
          </p:nvSpPr>
          <p:spPr>
            <a:xfrm>
              <a:off x="3051462" y="847960"/>
              <a:ext cx="6088986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>
              <a:extLst>
                <a:ext uri="{FF2B5EF4-FFF2-40B4-BE49-F238E27FC236}">
                  <a16:creationId xmlns:a16="http://schemas.microsoft.com/office/drawing/2014/main" id="{AFC6A206-90CB-441A-84A9-52F460DEA28D}"/>
                </a:ext>
              </a:extLst>
            </p:cNvPr>
            <p:cNvSpPr/>
            <p:nvPr/>
          </p:nvSpPr>
          <p:spPr>
            <a:xfrm rot="5400000">
              <a:off x="3076176" y="-136535"/>
              <a:ext cx="6042441" cy="7133439"/>
            </a:xfrm>
            <a:prstGeom prst="hexagon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육각형 10">
              <a:extLst>
                <a:ext uri="{FF2B5EF4-FFF2-40B4-BE49-F238E27FC236}">
                  <a16:creationId xmlns:a16="http://schemas.microsoft.com/office/drawing/2014/main" id="{F13CB5D0-7607-4828-80F6-AA9BB689D973}"/>
                </a:ext>
              </a:extLst>
            </p:cNvPr>
            <p:cNvSpPr/>
            <p:nvPr/>
          </p:nvSpPr>
          <p:spPr>
            <a:xfrm rot="5400000">
              <a:off x="3491385" y="354108"/>
              <a:ext cx="5209230" cy="6149785"/>
            </a:xfrm>
            <a:prstGeom prst="hexagon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722B5F0-DE08-419E-B90E-5340C46238A1}"/>
                </a:ext>
              </a:extLst>
            </p:cNvPr>
            <p:cNvGrpSpPr/>
            <p:nvPr/>
          </p:nvGrpSpPr>
          <p:grpSpPr>
            <a:xfrm>
              <a:off x="1311479" y="2837576"/>
              <a:ext cx="9569042" cy="1182848"/>
              <a:chOff x="2086063" y="2607674"/>
              <a:chExt cx="8019875" cy="118284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8B74A83-656E-4453-A1A3-160C272B9CC5}"/>
                  </a:ext>
                </a:extLst>
              </p:cNvPr>
              <p:cNvSpPr/>
              <p:nvPr/>
            </p:nvSpPr>
            <p:spPr>
              <a:xfrm>
                <a:off x="2086063" y="2607674"/>
                <a:ext cx="8019875" cy="118284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F4CA59-4E8D-4EDC-A0D7-461AD85EBE61}"/>
                  </a:ext>
                </a:extLst>
              </p:cNvPr>
              <p:cNvSpPr txBox="1"/>
              <p:nvPr/>
            </p:nvSpPr>
            <p:spPr>
              <a:xfrm>
                <a:off x="2308371" y="2768211"/>
                <a:ext cx="7575258" cy="86177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b="1" dirty="0" err="1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dwardian Script ITC" panose="030303020407070D0804" pitchFamily="66" charset="0"/>
                  </a:rPr>
                  <a:t>SeoKyeong</a:t>
                </a:r>
                <a:r>
                  <a:rPr lang="en-US" altLang="ko-KR" sz="50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dwardian Script ITC" panose="030303020407070D0804" pitchFamily="66" charset="0"/>
                  </a:rPr>
                  <a:t> University</a:t>
                </a:r>
                <a:endParaRPr lang="ko-KR" altLang="en-US" sz="50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dwardian Script ITC" panose="030303020407070D0804" pitchFamily="66" charset="0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29D4EB0-46E6-4236-9F6B-3826257A4F45}"/>
              </a:ext>
            </a:extLst>
          </p:cNvPr>
          <p:cNvSpPr txBox="1"/>
          <p:nvPr/>
        </p:nvSpPr>
        <p:spPr>
          <a:xfrm>
            <a:off x="0" y="573451"/>
            <a:ext cx="12191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Human Pose Estimation</a:t>
            </a:r>
            <a:endParaRPr lang="ko-KR" alt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4584A-0A9D-4EA4-8A04-F6C52C0734DD}"/>
              </a:ext>
            </a:extLst>
          </p:cNvPr>
          <p:cNvSpPr txBox="1"/>
          <p:nvPr/>
        </p:nvSpPr>
        <p:spPr>
          <a:xfrm>
            <a:off x="0" y="4919008"/>
            <a:ext cx="12191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2020. 02. 07(</a:t>
            </a:r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일</a:t>
            </a:r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)</a:t>
            </a:r>
          </a:p>
          <a:p>
            <a:pPr algn="r"/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이용준</a:t>
            </a:r>
            <a:endParaRPr lang="en-US" altLang="ko-KR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60000" endA="900" endPos="58000" dir="5400000" sy="-100000" algn="bl" rotWithShape="0"/>
              </a:effectLst>
            </a:endParaRPr>
          </a:p>
          <a:p>
            <a:pPr algn="r"/>
            <a:r>
              <a:rPr lang="ko-KR" altLang="en-US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조시훈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860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F4CB9F-AC05-4592-AFFA-3A47B60D0B24}"/>
              </a:ext>
            </a:extLst>
          </p:cNvPr>
          <p:cNvGrpSpPr/>
          <p:nvPr/>
        </p:nvGrpSpPr>
        <p:grpSpPr>
          <a:xfrm>
            <a:off x="1311479" y="408964"/>
            <a:ext cx="9569042" cy="6042441"/>
            <a:chOff x="1311479" y="408964"/>
            <a:chExt cx="9569042" cy="604244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731B1B3-AE29-4C35-86D2-942AFC3CC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032406" y="2229887"/>
              <a:ext cx="4127187" cy="2421802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A05CF49B-65E8-4B5A-876C-5C88BAB32ECB}"/>
                </a:ext>
              </a:extLst>
            </p:cNvPr>
            <p:cNvSpPr/>
            <p:nvPr/>
          </p:nvSpPr>
          <p:spPr>
            <a:xfrm rot="10800000">
              <a:off x="3051640" y="2128679"/>
              <a:ext cx="6088899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60120BE1-351E-4BFD-8901-BF4704A2C8AB}"/>
                </a:ext>
              </a:extLst>
            </p:cNvPr>
            <p:cNvSpPr/>
            <p:nvPr/>
          </p:nvSpPr>
          <p:spPr>
            <a:xfrm>
              <a:off x="3051462" y="847960"/>
              <a:ext cx="6088986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육각형 1">
              <a:extLst>
                <a:ext uri="{FF2B5EF4-FFF2-40B4-BE49-F238E27FC236}">
                  <a16:creationId xmlns:a16="http://schemas.microsoft.com/office/drawing/2014/main" id="{73D0F9F4-684F-46B6-AA77-58C36E212D90}"/>
                </a:ext>
              </a:extLst>
            </p:cNvPr>
            <p:cNvSpPr/>
            <p:nvPr/>
          </p:nvSpPr>
          <p:spPr>
            <a:xfrm rot="5400000">
              <a:off x="3076176" y="-136535"/>
              <a:ext cx="6042441" cy="7133439"/>
            </a:xfrm>
            <a:prstGeom prst="hexagon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육각형 4">
              <a:extLst>
                <a:ext uri="{FF2B5EF4-FFF2-40B4-BE49-F238E27FC236}">
                  <a16:creationId xmlns:a16="http://schemas.microsoft.com/office/drawing/2014/main" id="{C59F2B13-A949-4A12-ACBE-7B5B17B4EC5A}"/>
                </a:ext>
              </a:extLst>
            </p:cNvPr>
            <p:cNvSpPr/>
            <p:nvPr/>
          </p:nvSpPr>
          <p:spPr>
            <a:xfrm rot="5400000">
              <a:off x="3491385" y="354108"/>
              <a:ext cx="5209230" cy="6149785"/>
            </a:xfrm>
            <a:prstGeom prst="hexagon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A2D0D39-DA1E-4A88-96F5-71E544EBF34C}"/>
                </a:ext>
              </a:extLst>
            </p:cNvPr>
            <p:cNvGrpSpPr/>
            <p:nvPr/>
          </p:nvGrpSpPr>
          <p:grpSpPr>
            <a:xfrm>
              <a:off x="1311479" y="2837576"/>
              <a:ext cx="9569042" cy="1182848"/>
              <a:chOff x="2086063" y="2607674"/>
              <a:chExt cx="8019875" cy="118284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D3B067E-0592-4AAC-BD7F-1A5C068AE10E}"/>
                  </a:ext>
                </a:extLst>
              </p:cNvPr>
              <p:cNvSpPr/>
              <p:nvPr/>
            </p:nvSpPr>
            <p:spPr>
              <a:xfrm>
                <a:off x="2086063" y="2607674"/>
                <a:ext cx="8019875" cy="118284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D9ABC0-2C7A-48E9-A77D-46458996F7C7}"/>
                  </a:ext>
                </a:extLst>
              </p:cNvPr>
              <p:cNvSpPr txBox="1"/>
              <p:nvPr/>
            </p:nvSpPr>
            <p:spPr>
              <a:xfrm>
                <a:off x="2308371" y="2768211"/>
                <a:ext cx="7575258" cy="86177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b="1" dirty="0" err="1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dwardian Script ITC" panose="030303020407070D0804" pitchFamily="66" charset="0"/>
                  </a:rPr>
                  <a:t>SeoKyeong</a:t>
                </a:r>
                <a:r>
                  <a:rPr lang="en-US" altLang="ko-KR" sz="50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dwardian Script ITC" panose="030303020407070D0804" pitchFamily="66" charset="0"/>
                  </a:rPr>
                  <a:t> University</a:t>
                </a:r>
                <a:endParaRPr lang="ko-KR" altLang="en-US" sz="50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dwardian Script ITC" panose="030303020407070D0804" pitchFamily="66" charset="0"/>
                </a:endParaRPr>
              </a:p>
            </p:txBody>
          </p:sp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860D40-1296-4209-BBDB-4BFF2AA36BD5}"/>
              </a:ext>
            </a:extLst>
          </p:cNvPr>
          <p:cNvSpPr/>
          <p:nvPr/>
        </p:nvSpPr>
        <p:spPr>
          <a:xfrm>
            <a:off x="0" y="0"/>
            <a:ext cx="1219198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Title</a:t>
            </a:r>
            <a:endParaRPr lang="ko-KR" altLang="en-US" sz="5000" dirty="0"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962885-19C6-4CED-B4D2-119B7516A0CF}"/>
              </a:ext>
            </a:extLst>
          </p:cNvPr>
          <p:cNvSpPr/>
          <p:nvPr/>
        </p:nvSpPr>
        <p:spPr>
          <a:xfrm>
            <a:off x="-20" y="1256766"/>
            <a:ext cx="12191980" cy="88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3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Info:</a:t>
            </a:r>
            <a:endParaRPr lang="ko-KR" altLang="en-US" sz="3500" dirty="0"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506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F4CB9F-AC05-4592-AFFA-3A47B60D0B24}"/>
              </a:ext>
            </a:extLst>
          </p:cNvPr>
          <p:cNvGrpSpPr/>
          <p:nvPr/>
        </p:nvGrpSpPr>
        <p:grpSpPr>
          <a:xfrm>
            <a:off x="1311479" y="408964"/>
            <a:ext cx="9569042" cy="6042441"/>
            <a:chOff x="1311479" y="408964"/>
            <a:chExt cx="9569042" cy="604244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731B1B3-AE29-4C35-86D2-942AFC3CC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032406" y="2229887"/>
              <a:ext cx="4127187" cy="2421802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A05CF49B-65E8-4B5A-876C-5C88BAB32ECB}"/>
                </a:ext>
              </a:extLst>
            </p:cNvPr>
            <p:cNvSpPr/>
            <p:nvPr/>
          </p:nvSpPr>
          <p:spPr>
            <a:xfrm rot="10800000">
              <a:off x="3051640" y="2128679"/>
              <a:ext cx="6088899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60120BE1-351E-4BFD-8901-BF4704A2C8AB}"/>
                </a:ext>
              </a:extLst>
            </p:cNvPr>
            <p:cNvSpPr/>
            <p:nvPr/>
          </p:nvSpPr>
          <p:spPr>
            <a:xfrm>
              <a:off x="3051462" y="847960"/>
              <a:ext cx="6088986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육각형 1">
              <a:extLst>
                <a:ext uri="{FF2B5EF4-FFF2-40B4-BE49-F238E27FC236}">
                  <a16:creationId xmlns:a16="http://schemas.microsoft.com/office/drawing/2014/main" id="{73D0F9F4-684F-46B6-AA77-58C36E212D90}"/>
                </a:ext>
              </a:extLst>
            </p:cNvPr>
            <p:cNvSpPr/>
            <p:nvPr/>
          </p:nvSpPr>
          <p:spPr>
            <a:xfrm rot="5400000">
              <a:off x="3076176" y="-136535"/>
              <a:ext cx="6042441" cy="7133439"/>
            </a:xfrm>
            <a:prstGeom prst="hexagon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육각형 4">
              <a:extLst>
                <a:ext uri="{FF2B5EF4-FFF2-40B4-BE49-F238E27FC236}">
                  <a16:creationId xmlns:a16="http://schemas.microsoft.com/office/drawing/2014/main" id="{C59F2B13-A949-4A12-ACBE-7B5B17B4EC5A}"/>
                </a:ext>
              </a:extLst>
            </p:cNvPr>
            <p:cNvSpPr/>
            <p:nvPr/>
          </p:nvSpPr>
          <p:spPr>
            <a:xfrm rot="5400000">
              <a:off x="3491385" y="354108"/>
              <a:ext cx="5209230" cy="6149785"/>
            </a:xfrm>
            <a:prstGeom prst="hexagon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A2D0D39-DA1E-4A88-96F5-71E544EBF34C}"/>
                </a:ext>
              </a:extLst>
            </p:cNvPr>
            <p:cNvGrpSpPr/>
            <p:nvPr/>
          </p:nvGrpSpPr>
          <p:grpSpPr>
            <a:xfrm>
              <a:off x="1311479" y="2837576"/>
              <a:ext cx="9569042" cy="1182848"/>
              <a:chOff x="2086063" y="2607674"/>
              <a:chExt cx="8019875" cy="118284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D3B067E-0592-4AAC-BD7F-1A5C068AE10E}"/>
                  </a:ext>
                </a:extLst>
              </p:cNvPr>
              <p:cNvSpPr/>
              <p:nvPr/>
            </p:nvSpPr>
            <p:spPr>
              <a:xfrm>
                <a:off x="2086063" y="2607674"/>
                <a:ext cx="8019875" cy="118284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D9ABC0-2C7A-48E9-A77D-46458996F7C7}"/>
                  </a:ext>
                </a:extLst>
              </p:cNvPr>
              <p:cNvSpPr txBox="1"/>
              <p:nvPr/>
            </p:nvSpPr>
            <p:spPr>
              <a:xfrm>
                <a:off x="2308371" y="2768211"/>
                <a:ext cx="7575258" cy="86177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b="1" dirty="0" err="1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dwardian Script ITC" panose="030303020407070D0804" pitchFamily="66" charset="0"/>
                  </a:rPr>
                  <a:t>SeoKyeong</a:t>
                </a:r>
                <a:r>
                  <a:rPr lang="en-US" altLang="ko-KR" sz="50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dwardian Script ITC" panose="030303020407070D0804" pitchFamily="66" charset="0"/>
                  </a:rPr>
                  <a:t> University</a:t>
                </a:r>
                <a:endParaRPr lang="ko-KR" altLang="en-US" sz="50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dwardian Script ITC" panose="030303020407070D0804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220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22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Edwardian Script ITC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준모</dc:creator>
  <cp:lastModifiedBy>양 준모</cp:lastModifiedBy>
  <cp:revision>9</cp:revision>
  <dcterms:created xsi:type="dcterms:W3CDTF">2021-01-21T07:38:00Z</dcterms:created>
  <dcterms:modified xsi:type="dcterms:W3CDTF">2021-02-05T03:47:02Z</dcterms:modified>
</cp:coreProperties>
</file>