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1" r:id="rId4"/>
    <p:sldId id="272" r:id="rId5"/>
    <p:sldId id="276" r:id="rId6"/>
    <p:sldId id="277" r:id="rId7"/>
    <p:sldId id="274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8A-C51A-48A5-BD9F-D5DCD2455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1D80-FC54-4093-B7B5-A46A040E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DA198-446D-4B41-9989-AB62420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A152-E0C2-4C3A-9ABF-49897FC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6701-5E43-4893-86CE-7CABC51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EDB7-4E81-4BE0-A3E5-AB21FFE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E8631-982B-4F8B-B7EB-976A0A3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1737-BB0E-4292-A138-E96046A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0B8-874E-4E91-94C4-CE7D770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AF17-718D-4C5F-A0A7-114D826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56205-21F8-4E4E-88BF-8A7E5631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6238-6266-4078-87D2-250752EE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3356-3A41-4FF8-BF9E-EB86745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66BBA-254A-4C15-88BB-6EFEADD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D3E1-5BAB-44FC-B4AE-0F0B61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27ED-10D8-4D0F-80DE-6668CC3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C394-3A8F-4D1C-809B-AB1BAA03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FF4E3-21A9-4FB6-9BB8-8A5E2AAA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23E3-0D6C-4958-89DF-C9453E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FB52-59AB-4EA0-83B1-F597ACF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FB5-5E34-4890-AD62-BE10350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4B643-4A26-4826-B45F-8BC129C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893D6-A8CC-40CD-89C5-3A02C2D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82BC-C906-4894-B51A-B8A26C5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11D35-7516-46B5-A01A-74CA10E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F8DB-11BA-46DE-81C0-E1E70629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1C96-0A2B-4847-AD64-9374D8BF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DDD2-4A82-40BC-90C1-7862AD7A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64EB6-A9AB-4C05-9897-9814C19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CEC14-980B-40DC-9B97-4E17E17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0952-CB5D-470E-BC4B-3E48921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AFD6-D095-489E-8FE6-FE16F61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6D43-B9AB-42C6-838B-9121680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BB615-C589-406D-823A-617829B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09BBE-F68B-4C95-A39E-03C6D24C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56CD9-AE56-4280-809D-3C6411B3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74E6-D92D-452E-BF2F-D491C1A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5184-A86B-4015-9FEC-BC19C76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5A73E-888B-450A-9485-B3A6D5D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EBF7-4428-422B-B733-66B493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8225E-A8AE-40FB-91C3-2124765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85A8F-2328-4F10-96FF-C3D564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19541-6282-45CB-80EA-C07AC609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5E009-C24F-4310-9CE0-5190295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3CE8F-5CD3-4C91-9303-54EF72D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7F7B-B71B-445C-8547-9F5C074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9F7-CBBA-4D03-A4F0-B0CE11A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D105F-2285-469D-875A-D93595A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32D-11C3-42AE-8699-C6F06CCB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7E62-0A04-4468-A1E3-DF9F0EF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289-A2DA-448F-8B3F-23B5F85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A1F8A-797A-40E7-B9B8-DC3D91B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3D65-168E-4E98-9AE4-5D13EE14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3A52-F89D-4DA0-9931-C55449BA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E81CC-B40A-45B1-8FB2-3886878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4431-5F74-43AC-B34F-70E02C8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163D-67A4-4869-8A98-956B5F1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419E-8E53-43C5-AFF7-89852C1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92DC6-FC1C-4738-851C-A54E5338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F661B-366E-482D-8AB0-4ACF1365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F1EF-2D10-4374-9B20-75302D8B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F0476-7162-4F9A-BAC5-B1AC9B5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AC43-D89A-4F41-A0BF-47236CF6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7D21F4-F81D-479F-AC85-1BD22084258A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5BA815-13C6-4241-B54C-0A69FD4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6D90FE46-B157-447F-97CD-B8E28BFBF670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9D1668B-5AD6-4AC7-AA5E-7F57501AB998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C6A206-90CB-441A-84A9-52F460DEA28D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F13CB5D0-7607-4828-80F6-AA9BB689D973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22B5F0-DE08-419E-B90E-5340C46238A1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B74A83-656E-4453-A1A3-160C272B9CC5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4CA59-4E8D-4EDC-A0D7-461AD85EBE61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0D7501-37CA-4E0A-85AF-FD25A9D88BA2}"/>
              </a:ext>
            </a:extLst>
          </p:cNvPr>
          <p:cNvSpPr txBox="1"/>
          <p:nvPr/>
        </p:nvSpPr>
        <p:spPr>
          <a:xfrm>
            <a:off x="0" y="594415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/>
              <a:t>Robot Study</a:t>
            </a:r>
          </a:p>
          <a:p>
            <a:pPr algn="ctr"/>
            <a:r>
              <a:rPr lang="en-US" altLang="ko-KR" sz="5000" b="1" dirty="0"/>
              <a:t>Orange Detecting</a:t>
            </a:r>
            <a:endParaRPr lang="ko-KR" altLang="en-US" sz="5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EC5A6-97B5-4FFF-B994-FAA31435BCF5}"/>
              </a:ext>
            </a:extLst>
          </p:cNvPr>
          <p:cNvSpPr txBox="1"/>
          <p:nvPr/>
        </p:nvSpPr>
        <p:spPr>
          <a:xfrm>
            <a:off x="-45" y="553456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2020. 02. 09(</a:t>
            </a:r>
            <a:r>
              <a:rPr lang="ko-KR" altLang="en-US" sz="4000" b="1" dirty="0"/>
              <a:t>화</a:t>
            </a:r>
            <a:r>
              <a:rPr lang="en-US" altLang="ko-KR" sz="4000" b="1" dirty="0"/>
              <a:t>)</a:t>
            </a:r>
          </a:p>
          <a:p>
            <a:pPr algn="r"/>
            <a:r>
              <a:rPr lang="en-US" altLang="ko-KR" sz="4000" b="1" dirty="0"/>
              <a:t>2016305072 </a:t>
            </a:r>
            <a:r>
              <a:rPr lang="ko-KR" altLang="en-US" sz="4000" b="1" dirty="0"/>
              <a:t>조 시 훈</a:t>
            </a:r>
          </a:p>
        </p:txBody>
      </p:sp>
    </p:spTree>
    <p:extLst>
      <p:ext uri="{BB962C8B-B14F-4D97-AF65-F5344CB8AC3E}">
        <p14:creationId xmlns:p14="http://schemas.microsoft.com/office/powerpoint/2010/main" val="35686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Module Import, Mouse Callback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1" y="5198693"/>
            <a:ext cx="12191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가독성 있게 코드 수정</a:t>
            </a:r>
            <a:r>
              <a:rPr lang="en-US" altLang="ko-KR" sz="3500" b="1" dirty="0"/>
              <a:t>, </a:t>
            </a:r>
            <a:r>
              <a:rPr lang="ko-KR" altLang="en-US" sz="3500" b="1" dirty="0"/>
              <a:t>기능 상 차이는 없음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A22B66-77D3-4AC2-B4C5-46BFF062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17" b="72401"/>
          <a:stretch/>
        </p:blipFill>
        <p:spPr>
          <a:xfrm>
            <a:off x="2040261" y="1636873"/>
            <a:ext cx="8111479" cy="29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5000" b="1" dirty="0" err="1">
                <a:solidFill>
                  <a:schemeClr val="bg1"/>
                </a:solidFill>
              </a:rPr>
              <a:t>Object_detect</a:t>
            </a:r>
            <a:r>
              <a:rPr lang="en-US" altLang="ko-KR" sz="5000" b="1" dirty="0">
                <a:solidFill>
                  <a:schemeClr val="bg1"/>
                </a:solidFill>
              </a:rPr>
              <a:t> </a:t>
            </a:r>
            <a:r>
              <a:rPr lang="ko-KR" altLang="en-US" sz="5000" b="1" dirty="0">
                <a:solidFill>
                  <a:schemeClr val="bg1"/>
                </a:solidFill>
              </a:rPr>
              <a:t>함수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-40" y="5688449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객체에 해당하는 모든 픽셀의</a:t>
            </a:r>
            <a:endParaRPr lang="en-US" altLang="ko-KR" sz="3500" b="1" dirty="0"/>
          </a:p>
          <a:p>
            <a:pPr algn="ctr"/>
            <a:r>
              <a:rPr lang="en-US" altLang="ko-KR" sz="3500" b="1" dirty="0"/>
              <a:t>height/width</a:t>
            </a:r>
            <a:r>
              <a:rPr lang="ko-KR" altLang="en-US" sz="3500" b="1" dirty="0"/>
              <a:t>의 합의 평균을 통해 </a:t>
            </a:r>
            <a:r>
              <a:rPr lang="ko-KR" altLang="en-US" sz="3500" b="1" dirty="0" err="1"/>
              <a:t>사분면</a:t>
            </a:r>
            <a:r>
              <a:rPr lang="ko-KR" altLang="en-US" sz="3500" b="1" dirty="0"/>
              <a:t> 도출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A22B66-77D3-4AC2-B4C5-46BFF062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94" r="44245" b="8135"/>
          <a:stretch/>
        </p:blipFill>
        <p:spPr>
          <a:xfrm>
            <a:off x="2293776" y="971150"/>
            <a:ext cx="7604448" cy="46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8DE528-4CFE-4B91-900C-F24D38B4C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4" r="53346" b="19096"/>
          <a:stretch/>
        </p:blipFill>
        <p:spPr>
          <a:xfrm>
            <a:off x="1905642" y="1163338"/>
            <a:ext cx="8380674" cy="45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8DE528-4CFE-4B91-900C-F24D38B4C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4" r="53346" b="19096"/>
          <a:stretch/>
        </p:blipFill>
        <p:spPr>
          <a:xfrm>
            <a:off x="1905642" y="1163338"/>
            <a:ext cx="8380674" cy="4531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952821" y="2228672"/>
            <a:ext cx="10286358" cy="24006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solidFill>
                  <a:schemeClr val="bg1"/>
                </a:solidFill>
              </a:rPr>
              <a:t>마우스 </a:t>
            </a:r>
            <a:r>
              <a:rPr lang="ko-KR" altLang="en-US" sz="2500" b="1" dirty="0" err="1">
                <a:solidFill>
                  <a:schemeClr val="bg1"/>
                </a:solidFill>
              </a:rPr>
              <a:t>콜백은</a:t>
            </a:r>
            <a:r>
              <a:rPr lang="ko-KR" altLang="en-US" sz="2500" b="1" dirty="0">
                <a:solidFill>
                  <a:schemeClr val="bg1"/>
                </a:solidFill>
              </a:rPr>
              <a:t> 윈도우 타이틀명으로 지정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solidFill>
                  <a:schemeClr val="bg1"/>
                </a:solidFill>
              </a:rPr>
              <a:t>While</a:t>
            </a:r>
            <a:r>
              <a:rPr lang="ko-KR" altLang="en-US" sz="2500" b="1" dirty="0">
                <a:solidFill>
                  <a:schemeClr val="bg1"/>
                </a:solidFill>
              </a:rPr>
              <a:t>문 안에서 밖으로 코드 수정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solidFill>
                  <a:schemeClr val="bg1"/>
                </a:solidFill>
              </a:rPr>
              <a:t>실질적인 프로젝트에서 입력 데이터가 동영상 프레임일 경우를 대비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 err="1">
                <a:solidFill>
                  <a:schemeClr val="bg1"/>
                </a:solidFill>
              </a:rPr>
              <a:t>RealTime</a:t>
            </a:r>
            <a:r>
              <a:rPr lang="ko-KR" altLang="en-US" sz="2500" b="1" dirty="0">
                <a:solidFill>
                  <a:schemeClr val="bg1"/>
                </a:solidFill>
              </a:rPr>
              <a:t>으로 객체 검출 필요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solidFill>
                  <a:schemeClr val="bg1"/>
                </a:solidFill>
              </a:rPr>
              <a:t>While</a:t>
            </a:r>
            <a:r>
              <a:rPr lang="ko-KR" altLang="en-US" sz="2500" b="1" dirty="0">
                <a:solidFill>
                  <a:schemeClr val="bg1"/>
                </a:solidFill>
              </a:rPr>
              <a:t>문 안에서 객체 검출 처리 및 이미지 출력 처리</a:t>
            </a:r>
          </a:p>
        </p:txBody>
      </p:sp>
    </p:spTree>
    <p:extLst>
      <p:ext uri="{BB962C8B-B14F-4D97-AF65-F5344CB8AC3E}">
        <p14:creationId xmlns:p14="http://schemas.microsoft.com/office/powerpoint/2010/main" val="20652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결과화면</a:t>
            </a:r>
            <a:r>
              <a:rPr lang="en-US" altLang="ko-KR" sz="5000" b="1" dirty="0">
                <a:solidFill>
                  <a:schemeClr val="bg1"/>
                </a:solidFill>
              </a:rPr>
              <a:t>1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5600135" y="1998420"/>
            <a:ext cx="65918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정상적으로 잘 출력됨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F94B4-2CCD-420D-BBCA-6928A94A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7" y="1061577"/>
            <a:ext cx="4915586" cy="5201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420A6-6134-4488-A4DA-A534890E9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" t="74688" r="87143" b="18140"/>
          <a:stretch/>
        </p:blipFill>
        <p:spPr>
          <a:xfrm>
            <a:off x="5600135" y="1061577"/>
            <a:ext cx="1943268" cy="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결과화면</a:t>
            </a:r>
            <a:r>
              <a:rPr lang="en-US" altLang="ko-KR" sz="5000" b="1" dirty="0">
                <a:solidFill>
                  <a:schemeClr val="bg1"/>
                </a:solidFill>
              </a:rPr>
              <a:t>2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5600135" y="1998420"/>
            <a:ext cx="65918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정상적으로 잘 출력됨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E739D-091D-4467-BEAD-81CBCB43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7" y="1061577"/>
            <a:ext cx="4915586" cy="5201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FEFFE-EC1B-480B-951B-7555C82B0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4672"/>
          <a:stretch/>
        </p:blipFill>
        <p:spPr>
          <a:xfrm>
            <a:off x="5600175" y="1061577"/>
            <a:ext cx="1943371" cy="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- Fin -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20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99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Edwardian Script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준모</dc:creator>
  <cp:lastModifiedBy>양 준모</cp:lastModifiedBy>
  <cp:revision>17</cp:revision>
  <dcterms:created xsi:type="dcterms:W3CDTF">2021-01-21T07:38:00Z</dcterms:created>
  <dcterms:modified xsi:type="dcterms:W3CDTF">2021-02-15T07:19:18Z</dcterms:modified>
</cp:coreProperties>
</file>