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7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A48A-C51A-48A5-BD9F-D5DCD2455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B1D80-FC54-4093-B7B5-A46A040E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DA198-446D-4B41-9989-AB62420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A152-E0C2-4C3A-9ABF-49897FCF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46701-5E43-4893-86CE-7CABC51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EEDB7-4E81-4BE0-A3E5-AB21FFEF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E8631-982B-4F8B-B7EB-976A0A30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B1737-BB0E-4292-A138-E96046AA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FE0B8-874E-4E91-94C4-CE7D7704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6AF17-718D-4C5F-A0A7-114D8264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56205-21F8-4E4E-88BF-8A7E56310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26238-6266-4078-87D2-250752EE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3356-3A41-4FF8-BF9E-EB86745B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66BBA-254A-4C15-88BB-6EFEADD4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2D3E1-5BAB-44FC-B4AE-0F0B6193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627ED-10D8-4D0F-80DE-6668CC34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BC394-3A8F-4D1C-809B-AB1BAA03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FF4E3-21A9-4FB6-9BB8-8A5E2AAA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623E3-0D6C-4958-89DF-C9453E9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FB52-59AB-4EA0-83B1-F597ACF4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85FB5-5E34-4890-AD62-BE103502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4B643-4A26-4826-B45F-8BC129C9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893D6-A8CC-40CD-89C5-3A02C2DE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282BC-C906-4894-B51A-B8A26C5B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11D35-7516-46B5-A01A-74CA10E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8F8DB-11BA-46DE-81C0-E1E70629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71C96-0A2B-4847-AD64-9374D8BF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ADDD2-4A82-40BC-90C1-7862AD7A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64EB6-A9AB-4C05-9897-9814C198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CEC14-980B-40DC-9B97-4E17E17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10952-CB5D-470E-BC4B-3E48921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0AFD6-D095-489E-8FE6-FE16F616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D6D43-B9AB-42C6-838B-91216801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BB615-C589-406D-823A-617829B8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09BBE-F68B-4C95-A39E-03C6D24CC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756CD9-AE56-4280-809D-3C6411B3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674E6-D92D-452E-BF2F-D491C1AC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55184-A86B-4015-9FEC-BC19C76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45A73E-888B-450A-9485-B3A6D5DF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EEBF7-4428-422B-B733-66B49367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8225E-A8AE-40FB-91C3-2124765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85A8F-2328-4F10-96FF-C3D56464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19541-6282-45CB-80EA-C07AC609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5E009-C24F-4310-9CE0-51902958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3CE8F-5CD3-4C91-9303-54EF72D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A7F7B-B71B-445C-8547-9F5C074A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C9F7-CBBA-4D03-A4F0-B0CE11A6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D105F-2285-469D-875A-D93595A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32D-11C3-42AE-8699-C6F06CCB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17E62-0A04-4468-A1E3-DF9F0EF2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33289-A2DA-448F-8B3F-23B5F854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A1F8A-797A-40E7-B9B8-DC3D91B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63D65-168E-4E98-9AE4-5D13EE14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1F3A52-F89D-4DA0-9931-C55449BAD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E81CC-B40A-45B1-8FB2-3886878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04431-5F74-43AC-B34F-70E02C8E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E163D-67A4-4869-8A98-956B5F12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3419E-8E53-43C5-AFF7-89852C11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92DC6-FC1C-4738-851C-A54E5338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F661B-366E-482D-8AB0-4ACF1365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CF1EF-2D10-4374-9B20-75302D8BE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6CD0-5C9C-421C-BF62-94EBF9FEB6CC}" type="datetimeFigureOut">
              <a:rPr lang="ko-KR" altLang="en-US" smtClean="0"/>
              <a:t>2021-02-15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F0476-7162-4F9A-BAC5-B1AC9B50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6AC43-D89A-4F41-A0BF-47236CF65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4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D7D21F4-F81D-479F-AC85-1BD22084258A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5BA815-13C6-4241-B54C-0A69FD400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6D90FE46-B157-447F-97CD-B8E28BFBF670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9D1668B-5AD6-4AC7-AA5E-7F57501AB998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AFC6A206-90CB-441A-84A9-52F460DEA28D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F13CB5D0-7607-4828-80F6-AA9BB689D973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22B5F0-DE08-419E-B90E-5340C46238A1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B74A83-656E-4453-A1A3-160C272B9CC5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F4CA59-4E8D-4EDC-A0D7-461AD85EBE61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29D4EB0-46E6-4236-9F6B-3826257A4F45}"/>
              </a:ext>
            </a:extLst>
          </p:cNvPr>
          <p:cNvSpPr txBox="1"/>
          <p:nvPr/>
        </p:nvSpPr>
        <p:spPr>
          <a:xfrm>
            <a:off x="0" y="573451"/>
            <a:ext cx="12191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Study</a:t>
            </a:r>
          </a:p>
          <a:p>
            <a:pPr algn="ctr"/>
            <a:r>
              <a:rPr lang="en-US" altLang="ko-KR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 Detecting</a:t>
            </a:r>
            <a:endParaRPr lang="ko-KR" altLang="en-US" sz="6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584A-0A9D-4EA4-8A04-F6C52C0734DD}"/>
              </a:ext>
            </a:extLst>
          </p:cNvPr>
          <p:cNvSpPr txBox="1"/>
          <p:nvPr/>
        </p:nvSpPr>
        <p:spPr>
          <a:xfrm>
            <a:off x="20" y="5532433"/>
            <a:ext cx="12191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2020. 02. 16(</a:t>
            </a:r>
            <a:r>
              <a:rPr lang="ko-KR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</a:t>
            </a:r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r"/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2016305072 </a:t>
            </a:r>
            <a:r>
              <a:rPr lang="ko-KR" alt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조시훈</a:t>
            </a:r>
            <a:endParaRPr lang="ko-KR" alt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60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874455"/>
            <a:ext cx="12191980" cy="5983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Roberts Cross, Prewitt Filter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잘 쓰이지 않음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 Filter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대각선 검출 및 실무적으로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사용되므로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 Filter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사용하는 것이 좋다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결과에서는 가로세로필터 더한 후 적용하는 것이 깔끔하나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OpenCV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내장 함수로 지원하고 있고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코드를 간결하게 작성할 수 있기 때문에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OpenCV Sobel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사용하는 것이 좋을 것으로 추정된다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41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CB9F-AC05-4592-AFFA-3A47B60D0B24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731B1B3-AE29-4C35-86D2-942AFC3CC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05CF49B-65E8-4B5A-876C-5C88BAB32ECB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60120BE1-351E-4BFD-8901-BF4704A2C8AB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73D0F9F4-684F-46B6-AA77-58C36E212D90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C59F2B13-A949-4A12-ACBE-7B5B17B4EC5A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A2D0D39-DA1E-4A88-96F5-71E544EBF34C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B067E-0592-4AAC-BD7F-1A5C068AE10E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D9ABC0-2C7A-48E9-A77D-46458996F7C7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2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Roberts Cross Filter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5677769"/>
            <a:ext cx="12191980" cy="88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Dst1: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가로세로필터 먼저 적용 후 결과 더함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Dst2: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가로세로필터 먼저 더한 후 필터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A73ACB-DF51-410E-9193-13E40011A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" t="17609" r="68417" b="41044"/>
          <a:stretch/>
        </p:blipFill>
        <p:spPr>
          <a:xfrm>
            <a:off x="3333988" y="976303"/>
            <a:ext cx="5524025" cy="44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6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Roberts Cross Filter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5795215"/>
            <a:ext cx="12191980" cy="88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동일하나 모서리부분 잡음을 보았을 때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필터 먼저 더한 후 적용하는 것이 깔끔한 것으로 추정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636DF-1BA5-4171-9959-F53BDD0C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47" y="1102647"/>
            <a:ext cx="8758106" cy="45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Prewitt Filter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298A2B-378F-41B5-93EA-9EBFF6C51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" t="17609" r="68555" b="41044"/>
          <a:stretch/>
        </p:blipFill>
        <p:spPr>
          <a:xfrm>
            <a:off x="3449130" y="956416"/>
            <a:ext cx="5391414" cy="440694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C09A0D-5098-48BF-A0F8-DDCAEB7B41F4}"/>
              </a:ext>
            </a:extLst>
          </p:cNvPr>
          <p:cNvSpPr/>
          <p:nvPr/>
        </p:nvSpPr>
        <p:spPr>
          <a:xfrm>
            <a:off x="-20" y="5677769"/>
            <a:ext cx="12191980" cy="88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Dst1: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가로세로필터 먼저 적용 후 결과 더함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Dst2: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가로세로필터 먼저 더한 후 필터 적용</a:t>
            </a:r>
          </a:p>
        </p:txBody>
      </p:sp>
    </p:spTree>
    <p:extLst>
      <p:ext uri="{BB962C8B-B14F-4D97-AF65-F5344CB8AC3E}">
        <p14:creationId xmlns:p14="http://schemas.microsoft.com/office/powerpoint/2010/main" val="97624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Prewitt Filter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4D2A51-6FC6-4790-AA24-4B8610C9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38" y="941941"/>
            <a:ext cx="8814034" cy="454776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FC1C1-9AE9-4456-944E-02694312144E}"/>
              </a:ext>
            </a:extLst>
          </p:cNvPr>
          <p:cNvSpPr/>
          <p:nvPr/>
        </p:nvSpPr>
        <p:spPr>
          <a:xfrm>
            <a:off x="-20" y="5795215"/>
            <a:ext cx="12191980" cy="88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동일하나 모서리부분 잡음을 보았을 때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필터 먼저 더한 후 적용하는 것이 깔끔한 것으로 추정</a:t>
            </a:r>
          </a:p>
        </p:txBody>
      </p:sp>
    </p:spTree>
    <p:extLst>
      <p:ext uri="{BB962C8B-B14F-4D97-AF65-F5344CB8AC3E}">
        <p14:creationId xmlns:p14="http://schemas.microsoft.com/office/powerpoint/2010/main" val="396521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 Filter1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C09A0D-5098-48BF-A0F8-DDCAEB7B41F4}"/>
              </a:ext>
            </a:extLst>
          </p:cNvPr>
          <p:cNvSpPr/>
          <p:nvPr/>
        </p:nvSpPr>
        <p:spPr>
          <a:xfrm>
            <a:off x="-20" y="5677769"/>
            <a:ext cx="12191980" cy="88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Dst1: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가로세로필터 먼저 적용 후 결과 더함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Dst2: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가로세로필터 먼저 더한 후 필터 적용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82BD33-9966-498C-9DCE-A444FABA0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" t="11675" r="69380" b="46920"/>
          <a:stretch/>
        </p:blipFill>
        <p:spPr>
          <a:xfrm>
            <a:off x="3493612" y="1000900"/>
            <a:ext cx="5214160" cy="44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7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 Filter1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FC1C1-9AE9-4456-944E-02694312144E}"/>
              </a:ext>
            </a:extLst>
          </p:cNvPr>
          <p:cNvSpPr/>
          <p:nvPr/>
        </p:nvSpPr>
        <p:spPr>
          <a:xfrm>
            <a:off x="-20" y="5795215"/>
            <a:ext cx="12191980" cy="88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동일하나 모서리부분 잡음을 보았을 때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필터 먼저 더한 후 적용하는 것이 깔끔한 것으로 추정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42EB84-DBA5-47CC-80E2-40A13A8D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61" y="1022431"/>
            <a:ext cx="8847588" cy="45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2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 Filter2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C09A0D-5098-48BF-A0F8-DDCAEB7B41F4}"/>
              </a:ext>
            </a:extLst>
          </p:cNvPr>
          <p:cNvSpPr/>
          <p:nvPr/>
        </p:nvSpPr>
        <p:spPr>
          <a:xfrm>
            <a:off x="-20" y="5677769"/>
            <a:ext cx="12191980" cy="88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OpenCV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제공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함수는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커널 생성과 적용을 동시에 진행하는 것으로 추정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DAE2C-2DC5-4431-BC4E-9D20EED49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" t="21120" r="73234" b="52255"/>
          <a:stretch/>
        </p:blipFill>
        <p:spPr>
          <a:xfrm>
            <a:off x="3062366" y="1029618"/>
            <a:ext cx="6054718" cy="38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 Filter2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FC1C1-9AE9-4456-944E-02694312144E}"/>
              </a:ext>
            </a:extLst>
          </p:cNvPr>
          <p:cNvSpPr/>
          <p:nvPr/>
        </p:nvSpPr>
        <p:spPr>
          <a:xfrm>
            <a:off x="-20" y="4883540"/>
            <a:ext cx="12191980" cy="1974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필터 먼저 적용 후 결과를 더한 것과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동일한 결과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하지만 모서리부분 잡음을 보았을 때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필터 먼저 더한 후 적용하는 것이 깔끔한 것으로 추정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F26F1B-DE42-448A-8AC0-FB0B7550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31" y="1134571"/>
            <a:ext cx="9038538" cy="24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6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220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Edwardian Script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준모</dc:creator>
  <cp:lastModifiedBy>양 준모</cp:lastModifiedBy>
  <cp:revision>24</cp:revision>
  <dcterms:created xsi:type="dcterms:W3CDTF">2021-01-21T07:38:00Z</dcterms:created>
  <dcterms:modified xsi:type="dcterms:W3CDTF">2021-02-15T07:38:26Z</dcterms:modified>
</cp:coreProperties>
</file>