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  <p:sldId id="658" r:id="rId404"/>
    <p:sldId id="659" r:id="rId405"/>
    <p:sldId id="660" r:id="rId406"/>
    <p:sldId id="661" r:id="rId407"/>
    <p:sldId id="662" r:id="rId408"/>
    <p:sldId id="663" r:id="rId409"/>
    <p:sldId id="664" r:id="rId410"/>
    <p:sldId id="665" r:id="rId411"/>
    <p:sldId id="666" r:id="rId412"/>
    <p:sldId id="667" r:id="rId413"/>
    <p:sldId id="668" r:id="rId414"/>
    <p:sldId id="669" r:id="rId415"/>
    <p:sldId id="670" r:id="rId416"/>
    <p:sldId id="671" r:id="rId417"/>
    <p:sldId id="672" r:id="rId418"/>
    <p:sldId id="673" r:id="rId4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1964"/>
  </p:normalViewPr>
  <p:slideViewPr>
    <p:cSldViewPr snapToGrid="0" snapToObjects="1">
      <p:cViewPr varScale="1">
        <p:scale>
          <a:sx n="49" d="100"/>
          <a:sy n="49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slide" Target="slides/slide247.xml"/><Relationship Id="rId249" Type="http://schemas.openxmlformats.org/officeDocument/2006/relationships/slide" Target="slides/slide248.xml"/><Relationship Id="rId300" Type="http://schemas.openxmlformats.org/officeDocument/2006/relationships/slide" Target="slides/slide299.xml"/><Relationship Id="rId301" Type="http://schemas.openxmlformats.org/officeDocument/2006/relationships/slide" Target="slides/slide300.xml"/><Relationship Id="rId302" Type="http://schemas.openxmlformats.org/officeDocument/2006/relationships/slide" Target="slides/slide301.xml"/><Relationship Id="rId303" Type="http://schemas.openxmlformats.org/officeDocument/2006/relationships/slide" Target="slides/slide302.xml"/><Relationship Id="rId304" Type="http://schemas.openxmlformats.org/officeDocument/2006/relationships/slide" Target="slides/slide303.xml"/><Relationship Id="rId305" Type="http://schemas.openxmlformats.org/officeDocument/2006/relationships/slide" Target="slides/slide304.xml"/><Relationship Id="rId306" Type="http://schemas.openxmlformats.org/officeDocument/2006/relationships/slide" Target="slides/slide305.xml"/><Relationship Id="rId307" Type="http://schemas.openxmlformats.org/officeDocument/2006/relationships/slide" Target="slides/slide306.xml"/><Relationship Id="rId308" Type="http://schemas.openxmlformats.org/officeDocument/2006/relationships/slide" Target="slides/slide307.xml"/><Relationship Id="rId309" Type="http://schemas.openxmlformats.org/officeDocument/2006/relationships/slide" Target="slides/slide30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50" Type="http://schemas.openxmlformats.org/officeDocument/2006/relationships/slide" Target="slides/slide249.xml"/><Relationship Id="rId251" Type="http://schemas.openxmlformats.org/officeDocument/2006/relationships/slide" Target="slides/slide250.xml"/><Relationship Id="rId252" Type="http://schemas.openxmlformats.org/officeDocument/2006/relationships/slide" Target="slides/slide251.xml"/><Relationship Id="rId253" Type="http://schemas.openxmlformats.org/officeDocument/2006/relationships/slide" Target="slides/slide252.xml"/><Relationship Id="rId254" Type="http://schemas.openxmlformats.org/officeDocument/2006/relationships/slide" Target="slides/slide253.xml"/><Relationship Id="rId255" Type="http://schemas.openxmlformats.org/officeDocument/2006/relationships/slide" Target="slides/slide254.xml"/><Relationship Id="rId256" Type="http://schemas.openxmlformats.org/officeDocument/2006/relationships/slide" Target="slides/slide255.xml"/><Relationship Id="rId257" Type="http://schemas.openxmlformats.org/officeDocument/2006/relationships/slide" Target="slides/slide256.xml"/><Relationship Id="rId258" Type="http://schemas.openxmlformats.org/officeDocument/2006/relationships/slide" Target="slides/slide257.xml"/><Relationship Id="rId259" Type="http://schemas.openxmlformats.org/officeDocument/2006/relationships/slide" Target="slides/slide258.xml"/><Relationship Id="rId310" Type="http://schemas.openxmlformats.org/officeDocument/2006/relationships/slide" Target="slides/slide309.xml"/><Relationship Id="rId311" Type="http://schemas.openxmlformats.org/officeDocument/2006/relationships/slide" Target="slides/slide310.xml"/><Relationship Id="rId312" Type="http://schemas.openxmlformats.org/officeDocument/2006/relationships/slide" Target="slides/slide311.xml"/><Relationship Id="rId313" Type="http://schemas.openxmlformats.org/officeDocument/2006/relationships/slide" Target="slides/slide312.xml"/><Relationship Id="rId314" Type="http://schemas.openxmlformats.org/officeDocument/2006/relationships/slide" Target="slides/slide313.xml"/><Relationship Id="rId315" Type="http://schemas.openxmlformats.org/officeDocument/2006/relationships/slide" Target="slides/slide314.xml"/><Relationship Id="rId316" Type="http://schemas.openxmlformats.org/officeDocument/2006/relationships/slide" Target="slides/slide315.xml"/><Relationship Id="rId317" Type="http://schemas.openxmlformats.org/officeDocument/2006/relationships/slide" Target="slides/slide316.xml"/><Relationship Id="rId318" Type="http://schemas.openxmlformats.org/officeDocument/2006/relationships/slide" Target="slides/slide317.xml"/><Relationship Id="rId319" Type="http://schemas.openxmlformats.org/officeDocument/2006/relationships/slide" Target="slides/slide3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260" Type="http://schemas.openxmlformats.org/officeDocument/2006/relationships/slide" Target="slides/slide259.xml"/><Relationship Id="rId261" Type="http://schemas.openxmlformats.org/officeDocument/2006/relationships/slide" Target="slides/slide260.xml"/><Relationship Id="rId262" Type="http://schemas.openxmlformats.org/officeDocument/2006/relationships/slide" Target="slides/slide261.xml"/><Relationship Id="rId263" Type="http://schemas.openxmlformats.org/officeDocument/2006/relationships/slide" Target="slides/slide262.xml"/><Relationship Id="rId264" Type="http://schemas.openxmlformats.org/officeDocument/2006/relationships/slide" Target="slides/slide263.xml"/><Relationship Id="rId265" Type="http://schemas.openxmlformats.org/officeDocument/2006/relationships/slide" Target="slides/slide264.xml"/><Relationship Id="rId266" Type="http://schemas.openxmlformats.org/officeDocument/2006/relationships/slide" Target="slides/slide265.xml"/><Relationship Id="rId267" Type="http://schemas.openxmlformats.org/officeDocument/2006/relationships/slide" Target="slides/slide266.xml"/><Relationship Id="rId268" Type="http://schemas.openxmlformats.org/officeDocument/2006/relationships/slide" Target="slides/slide267.xml"/><Relationship Id="rId269" Type="http://schemas.openxmlformats.org/officeDocument/2006/relationships/slide" Target="slides/slide268.xml"/><Relationship Id="rId320" Type="http://schemas.openxmlformats.org/officeDocument/2006/relationships/slide" Target="slides/slide319.xml"/><Relationship Id="rId321" Type="http://schemas.openxmlformats.org/officeDocument/2006/relationships/slide" Target="slides/slide320.xml"/><Relationship Id="rId322" Type="http://schemas.openxmlformats.org/officeDocument/2006/relationships/slide" Target="slides/slide321.xml"/><Relationship Id="rId323" Type="http://schemas.openxmlformats.org/officeDocument/2006/relationships/slide" Target="slides/slide322.xml"/><Relationship Id="rId324" Type="http://schemas.openxmlformats.org/officeDocument/2006/relationships/slide" Target="slides/slide323.xml"/><Relationship Id="rId325" Type="http://schemas.openxmlformats.org/officeDocument/2006/relationships/slide" Target="slides/slide324.xml"/><Relationship Id="rId326" Type="http://schemas.openxmlformats.org/officeDocument/2006/relationships/slide" Target="slides/slide325.xml"/><Relationship Id="rId327" Type="http://schemas.openxmlformats.org/officeDocument/2006/relationships/slide" Target="slides/slide326.xml"/><Relationship Id="rId328" Type="http://schemas.openxmlformats.org/officeDocument/2006/relationships/slide" Target="slides/slide327.xml"/><Relationship Id="rId329" Type="http://schemas.openxmlformats.org/officeDocument/2006/relationships/slide" Target="slides/slide32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70" Type="http://schemas.openxmlformats.org/officeDocument/2006/relationships/slide" Target="slides/slide269.xml"/><Relationship Id="rId271" Type="http://schemas.openxmlformats.org/officeDocument/2006/relationships/slide" Target="slides/slide270.xml"/><Relationship Id="rId272" Type="http://schemas.openxmlformats.org/officeDocument/2006/relationships/slide" Target="slides/slide271.xml"/><Relationship Id="rId273" Type="http://schemas.openxmlformats.org/officeDocument/2006/relationships/slide" Target="slides/slide272.xml"/><Relationship Id="rId274" Type="http://schemas.openxmlformats.org/officeDocument/2006/relationships/slide" Target="slides/slide273.xml"/><Relationship Id="rId275" Type="http://schemas.openxmlformats.org/officeDocument/2006/relationships/slide" Target="slides/slide274.xml"/><Relationship Id="rId276" Type="http://schemas.openxmlformats.org/officeDocument/2006/relationships/slide" Target="slides/slide275.xml"/><Relationship Id="rId277" Type="http://schemas.openxmlformats.org/officeDocument/2006/relationships/slide" Target="slides/slide276.xml"/><Relationship Id="rId278" Type="http://schemas.openxmlformats.org/officeDocument/2006/relationships/slide" Target="slides/slide277.xml"/><Relationship Id="rId279" Type="http://schemas.openxmlformats.org/officeDocument/2006/relationships/slide" Target="slides/slide278.xml"/><Relationship Id="rId330" Type="http://schemas.openxmlformats.org/officeDocument/2006/relationships/slide" Target="slides/slide329.xml"/><Relationship Id="rId331" Type="http://schemas.openxmlformats.org/officeDocument/2006/relationships/slide" Target="slides/slide330.xml"/><Relationship Id="rId332" Type="http://schemas.openxmlformats.org/officeDocument/2006/relationships/slide" Target="slides/slide331.xml"/><Relationship Id="rId333" Type="http://schemas.openxmlformats.org/officeDocument/2006/relationships/slide" Target="slides/slide332.xml"/><Relationship Id="rId334" Type="http://schemas.openxmlformats.org/officeDocument/2006/relationships/slide" Target="slides/slide333.xml"/><Relationship Id="rId335" Type="http://schemas.openxmlformats.org/officeDocument/2006/relationships/slide" Target="slides/slide334.xml"/><Relationship Id="rId336" Type="http://schemas.openxmlformats.org/officeDocument/2006/relationships/slide" Target="slides/slide335.xml"/><Relationship Id="rId337" Type="http://schemas.openxmlformats.org/officeDocument/2006/relationships/slide" Target="slides/slide336.xml"/><Relationship Id="rId338" Type="http://schemas.openxmlformats.org/officeDocument/2006/relationships/slide" Target="slides/slide337.xml"/><Relationship Id="rId339" Type="http://schemas.openxmlformats.org/officeDocument/2006/relationships/slide" Target="slides/slide33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80" Type="http://schemas.openxmlformats.org/officeDocument/2006/relationships/slide" Target="slides/slide279.xml"/><Relationship Id="rId281" Type="http://schemas.openxmlformats.org/officeDocument/2006/relationships/slide" Target="slides/slide280.xml"/><Relationship Id="rId282" Type="http://schemas.openxmlformats.org/officeDocument/2006/relationships/slide" Target="slides/slide281.xml"/><Relationship Id="rId283" Type="http://schemas.openxmlformats.org/officeDocument/2006/relationships/slide" Target="slides/slide282.xml"/><Relationship Id="rId284" Type="http://schemas.openxmlformats.org/officeDocument/2006/relationships/slide" Target="slides/slide283.xml"/><Relationship Id="rId285" Type="http://schemas.openxmlformats.org/officeDocument/2006/relationships/slide" Target="slides/slide284.xml"/><Relationship Id="rId286" Type="http://schemas.openxmlformats.org/officeDocument/2006/relationships/slide" Target="slides/slide285.xml"/><Relationship Id="rId287" Type="http://schemas.openxmlformats.org/officeDocument/2006/relationships/slide" Target="slides/slide286.xml"/><Relationship Id="rId288" Type="http://schemas.openxmlformats.org/officeDocument/2006/relationships/slide" Target="slides/slide287.xml"/><Relationship Id="rId289" Type="http://schemas.openxmlformats.org/officeDocument/2006/relationships/slide" Target="slides/slide288.xml"/><Relationship Id="rId340" Type="http://schemas.openxmlformats.org/officeDocument/2006/relationships/slide" Target="slides/slide339.xml"/><Relationship Id="rId341" Type="http://schemas.openxmlformats.org/officeDocument/2006/relationships/slide" Target="slides/slide340.xml"/><Relationship Id="rId342" Type="http://schemas.openxmlformats.org/officeDocument/2006/relationships/slide" Target="slides/slide341.xml"/><Relationship Id="rId343" Type="http://schemas.openxmlformats.org/officeDocument/2006/relationships/slide" Target="slides/slide342.xml"/><Relationship Id="rId344" Type="http://schemas.openxmlformats.org/officeDocument/2006/relationships/slide" Target="slides/slide343.xml"/><Relationship Id="rId345" Type="http://schemas.openxmlformats.org/officeDocument/2006/relationships/slide" Target="slides/slide344.xml"/><Relationship Id="rId346" Type="http://schemas.openxmlformats.org/officeDocument/2006/relationships/slide" Target="slides/slide345.xml"/><Relationship Id="rId347" Type="http://schemas.openxmlformats.org/officeDocument/2006/relationships/slide" Target="slides/slide346.xml"/><Relationship Id="rId348" Type="http://schemas.openxmlformats.org/officeDocument/2006/relationships/slide" Target="slides/slide347.xml"/><Relationship Id="rId349" Type="http://schemas.openxmlformats.org/officeDocument/2006/relationships/slide" Target="slides/slide348.xml"/><Relationship Id="rId400" Type="http://schemas.openxmlformats.org/officeDocument/2006/relationships/slide" Target="slides/slide399.xml"/><Relationship Id="rId401" Type="http://schemas.openxmlformats.org/officeDocument/2006/relationships/slide" Target="slides/slide400.xml"/><Relationship Id="rId402" Type="http://schemas.openxmlformats.org/officeDocument/2006/relationships/slide" Target="slides/slide401.xml"/><Relationship Id="rId403" Type="http://schemas.openxmlformats.org/officeDocument/2006/relationships/slide" Target="slides/slide402.xml"/><Relationship Id="rId404" Type="http://schemas.openxmlformats.org/officeDocument/2006/relationships/slide" Target="slides/slide403.xml"/><Relationship Id="rId405" Type="http://schemas.openxmlformats.org/officeDocument/2006/relationships/slide" Target="slides/slide404.xml"/><Relationship Id="rId406" Type="http://schemas.openxmlformats.org/officeDocument/2006/relationships/slide" Target="slides/slide405.xml"/><Relationship Id="rId407" Type="http://schemas.openxmlformats.org/officeDocument/2006/relationships/slide" Target="slides/slide406.xml"/><Relationship Id="rId408" Type="http://schemas.openxmlformats.org/officeDocument/2006/relationships/slide" Target="slides/slide407.xml"/><Relationship Id="rId409" Type="http://schemas.openxmlformats.org/officeDocument/2006/relationships/slide" Target="slides/slide40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90" Type="http://schemas.openxmlformats.org/officeDocument/2006/relationships/slide" Target="slides/slide289.xml"/><Relationship Id="rId291" Type="http://schemas.openxmlformats.org/officeDocument/2006/relationships/slide" Target="slides/slide290.xml"/><Relationship Id="rId292" Type="http://schemas.openxmlformats.org/officeDocument/2006/relationships/slide" Target="slides/slide291.xml"/><Relationship Id="rId293" Type="http://schemas.openxmlformats.org/officeDocument/2006/relationships/slide" Target="slides/slide292.xml"/><Relationship Id="rId294" Type="http://schemas.openxmlformats.org/officeDocument/2006/relationships/slide" Target="slides/slide293.xml"/><Relationship Id="rId295" Type="http://schemas.openxmlformats.org/officeDocument/2006/relationships/slide" Target="slides/slide294.xml"/><Relationship Id="rId296" Type="http://schemas.openxmlformats.org/officeDocument/2006/relationships/slide" Target="slides/slide295.xml"/><Relationship Id="rId297" Type="http://schemas.openxmlformats.org/officeDocument/2006/relationships/slide" Target="slides/slide296.xml"/><Relationship Id="rId298" Type="http://schemas.openxmlformats.org/officeDocument/2006/relationships/slide" Target="slides/slide297.xml"/><Relationship Id="rId299" Type="http://schemas.openxmlformats.org/officeDocument/2006/relationships/slide" Target="slides/slide298.xml"/><Relationship Id="rId350" Type="http://schemas.openxmlformats.org/officeDocument/2006/relationships/slide" Target="slides/slide349.xml"/><Relationship Id="rId351" Type="http://schemas.openxmlformats.org/officeDocument/2006/relationships/slide" Target="slides/slide350.xml"/><Relationship Id="rId352" Type="http://schemas.openxmlformats.org/officeDocument/2006/relationships/slide" Target="slides/slide351.xml"/><Relationship Id="rId353" Type="http://schemas.openxmlformats.org/officeDocument/2006/relationships/slide" Target="slides/slide352.xml"/><Relationship Id="rId354" Type="http://schemas.openxmlformats.org/officeDocument/2006/relationships/slide" Target="slides/slide353.xml"/><Relationship Id="rId355" Type="http://schemas.openxmlformats.org/officeDocument/2006/relationships/slide" Target="slides/slide354.xml"/><Relationship Id="rId356" Type="http://schemas.openxmlformats.org/officeDocument/2006/relationships/slide" Target="slides/slide355.xml"/><Relationship Id="rId357" Type="http://schemas.openxmlformats.org/officeDocument/2006/relationships/slide" Target="slides/slide356.xml"/><Relationship Id="rId358" Type="http://schemas.openxmlformats.org/officeDocument/2006/relationships/slide" Target="slides/slide357.xml"/><Relationship Id="rId359" Type="http://schemas.openxmlformats.org/officeDocument/2006/relationships/slide" Target="slides/slide358.xml"/><Relationship Id="rId410" Type="http://schemas.openxmlformats.org/officeDocument/2006/relationships/slide" Target="slides/slide409.xml"/><Relationship Id="rId411" Type="http://schemas.openxmlformats.org/officeDocument/2006/relationships/slide" Target="slides/slide410.xml"/><Relationship Id="rId412" Type="http://schemas.openxmlformats.org/officeDocument/2006/relationships/slide" Target="slides/slide411.xml"/><Relationship Id="rId413" Type="http://schemas.openxmlformats.org/officeDocument/2006/relationships/slide" Target="slides/slide412.xml"/><Relationship Id="rId414" Type="http://schemas.openxmlformats.org/officeDocument/2006/relationships/slide" Target="slides/slide413.xml"/><Relationship Id="rId415" Type="http://schemas.openxmlformats.org/officeDocument/2006/relationships/slide" Target="slides/slide414.xml"/><Relationship Id="rId416" Type="http://schemas.openxmlformats.org/officeDocument/2006/relationships/slide" Target="slides/slide415.xml"/><Relationship Id="rId417" Type="http://schemas.openxmlformats.org/officeDocument/2006/relationships/slide" Target="slides/slide416.xml"/><Relationship Id="rId418" Type="http://schemas.openxmlformats.org/officeDocument/2006/relationships/slide" Target="slides/slide417.xml"/><Relationship Id="rId419" Type="http://schemas.openxmlformats.org/officeDocument/2006/relationships/slide" Target="slides/slide41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60" Type="http://schemas.openxmlformats.org/officeDocument/2006/relationships/slide" Target="slides/slide359.xml"/><Relationship Id="rId361" Type="http://schemas.openxmlformats.org/officeDocument/2006/relationships/slide" Target="slides/slide360.xml"/><Relationship Id="rId362" Type="http://schemas.openxmlformats.org/officeDocument/2006/relationships/slide" Target="slides/slide361.xml"/><Relationship Id="rId363" Type="http://schemas.openxmlformats.org/officeDocument/2006/relationships/slide" Target="slides/slide362.xml"/><Relationship Id="rId364" Type="http://schemas.openxmlformats.org/officeDocument/2006/relationships/slide" Target="slides/slide363.xml"/><Relationship Id="rId365" Type="http://schemas.openxmlformats.org/officeDocument/2006/relationships/slide" Target="slides/slide364.xml"/><Relationship Id="rId366" Type="http://schemas.openxmlformats.org/officeDocument/2006/relationships/slide" Target="slides/slide365.xml"/><Relationship Id="rId367" Type="http://schemas.openxmlformats.org/officeDocument/2006/relationships/slide" Target="slides/slide366.xml"/><Relationship Id="rId368" Type="http://schemas.openxmlformats.org/officeDocument/2006/relationships/slide" Target="slides/slide367.xml"/><Relationship Id="rId369" Type="http://schemas.openxmlformats.org/officeDocument/2006/relationships/slide" Target="slides/slide368.xml"/><Relationship Id="rId420" Type="http://schemas.openxmlformats.org/officeDocument/2006/relationships/notesMaster" Target="notesMasters/notesMaster1.xml"/><Relationship Id="rId421" Type="http://schemas.openxmlformats.org/officeDocument/2006/relationships/presProps" Target="presProps.xml"/><Relationship Id="rId422" Type="http://schemas.openxmlformats.org/officeDocument/2006/relationships/viewProps" Target="viewProps.xml"/><Relationship Id="rId423" Type="http://schemas.openxmlformats.org/officeDocument/2006/relationships/theme" Target="theme/theme1.xml"/><Relationship Id="rId424" Type="http://schemas.openxmlformats.org/officeDocument/2006/relationships/tableStyles" Target="tableStyles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370" Type="http://schemas.openxmlformats.org/officeDocument/2006/relationships/slide" Target="slides/slide369.xml"/><Relationship Id="rId371" Type="http://schemas.openxmlformats.org/officeDocument/2006/relationships/slide" Target="slides/slide370.xml"/><Relationship Id="rId372" Type="http://schemas.openxmlformats.org/officeDocument/2006/relationships/slide" Target="slides/slide371.xml"/><Relationship Id="rId373" Type="http://schemas.openxmlformats.org/officeDocument/2006/relationships/slide" Target="slides/slide372.xml"/><Relationship Id="rId374" Type="http://schemas.openxmlformats.org/officeDocument/2006/relationships/slide" Target="slides/slide373.xml"/><Relationship Id="rId375" Type="http://schemas.openxmlformats.org/officeDocument/2006/relationships/slide" Target="slides/slide374.xml"/><Relationship Id="rId376" Type="http://schemas.openxmlformats.org/officeDocument/2006/relationships/slide" Target="slides/slide375.xml"/><Relationship Id="rId377" Type="http://schemas.openxmlformats.org/officeDocument/2006/relationships/slide" Target="slides/slide376.xml"/><Relationship Id="rId378" Type="http://schemas.openxmlformats.org/officeDocument/2006/relationships/slide" Target="slides/slide377.xml"/><Relationship Id="rId379" Type="http://schemas.openxmlformats.org/officeDocument/2006/relationships/slide" Target="slides/slide37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380" Type="http://schemas.openxmlformats.org/officeDocument/2006/relationships/slide" Target="slides/slide379.xml"/><Relationship Id="rId381" Type="http://schemas.openxmlformats.org/officeDocument/2006/relationships/slide" Target="slides/slide380.xml"/><Relationship Id="rId382" Type="http://schemas.openxmlformats.org/officeDocument/2006/relationships/slide" Target="slides/slide381.xml"/><Relationship Id="rId383" Type="http://schemas.openxmlformats.org/officeDocument/2006/relationships/slide" Target="slides/slide382.xml"/><Relationship Id="rId384" Type="http://schemas.openxmlformats.org/officeDocument/2006/relationships/slide" Target="slides/slide383.xml"/><Relationship Id="rId385" Type="http://schemas.openxmlformats.org/officeDocument/2006/relationships/slide" Target="slides/slide384.xml"/><Relationship Id="rId386" Type="http://schemas.openxmlformats.org/officeDocument/2006/relationships/slide" Target="slides/slide385.xml"/><Relationship Id="rId387" Type="http://schemas.openxmlformats.org/officeDocument/2006/relationships/slide" Target="slides/slide386.xml"/><Relationship Id="rId388" Type="http://schemas.openxmlformats.org/officeDocument/2006/relationships/slide" Target="slides/slide387.xml"/><Relationship Id="rId389" Type="http://schemas.openxmlformats.org/officeDocument/2006/relationships/slide" Target="slides/slide38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390" Type="http://schemas.openxmlformats.org/officeDocument/2006/relationships/slide" Target="slides/slide389.xml"/><Relationship Id="rId391" Type="http://schemas.openxmlformats.org/officeDocument/2006/relationships/slide" Target="slides/slide390.xml"/><Relationship Id="rId392" Type="http://schemas.openxmlformats.org/officeDocument/2006/relationships/slide" Target="slides/slide391.xml"/><Relationship Id="rId393" Type="http://schemas.openxmlformats.org/officeDocument/2006/relationships/slide" Target="slides/slide392.xml"/><Relationship Id="rId394" Type="http://schemas.openxmlformats.org/officeDocument/2006/relationships/slide" Target="slides/slide393.xml"/><Relationship Id="rId395" Type="http://schemas.openxmlformats.org/officeDocument/2006/relationships/slide" Target="slides/slide394.xml"/><Relationship Id="rId396" Type="http://schemas.openxmlformats.org/officeDocument/2006/relationships/slide" Target="slides/slide395.xml"/><Relationship Id="rId397" Type="http://schemas.openxmlformats.org/officeDocument/2006/relationships/slide" Target="slides/slide396.xml"/><Relationship Id="rId398" Type="http://schemas.openxmlformats.org/officeDocument/2006/relationships/slide" Target="slides/slide397.xml"/><Relationship Id="rId399" Type="http://schemas.openxmlformats.org/officeDocument/2006/relationships/slide" Target="slides/slide39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D3147-E2FD-B343-AA7F-7FC6B7447ED8}" type="datetimeFigureOut">
              <a:rPr kumimoji="1" lang="ko-KR" altLang="en-US" smtClean="0"/>
              <a:t>2017. 12. 26.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D514D-E27A-3A47-8F90-9EEEE3D52A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35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401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3176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21412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10783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4490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00140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644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5147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96262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7276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404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7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73257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6820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720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38619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5801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9224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383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4950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47567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892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73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35448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97653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4572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84389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22841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39669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7419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9487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04218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57639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69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85234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4546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8290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72777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88432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722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04942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22703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0728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719323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40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91762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977445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10905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26263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17018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982561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4258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019400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18296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4164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6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436034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17791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2083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191671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04532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74853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998329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360589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4889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25034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28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479301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863982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51645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47023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8422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64428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95984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763637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62352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99079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396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38770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35826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96328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298868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217425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74334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554939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01203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97093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97536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52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740493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5701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07718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90586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68552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02868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04064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35228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72351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66890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0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454695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34085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85847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670587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278665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06951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20573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037365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0772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846875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4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7533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544504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2236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07216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51279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40012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636932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1658518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894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414241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65616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1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04614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8367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314009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65242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56344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940069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43535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796663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4075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634029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661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50123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8056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601264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64793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700084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379819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91021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780661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927866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03661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645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554785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863521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19103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1251789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79207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190643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551295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58291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611287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120629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822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0330113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735378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019435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025058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75458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203729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76990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32605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54081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623777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09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24539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5904114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4381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7313003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1807252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43957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39231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9049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7987932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08058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80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3737653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244082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0957751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107571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56573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531689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39416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5727376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5353896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881892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444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374497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574438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309628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67798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31241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6474907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182402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159014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531664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4626769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0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973126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155468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3222338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340658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214936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84622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36829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229439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977178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1513754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418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09785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77392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526966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399069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88875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466979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762337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2296569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517136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7768763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568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468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93485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047083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961051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4679396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4464924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4280912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556721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11823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003817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1652746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890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3587010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8578621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43415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788611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870248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901028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6168366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155372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729238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056707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8593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895266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0845016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7235584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5865345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9784454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57045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211272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355620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9096018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207855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751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9869141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04109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4025144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7075660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781858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9438104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350540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125387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946210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2897665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1424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1939813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28609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762041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0878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1209317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2951639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128482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261508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3886050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271161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8379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871898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7452172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5414100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488302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2582735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3363449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195498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7363212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760559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112665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6906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36085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26867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9686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6682017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9357652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240222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1124982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833852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219778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917717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518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333545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001543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309570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0570962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5568502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1986981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508873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215405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39241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214000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595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698181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0841326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179198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6884015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898589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7691831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4501596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818195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070008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230860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1100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8507669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749608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274587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512647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8205702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5564884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217811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735144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82873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5049940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260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468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2000026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992443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66705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796183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780883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752022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693762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2362448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431399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1154983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700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588365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5236184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3672117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7331012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951028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110592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217246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597747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3962894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558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6128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7438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2937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5151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205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173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8288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14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824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838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905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6175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8076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825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19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69470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864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1210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8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0275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30684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3939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0477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84539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32021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424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060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290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4794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21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54272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22956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0756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73639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15808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46903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95959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4885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2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73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97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3320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3360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68133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7357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3295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2499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453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00089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6974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13738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61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619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5154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126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9925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53957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6040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8842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68568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3763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9234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26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그물</Template>
  <TotalTime>0</TotalTime>
  <Words>0</Words>
  <Application>Microsoft Macintosh PowerPoint</Application>
  <PresentationFormat>와이드스크린</PresentationFormat>
  <Paragraphs>0</Paragraphs>
  <Slides>418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418</vt:i4>
      </vt:variant>
    </vt:vector>
  </HeadingPairs>
  <TitlesOfParts>
    <vt:vector size="422" baseType="lpstr">
      <vt:lpstr>맑은 고딕</vt:lpstr>
      <vt:lpstr>Arial</vt:lpstr>
      <vt:lpstr>Century Gothic</vt:lpstr>
      <vt:lpstr>그물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</cp:revision>
  <dcterms:created xsi:type="dcterms:W3CDTF">2017-12-26T08:37:29Z</dcterms:created>
  <dcterms:modified xsi:type="dcterms:W3CDTF">2017-12-26T08:38:03Z</dcterms:modified>
</cp:coreProperties>
</file>