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1BA-3F67-46AB-BD86-193C4E7561A4}" type="datetimeFigureOut">
              <a:rPr lang="ko-KR" altLang="en-US" smtClean="0"/>
              <a:t>2016-09-17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B14-FF09-4A99-9BB4-0B2A0C8EF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3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1BA-3F67-46AB-BD86-193C4E7561A4}" type="datetimeFigureOut">
              <a:rPr lang="ko-KR" altLang="en-US" smtClean="0"/>
              <a:t>2016-09-17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B14-FF09-4A99-9BB4-0B2A0C8EF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5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1BA-3F67-46AB-BD86-193C4E7561A4}" type="datetimeFigureOut">
              <a:rPr lang="ko-KR" altLang="en-US" smtClean="0"/>
              <a:t>2016-09-17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B14-FF09-4A99-9BB4-0B2A0C8EF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1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1BA-3F67-46AB-BD86-193C4E7561A4}" type="datetimeFigureOut">
              <a:rPr lang="ko-KR" altLang="en-US" smtClean="0"/>
              <a:t>2016-09-17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B14-FF09-4A99-9BB4-0B2A0C8EF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13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1BA-3F67-46AB-BD86-193C4E7561A4}" type="datetimeFigureOut">
              <a:rPr lang="ko-KR" altLang="en-US" smtClean="0"/>
              <a:t>2016-09-17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B14-FF09-4A99-9BB4-0B2A0C8EF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76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1BA-3F67-46AB-BD86-193C4E7561A4}" type="datetimeFigureOut">
              <a:rPr lang="ko-KR" altLang="en-US" smtClean="0"/>
              <a:t>2016-09-17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B14-FF09-4A99-9BB4-0B2A0C8EF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28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1BA-3F67-46AB-BD86-193C4E7561A4}" type="datetimeFigureOut">
              <a:rPr lang="ko-KR" altLang="en-US" smtClean="0"/>
              <a:t>2016-09-17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B14-FF09-4A99-9BB4-0B2A0C8EF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7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1BA-3F67-46AB-BD86-193C4E7561A4}" type="datetimeFigureOut">
              <a:rPr lang="ko-KR" altLang="en-US" smtClean="0"/>
              <a:t>2016-09-17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B14-FF09-4A99-9BB4-0B2A0C8EF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52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1BA-3F67-46AB-BD86-193C4E7561A4}" type="datetimeFigureOut">
              <a:rPr lang="ko-KR" altLang="en-US" smtClean="0"/>
              <a:t>2016-09-17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B14-FF09-4A99-9BB4-0B2A0C8EF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70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1BA-3F67-46AB-BD86-193C4E7561A4}" type="datetimeFigureOut">
              <a:rPr lang="ko-KR" altLang="en-US" smtClean="0"/>
              <a:t>2016-09-17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B14-FF09-4A99-9BB4-0B2A0C8EF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2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1BA-3F67-46AB-BD86-193C4E7561A4}" type="datetimeFigureOut">
              <a:rPr lang="ko-KR" altLang="en-US" smtClean="0"/>
              <a:t>2016-09-17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B14-FF09-4A99-9BB4-0B2A0C8EF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70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FF1BA-3F67-46AB-BD86-193C4E7561A4}" type="datetimeFigureOut">
              <a:rPr lang="ko-KR" altLang="en-US" smtClean="0"/>
              <a:t>2016-09-17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30B14-FF09-4A99-9BB4-0B2A0C8EF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4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03"/>
          <a:stretch/>
        </p:blipFill>
        <p:spPr>
          <a:xfrm>
            <a:off x="1802737" y="4750908"/>
            <a:ext cx="2285509" cy="184205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64"/>
          <a:stretch/>
        </p:blipFill>
        <p:spPr>
          <a:xfrm>
            <a:off x="4726341" y="0"/>
            <a:ext cx="2533298" cy="185530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03"/>
          <a:stretch/>
        </p:blipFill>
        <p:spPr>
          <a:xfrm>
            <a:off x="7931867" y="4750908"/>
            <a:ext cx="2285509" cy="1842052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V="1">
            <a:off x="3124953" y="3385938"/>
            <a:ext cx="1601388" cy="136497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7423207" y="3385938"/>
            <a:ext cx="1446067" cy="136497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>
            <a:off x="4788765" y="2386876"/>
            <a:ext cx="2572018" cy="1396621"/>
            <a:chOff x="6673170" y="-304800"/>
            <a:chExt cx="6858000" cy="5705856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800"/>
            <a:stretch/>
          </p:blipFill>
          <p:spPr>
            <a:xfrm>
              <a:off x="6673170" y="-304800"/>
              <a:ext cx="6858000" cy="5705856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>
            <a:xfrm>
              <a:off x="9644464" y="1555845"/>
              <a:ext cx="1601291" cy="791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2" name="직선 화살표 연결선 51"/>
          <p:cNvCxnSpPr/>
          <p:nvPr/>
        </p:nvCxnSpPr>
        <p:spPr>
          <a:xfrm flipV="1">
            <a:off x="5711740" y="1855304"/>
            <a:ext cx="0" cy="53157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6384394" y="1855304"/>
            <a:ext cx="0" cy="53157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78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2016-09-17T12:12:45Z</dcterms:created>
  <dcterms:modified xsi:type="dcterms:W3CDTF">2016-09-17T12:55:51Z</dcterms:modified>
</cp:coreProperties>
</file>