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61" r:id="rId2"/>
    <p:sldId id="260" r:id="rId3"/>
    <p:sldId id="281" r:id="rId4"/>
    <p:sldId id="273" r:id="rId5"/>
    <p:sldId id="263" r:id="rId6"/>
    <p:sldId id="265" r:id="rId7"/>
    <p:sldId id="264" r:id="rId8"/>
    <p:sldId id="266" r:id="rId9"/>
    <p:sldId id="272" r:id="rId10"/>
    <p:sldId id="267" r:id="rId11"/>
    <p:sldId id="269" r:id="rId12"/>
    <p:sldId id="274" r:id="rId13"/>
    <p:sldId id="270" r:id="rId14"/>
    <p:sldId id="275" r:id="rId15"/>
    <p:sldId id="276" r:id="rId16"/>
    <p:sldId id="280" r:id="rId17"/>
    <p:sldId id="279" r:id="rId18"/>
  </p:sldIdLst>
  <p:sldSz cx="9144000" cy="6858000" type="screen4x3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510" y="10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nakahara\Desktop\nakahara\6.IGA_2D\Result_Crack_2D_0114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nakahara\Desktop\nakahara\6.IGA_2D\Result_Crack_2D_0114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nakahara\Desktop\nakahara\6.IGA_2D\Result_Crack_2D_0114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nakahara\Desktop\nakahara\6.IGA_2D\Result_Crack_2D_0114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nakahara\Desktop\nakahara\4.IGA_M1(0129)_U\2.Crack\COD_result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nakahara\Desktop\nakahara\4.IGA_M1(0129)_U\2.Crack\COD_result.xlsx" TargetMode="External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977036098577111"/>
          <c:y val="5.3372511655203979E-2"/>
          <c:w val="0.73784985988816076"/>
          <c:h val="0.69913574276903823"/>
        </c:manualLayout>
      </c:layout>
      <c:scatterChart>
        <c:scatterStyle val="lineMarker"/>
        <c:varyColors val="0"/>
        <c:ser>
          <c:idx val="1"/>
          <c:order val="0"/>
          <c:tx>
            <c:strRef>
              <c:f>'1-3.8Patch_B-spline(比較)'!$AA$2</c:f>
              <c:strCache>
                <c:ptCount val="1"/>
                <c:pt idx="0">
                  <c:v>Degenerate(3ele)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solidFill>
                <a:srgbClr val="E7E6E6">
                  <a:lumMod val="75000"/>
                </a:srgbClr>
              </a:solidFill>
              <a:ln w="9525">
                <a:solidFill>
                  <a:srgbClr val="E7E6E6">
                    <a:lumMod val="75000"/>
                  </a:srgbClr>
                </a:solidFill>
              </a:ln>
              <a:effectLst/>
            </c:spPr>
          </c:marker>
          <c:xVal>
            <c:numRef>
              <c:f>'1-3.8Patch_B-spline(比較)'!$Y$3:$Y$106</c:f>
              <c:numCache>
                <c:formatCode>General</c:formatCode>
                <c:ptCount val="104"/>
                <c:pt idx="0">
                  <c:v>8.3333333333300175E-2</c:v>
                </c:pt>
                <c:pt idx="1">
                  <c:v>0.16666666666660035</c:v>
                </c:pt>
                <c:pt idx="2">
                  <c:v>0.24999999999990052</c:v>
                </c:pt>
                <c:pt idx="3">
                  <c:v>0.33333333333330017</c:v>
                </c:pt>
                <c:pt idx="4">
                  <c:v>0.41666666666660035</c:v>
                </c:pt>
                <c:pt idx="5">
                  <c:v>0.49999999999990052</c:v>
                </c:pt>
                <c:pt idx="6">
                  <c:v>0.58333333333330017</c:v>
                </c:pt>
                <c:pt idx="7">
                  <c:v>0.66666666666660035</c:v>
                </c:pt>
                <c:pt idx="8">
                  <c:v>0.74999999999990052</c:v>
                </c:pt>
                <c:pt idx="9">
                  <c:v>0.8333333333332007</c:v>
                </c:pt>
                <c:pt idx="10">
                  <c:v>0.91666666666660035</c:v>
                </c:pt>
                <c:pt idx="11">
                  <c:v>0.99999999999990052</c:v>
                </c:pt>
                <c:pt idx="12">
                  <c:v>1.0833333333332007</c:v>
                </c:pt>
                <c:pt idx="13">
                  <c:v>1.1666666666665009</c:v>
                </c:pt>
                <c:pt idx="14">
                  <c:v>1.2499999999999005</c:v>
                </c:pt>
                <c:pt idx="15">
                  <c:v>1.3333333333332007</c:v>
                </c:pt>
                <c:pt idx="16">
                  <c:v>1.4166666666665009</c:v>
                </c:pt>
                <c:pt idx="17">
                  <c:v>1.499999999999801</c:v>
                </c:pt>
                <c:pt idx="18">
                  <c:v>1.5833333333332007</c:v>
                </c:pt>
                <c:pt idx="19">
                  <c:v>1.6666666666665009</c:v>
                </c:pt>
                <c:pt idx="20">
                  <c:v>1.6666666666665009</c:v>
                </c:pt>
                <c:pt idx="21">
                  <c:v>1.749999999999801</c:v>
                </c:pt>
                <c:pt idx="22">
                  <c:v>1.8333333333332007</c:v>
                </c:pt>
                <c:pt idx="23">
                  <c:v>1.9166666666665009</c:v>
                </c:pt>
                <c:pt idx="24">
                  <c:v>1.9999999999999005</c:v>
                </c:pt>
                <c:pt idx="25">
                  <c:v>2.0833333333332007</c:v>
                </c:pt>
                <c:pt idx="26">
                  <c:v>2.1666666666666003</c:v>
                </c:pt>
                <c:pt idx="27">
                  <c:v>2.2499999999999005</c:v>
                </c:pt>
                <c:pt idx="28">
                  <c:v>2.3333333333333002</c:v>
                </c:pt>
                <c:pt idx="29">
                  <c:v>2.4166666666666003</c:v>
                </c:pt>
                <c:pt idx="30">
                  <c:v>2.5</c:v>
                </c:pt>
                <c:pt idx="31">
                  <c:v>2.5833333333333002</c:v>
                </c:pt>
                <c:pt idx="32">
                  <c:v>2.6666666666666003</c:v>
                </c:pt>
                <c:pt idx="33">
                  <c:v>2.75</c:v>
                </c:pt>
                <c:pt idx="34">
                  <c:v>2.8333333333333002</c:v>
                </c:pt>
                <c:pt idx="35">
                  <c:v>2.9166666666666998</c:v>
                </c:pt>
                <c:pt idx="36">
                  <c:v>3</c:v>
                </c:pt>
                <c:pt idx="37">
                  <c:v>3.0833333333333997</c:v>
                </c:pt>
                <c:pt idx="38">
                  <c:v>3.1666666666666998</c:v>
                </c:pt>
                <c:pt idx="39">
                  <c:v>3.2500000000000995</c:v>
                </c:pt>
                <c:pt idx="40">
                  <c:v>3.3333333333333997</c:v>
                </c:pt>
                <c:pt idx="41">
                  <c:v>3.3333333333333997</c:v>
                </c:pt>
                <c:pt idx="42">
                  <c:v>3.4166666666666998</c:v>
                </c:pt>
                <c:pt idx="43">
                  <c:v>3.5000000000000995</c:v>
                </c:pt>
                <c:pt idx="44">
                  <c:v>3.5833333333333997</c:v>
                </c:pt>
                <c:pt idx="45">
                  <c:v>3.6666666666666998</c:v>
                </c:pt>
                <c:pt idx="46">
                  <c:v>3.75</c:v>
                </c:pt>
                <c:pt idx="47">
                  <c:v>3.8333333333333997</c:v>
                </c:pt>
                <c:pt idx="48">
                  <c:v>3.9166666666666998</c:v>
                </c:pt>
                <c:pt idx="49">
                  <c:v>4</c:v>
                </c:pt>
                <c:pt idx="50">
                  <c:v>4.0833333333333002</c:v>
                </c:pt>
                <c:pt idx="51">
                  <c:v>4.1666666666666998</c:v>
                </c:pt>
                <c:pt idx="52">
                  <c:v>4.25</c:v>
                </c:pt>
                <c:pt idx="53">
                  <c:v>4.3333333333333002</c:v>
                </c:pt>
                <c:pt idx="54">
                  <c:v>4.4166666666666998</c:v>
                </c:pt>
                <c:pt idx="55">
                  <c:v>4.5</c:v>
                </c:pt>
                <c:pt idx="56">
                  <c:v>4.5833333333333002</c:v>
                </c:pt>
                <c:pt idx="57">
                  <c:v>4.6666666666666003</c:v>
                </c:pt>
                <c:pt idx="58">
                  <c:v>4.75</c:v>
                </c:pt>
                <c:pt idx="59">
                  <c:v>4.8333333333333002</c:v>
                </c:pt>
                <c:pt idx="60">
                  <c:v>4.9166666666666003</c:v>
                </c:pt>
                <c:pt idx="61">
                  <c:v>5</c:v>
                </c:pt>
                <c:pt idx="62">
                  <c:v>5</c:v>
                </c:pt>
                <c:pt idx="63">
                  <c:v>5.5</c:v>
                </c:pt>
                <c:pt idx="64">
                  <c:v>6</c:v>
                </c:pt>
                <c:pt idx="65">
                  <c:v>6.5</c:v>
                </c:pt>
                <c:pt idx="66">
                  <c:v>7</c:v>
                </c:pt>
                <c:pt idx="67">
                  <c:v>7.5</c:v>
                </c:pt>
                <c:pt idx="68">
                  <c:v>8</c:v>
                </c:pt>
                <c:pt idx="69">
                  <c:v>8.5</c:v>
                </c:pt>
                <c:pt idx="70">
                  <c:v>9</c:v>
                </c:pt>
                <c:pt idx="71">
                  <c:v>9.5</c:v>
                </c:pt>
                <c:pt idx="72">
                  <c:v>10</c:v>
                </c:pt>
                <c:pt idx="73">
                  <c:v>10.5</c:v>
                </c:pt>
                <c:pt idx="74">
                  <c:v>11</c:v>
                </c:pt>
                <c:pt idx="75">
                  <c:v>11.5</c:v>
                </c:pt>
                <c:pt idx="76">
                  <c:v>12</c:v>
                </c:pt>
                <c:pt idx="77">
                  <c:v>12.5</c:v>
                </c:pt>
                <c:pt idx="78">
                  <c:v>13</c:v>
                </c:pt>
                <c:pt idx="79">
                  <c:v>13.5</c:v>
                </c:pt>
                <c:pt idx="80">
                  <c:v>14</c:v>
                </c:pt>
                <c:pt idx="81">
                  <c:v>14.5</c:v>
                </c:pt>
                <c:pt idx="82">
                  <c:v>15</c:v>
                </c:pt>
                <c:pt idx="83">
                  <c:v>15</c:v>
                </c:pt>
                <c:pt idx="84">
                  <c:v>15.5</c:v>
                </c:pt>
                <c:pt idx="85">
                  <c:v>16</c:v>
                </c:pt>
                <c:pt idx="86">
                  <c:v>16.5</c:v>
                </c:pt>
                <c:pt idx="87">
                  <c:v>17</c:v>
                </c:pt>
                <c:pt idx="88">
                  <c:v>17.5</c:v>
                </c:pt>
                <c:pt idx="89">
                  <c:v>18</c:v>
                </c:pt>
                <c:pt idx="90">
                  <c:v>18.5</c:v>
                </c:pt>
                <c:pt idx="91">
                  <c:v>19</c:v>
                </c:pt>
                <c:pt idx="92">
                  <c:v>19.5</c:v>
                </c:pt>
                <c:pt idx="93">
                  <c:v>20</c:v>
                </c:pt>
                <c:pt idx="94">
                  <c:v>20.5</c:v>
                </c:pt>
                <c:pt idx="95">
                  <c:v>21</c:v>
                </c:pt>
                <c:pt idx="96">
                  <c:v>21.5</c:v>
                </c:pt>
                <c:pt idx="97">
                  <c:v>22</c:v>
                </c:pt>
                <c:pt idx="98">
                  <c:v>22.5</c:v>
                </c:pt>
                <c:pt idx="99">
                  <c:v>23</c:v>
                </c:pt>
                <c:pt idx="100">
                  <c:v>23.5</c:v>
                </c:pt>
                <c:pt idx="101">
                  <c:v>24</c:v>
                </c:pt>
                <c:pt idx="102">
                  <c:v>24.5</c:v>
                </c:pt>
                <c:pt idx="103">
                  <c:v>25</c:v>
                </c:pt>
              </c:numCache>
            </c:numRef>
          </c:xVal>
          <c:yVal>
            <c:numRef>
              <c:f>'1-3.8Patch_B-spline(比較)'!$AA$3:$AA$106</c:f>
              <c:numCache>
                <c:formatCode>General</c:formatCode>
                <c:ptCount val="104"/>
                <c:pt idx="0">
                  <c:v>5.1390303822432797</c:v>
                </c:pt>
                <c:pt idx="1">
                  <c:v>5.0402905963429196</c:v>
                </c:pt>
                <c:pt idx="2">
                  <c:v>4.9415508104425703</c:v>
                </c:pt>
                <c:pt idx="3">
                  <c:v>4.8428110245422102</c:v>
                </c:pt>
                <c:pt idx="4">
                  <c:v>4.7440712386418404</c:v>
                </c:pt>
                <c:pt idx="5">
                  <c:v>4.6453314527414804</c:v>
                </c:pt>
                <c:pt idx="6">
                  <c:v>4.5465916668411097</c:v>
                </c:pt>
                <c:pt idx="7">
                  <c:v>4.4478518809407399</c:v>
                </c:pt>
                <c:pt idx="8">
                  <c:v>4.3491120950403799</c:v>
                </c:pt>
                <c:pt idx="9">
                  <c:v>4.2503723091400101</c:v>
                </c:pt>
                <c:pt idx="10">
                  <c:v>4.1516325232396403</c:v>
                </c:pt>
                <c:pt idx="11">
                  <c:v>4.0528927373392696</c:v>
                </c:pt>
                <c:pt idx="12">
                  <c:v>3.95415295143889</c:v>
                </c:pt>
                <c:pt idx="13">
                  <c:v>3.8554131655385202</c:v>
                </c:pt>
                <c:pt idx="14">
                  <c:v>3.75667337963815</c:v>
                </c:pt>
                <c:pt idx="15">
                  <c:v>3.6579335937377699</c:v>
                </c:pt>
                <c:pt idx="16">
                  <c:v>3.5591938078373899</c:v>
                </c:pt>
                <c:pt idx="17">
                  <c:v>3.4604540219370099</c:v>
                </c:pt>
                <c:pt idx="18">
                  <c:v>3.3617142360366299</c:v>
                </c:pt>
                <c:pt idx="19">
                  <c:v>3.2629744501362499</c:v>
                </c:pt>
                <c:pt idx="20">
                  <c:v>3.2629744501362499</c:v>
                </c:pt>
                <c:pt idx="21">
                  <c:v>3.1867210186604198</c:v>
                </c:pt>
                <c:pt idx="22">
                  <c:v>3.1170519850357699</c:v>
                </c:pt>
                <c:pt idx="23">
                  <c:v>3.0531085147599999</c:v>
                </c:pt>
                <c:pt idx="24">
                  <c:v>2.9941749124144801</c:v>
                </c:pt>
                <c:pt idx="25">
                  <c:v>2.9396499938475902</c:v>
                </c:pt>
                <c:pt idx="26">
                  <c:v>2.8890250647771798</c:v>
                </c:pt>
                <c:pt idx="27">
                  <c:v>2.8418667930369699</c:v>
                </c:pt>
                <c:pt idx="28">
                  <c:v>2.7978037510558602</c:v>
                </c:pt>
                <c:pt idx="29">
                  <c:v>2.75651574265189</c:v>
                </c:pt>
                <c:pt idx="30">
                  <c:v>2.71772526446735</c:v>
                </c:pt>
                <c:pt idx="31">
                  <c:v>2.68119062002937</c:v>
                </c:pt>
                <c:pt idx="32">
                  <c:v>2.64670032492422</c:v>
                </c:pt>
                <c:pt idx="33">
                  <c:v>2.6140685292125601</c:v>
                </c:pt>
                <c:pt idx="34">
                  <c:v>2.5831312476537698</c:v>
                </c:pt>
                <c:pt idx="35">
                  <c:v>2.5537432361776302</c:v>
                </c:pt>
                <c:pt idx="36">
                  <c:v>2.5257753889438899</c:v>
                </c:pt>
                <c:pt idx="37">
                  <c:v>2.4991125575004798</c:v>
                </c:pt>
                <c:pt idx="38">
                  <c:v>2.4736517142850101</c:v>
                </c:pt>
                <c:pt idx="39">
                  <c:v>2.4493003986645498</c:v>
                </c:pt>
                <c:pt idx="40">
                  <c:v>2.4259753960694801</c:v>
                </c:pt>
                <c:pt idx="41">
                  <c:v>2.4259753960694801</c:v>
                </c:pt>
                <c:pt idx="42">
                  <c:v>2.40416782573454</c:v>
                </c:pt>
                <c:pt idx="43">
                  <c:v>2.38332139174886</c:v>
                </c:pt>
                <c:pt idx="44">
                  <c:v>2.3633690380880799</c:v>
                </c:pt>
                <c:pt idx="45">
                  <c:v>2.34424980473004</c:v>
                </c:pt>
                <c:pt idx="46">
                  <c:v>2.3259081503212302</c:v>
                </c:pt>
                <c:pt idx="47">
                  <c:v>2.3082933631910301</c:v>
                </c:pt>
                <c:pt idx="48">
                  <c:v>2.2913590475557202</c:v>
                </c:pt>
                <c:pt idx="49">
                  <c:v>2.27506267394687</c:v>
                </c:pt>
                <c:pt idx="50">
                  <c:v>2.2593651846893699</c:v>
                </c:pt>
                <c:pt idx="51">
                  <c:v>2.2442306467221602</c:v>
                </c:pt>
                <c:pt idx="52">
                  <c:v>2.2296259452634501</c:v>
                </c:pt>
                <c:pt idx="53">
                  <c:v>2.2155205128223598</c:v>
                </c:pt>
                <c:pt idx="54">
                  <c:v>2.2018860888884699</c:v>
                </c:pt>
                <c:pt idx="55">
                  <c:v>2.1886965063224801</c:v>
                </c:pt>
                <c:pt idx="56">
                  <c:v>2.1759275010497801</c:v>
                </c:pt>
                <c:pt idx="57">
                  <c:v>2.16355654214395</c:v>
                </c:pt>
                <c:pt idx="58">
                  <c:v>2.1515626797962</c:v>
                </c:pt>
                <c:pt idx="59">
                  <c:v>2.1399264090121601</c:v>
                </c:pt>
                <c:pt idx="60">
                  <c:v>2.1286295471699299</c:v>
                </c:pt>
                <c:pt idx="61">
                  <c:v>2.1176551238224199</c:v>
                </c:pt>
                <c:pt idx="62">
                  <c:v>2.0777029520023702</c:v>
                </c:pt>
                <c:pt idx="63">
                  <c:v>2.0229204492109001</c:v>
                </c:pt>
                <c:pt idx="64">
                  <c:v>1.97053315576034</c:v>
                </c:pt>
                <c:pt idx="65">
                  <c:v>1.9205410716506699</c:v>
                </c:pt>
                <c:pt idx="66">
                  <c:v>1.8729441968819001</c:v>
                </c:pt>
                <c:pt idx="67">
                  <c:v>1.8277425314540301</c:v>
                </c:pt>
                <c:pt idx="68">
                  <c:v>1.78493607536706</c:v>
                </c:pt>
                <c:pt idx="69">
                  <c:v>1.74452482862098</c:v>
                </c:pt>
                <c:pt idx="70">
                  <c:v>1.7065087912157999</c:v>
                </c:pt>
                <c:pt idx="71">
                  <c:v>1.6708879631515301</c:v>
                </c:pt>
                <c:pt idx="72">
                  <c:v>1.63766234442815</c:v>
                </c:pt>
                <c:pt idx="73">
                  <c:v>1.6068319350456599</c:v>
                </c:pt>
                <c:pt idx="74">
                  <c:v>1.57839673500408</c:v>
                </c:pt>
                <c:pt idx="75">
                  <c:v>1.5523567443033901</c:v>
                </c:pt>
                <c:pt idx="76">
                  <c:v>1.5287119629436099</c:v>
                </c:pt>
                <c:pt idx="77">
                  <c:v>1.50746239092472</c:v>
                </c:pt>
                <c:pt idx="78">
                  <c:v>1.48860802824673</c:v>
                </c:pt>
                <c:pt idx="79">
                  <c:v>1.4721488749096301</c:v>
                </c:pt>
                <c:pt idx="80">
                  <c:v>1.45808493091344</c:v>
                </c:pt>
                <c:pt idx="81">
                  <c:v>1.4464161962581401</c:v>
                </c:pt>
                <c:pt idx="82">
                  <c:v>1.43714267094374</c:v>
                </c:pt>
                <c:pt idx="83">
                  <c:v>1.43714267094374</c:v>
                </c:pt>
                <c:pt idx="84">
                  <c:v>1.43799924285547</c:v>
                </c:pt>
                <c:pt idx="85">
                  <c:v>1.43621783512954</c:v>
                </c:pt>
                <c:pt idx="86">
                  <c:v>1.43179844776596</c:v>
                </c:pt>
                <c:pt idx="87">
                  <c:v>1.4247410807647201</c:v>
                </c:pt>
                <c:pt idx="88">
                  <c:v>1.41504573412583</c:v>
                </c:pt>
                <c:pt idx="89">
                  <c:v>1.4027124078492801</c:v>
                </c:pt>
                <c:pt idx="90">
                  <c:v>1.3877411019350701</c:v>
                </c:pt>
                <c:pt idx="91">
                  <c:v>1.3701318163832099</c:v>
                </c:pt>
                <c:pt idx="92">
                  <c:v>1.3498845511937001</c:v>
                </c:pt>
                <c:pt idx="93">
                  <c:v>1.32699930636652</c:v>
                </c:pt>
                <c:pt idx="94">
                  <c:v>1.3014760819016999</c:v>
                </c:pt>
                <c:pt idx="95">
                  <c:v>1.27331487779921</c:v>
                </c:pt>
                <c:pt idx="96">
                  <c:v>1.24251569405907</c:v>
                </c:pt>
                <c:pt idx="97">
                  <c:v>1.2090785306812799</c:v>
                </c:pt>
                <c:pt idx="98">
                  <c:v>1.1730033876658299</c:v>
                </c:pt>
                <c:pt idx="99">
                  <c:v>1.13429026501272</c:v>
                </c:pt>
                <c:pt idx="100">
                  <c:v>1.09293916272196</c:v>
                </c:pt>
                <c:pt idx="101">
                  <c:v>1.0489500807935499</c:v>
                </c:pt>
                <c:pt idx="102">
                  <c:v>1.0023230192274699</c:v>
                </c:pt>
                <c:pt idx="103">
                  <c:v>0.95305797802375103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EC-45F5-B6A5-D1E0A12E166A}"/>
            </c:ext>
          </c:extLst>
        </c:ser>
        <c:ser>
          <c:idx val="0"/>
          <c:order val="1"/>
          <c:tx>
            <c:strRef>
              <c:f>'1-3.8Patch_B-spline(比較)'!$BW$2</c:f>
              <c:strCache>
                <c:ptCount val="1"/>
                <c:pt idx="0">
                  <c:v>in entire patch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'1-3.8Patch_B-spline(比較)'!$BU$3:$BU$106</c:f>
              <c:numCache>
                <c:formatCode>General</c:formatCode>
                <c:ptCount val="104"/>
                <c:pt idx="0">
                  <c:v>1.3888888888011763E-3</c:v>
                </c:pt>
                <c:pt idx="1">
                  <c:v>5.5555555554995806E-3</c:v>
                </c:pt>
                <c:pt idx="2">
                  <c:v>1.2499999999899813E-2</c:v>
                </c:pt>
                <c:pt idx="3">
                  <c:v>2.2222222222200827E-2</c:v>
                </c:pt>
                <c:pt idx="4">
                  <c:v>3.4722222222200116E-2</c:v>
                </c:pt>
                <c:pt idx="5">
                  <c:v>4.9999999999901235E-2</c:v>
                </c:pt>
                <c:pt idx="6">
                  <c:v>6.8055555555499581E-2</c:v>
                </c:pt>
                <c:pt idx="7">
                  <c:v>8.8888888888799755E-2</c:v>
                </c:pt>
                <c:pt idx="8">
                  <c:v>0.11249999999990123</c:v>
                </c:pt>
                <c:pt idx="9">
                  <c:v>0.13888888888880047</c:v>
                </c:pt>
                <c:pt idx="10">
                  <c:v>0.168055555555501</c:v>
                </c:pt>
                <c:pt idx="11">
                  <c:v>0.19999999999989981</c:v>
                </c:pt>
                <c:pt idx="12">
                  <c:v>0.23472222222209993</c:v>
                </c:pt>
                <c:pt idx="13">
                  <c:v>0.27222222222210135</c:v>
                </c:pt>
                <c:pt idx="14">
                  <c:v>0.31249999999990052</c:v>
                </c:pt>
                <c:pt idx="15">
                  <c:v>0.35555555555540153</c:v>
                </c:pt>
                <c:pt idx="16">
                  <c:v>0.40138888888879976</c:v>
                </c:pt>
                <c:pt idx="17">
                  <c:v>0.44999999999989981</c:v>
                </c:pt>
                <c:pt idx="18">
                  <c:v>0.50138888888880118</c:v>
                </c:pt>
                <c:pt idx="19">
                  <c:v>0.55555555555540082</c:v>
                </c:pt>
                <c:pt idx="20">
                  <c:v>0.55555555555540082</c:v>
                </c:pt>
                <c:pt idx="21">
                  <c:v>0.61249999999990123</c:v>
                </c:pt>
                <c:pt idx="22">
                  <c:v>0.67222222222209993</c:v>
                </c:pt>
                <c:pt idx="23">
                  <c:v>0.73472222222209993</c:v>
                </c:pt>
                <c:pt idx="24">
                  <c:v>0.79999999999990123</c:v>
                </c:pt>
                <c:pt idx="25">
                  <c:v>0.86805555555550029</c:v>
                </c:pt>
                <c:pt idx="26">
                  <c:v>0.93888888888880118</c:v>
                </c:pt>
                <c:pt idx="27">
                  <c:v>1.0124999999998998</c:v>
                </c:pt>
                <c:pt idx="28">
                  <c:v>1.0888888888887998</c:v>
                </c:pt>
                <c:pt idx="29">
                  <c:v>1.168055555555501</c:v>
                </c:pt>
                <c:pt idx="30">
                  <c:v>1.25</c:v>
                </c:pt>
                <c:pt idx="31">
                  <c:v>1.3347222222222008</c:v>
                </c:pt>
                <c:pt idx="32">
                  <c:v>1.4222222222221994</c:v>
                </c:pt>
                <c:pt idx="33">
                  <c:v>1.5124999999999993</c:v>
                </c:pt>
                <c:pt idx="34">
                  <c:v>1.6055555555556005</c:v>
                </c:pt>
                <c:pt idx="35">
                  <c:v>1.7013888888888999</c:v>
                </c:pt>
                <c:pt idx="36">
                  <c:v>1.8000000000000007</c:v>
                </c:pt>
                <c:pt idx="37">
                  <c:v>1.9013888888888992</c:v>
                </c:pt>
                <c:pt idx="38">
                  <c:v>2.0055555555555991</c:v>
                </c:pt>
                <c:pt idx="39">
                  <c:v>2.1125000000001002</c:v>
                </c:pt>
                <c:pt idx="40">
                  <c:v>2.2222222222222996</c:v>
                </c:pt>
                <c:pt idx="41">
                  <c:v>2.2222222222222996</c:v>
                </c:pt>
                <c:pt idx="42">
                  <c:v>2.3347222222223003</c:v>
                </c:pt>
                <c:pt idx="43">
                  <c:v>2.4500000000000988</c:v>
                </c:pt>
                <c:pt idx="44">
                  <c:v>2.5680555555555991</c:v>
                </c:pt>
                <c:pt idx="45">
                  <c:v>2.6888888888889007</c:v>
                </c:pt>
                <c:pt idx="46">
                  <c:v>2.8125</c:v>
                </c:pt>
                <c:pt idx="47">
                  <c:v>2.9388888888889007</c:v>
                </c:pt>
                <c:pt idx="48">
                  <c:v>3.0680555555555991</c:v>
                </c:pt>
                <c:pt idx="49">
                  <c:v>3.1999999999999993</c:v>
                </c:pt>
                <c:pt idx="50">
                  <c:v>3.3347222222222008</c:v>
                </c:pt>
                <c:pt idx="51">
                  <c:v>3.4722222222222001</c:v>
                </c:pt>
                <c:pt idx="52">
                  <c:v>3.6125000000000007</c:v>
                </c:pt>
                <c:pt idx="53">
                  <c:v>3.7555555555554996</c:v>
                </c:pt>
                <c:pt idx="54">
                  <c:v>3.9013888888887998</c:v>
                </c:pt>
                <c:pt idx="55">
                  <c:v>4.0499999999999012</c:v>
                </c:pt>
                <c:pt idx="56">
                  <c:v>4.2013888888888005</c:v>
                </c:pt>
                <c:pt idx="57">
                  <c:v>4.355555555555501</c:v>
                </c:pt>
                <c:pt idx="58">
                  <c:v>4.5124999999998998</c:v>
                </c:pt>
                <c:pt idx="59">
                  <c:v>4.6722222222221994</c:v>
                </c:pt>
                <c:pt idx="60">
                  <c:v>4.8347222222222008</c:v>
                </c:pt>
                <c:pt idx="61">
                  <c:v>5</c:v>
                </c:pt>
                <c:pt idx="62">
                  <c:v>5</c:v>
                </c:pt>
                <c:pt idx="63">
                  <c:v>5.5</c:v>
                </c:pt>
                <c:pt idx="64">
                  <c:v>6</c:v>
                </c:pt>
                <c:pt idx="65">
                  <c:v>6.5</c:v>
                </c:pt>
                <c:pt idx="66">
                  <c:v>7</c:v>
                </c:pt>
                <c:pt idx="67">
                  <c:v>7.5</c:v>
                </c:pt>
                <c:pt idx="68">
                  <c:v>8</c:v>
                </c:pt>
                <c:pt idx="69">
                  <c:v>8.5</c:v>
                </c:pt>
                <c:pt idx="70">
                  <c:v>9</c:v>
                </c:pt>
                <c:pt idx="71">
                  <c:v>9.5</c:v>
                </c:pt>
                <c:pt idx="72">
                  <c:v>10</c:v>
                </c:pt>
                <c:pt idx="73">
                  <c:v>10.5</c:v>
                </c:pt>
                <c:pt idx="74">
                  <c:v>11</c:v>
                </c:pt>
                <c:pt idx="75">
                  <c:v>11.5</c:v>
                </c:pt>
                <c:pt idx="76">
                  <c:v>12</c:v>
                </c:pt>
                <c:pt idx="77">
                  <c:v>12.5</c:v>
                </c:pt>
                <c:pt idx="78">
                  <c:v>13</c:v>
                </c:pt>
                <c:pt idx="79">
                  <c:v>13.5</c:v>
                </c:pt>
                <c:pt idx="80">
                  <c:v>14</c:v>
                </c:pt>
                <c:pt idx="81">
                  <c:v>14.5</c:v>
                </c:pt>
                <c:pt idx="82">
                  <c:v>15</c:v>
                </c:pt>
                <c:pt idx="83">
                  <c:v>15</c:v>
                </c:pt>
                <c:pt idx="84">
                  <c:v>15.5</c:v>
                </c:pt>
                <c:pt idx="85">
                  <c:v>16</c:v>
                </c:pt>
                <c:pt idx="86">
                  <c:v>16.5</c:v>
                </c:pt>
                <c:pt idx="87">
                  <c:v>17</c:v>
                </c:pt>
                <c:pt idx="88">
                  <c:v>17.5</c:v>
                </c:pt>
                <c:pt idx="89">
                  <c:v>18</c:v>
                </c:pt>
                <c:pt idx="90">
                  <c:v>18.5</c:v>
                </c:pt>
                <c:pt idx="91">
                  <c:v>19</c:v>
                </c:pt>
                <c:pt idx="92">
                  <c:v>19.5</c:v>
                </c:pt>
                <c:pt idx="93">
                  <c:v>20</c:v>
                </c:pt>
                <c:pt idx="94">
                  <c:v>20.5</c:v>
                </c:pt>
                <c:pt idx="95">
                  <c:v>21</c:v>
                </c:pt>
                <c:pt idx="96">
                  <c:v>21.5</c:v>
                </c:pt>
                <c:pt idx="97">
                  <c:v>22</c:v>
                </c:pt>
                <c:pt idx="98">
                  <c:v>22.5</c:v>
                </c:pt>
                <c:pt idx="99">
                  <c:v>23</c:v>
                </c:pt>
                <c:pt idx="100">
                  <c:v>23.5</c:v>
                </c:pt>
                <c:pt idx="101">
                  <c:v>24</c:v>
                </c:pt>
                <c:pt idx="102">
                  <c:v>24.5</c:v>
                </c:pt>
                <c:pt idx="103">
                  <c:v>25</c:v>
                </c:pt>
              </c:numCache>
            </c:numRef>
          </c:xVal>
          <c:yVal>
            <c:numRef>
              <c:f>'1-3.8Patch_B-spline(比較)'!$BW$3:$BW$106</c:f>
              <c:numCache>
                <c:formatCode>General</c:formatCode>
                <c:ptCount val="104"/>
                <c:pt idx="0">
                  <c:v>106.302943799476</c:v>
                </c:pt>
                <c:pt idx="1">
                  <c:v>53.260810961078299</c:v>
                </c:pt>
                <c:pt idx="2">
                  <c:v>35.5801000149484</c:v>
                </c:pt>
                <c:pt idx="3">
                  <c:v>26.739744541882299</c:v>
                </c:pt>
                <c:pt idx="4">
                  <c:v>21.4355312580423</c:v>
                </c:pt>
                <c:pt idx="5">
                  <c:v>17.899389068816099</c:v>
                </c:pt>
                <c:pt idx="6">
                  <c:v>15.3735732193686</c:v>
                </c:pt>
                <c:pt idx="7">
                  <c:v>13.479211332283001</c:v>
                </c:pt>
                <c:pt idx="8">
                  <c:v>12.005818753438801</c:v>
                </c:pt>
                <c:pt idx="9">
                  <c:v>10.827104690363299</c:v>
                </c:pt>
                <c:pt idx="10">
                  <c:v>9.8627022751198101</c:v>
                </c:pt>
                <c:pt idx="11">
                  <c:v>9.0590335957501793</c:v>
                </c:pt>
                <c:pt idx="12">
                  <c:v>8.37900625166818</c:v>
                </c:pt>
                <c:pt idx="13">
                  <c:v>7.7961256710264797</c:v>
                </c:pt>
                <c:pt idx="14">
                  <c:v>7.2909625011370096</c:v>
                </c:pt>
                <c:pt idx="15">
                  <c:v>6.8489447274837101</c:v>
                </c:pt>
                <c:pt idx="16">
                  <c:v>6.4589290448484604</c:v>
                </c:pt>
                <c:pt idx="17">
                  <c:v>6.1122484380615596</c:v>
                </c:pt>
                <c:pt idx="18">
                  <c:v>5.8020605267259198</c:v>
                </c:pt>
                <c:pt idx="19">
                  <c:v>5.5228914065238399</c:v>
                </c:pt>
                <c:pt idx="20">
                  <c:v>5.5228914065238399</c:v>
                </c:pt>
                <c:pt idx="21">
                  <c:v>5.2745735948265597</c:v>
                </c:pt>
                <c:pt idx="22">
                  <c:v>5.0491373752359898</c:v>
                </c:pt>
                <c:pt idx="23">
                  <c:v>4.8435598591618998</c:v>
                </c:pt>
                <c:pt idx="24">
                  <c:v>4.6553280954267597</c:v>
                </c:pt>
                <c:pt idx="25">
                  <c:v>4.4823359072347202</c:v>
                </c:pt>
                <c:pt idx="26">
                  <c:v>4.3228047968406997</c:v>
                </c:pt>
                <c:pt idx="27">
                  <c:v>4.17522261302285</c:v>
                </c:pt>
                <c:pt idx="28">
                  <c:v>4.0382954958032302</c:v>
                </c:pt>
                <c:pt idx="29">
                  <c:v>3.9109098622027698</c:v>
                </c:pt>
                <c:pt idx="30">
                  <c:v>3.7921020678911699</c:v>
                </c:pt>
                <c:pt idx="31">
                  <c:v>3.6810339955029199</c:v>
                </c:pt>
                <c:pt idx="32">
                  <c:v>3.57697326156375</c:v>
                </c:pt>
                <c:pt idx="33">
                  <c:v>3.4792770538025599</c:v>
                </c:pt>
                <c:pt idx="34">
                  <c:v>3.3873788450929201</c:v>
                </c:pt>
                <c:pt idx="35">
                  <c:v>3.3007774039596498</c:v>
                </c:pt>
                <c:pt idx="36">
                  <c:v>3.2190276515126999</c:v>
                </c:pt>
                <c:pt idx="37">
                  <c:v>3.1417330127517</c:v>
                </c:pt>
                <c:pt idx="38">
                  <c:v>3.0685389848617799</c:v>
                </c:pt>
                <c:pt idx="39">
                  <c:v>2.9991277024394898</c:v>
                </c:pt>
                <c:pt idx="40">
                  <c:v>2.9332133239170401</c:v>
                </c:pt>
                <c:pt idx="41">
                  <c:v>2.9332133239170401</c:v>
                </c:pt>
                <c:pt idx="42">
                  <c:v>2.8727232735124999</c:v>
                </c:pt>
                <c:pt idx="43">
                  <c:v>2.8156032914665601</c:v>
                </c:pt>
                <c:pt idx="44">
                  <c:v>2.7615848936640202</c:v>
                </c:pt>
                <c:pt idx="45">
                  <c:v>2.7104269677106401</c:v>
                </c:pt>
                <c:pt idx="46">
                  <c:v>2.6619124096079401</c:v>
                </c:pt>
                <c:pt idx="47">
                  <c:v>2.6158452402124901</c:v>
                </c:pt>
                <c:pt idx="48">
                  <c:v>2.5720481240327802</c:v>
                </c:pt>
                <c:pt idx="49">
                  <c:v>2.5303602268022898</c:v>
                </c:pt>
                <c:pt idx="50">
                  <c:v>2.49063535942599</c:v>
                </c:pt>
                <c:pt idx="51">
                  <c:v>2.4527403649105399</c:v>
                </c:pt>
                <c:pt idx="52">
                  <c:v>2.4165537122015301</c:v>
                </c:pt>
                <c:pt idx="53">
                  <c:v>2.3819642668126</c:v>
                </c:pt>
                <c:pt idx="54">
                  <c:v>2.3488702130123298</c:v>
                </c:pt>
                <c:pt idx="55">
                  <c:v>2.3171781063467898</c:v>
                </c:pt>
                <c:pt idx="56">
                  <c:v>2.2868020385877998</c:v>
                </c:pt>
                <c:pt idx="57">
                  <c:v>2.25766289994076</c:v>
                </c:pt>
                <c:pt idx="58">
                  <c:v>2.2296877256280698</c:v>
                </c:pt>
                <c:pt idx="59">
                  <c:v>2.2028091158686798</c:v>
                </c:pt>
                <c:pt idx="60">
                  <c:v>2.17696471986905</c:v>
                </c:pt>
                <c:pt idx="61">
                  <c:v>2.1520967757809202</c:v>
                </c:pt>
                <c:pt idx="62">
                  <c:v>2.1095016354182401</c:v>
                </c:pt>
                <c:pt idx="63">
                  <c:v>2.0521321027974802</c:v>
                </c:pt>
                <c:pt idx="64">
                  <c:v>1.9972901639954499</c:v>
                </c:pt>
                <c:pt idx="65">
                  <c:v>1.94497581901216</c:v>
                </c:pt>
                <c:pt idx="66">
                  <c:v>1.89518906784763</c:v>
                </c:pt>
                <c:pt idx="67">
                  <c:v>1.8479299105018301</c:v>
                </c:pt>
                <c:pt idx="68">
                  <c:v>1.8031983469747701</c:v>
                </c:pt>
                <c:pt idx="69">
                  <c:v>1.76099437726646</c:v>
                </c:pt>
                <c:pt idx="70">
                  <c:v>1.7213180013768901</c:v>
                </c:pt>
                <c:pt idx="71">
                  <c:v>1.68416921930607</c:v>
                </c:pt>
                <c:pt idx="72">
                  <c:v>1.6495480310539801</c:v>
                </c:pt>
                <c:pt idx="73">
                  <c:v>1.61745443662064</c:v>
                </c:pt>
                <c:pt idx="74">
                  <c:v>1.5878884360060499</c:v>
                </c:pt>
                <c:pt idx="75">
                  <c:v>1.5608500292101899</c:v>
                </c:pt>
                <c:pt idx="76">
                  <c:v>1.53633921623308</c:v>
                </c:pt>
                <c:pt idx="77">
                  <c:v>1.51435599707471</c:v>
                </c:pt>
                <c:pt idx="78">
                  <c:v>1.4949003717350799</c:v>
                </c:pt>
                <c:pt idx="79">
                  <c:v>1.4779723402142</c:v>
                </c:pt>
                <c:pt idx="80">
                  <c:v>1.4635719025120599</c:v>
                </c:pt>
                <c:pt idx="81">
                  <c:v>1.45169905862866</c:v>
                </c:pt>
                <c:pt idx="82">
                  <c:v>1.44235380856401</c:v>
                </c:pt>
                <c:pt idx="83">
                  <c:v>1.44235380856401</c:v>
                </c:pt>
                <c:pt idx="84">
                  <c:v>1.44346022375732</c:v>
                </c:pt>
                <c:pt idx="85">
                  <c:v>1.4418729434789199</c:v>
                </c:pt>
                <c:pt idx="86">
                  <c:v>1.43759196772881</c:v>
                </c:pt>
                <c:pt idx="87">
                  <c:v>1.4306172965070001</c:v>
                </c:pt>
                <c:pt idx="88">
                  <c:v>1.4209489298134801</c:v>
                </c:pt>
                <c:pt idx="89">
                  <c:v>1.40858686764826</c:v>
                </c:pt>
                <c:pt idx="90">
                  <c:v>1.3935311100113299</c:v>
                </c:pt>
                <c:pt idx="91">
                  <c:v>1.3757816569026899</c:v>
                </c:pt>
                <c:pt idx="92">
                  <c:v>1.3553385083223499</c:v>
                </c:pt>
                <c:pt idx="93">
                  <c:v>1.3322016642703001</c:v>
                </c:pt>
                <c:pt idx="94">
                  <c:v>1.3063711247465399</c:v>
                </c:pt>
                <c:pt idx="95">
                  <c:v>1.27784688975108</c:v>
                </c:pt>
                <c:pt idx="96">
                  <c:v>1.2466289592839099</c:v>
                </c:pt>
                <c:pt idx="97">
                  <c:v>1.2127173333450301</c:v>
                </c:pt>
                <c:pt idx="98">
                  <c:v>1.1761120119344499</c:v>
                </c:pt>
                <c:pt idx="99">
                  <c:v>1.1368129950521499</c:v>
                </c:pt>
                <c:pt idx="100">
                  <c:v>1.0948202826981599</c:v>
                </c:pt>
                <c:pt idx="101">
                  <c:v>1.05013387487246</c:v>
                </c:pt>
                <c:pt idx="102">
                  <c:v>1.0027537715750501</c:v>
                </c:pt>
                <c:pt idx="103">
                  <c:v>0.95267997280593497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EC-45F5-B6A5-D1E0A12E166A}"/>
            </c:ext>
          </c:extLst>
        </c:ser>
        <c:ser>
          <c:idx val="3"/>
          <c:order val="2"/>
          <c:tx>
            <c:strRef>
              <c:f>'1-3.8Patch_B-spline(比較)'!$AY$2</c:f>
              <c:strCache>
                <c:ptCount val="1"/>
                <c:pt idx="0">
                  <c:v>Singular(2ele)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'1-3.8Patch_B-spline(比較)'!$AW$3:$AW$85</c:f>
              <c:numCache>
                <c:formatCode>General</c:formatCode>
                <c:ptCount val="83"/>
                <c:pt idx="0">
                  <c:v>3.1250000000007105E-3</c:v>
                </c:pt>
                <c:pt idx="1">
                  <c:v>1.2499999999899813E-2</c:v>
                </c:pt>
                <c:pt idx="2">
                  <c:v>2.8124999999899813E-2</c:v>
                </c:pt>
                <c:pt idx="3">
                  <c:v>5.0000000000000711E-2</c:v>
                </c:pt>
                <c:pt idx="4">
                  <c:v>7.8125E-2</c:v>
                </c:pt>
                <c:pt idx="5">
                  <c:v>0.11249999999990123</c:v>
                </c:pt>
                <c:pt idx="6">
                  <c:v>0.15312499999999929</c:v>
                </c:pt>
                <c:pt idx="7">
                  <c:v>0.19999999999999929</c:v>
                </c:pt>
                <c:pt idx="8">
                  <c:v>0.25312500000000071</c:v>
                </c:pt>
                <c:pt idx="9">
                  <c:v>0.3125</c:v>
                </c:pt>
                <c:pt idx="10">
                  <c:v>0.37812500000000071</c:v>
                </c:pt>
                <c:pt idx="11">
                  <c:v>0.44999999999999929</c:v>
                </c:pt>
                <c:pt idx="12">
                  <c:v>0.52812499999989981</c:v>
                </c:pt>
                <c:pt idx="13">
                  <c:v>0.61250000000000071</c:v>
                </c:pt>
                <c:pt idx="14">
                  <c:v>0.703125</c:v>
                </c:pt>
                <c:pt idx="15">
                  <c:v>0.80000000000000071</c:v>
                </c:pt>
                <c:pt idx="16">
                  <c:v>0.90312499999999929</c:v>
                </c:pt>
                <c:pt idx="17">
                  <c:v>1.0124999999999993</c:v>
                </c:pt>
                <c:pt idx="18">
                  <c:v>1.1281250000000007</c:v>
                </c:pt>
                <c:pt idx="19">
                  <c:v>1.25</c:v>
                </c:pt>
                <c:pt idx="20">
                  <c:v>1.25</c:v>
                </c:pt>
                <c:pt idx="21">
                  <c:v>1.3781249999999012</c:v>
                </c:pt>
                <c:pt idx="22">
                  <c:v>1.5124999999999993</c:v>
                </c:pt>
                <c:pt idx="23">
                  <c:v>1.6531249999999993</c:v>
                </c:pt>
                <c:pt idx="24">
                  <c:v>1.7999999999999012</c:v>
                </c:pt>
                <c:pt idx="25">
                  <c:v>1.953125</c:v>
                </c:pt>
                <c:pt idx="26">
                  <c:v>2.1125000000000007</c:v>
                </c:pt>
                <c:pt idx="27">
                  <c:v>2.2781249999998998</c:v>
                </c:pt>
                <c:pt idx="28">
                  <c:v>2.4499999999998998</c:v>
                </c:pt>
                <c:pt idx="29">
                  <c:v>2.6281250000000007</c:v>
                </c:pt>
                <c:pt idx="30">
                  <c:v>2.8125</c:v>
                </c:pt>
                <c:pt idx="31">
                  <c:v>3.0031250000000007</c:v>
                </c:pt>
                <c:pt idx="32">
                  <c:v>3.1999999999999993</c:v>
                </c:pt>
                <c:pt idx="33">
                  <c:v>3.4031249999998998</c:v>
                </c:pt>
                <c:pt idx="34">
                  <c:v>3.6125000000000007</c:v>
                </c:pt>
                <c:pt idx="35">
                  <c:v>3.828125</c:v>
                </c:pt>
                <c:pt idx="36">
                  <c:v>4.0500000000000007</c:v>
                </c:pt>
                <c:pt idx="37">
                  <c:v>4.2781249999999993</c:v>
                </c:pt>
                <c:pt idx="38">
                  <c:v>4.5124999999998998</c:v>
                </c:pt>
                <c:pt idx="39">
                  <c:v>4.7531250000000007</c:v>
                </c:pt>
                <c:pt idx="40">
                  <c:v>5</c:v>
                </c:pt>
                <c:pt idx="41">
                  <c:v>5</c:v>
                </c:pt>
                <c:pt idx="42">
                  <c:v>5.5</c:v>
                </c:pt>
                <c:pt idx="43">
                  <c:v>6</c:v>
                </c:pt>
                <c:pt idx="44">
                  <c:v>6.5</c:v>
                </c:pt>
                <c:pt idx="45">
                  <c:v>7</c:v>
                </c:pt>
                <c:pt idx="46">
                  <c:v>7.5</c:v>
                </c:pt>
                <c:pt idx="47">
                  <c:v>8</c:v>
                </c:pt>
                <c:pt idx="48">
                  <c:v>8.5</c:v>
                </c:pt>
                <c:pt idx="49">
                  <c:v>9</c:v>
                </c:pt>
                <c:pt idx="50">
                  <c:v>9.5</c:v>
                </c:pt>
                <c:pt idx="51">
                  <c:v>10</c:v>
                </c:pt>
                <c:pt idx="52">
                  <c:v>10.5</c:v>
                </c:pt>
                <c:pt idx="53">
                  <c:v>11</c:v>
                </c:pt>
                <c:pt idx="54">
                  <c:v>11.5</c:v>
                </c:pt>
                <c:pt idx="55">
                  <c:v>12</c:v>
                </c:pt>
                <c:pt idx="56">
                  <c:v>12.5</c:v>
                </c:pt>
                <c:pt idx="57">
                  <c:v>13</c:v>
                </c:pt>
                <c:pt idx="58">
                  <c:v>13.5</c:v>
                </c:pt>
                <c:pt idx="59">
                  <c:v>14</c:v>
                </c:pt>
                <c:pt idx="60">
                  <c:v>14.5</c:v>
                </c:pt>
                <c:pt idx="61">
                  <c:v>15</c:v>
                </c:pt>
                <c:pt idx="62">
                  <c:v>15</c:v>
                </c:pt>
                <c:pt idx="63">
                  <c:v>15.5</c:v>
                </c:pt>
                <c:pt idx="64">
                  <c:v>16</c:v>
                </c:pt>
                <c:pt idx="65">
                  <c:v>16.5</c:v>
                </c:pt>
                <c:pt idx="66">
                  <c:v>17</c:v>
                </c:pt>
                <c:pt idx="67">
                  <c:v>17.5</c:v>
                </c:pt>
                <c:pt idx="68">
                  <c:v>18</c:v>
                </c:pt>
                <c:pt idx="69">
                  <c:v>18.5</c:v>
                </c:pt>
                <c:pt idx="70">
                  <c:v>19</c:v>
                </c:pt>
                <c:pt idx="71">
                  <c:v>19.5</c:v>
                </c:pt>
                <c:pt idx="72">
                  <c:v>20</c:v>
                </c:pt>
                <c:pt idx="73">
                  <c:v>20.5</c:v>
                </c:pt>
                <c:pt idx="74">
                  <c:v>21</c:v>
                </c:pt>
                <c:pt idx="75">
                  <c:v>21.5</c:v>
                </c:pt>
                <c:pt idx="76">
                  <c:v>22</c:v>
                </c:pt>
                <c:pt idx="77">
                  <c:v>22.5</c:v>
                </c:pt>
                <c:pt idx="78">
                  <c:v>23</c:v>
                </c:pt>
                <c:pt idx="79">
                  <c:v>23.5</c:v>
                </c:pt>
                <c:pt idx="80">
                  <c:v>24</c:v>
                </c:pt>
                <c:pt idx="81">
                  <c:v>24.5</c:v>
                </c:pt>
                <c:pt idx="82">
                  <c:v>25</c:v>
                </c:pt>
              </c:numCache>
            </c:numRef>
          </c:xVal>
          <c:yVal>
            <c:numRef>
              <c:f>'1-3.8Patch_B-spline(比較)'!$AY$3:$AY$85</c:f>
              <c:numCache>
                <c:formatCode>General</c:formatCode>
                <c:ptCount val="83"/>
                <c:pt idx="0">
                  <c:v>70.9475972668412</c:v>
                </c:pt>
                <c:pt idx="1">
                  <c:v>35.595075721992004</c:v>
                </c:pt>
                <c:pt idx="2">
                  <c:v>23.810901873709</c:v>
                </c:pt>
                <c:pt idx="3">
                  <c:v>17.918814949567501</c:v>
                </c:pt>
                <c:pt idx="4">
                  <c:v>14.3835627950826</c:v>
                </c:pt>
                <c:pt idx="5">
                  <c:v>12.0267280254259</c:v>
                </c:pt>
                <c:pt idx="6">
                  <c:v>10.3432746185283</c:v>
                </c:pt>
                <c:pt idx="7">
                  <c:v>9.0806845633552307</c:v>
                </c:pt>
                <c:pt idx="8">
                  <c:v>8.0986700759983101</c:v>
                </c:pt>
                <c:pt idx="9">
                  <c:v>7.3130584861127703</c:v>
                </c:pt>
                <c:pt idx="10">
                  <c:v>6.6702853671155102</c:v>
                </c:pt>
                <c:pt idx="11">
                  <c:v>6.1346411012844699</c:v>
                </c:pt>
                <c:pt idx="12">
                  <c:v>5.6814036455812804</c:v>
                </c:pt>
                <c:pt idx="13">
                  <c:v>5.2929143978356796</c:v>
                </c:pt>
                <c:pt idx="14">
                  <c:v>4.9562237164561704</c:v>
                </c:pt>
                <c:pt idx="15">
                  <c:v>4.66161937024909</c:v>
                </c:pt>
                <c:pt idx="16">
                  <c:v>4.4016743588898999</c:v>
                </c:pt>
                <c:pt idx="17">
                  <c:v>4.1706121265706297</c:v>
                </c:pt>
                <c:pt idx="18">
                  <c:v>3.96387223449549</c:v>
                </c:pt>
                <c:pt idx="19">
                  <c:v>3.7778063316278598</c:v>
                </c:pt>
                <c:pt idx="20">
                  <c:v>3.7778063316278598</c:v>
                </c:pt>
                <c:pt idx="21">
                  <c:v>3.6169360196456002</c:v>
                </c:pt>
                <c:pt idx="22">
                  <c:v>3.4715409343373498</c:v>
                </c:pt>
                <c:pt idx="23">
                  <c:v>3.3394964372738101</c:v>
                </c:pt>
                <c:pt idx="24">
                  <c:v>3.2190489478462099</c:v>
                </c:pt>
                <c:pt idx="25">
                  <c:v>3.1087384770303799</c:v>
                </c:pt>
                <c:pt idx="26">
                  <c:v>3.0073397601650398</c:v>
                </c:pt>
                <c:pt idx="27">
                  <c:v>2.9138169864775598</c:v>
                </c:pt>
                <c:pt idx="28">
                  <c:v>2.8272886019843302</c:v>
                </c:pt>
                <c:pt idx="29">
                  <c:v>2.7469996674343502</c:v>
                </c:pt>
                <c:pt idx="30">
                  <c:v>2.6722999469020801</c:v>
                </c:pt>
                <c:pt idx="31">
                  <c:v>2.6026263888183698</c:v>
                </c:pt>
                <c:pt idx="32">
                  <c:v>2.5374890064844098</c:v>
                </c:pt>
                <c:pt idx="33">
                  <c:v>2.47645941337798</c:v>
                </c:pt>
                <c:pt idx="34">
                  <c:v>2.4191614491697302</c:v>
                </c:pt>
                <c:pt idx="35">
                  <c:v>2.3652634651875801</c:v>
                </c:pt>
                <c:pt idx="36">
                  <c:v>2.31447193673795</c:v>
                </c:pt>
                <c:pt idx="37">
                  <c:v>2.26652614369099</c:v>
                </c:pt>
                <c:pt idx="38">
                  <c:v>2.2211937167289202</c:v>
                </c:pt>
                <c:pt idx="39">
                  <c:v>2.1782668893774799</c:v>
                </c:pt>
                <c:pt idx="40">
                  <c:v>2.1375593287954602</c:v>
                </c:pt>
                <c:pt idx="41">
                  <c:v>2.10209994369988</c:v>
                </c:pt>
                <c:pt idx="42">
                  <c:v>2.0459837969342698</c:v>
                </c:pt>
                <c:pt idx="43">
                  <c:v>1.9923039745448901</c:v>
                </c:pt>
                <c:pt idx="44">
                  <c:v>1.9410604765317601</c:v>
                </c:pt>
                <c:pt idx="45">
                  <c:v>1.89225330289488</c:v>
                </c:pt>
                <c:pt idx="46">
                  <c:v>1.84588245363423</c:v>
                </c:pt>
                <c:pt idx="47">
                  <c:v>1.8019479287498199</c:v>
                </c:pt>
                <c:pt idx="48">
                  <c:v>1.76044972824166</c:v>
                </c:pt>
                <c:pt idx="49">
                  <c:v>1.7213878521097301</c:v>
                </c:pt>
                <c:pt idx="50">
                  <c:v>1.6847623003540499</c:v>
                </c:pt>
                <c:pt idx="51">
                  <c:v>1.65057307297461</c:v>
                </c:pt>
                <c:pt idx="52">
                  <c:v>1.61882016997141</c:v>
                </c:pt>
                <c:pt idx="53">
                  <c:v>1.58950359134445</c:v>
                </c:pt>
                <c:pt idx="54">
                  <c:v>1.5626233370937299</c:v>
                </c:pt>
                <c:pt idx="55">
                  <c:v>1.5381794072192501</c:v>
                </c:pt>
                <c:pt idx="56">
                  <c:v>1.51617180172102</c:v>
                </c:pt>
                <c:pt idx="57">
                  <c:v>1.49660052059902</c:v>
                </c:pt>
                <c:pt idx="58">
                  <c:v>1.4794655638532701</c:v>
                </c:pt>
                <c:pt idx="59">
                  <c:v>1.4647669314837599</c:v>
                </c:pt>
                <c:pt idx="60">
                  <c:v>1.4525046234904899</c:v>
                </c:pt>
                <c:pt idx="61">
                  <c:v>1.4426786398734599</c:v>
                </c:pt>
                <c:pt idx="62">
                  <c:v>1.4426786398734599</c:v>
                </c:pt>
                <c:pt idx="63">
                  <c:v>1.44358841772061</c:v>
                </c:pt>
                <c:pt idx="64">
                  <c:v>1.44182994948497</c:v>
                </c:pt>
                <c:pt idx="65">
                  <c:v>1.43740323516653</c:v>
                </c:pt>
                <c:pt idx="66">
                  <c:v>1.43030827476531</c:v>
                </c:pt>
                <c:pt idx="67">
                  <c:v>1.4205450682812899</c:v>
                </c:pt>
                <c:pt idx="68">
                  <c:v>1.40811361571449</c:v>
                </c:pt>
                <c:pt idx="69">
                  <c:v>1.3930139170648901</c:v>
                </c:pt>
                <c:pt idx="70">
                  <c:v>1.3752459723325099</c:v>
                </c:pt>
                <c:pt idx="71">
                  <c:v>1.3548097815173299</c:v>
                </c:pt>
                <c:pt idx="72">
                  <c:v>1.3317053446193701</c:v>
                </c:pt>
                <c:pt idx="73">
                  <c:v>1.30593266163861</c:v>
                </c:pt>
                <c:pt idx="74">
                  <c:v>1.2774917325750601</c:v>
                </c:pt>
                <c:pt idx="75">
                  <c:v>1.24638255742872</c:v>
                </c:pt>
                <c:pt idx="76">
                  <c:v>1.21260513619959</c:v>
                </c:pt>
                <c:pt idx="77">
                  <c:v>1.17615946888768</c:v>
                </c:pt>
                <c:pt idx="78">
                  <c:v>1.1370455554929699</c:v>
                </c:pt>
                <c:pt idx="79">
                  <c:v>1.0952633960154701</c:v>
                </c:pt>
                <c:pt idx="80">
                  <c:v>1.05081299045518</c:v>
                </c:pt>
                <c:pt idx="81">
                  <c:v>1.00369433881209</c:v>
                </c:pt>
                <c:pt idx="82">
                  <c:v>0.95390744108622605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0EC-45F5-B6A5-D1E0A12E166A}"/>
            </c:ext>
          </c:extLst>
        </c:ser>
        <c:ser>
          <c:idx val="2"/>
          <c:order val="3"/>
          <c:tx>
            <c:strRef>
              <c:f>'1-3.8Patch_B-spline(比較)'!$AM$2</c:f>
              <c:strCache>
                <c:ptCount val="1"/>
                <c:pt idx="0">
                  <c:v>Singular(1ele)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5B9BD5"/>
              </a:solidFill>
              <a:ln w="9525">
                <a:solidFill>
                  <a:srgbClr val="5B9BD5"/>
                </a:solidFill>
              </a:ln>
              <a:effectLst/>
            </c:spPr>
          </c:marker>
          <c:xVal>
            <c:numRef>
              <c:f>'1-3.8Patch_B-spline(比較)'!$AK$3:$AK$64</c:f>
              <c:numCache>
                <c:formatCode>General</c:formatCode>
                <c:ptCount val="62"/>
                <c:pt idx="0">
                  <c:v>1.2499999999899813E-2</c:v>
                </c:pt>
                <c:pt idx="1">
                  <c:v>4.9999999999901235E-2</c:v>
                </c:pt>
                <c:pt idx="2">
                  <c:v>0.11249999999990123</c:v>
                </c:pt>
                <c:pt idx="3">
                  <c:v>0.19999999999989981</c:v>
                </c:pt>
                <c:pt idx="4">
                  <c:v>0.3125</c:v>
                </c:pt>
                <c:pt idx="5">
                  <c:v>0.44999999999999929</c:v>
                </c:pt>
                <c:pt idx="6">
                  <c:v>0.61249999999990123</c:v>
                </c:pt>
                <c:pt idx="7">
                  <c:v>0.80000000000000071</c:v>
                </c:pt>
                <c:pt idx="8">
                  <c:v>1.0124999999999993</c:v>
                </c:pt>
                <c:pt idx="9">
                  <c:v>1.25</c:v>
                </c:pt>
                <c:pt idx="10">
                  <c:v>1.5124999999999993</c:v>
                </c:pt>
                <c:pt idx="11">
                  <c:v>1.8000000000000007</c:v>
                </c:pt>
                <c:pt idx="12">
                  <c:v>2.1125000000000007</c:v>
                </c:pt>
                <c:pt idx="13">
                  <c:v>2.4499999999999993</c:v>
                </c:pt>
                <c:pt idx="14">
                  <c:v>2.8125</c:v>
                </c:pt>
                <c:pt idx="15">
                  <c:v>3.1999999999999993</c:v>
                </c:pt>
                <c:pt idx="16">
                  <c:v>3.6125000000000007</c:v>
                </c:pt>
                <c:pt idx="17">
                  <c:v>4.0500000000000007</c:v>
                </c:pt>
                <c:pt idx="18">
                  <c:v>4.5124999999999993</c:v>
                </c:pt>
                <c:pt idx="19">
                  <c:v>5</c:v>
                </c:pt>
                <c:pt idx="20">
                  <c:v>5</c:v>
                </c:pt>
                <c:pt idx="21">
                  <c:v>5.5</c:v>
                </c:pt>
                <c:pt idx="22">
                  <c:v>6</c:v>
                </c:pt>
                <c:pt idx="23">
                  <c:v>6.5</c:v>
                </c:pt>
                <c:pt idx="24">
                  <c:v>7</c:v>
                </c:pt>
                <c:pt idx="25">
                  <c:v>7.5</c:v>
                </c:pt>
                <c:pt idx="26">
                  <c:v>8</c:v>
                </c:pt>
                <c:pt idx="27">
                  <c:v>8.5</c:v>
                </c:pt>
                <c:pt idx="28">
                  <c:v>9</c:v>
                </c:pt>
                <c:pt idx="29">
                  <c:v>9.5</c:v>
                </c:pt>
                <c:pt idx="30">
                  <c:v>10</c:v>
                </c:pt>
                <c:pt idx="31">
                  <c:v>10.5</c:v>
                </c:pt>
                <c:pt idx="32">
                  <c:v>11</c:v>
                </c:pt>
                <c:pt idx="33">
                  <c:v>11.5</c:v>
                </c:pt>
                <c:pt idx="34">
                  <c:v>12</c:v>
                </c:pt>
                <c:pt idx="35">
                  <c:v>12.5</c:v>
                </c:pt>
                <c:pt idx="36">
                  <c:v>13</c:v>
                </c:pt>
                <c:pt idx="37">
                  <c:v>13.5</c:v>
                </c:pt>
                <c:pt idx="38">
                  <c:v>14</c:v>
                </c:pt>
                <c:pt idx="39">
                  <c:v>14.5</c:v>
                </c:pt>
                <c:pt idx="40">
                  <c:v>15</c:v>
                </c:pt>
                <c:pt idx="41">
                  <c:v>15</c:v>
                </c:pt>
                <c:pt idx="42">
                  <c:v>15.5</c:v>
                </c:pt>
                <c:pt idx="43">
                  <c:v>16</c:v>
                </c:pt>
                <c:pt idx="44">
                  <c:v>16.5</c:v>
                </c:pt>
                <c:pt idx="45">
                  <c:v>17</c:v>
                </c:pt>
                <c:pt idx="46">
                  <c:v>17.5</c:v>
                </c:pt>
                <c:pt idx="47">
                  <c:v>18</c:v>
                </c:pt>
                <c:pt idx="48">
                  <c:v>18.5</c:v>
                </c:pt>
                <c:pt idx="49">
                  <c:v>19</c:v>
                </c:pt>
                <c:pt idx="50">
                  <c:v>19.5</c:v>
                </c:pt>
                <c:pt idx="51">
                  <c:v>20</c:v>
                </c:pt>
                <c:pt idx="52">
                  <c:v>20.5</c:v>
                </c:pt>
                <c:pt idx="53">
                  <c:v>21</c:v>
                </c:pt>
                <c:pt idx="54">
                  <c:v>21.5</c:v>
                </c:pt>
                <c:pt idx="55">
                  <c:v>22</c:v>
                </c:pt>
                <c:pt idx="56">
                  <c:v>22.5</c:v>
                </c:pt>
                <c:pt idx="57">
                  <c:v>23</c:v>
                </c:pt>
                <c:pt idx="58">
                  <c:v>23.5</c:v>
                </c:pt>
                <c:pt idx="59">
                  <c:v>24</c:v>
                </c:pt>
                <c:pt idx="60">
                  <c:v>24.5</c:v>
                </c:pt>
                <c:pt idx="61">
                  <c:v>25</c:v>
                </c:pt>
              </c:numCache>
            </c:numRef>
          </c:xVal>
          <c:yVal>
            <c:numRef>
              <c:f>'1-3.8Patch_B-spline(比較)'!$AM$3:$AM$64</c:f>
              <c:numCache>
                <c:formatCode>General</c:formatCode>
                <c:ptCount val="62"/>
                <c:pt idx="0">
                  <c:v>34.6328487999141</c:v>
                </c:pt>
                <c:pt idx="1">
                  <c:v>17.5174307604163</c:v>
                </c:pt>
                <c:pt idx="2">
                  <c:v>11.8122914139171</c:v>
                </c:pt>
                <c:pt idx="3">
                  <c:v>8.9597217406675504</c:v>
                </c:pt>
                <c:pt idx="4">
                  <c:v>7.2481799367177802</c:v>
                </c:pt>
                <c:pt idx="5">
                  <c:v>6.1071520674179398</c:v>
                </c:pt>
                <c:pt idx="6">
                  <c:v>5.2921321607751901</c:v>
                </c:pt>
                <c:pt idx="7">
                  <c:v>4.6808672307931296</c:v>
                </c:pt>
                <c:pt idx="8">
                  <c:v>4.2054389519182003</c:v>
                </c:pt>
                <c:pt idx="9">
                  <c:v>3.8250963288182498</c:v>
                </c:pt>
                <c:pt idx="10">
                  <c:v>3.51390690991829</c:v>
                </c:pt>
                <c:pt idx="11">
                  <c:v>3.2545823941683301</c:v>
                </c:pt>
                <c:pt idx="12">
                  <c:v>3.0351539577645101</c:v>
                </c:pt>
                <c:pt idx="13">
                  <c:v>2.8470724408469499</c:v>
                </c:pt>
                <c:pt idx="14">
                  <c:v>2.6840684595184001</c:v>
                </c:pt>
                <c:pt idx="15">
                  <c:v>2.5414399758559201</c:v>
                </c:pt>
                <c:pt idx="16">
                  <c:v>2.4155913138007898</c:v>
                </c:pt>
                <c:pt idx="17">
                  <c:v>2.3037258364184598</c:v>
                </c:pt>
                <c:pt idx="18">
                  <c:v>2.2036356724447899</c:v>
                </c:pt>
                <c:pt idx="19">
                  <c:v>2.1135545248684799</c:v>
                </c:pt>
                <c:pt idx="20">
                  <c:v>2.0851148606196901</c:v>
                </c:pt>
                <c:pt idx="21">
                  <c:v>2.0319085577440199</c:v>
                </c:pt>
                <c:pt idx="22">
                  <c:v>1.98092949868045</c:v>
                </c:pt>
                <c:pt idx="23">
                  <c:v>1.9321776834289599</c:v>
                </c:pt>
                <c:pt idx="24">
                  <c:v>1.8856531119895501</c:v>
                </c:pt>
                <c:pt idx="25">
                  <c:v>1.8413557843622399</c:v>
                </c:pt>
                <c:pt idx="26">
                  <c:v>1.799285700547</c:v>
                </c:pt>
                <c:pt idx="27">
                  <c:v>1.7594428605438599</c:v>
                </c:pt>
                <c:pt idx="28">
                  <c:v>1.7218272643528001</c:v>
                </c:pt>
                <c:pt idx="29">
                  <c:v>1.6864389119738199</c:v>
                </c:pt>
                <c:pt idx="30">
                  <c:v>1.65327780340694</c:v>
                </c:pt>
                <c:pt idx="31">
                  <c:v>1.6223439386521401</c:v>
                </c:pt>
                <c:pt idx="32">
                  <c:v>1.5936373177094201</c:v>
                </c:pt>
                <c:pt idx="33">
                  <c:v>1.5671579405787901</c:v>
                </c:pt>
                <c:pt idx="34">
                  <c:v>1.54290580726025</c:v>
                </c:pt>
                <c:pt idx="35">
                  <c:v>1.5208809177537901</c:v>
                </c:pt>
                <c:pt idx="36">
                  <c:v>1.50108327205942</c:v>
                </c:pt>
                <c:pt idx="37">
                  <c:v>1.4835128701771401</c:v>
                </c:pt>
                <c:pt idx="38">
                  <c:v>1.4681697121069399</c:v>
                </c:pt>
                <c:pt idx="39">
                  <c:v>1.45505379784883</c:v>
                </c:pt>
                <c:pt idx="40">
                  <c:v>1.44416512740281</c:v>
                </c:pt>
                <c:pt idx="41">
                  <c:v>1.44416512740281</c:v>
                </c:pt>
                <c:pt idx="42">
                  <c:v>1.44450319159379</c:v>
                </c:pt>
                <c:pt idx="43">
                  <c:v>1.4422409129661999</c:v>
                </c:pt>
                <c:pt idx="44">
                  <c:v>1.4373782915200199</c:v>
                </c:pt>
                <c:pt idx="45">
                  <c:v>1.42991532725526</c:v>
                </c:pt>
                <c:pt idx="46">
                  <c:v>1.41985202017192</c:v>
                </c:pt>
                <c:pt idx="47">
                  <c:v>1.4071883702699901</c:v>
                </c:pt>
                <c:pt idx="48">
                  <c:v>1.3919243775494901</c:v>
                </c:pt>
                <c:pt idx="49">
                  <c:v>1.3740600420104001</c:v>
                </c:pt>
                <c:pt idx="50">
                  <c:v>1.35359536365272</c:v>
                </c:pt>
                <c:pt idx="51">
                  <c:v>1.3305303424764701</c:v>
                </c:pt>
                <c:pt idx="52">
                  <c:v>1.30486497848163</c:v>
                </c:pt>
                <c:pt idx="53">
                  <c:v>1.27659927166821</c:v>
                </c:pt>
                <c:pt idx="54">
                  <c:v>1.2457332220362101</c:v>
                </c:pt>
                <c:pt idx="55">
                  <c:v>1.21226682958562</c:v>
                </c:pt>
                <c:pt idx="56">
                  <c:v>1.1762000943164601</c:v>
                </c:pt>
                <c:pt idx="57">
                  <c:v>1.1375330162287101</c:v>
                </c:pt>
                <c:pt idx="58">
                  <c:v>1.0962655953223699</c:v>
                </c:pt>
                <c:pt idx="59">
                  <c:v>1.05239783159746</c:v>
                </c:pt>
                <c:pt idx="60">
                  <c:v>1.0059297250539601</c:v>
                </c:pt>
                <c:pt idx="61">
                  <c:v>0.95686127569188595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0EC-45F5-B6A5-D1E0A12E1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406368"/>
        <c:axId val="145384736"/>
      </c:scatterChart>
      <c:valAx>
        <c:axId val="145406368"/>
        <c:scaling>
          <c:orientation val="minMax"/>
          <c:max val="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>
                    <a:solidFill>
                      <a:schemeClr val="tx1"/>
                    </a:solidFill>
                    <a:latin typeface="+mn-ea"/>
                    <a:ea typeface="+mn-ea"/>
                  </a:rPr>
                  <a:t>Distance from crack</a:t>
                </a:r>
                <a:r>
                  <a:rPr lang="en-US" altLang="ja-JP" sz="1400" baseline="0">
                    <a:solidFill>
                      <a:schemeClr val="tx1"/>
                    </a:solidFill>
                    <a:latin typeface="+mn-ea"/>
                    <a:ea typeface="+mn-ea"/>
                  </a:rPr>
                  <a:t> tip [mm]</a:t>
                </a:r>
                <a:endParaRPr lang="ja-JP" altLang="en-US" sz="1400">
                  <a:solidFill>
                    <a:schemeClr val="tx1"/>
                  </a:solidFill>
                  <a:latin typeface="+mn-ea"/>
                  <a:ea typeface="+mn-ea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5384736"/>
        <c:crosses val="autoZero"/>
        <c:crossBetween val="midCat"/>
      </c:valAx>
      <c:valAx>
        <c:axId val="145384736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>
                    <a:solidFill>
                      <a:schemeClr val="tx1"/>
                    </a:solidFill>
                    <a:latin typeface="+mn-ea"/>
                    <a:ea typeface="+mn-ea"/>
                  </a:rPr>
                  <a:t>Stress</a:t>
                </a:r>
                <a:r>
                  <a:rPr lang="en-US" altLang="ja-JP" sz="1400" baseline="0">
                    <a:solidFill>
                      <a:schemeClr val="tx1"/>
                    </a:solidFill>
                    <a:latin typeface="+mn-ea"/>
                    <a:ea typeface="+mn-ea"/>
                  </a:rPr>
                  <a:t> y [MPa]</a:t>
                </a:r>
                <a:endParaRPr lang="ja-JP" altLang="en-US" sz="1400">
                  <a:solidFill>
                    <a:schemeClr val="tx1"/>
                  </a:solidFill>
                  <a:latin typeface="+mn-ea"/>
                  <a:ea typeface="+mn-ea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.0_);[Red]\(#,##0.0\)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5406368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53531633720610083"/>
          <c:y val="0.11388670166229221"/>
          <c:w val="0.33947137818740991"/>
          <c:h val="0.38879378503915191"/>
        </c:manualLayout>
      </c:layout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900104619789658"/>
          <c:y val="5.3372511655203979E-2"/>
          <c:w val="0.76861912890259343"/>
          <c:h val="0.73617271799358408"/>
        </c:manualLayout>
      </c:layout>
      <c:scatterChart>
        <c:scatterStyle val="lineMarker"/>
        <c:varyColors val="0"/>
        <c:ser>
          <c:idx val="1"/>
          <c:order val="0"/>
          <c:tx>
            <c:strRef>
              <c:f>'1-3.8Patch_B-spline(比較)'!$AA$2</c:f>
              <c:strCache>
                <c:ptCount val="1"/>
                <c:pt idx="0">
                  <c:v>Degenerate(3ele)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solidFill>
                <a:srgbClr val="E7E6E6">
                  <a:lumMod val="75000"/>
                </a:srgbClr>
              </a:solidFill>
              <a:ln w="9525">
                <a:solidFill>
                  <a:srgbClr val="E7E6E6">
                    <a:lumMod val="75000"/>
                  </a:srgbClr>
                </a:solidFill>
              </a:ln>
              <a:effectLst/>
            </c:spPr>
          </c:marker>
          <c:xVal>
            <c:numRef>
              <c:f>'1-3.8Patch_B-spline(比較)'!$Y$3:$Y$106</c:f>
              <c:numCache>
                <c:formatCode>General</c:formatCode>
                <c:ptCount val="104"/>
                <c:pt idx="0">
                  <c:v>8.3333333333300175E-2</c:v>
                </c:pt>
                <c:pt idx="1">
                  <c:v>0.16666666666660035</c:v>
                </c:pt>
                <c:pt idx="2">
                  <c:v>0.24999999999990052</c:v>
                </c:pt>
                <c:pt idx="3">
                  <c:v>0.33333333333330017</c:v>
                </c:pt>
                <c:pt idx="4">
                  <c:v>0.41666666666660035</c:v>
                </c:pt>
                <c:pt idx="5">
                  <c:v>0.49999999999990052</c:v>
                </c:pt>
                <c:pt idx="6">
                  <c:v>0.58333333333330017</c:v>
                </c:pt>
                <c:pt idx="7">
                  <c:v>0.66666666666660035</c:v>
                </c:pt>
                <c:pt idx="8">
                  <c:v>0.74999999999990052</c:v>
                </c:pt>
                <c:pt idx="9">
                  <c:v>0.8333333333332007</c:v>
                </c:pt>
                <c:pt idx="10">
                  <c:v>0.91666666666660035</c:v>
                </c:pt>
                <c:pt idx="11">
                  <c:v>0.99999999999990052</c:v>
                </c:pt>
                <c:pt idx="12">
                  <c:v>1.0833333333332007</c:v>
                </c:pt>
                <c:pt idx="13">
                  <c:v>1.1666666666665009</c:v>
                </c:pt>
                <c:pt idx="14">
                  <c:v>1.2499999999999005</c:v>
                </c:pt>
                <c:pt idx="15">
                  <c:v>1.3333333333332007</c:v>
                </c:pt>
                <c:pt idx="16">
                  <c:v>1.4166666666665009</c:v>
                </c:pt>
                <c:pt idx="17">
                  <c:v>1.499999999999801</c:v>
                </c:pt>
                <c:pt idx="18">
                  <c:v>1.5833333333332007</c:v>
                </c:pt>
                <c:pt idx="19">
                  <c:v>1.6666666666665009</c:v>
                </c:pt>
                <c:pt idx="20">
                  <c:v>1.6666666666665009</c:v>
                </c:pt>
                <c:pt idx="21">
                  <c:v>1.749999999999801</c:v>
                </c:pt>
                <c:pt idx="22">
                  <c:v>1.8333333333332007</c:v>
                </c:pt>
                <c:pt idx="23">
                  <c:v>1.9166666666665009</c:v>
                </c:pt>
                <c:pt idx="24">
                  <c:v>1.9999999999999005</c:v>
                </c:pt>
                <c:pt idx="25">
                  <c:v>2.0833333333332007</c:v>
                </c:pt>
                <c:pt idx="26">
                  <c:v>2.1666666666666003</c:v>
                </c:pt>
                <c:pt idx="27">
                  <c:v>2.2499999999999005</c:v>
                </c:pt>
                <c:pt idx="28">
                  <c:v>2.3333333333333002</c:v>
                </c:pt>
                <c:pt idx="29">
                  <c:v>2.4166666666666003</c:v>
                </c:pt>
                <c:pt idx="30">
                  <c:v>2.5</c:v>
                </c:pt>
                <c:pt idx="31">
                  <c:v>2.5833333333333002</c:v>
                </c:pt>
                <c:pt idx="32">
                  <c:v>2.6666666666666003</c:v>
                </c:pt>
                <c:pt idx="33">
                  <c:v>2.75</c:v>
                </c:pt>
                <c:pt idx="34">
                  <c:v>2.8333333333333002</c:v>
                </c:pt>
                <c:pt idx="35">
                  <c:v>2.9166666666666998</c:v>
                </c:pt>
                <c:pt idx="36">
                  <c:v>3</c:v>
                </c:pt>
                <c:pt idx="37">
                  <c:v>3.0833333333333997</c:v>
                </c:pt>
                <c:pt idx="38">
                  <c:v>3.1666666666666998</c:v>
                </c:pt>
                <c:pt idx="39">
                  <c:v>3.2500000000000995</c:v>
                </c:pt>
                <c:pt idx="40">
                  <c:v>3.3333333333333997</c:v>
                </c:pt>
                <c:pt idx="41">
                  <c:v>3.3333333333333997</c:v>
                </c:pt>
                <c:pt idx="42">
                  <c:v>3.4166666666666998</c:v>
                </c:pt>
                <c:pt idx="43">
                  <c:v>3.5000000000000995</c:v>
                </c:pt>
                <c:pt idx="44">
                  <c:v>3.5833333333333997</c:v>
                </c:pt>
                <c:pt idx="45">
                  <c:v>3.6666666666666998</c:v>
                </c:pt>
                <c:pt idx="46">
                  <c:v>3.75</c:v>
                </c:pt>
                <c:pt idx="47">
                  <c:v>3.8333333333333997</c:v>
                </c:pt>
                <c:pt idx="48">
                  <c:v>3.9166666666666998</c:v>
                </c:pt>
                <c:pt idx="49">
                  <c:v>4</c:v>
                </c:pt>
                <c:pt idx="50">
                  <c:v>4.0833333333333002</c:v>
                </c:pt>
                <c:pt idx="51">
                  <c:v>4.1666666666666998</c:v>
                </c:pt>
                <c:pt idx="52">
                  <c:v>4.25</c:v>
                </c:pt>
                <c:pt idx="53">
                  <c:v>4.3333333333333002</c:v>
                </c:pt>
                <c:pt idx="54">
                  <c:v>4.4166666666666998</c:v>
                </c:pt>
                <c:pt idx="55">
                  <c:v>4.5</c:v>
                </c:pt>
                <c:pt idx="56">
                  <c:v>4.5833333333333002</c:v>
                </c:pt>
                <c:pt idx="57">
                  <c:v>4.6666666666666003</c:v>
                </c:pt>
                <c:pt idx="58">
                  <c:v>4.75</c:v>
                </c:pt>
                <c:pt idx="59">
                  <c:v>4.8333333333333002</c:v>
                </c:pt>
                <c:pt idx="60">
                  <c:v>4.9166666666666003</c:v>
                </c:pt>
                <c:pt idx="61">
                  <c:v>5</c:v>
                </c:pt>
                <c:pt idx="62">
                  <c:v>5</c:v>
                </c:pt>
                <c:pt idx="63">
                  <c:v>5.5</c:v>
                </c:pt>
                <c:pt idx="64">
                  <c:v>6</c:v>
                </c:pt>
                <c:pt idx="65">
                  <c:v>6.5</c:v>
                </c:pt>
                <c:pt idx="66">
                  <c:v>7</c:v>
                </c:pt>
                <c:pt idx="67">
                  <c:v>7.5</c:v>
                </c:pt>
                <c:pt idx="68">
                  <c:v>8</c:v>
                </c:pt>
                <c:pt idx="69">
                  <c:v>8.5</c:v>
                </c:pt>
                <c:pt idx="70">
                  <c:v>9</c:v>
                </c:pt>
                <c:pt idx="71">
                  <c:v>9.5</c:v>
                </c:pt>
                <c:pt idx="72">
                  <c:v>10</c:v>
                </c:pt>
                <c:pt idx="73">
                  <c:v>10.5</c:v>
                </c:pt>
                <c:pt idx="74">
                  <c:v>11</c:v>
                </c:pt>
                <c:pt idx="75">
                  <c:v>11.5</c:v>
                </c:pt>
                <c:pt idx="76">
                  <c:v>12</c:v>
                </c:pt>
                <c:pt idx="77">
                  <c:v>12.5</c:v>
                </c:pt>
                <c:pt idx="78">
                  <c:v>13</c:v>
                </c:pt>
                <c:pt idx="79">
                  <c:v>13.5</c:v>
                </c:pt>
                <c:pt idx="80">
                  <c:v>14</c:v>
                </c:pt>
                <c:pt idx="81">
                  <c:v>14.5</c:v>
                </c:pt>
                <c:pt idx="82">
                  <c:v>15</c:v>
                </c:pt>
                <c:pt idx="83">
                  <c:v>15</c:v>
                </c:pt>
                <c:pt idx="84">
                  <c:v>15.5</c:v>
                </c:pt>
                <c:pt idx="85">
                  <c:v>16</c:v>
                </c:pt>
                <c:pt idx="86">
                  <c:v>16.5</c:v>
                </c:pt>
                <c:pt idx="87">
                  <c:v>17</c:v>
                </c:pt>
                <c:pt idx="88">
                  <c:v>17.5</c:v>
                </c:pt>
                <c:pt idx="89">
                  <c:v>18</c:v>
                </c:pt>
                <c:pt idx="90">
                  <c:v>18.5</c:v>
                </c:pt>
                <c:pt idx="91">
                  <c:v>19</c:v>
                </c:pt>
                <c:pt idx="92">
                  <c:v>19.5</c:v>
                </c:pt>
                <c:pt idx="93">
                  <c:v>20</c:v>
                </c:pt>
                <c:pt idx="94">
                  <c:v>20.5</c:v>
                </c:pt>
                <c:pt idx="95">
                  <c:v>21</c:v>
                </c:pt>
                <c:pt idx="96">
                  <c:v>21.5</c:v>
                </c:pt>
                <c:pt idx="97">
                  <c:v>22</c:v>
                </c:pt>
                <c:pt idx="98">
                  <c:v>22.5</c:v>
                </c:pt>
                <c:pt idx="99">
                  <c:v>23</c:v>
                </c:pt>
                <c:pt idx="100">
                  <c:v>23.5</c:v>
                </c:pt>
                <c:pt idx="101">
                  <c:v>24</c:v>
                </c:pt>
                <c:pt idx="102">
                  <c:v>24.5</c:v>
                </c:pt>
                <c:pt idx="103">
                  <c:v>25</c:v>
                </c:pt>
              </c:numCache>
            </c:numRef>
          </c:xVal>
          <c:yVal>
            <c:numRef>
              <c:f>'1-3.8Patch_B-spline(比較)'!$AA$3:$AA$106</c:f>
              <c:numCache>
                <c:formatCode>General</c:formatCode>
                <c:ptCount val="104"/>
                <c:pt idx="0">
                  <c:v>5.1390303822432797</c:v>
                </c:pt>
                <c:pt idx="1">
                  <c:v>5.0402905963429196</c:v>
                </c:pt>
                <c:pt idx="2">
                  <c:v>4.9415508104425703</c:v>
                </c:pt>
                <c:pt idx="3">
                  <c:v>4.8428110245422102</c:v>
                </c:pt>
                <c:pt idx="4">
                  <c:v>4.7440712386418404</c:v>
                </c:pt>
                <c:pt idx="5">
                  <c:v>4.6453314527414804</c:v>
                </c:pt>
                <c:pt idx="6">
                  <c:v>4.5465916668411097</c:v>
                </c:pt>
                <c:pt idx="7">
                  <c:v>4.4478518809407399</c:v>
                </c:pt>
                <c:pt idx="8">
                  <c:v>4.3491120950403799</c:v>
                </c:pt>
                <c:pt idx="9">
                  <c:v>4.2503723091400101</c:v>
                </c:pt>
                <c:pt idx="10">
                  <c:v>4.1516325232396403</c:v>
                </c:pt>
                <c:pt idx="11">
                  <c:v>4.0528927373392696</c:v>
                </c:pt>
                <c:pt idx="12">
                  <c:v>3.95415295143889</c:v>
                </c:pt>
                <c:pt idx="13">
                  <c:v>3.8554131655385202</c:v>
                </c:pt>
                <c:pt idx="14">
                  <c:v>3.75667337963815</c:v>
                </c:pt>
                <c:pt idx="15">
                  <c:v>3.6579335937377699</c:v>
                </c:pt>
                <c:pt idx="16">
                  <c:v>3.5591938078373899</c:v>
                </c:pt>
                <c:pt idx="17">
                  <c:v>3.4604540219370099</c:v>
                </c:pt>
                <c:pt idx="18">
                  <c:v>3.3617142360366299</c:v>
                </c:pt>
                <c:pt idx="19">
                  <c:v>3.2629744501362499</c:v>
                </c:pt>
                <c:pt idx="20">
                  <c:v>3.2629744501362499</c:v>
                </c:pt>
                <c:pt idx="21">
                  <c:v>3.1867210186604198</c:v>
                </c:pt>
                <c:pt idx="22">
                  <c:v>3.1170519850357699</c:v>
                </c:pt>
                <c:pt idx="23">
                  <c:v>3.0531085147599999</c:v>
                </c:pt>
                <c:pt idx="24">
                  <c:v>2.9941749124144801</c:v>
                </c:pt>
                <c:pt idx="25">
                  <c:v>2.9396499938475902</c:v>
                </c:pt>
                <c:pt idx="26">
                  <c:v>2.8890250647771798</c:v>
                </c:pt>
                <c:pt idx="27">
                  <c:v>2.8418667930369699</c:v>
                </c:pt>
                <c:pt idx="28">
                  <c:v>2.7978037510558602</c:v>
                </c:pt>
                <c:pt idx="29">
                  <c:v>2.75651574265189</c:v>
                </c:pt>
                <c:pt idx="30">
                  <c:v>2.71772526446735</c:v>
                </c:pt>
                <c:pt idx="31">
                  <c:v>2.68119062002937</c:v>
                </c:pt>
                <c:pt idx="32">
                  <c:v>2.64670032492422</c:v>
                </c:pt>
                <c:pt idx="33">
                  <c:v>2.6140685292125601</c:v>
                </c:pt>
                <c:pt idx="34">
                  <c:v>2.5831312476537698</c:v>
                </c:pt>
                <c:pt idx="35">
                  <c:v>2.5537432361776302</c:v>
                </c:pt>
                <c:pt idx="36">
                  <c:v>2.5257753889438899</c:v>
                </c:pt>
                <c:pt idx="37">
                  <c:v>2.4991125575004798</c:v>
                </c:pt>
                <c:pt idx="38">
                  <c:v>2.4736517142850101</c:v>
                </c:pt>
                <c:pt idx="39">
                  <c:v>2.4493003986645498</c:v>
                </c:pt>
                <c:pt idx="40">
                  <c:v>2.4259753960694801</c:v>
                </c:pt>
                <c:pt idx="41">
                  <c:v>2.4259753960694801</c:v>
                </c:pt>
                <c:pt idx="42">
                  <c:v>2.40416782573454</c:v>
                </c:pt>
                <c:pt idx="43">
                  <c:v>2.38332139174886</c:v>
                </c:pt>
                <c:pt idx="44">
                  <c:v>2.3633690380880799</c:v>
                </c:pt>
                <c:pt idx="45">
                  <c:v>2.34424980473004</c:v>
                </c:pt>
                <c:pt idx="46">
                  <c:v>2.3259081503212302</c:v>
                </c:pt>
                <c:pt idx="47">
                  <c:v>2.3082933631910301</c:v>
                </c:pt>
                <c:pt idx="48">
                  <c:v>2.2913590475557202</c:v>
                </c:pt>
                <c:pt idx="49">
                  <c:v>2.27506267394687</c:v>
                </c:pt>
                <c:pt idx="50">
                  <c:v>2.2593651846893699</c:v>
                </c:pt>
                <c:pt idx="51">
                  <c:v>2.2442306467221602</c:v>
                </c:pt>
                <c:pt idx="52">
                  <c:v>2.2296259452634501</c:v>
                </c:pt>
                <c:pt idx="53">
                  <c:v>2.2155205128223598</c:v>
                </c:pt>
                <c:pt idx="54">
                  <c:v>2.2018860888884699</c:v>
                </c:pt>
                <c:pt idx="55">
                  <c:v>2.1886965063224801</c:v>
                </c:pt>
                <c:pt idx="56">
                  <c:v>2.1759275010497801</c:v>
                </c:pt>
                <c:pt idx="57">
                  <c:v>2.16355654214395</c:v>
                </c:pt>
                <c:pt idx="58">
                  <c:v>2.1515626797962</c:v>
                </c:pt>
                <c:pt idx="59">
                  <c:v>2.1399264090121601</c:v>
                </c:pt>
                <c:pt idx="60">
                  <c:v>2.1286295471699299</c:v>
                </c:pt>
                <c:pt idx="61">
                  <c:v>2.1176551238224199</c:v>
                </c:pt>
                <c:pt idx="62">
                  <c:v>2.0777029520023702</c:v>
                </c:pt>
                <c:pt idx="63">
                  <c:v>2.0229204492109001</c:v>
                </c:pt>
                <c:pt idx="64">
                  <c:v>1.97053315576034</c:v>
                </c:pt>
                <c:pt idx="65">
                  <c:v>1.9205410716506699</c:v>
                </c:pt>
                <c:pt idx="66">
                  <c:v>1.8729441968819001</c:v>
                </c:pt>
                <c:pt idx="67">
                  <c:v>1.8277425314540301</c:v>
                </c:pt>
                <c:pt idx="68">
                  <c:v>1.78493607536706</c:v>
                </c:pt>
                <c:pt idx="69">
                  <c:v>1.74452482862098</c:v>
                </c:pt>
                <c:pt idx="70">
                  <c:v>1.7065087912157999</c:v>
                </c:pt>
                <c:pt idx="71">
                  <c:v>1.6708879631515301</c:v>
                </c:pt>
                <c:pt idx="72">
                  <c:v>1.63766234442815</c:v>
                </c:pt>
                <c:pt idx="73">
                  <c:v>1.6068319350456599</c:v>
                </c:pt>
                <c:pt idx="74">
                  <c:v>1.57839673500408</c:v>
                </c:pt>
                <c:pt idx="75">
                  <c:v>1.5523567443033901</c:v>
                </c:pt>
                <c:pt idx="76">
                  <c:v>1.5287119629436099</c:v>
                </c:pt>
                <c:pt idx="77">
                  <c:v>1.50746239092472</c:v>
                </c:pt>
                <c:pt idx="78">
                  <c:v>1.48860802824673</c:v>
                </c:pt>
                <c:pt idx="79">
                  <c:v>1.4721488749096301</c:v>
                </c:pt>
                <c:pt idx="80">
                  <c:v>1.45808493091344</c:v>
                </c:pt>
                <c:pt idx="81">
                  <c:v>1.4464161962581401</c:v>
                </c:pt>
                <c:pt idx="82">
                  <c:v>1.43714267094374</c:v>
                </c:pt>
                <c:pt idx="83">
                  <c:v>1.43714267094374</c:v>
                </c:pt>
                <c:pt idx="84">
                  <c:v>1.43799924285547</c:v>
                </c:pt>
                <c:pt idx="85">
                  <c:v>1.43621783512954</c:v>
                </c:pt>
                <c:pt idx="86">
                  <c:v>1.43179844776596</c:v>
                </c:pt>
                <c:pt idx="87">
                  <c:v>1.4247410807647201</c:v>
                </c:pt>
                <c:pt idx="88">
                  <c:v>1.41504573412583</c:v>
                </c:pt>
                <c:pt idx="89">
                  <c:v>1.4027124078492801</c:v>
                </c:pt>
                <c:pt idx="90">
                  <c:v>1.3877411019350701</c:v>
                </c:pt>
                <c:pt idx="91">
                  <c:v>1.3701318163832099</c:v>
                </c:pt>
                <c:pt idx="92">
                  <c:v>1.3498845511937001</c:v>
                </c:pt>
                <c:pt idx="93">
                  <c:v>1.32699930636652</c:v>
                </c:pt>
                <c:pt idx="94">
                  <c:v>1.3014760819016999</c:v>
                </c:pt>
                <c:pt idx="95">
                  <c:v>1.27331487779921</c:v>
                </c:pt>
                <c:pt idx="96">
                  <c:v>1.24251569405907</c:v>
                </c:pt>
                <c:pt idx="97">
                  <c:v>1.2090785306812799</c:v>
                </c:pt>
                <c:pt idx="98">
                  <c:v>1.1730033876658299</c:v>
                </c:pt>
                <c:pt idx="99">
                  <c:v>1.13429026501272</c:v>
                </c:pt>
                <c:pt idx="100">
                  <c:v>1.09293916272196</c:v>
                </c:pt>
                <c:pt idx="101">
                  <c:v>1.0489500807935499</c:v>
                </c:pt>
                <c:pt idx="102">
                  <c:v>1.0023230192274699</c:v>
                </c:pt>
                <c:pt idx="103">
                  <c:v>0.95305797802375103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2C-4355-A546-10EF96BC815C}"/>
            </c:ext>
          </c:extLst>
        </c:ser>
        <c:ser>
          <c:idx val="0"/>
          <c:order val="1"/>
          <c:tx>
            <c:strRef>
              <c:f>'1-3.8Patch_B-spline(比較)'!$BW$2</c:f>
              <c:strCache>
                <c:ptCount val="1"/>
                <c:pt idx="0">
                  <c:v>in entire patch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'1-3.8Patch_B-spline(比較)'!$BU$3:$BU$106</c:f>
              <c:numCache>
                <c:formatCode>General</c:formatCode>
                <c:ptCount val="104"/>
                <c:pt idx="0">
                  <c:v>1.3888888888011763E-3</c:v>
                </c:pt>
                <c:pt idx="1">
                  <c:v>5.5555555554995806E-3</c:v>
                </c:pt>
                <c:pt idx="2">
                  <c:v>1.2499999999899813E-2</c:v>
                </c:pt>
                <c:pt idx="3">
                  <c:v>2.2222222222200827E-2</c:v>
                </c:pt>
                <c:pt idx="4">
                  <c:v>3.4722222222200116E-2</c:v>
                </c:pt>
                <c:pt idx="5">
                  <c:v>4.9999999999901235E-2</c:v>
                </c:pt>
                <c:pt idx="6">
                  <c:v>6.8055555555499581E-2</c:v>
                </c:pt>
                <c:pt idx="7">
                  <c:v>8.8888888888799755E-2</c:v>
                </c:pt>
                <c:pt idx="8">
                  <c:v>0.11249999999990123</c:v>
                </c:pt>
                <c:pt idx="9">
                  <c:v>0.13888888888880047</c:v>
                </c:pt>
                <c:pt idx="10">
                  <c:v>0.168055555555501</c:v>
                </c:pt>
                <c:pt idx="11">
                  <c:v>0.19999999999989981</c:v>
                </c:pt>
                <c:pt idx="12">
                  <c:v>0.23472222222209993</c:v>
                </c:pt>
                <c:pt idx="13">
                  <c:v>0.27222222222210135</c:v>
                </c:pt>
                <c:pt idx="14">
                  <c:v>0.31249999999990052</c:v>
                </c:pt>
                <c:pt idx="15">
                  <c:v>0.35555555555540153</c:v>
                </c:pt>
                <c:pt idx="16">
                  <c:v>0.40138888888879976</c:v>
                </c:pt>
                <c:pt idx="17">
                  <c:v>0.44999999999989981</c:v>
                </c:pt>
                <c:pt idx="18">
                  <c:v>0.50138888888880118</c:v>
                </c:pt>
                <c:pt idx="19">
                  <c:v>0.55555555555540082</c:v>
                </c:pt>
                <c:pt idx="20">
                  <c:v>0.55555555555540082</c:v>
                </c:pt>
                <c:pt idx="21">
                  <c:v>0.61249999999990123</c:v>
                </c:pt>
                <c:pt idx="22">
                  <c:v>0.67222222222209993</c:v>
                </c:pt>
                <c:pt idx="23">
                  <c:v>0.73472222222209993</c:v>
                </c:pt>
                <c:pt idx="24">
                  <c:v>0.79999999999990123</c:v>
                </c:pt>
                <c:pt idx="25">
                  <c:v>0.86805555555550029</c:v>
                </c:pt>
                <c:pt idx="26">
                  <c:v>0.93888888888880118</c:v>
                </c:pt>
                <c:pt idx="27">
                  <c:v>1.0124999999998998</c:v>
                </c:pt>
                <c:pt idx="28">
                  <c:v>1.0888888888887998</c:v>
                </c:pt>
                <c:pt idx="29">
                  <c:v>1.168055555555501</c:v>
                </c:pt>
                <c:pt idx="30">
                  <c:v>1.25</c:v>
                </c:pt>
                <c:pt idx="31">
                  <c:v>1.3347222222222008</c:v>
                </c:pt>
                <c:pt idx="32">
                  <c:v>1.4222222222221994</c:v>
                </c:pt>
                <c:pt idx="33">
                  <c:v>1.5124999999999993</c:v>
                </c:pt>
                <c:pt idx="34">
                  <c:v>1.6055555555556005</c:v>
                </c:pt>
                <c:pt idx="35">
                  <c:v>1.7013888888888999</c:v>
                </c:pt>
                <c:pt idx="36">
                  <c:v>1.8000000000000007</c:v>
                </c:pt>
                <c:pt idx="37">
                  <c:v>1.9013888888888992</c:v>
                </c:pt>
                <c:pt idx="38">
                  <c:v>2.0055555555555991</c:v>
                </c:pt>
                <c:pt idx="39">
                  <c:v>2.1125000000001002</c:v>
                </c:pt>
                <c:pt idx="40">
                  <c:v>2.2222222222222996</c:v>
                </c:pt>
                <c:pt idx="41">
                  <c:v>2.2222222222222996</c:v>
                </c:pt>
                <c:pt idx="42">
                  <c:v>2.3347222222223003</c:v>
                </c:pt>
                <c:pt idx="43">
                  <c:v>2.4500000000000988</c:v>
                </c:pt>
                <c:pt idx="44">
                  <c:v>2.5680555555555991</c:v>
                </c:pt>
                <c:pt idx="45">
                  <c:v>2.6888888888889007</c:v>
                </c:pt>
                <c:pt idx="46">
                  <c:v>2.8125</c:v>
                </c:pt>
                <c:pt idx="47">
                  <c:v>2.9388888888889007</c:v>
                </c:pt>
                <c:pt idx="48">
                  <c:v>3.0680555555555991</c:v>
                </c:pt>
                <c:pt idx="49">
                  <c:v>3.1999999999999993</c:v>
                </c:pt>
                <c:pt idx="50">
                  <c:v>3.3347222222222008</c:v>
                </c:pt>
                <c:pt idx="51">
                  <c:v>3.4722222222222001</c:v>
                </c:pt>
                <c:pt idx="52">
                  <c:v>3.6125000000000007</c:v>
                </c:pt>
                <c:pt idx="53">
                  <c:v>3.7555555555554996</c:v>
                </c:pt>
                <c:pt idx="54">
                  <c:v>3.9013888888887998</c:v>
                </c:pt>
                <c:pt idx="55">
                  <c:v>4.0499999999999012</c:v>
                </c:pt>
                <c:pt idx="56">
                  <c:v>4.2013888888888005</c:v>
                </c:pt>
                <c:pt idx="57">
                  <c:v>4.355555555555501</c:v>
                </c:pt>
                <c:pt idx="58">
                  <c:v>4.5124999999998998</c:v>
                </c:pt>
                <c:pt idx="59">
                  <c:v>4.6722222222221994</c:v>
                </c:pt>
                <c:pt idx="60">
                  <c:v>4.8347222222222008</c:v>
                </c:pt>
                <c:pt idx="61">
                  <c:v>5</c:v>
                </c:pt>
                <c:pt idx="62">
                  <c:v>5</c:v>
                </c:pt>
                <c:pt idx="63">
                  <c:v>5.5</c:v>
                </c:pt>
                <c:pt idx="64">
                  <c:v>6</c:v>
                </c:pt>
                <c:pt idx="65">
                  <c:v>6.5</c:v>
                </c:pt>
                <c:pt idx="66">
                  <c:v>7</c:v>
                </c:pt>
                <c:pt idx="67">
                  <c:v>7.5</c:v>
                </c:pt>
                <c:pt idx="68">
                  <c:v>8</c:v>
                </c:pt>
                <c:pt idx="69">
                  <c:v>8.5</c:v>
                </c:pt>
                <c:pt idx="70">
                  <c:v>9</c:v>
                </c:pt>
                <c:pt idx="71">
                  <c:v>9.5</c:v>
                </c:pt>
                <c:pt idx="72">
                  <c:v>10</c:v>
                </c:pt>
                <c:pt idx="73">
                  <c:v>10.5</c:v>
                </c:pt>
                <c:pt idx="74">
                  <c:v>11</c:v>
                </c:pt>
                <c:pt idx="75">
                  <c:v>11.5</c:v>
                </c:pt>
                <c:pt idx="76">
                  <c:v>12</c:v>
                </c:pt>
                <c:pt idx="77">
                  <c:v>12.5</c:v>
                </c:pt>
                <c:pt idx="78">
                  <c:v>13</c:v>
                </c:pt>
                <c:pt idx="79">
                  <c:v>13.5</c:v>
                </c:pt>
                <c:pt idx="80">
                  <c:v>14</c:v>
                </c:pt>
                <c:pt idx="81">
                  <c:v>14.5</c:v>
                </c:pt>
                <c:pt idx="82">
                  <c:v>15</c:v>
                </c:pt>
                <c:pt idx="83">
                  <c:v>15</c:v>
                </c:pt>
                <c:pt idx="84">
                  <c:v>15.5</c:v>
                </c:pt>
                <c:pt idx="85">
                  <c:v>16</c:v>
                </c:pt>
                <c:pt idx="86">
                  <c:v>16.5</c:v>
                </c:pt>
                <c:pt idx="87">
                  <c:v>17</c:v>
                </c:pt>
                <c:pt idx="88">
                  <c:v>17.5</c:v>
                </c:pt>
                <c:pt idx="89">
                  <c:v>18</c:v>
                </c:pt>
                <c:pt idx="90">
                  <c:v>18.5</c:v>
                </c:pt>
                <c:pt idx="91">
                  <c:v>19</c:v>
                </c:pt>
                <c:pt idx="92">
                  <c:v>19.5</c:v>
                </c:pt>
                <c:pt idx="93">
                  <c:v>20</c:v>
                </c:pt>
                <c:pt idx="94">
                  <c:v>20.5</c:v>
                </c:pt>
                <c:pt idx="95">
                  <c:v>21</c:v>
                </c:pt>
                <c:pt idx="96">
                  <c:v>21.5</c:v>
                </c:pt>
                <c:pt idx="97">
                  <c:v>22</c:v>
                </c:pt>
                <c:pt idx="98">
                  <c:v>22.5</c:v>
                </c:pt>
                <c:pt idx="99">
                  <c:v>23</c:v>
                </c:pt>
                <c:pt idx="100">
                  <c:v>23.5</c:v>
                </c:pt>
                <c:pt idx="101">
                  <c:v>24</c:v>
                </c:pt>
                <c:pt idx="102">
                  <c:v>24.5</c:v>
                </c:pt>
                <c:pt idx="103">
                  <c:v>25</c:v>
                </c:pt>
              </c:numCache>
            </c:numRef>
          </c:xVal>
          <c:yVal>
            <c:numRef>
              <c:f>'1-3.8Patch_B-spline(比較)'!$BW$3:$BW$106</c:f>
              <c:numCache>
                <c:formatCode>General</c:formatCode>
                <c:ptCount val="104"/>
                <c:pt idx="0">
                  <c:v>106.302943799476</c:v>
                </c:pt>
                <c:pt idx="1">
                  <c:v>53.260810961078299</c:v>
                </c:pt>
                <c:pt idx="2">
                  <c:v>35.5801000149484</c:v>
                </c:pt>
                <c:pt idx="3">
                  <c:v>26.739744541882299</c:v>
                </c:pt>
                <c:pt idx="4">
                  <c:v>21.4355312580423</c:v>
                </c:pt>
                <c:pt idx="5">
                  <c:v>17.899389068816099</c:v>
                </c:pt>
                <c:pt idx="6">
                  <c:v>15.3735732193686</c:v>
                </c:pt>
                <c:pt idx="7">
                  <c:v>13.479211332283001</c:v>
                </c:pt>
                <c:pt idx="8">
                  <c:v>12.005818753438801</c:v>
                </c:pt>
                <c:pt idx="9">
                  <c:v>10.827104690363299</c:v>
                </c:pt>
                <c:pt idx="10">
                  <c:v>9.8627022751198101</c:v>
                </c:pt>
                <c:pt idx="11">
                  <c:v>9.0590335957501793</c:v>
                </c:pt>
                <c:pt idx="12">
                  <c:v>8.37900625166818</c:v>
                </c:pt>
                <c:pt idx="13">
                  <c:v>7.7961256710264797</c:v>
                </c:pt>
                <c:pt idx="14">
                  <c:v>7.2909625011370096</c:v>
                </c:pt>
                <c:pt idx="15">
                  <c:v>6.8489447274837101</c:v>
                </c:pt>
                <c:pt idx="16">
                  <c:v>6.4589290448484604</c:v>
                </c:pt>
                <c:pt idx="17">
                  <c:v>6.1122484380615596</c:v>
                </c:pt>
                <c:pt idx="18">
                  <c:v>5.8020605267259198</c:v>
                </c:pt>
                <c:pt idx="19">
                  <c:v>5.5228914065238399</c:v>
                </c:pt>
                <c:pt idx="20">
                  <c:v>5.5228914065238399</c:v>
                </c:pt>
                <c:pt idx="21">
                  <c:v>5.2745735948265597</c:v>
                </c:pt>
                <c:pt idx="22">
                  <c:v>5.0491373752359898</c:v>
                </c:pt>
                <c:pt idx="23">
                  <c:v>4.8435598591618998</c:v>
                </c:pt>
                <c:pt idx="24">
                  <c:v>4.6553280954267597</c:v>
                </c:pt>
                <c:pt idx="25">
                  <c:v>4.4823359072347202</c:v>
                </c:pt>
                <c:pt idx="26">
                  <c:v>4.3228047968406997</c:v>
                </c:pt>
                <c:pt idx="27">
                  <c:v>4.17522261302285</c:v>
                </c:pt>
                <c:pt idx="28">
                  <c:v>4.0382954958032302</c:v>
                </c:pt>
                <c:pt idx="29">
                  <c:v>3.9109098622027698</c:v>
                </c:pt>
                <c:pt idx="30">
                  <c:v>3.7921020678911699</c:v>
                </c:pt>
                <c:pt idx="31">
                  <c:v>3.6810339955029199</c:v>
                </c:pt>
                <c:pt idx="32">
                  <c:v>3.57697326156375</c:v>
                </c:pt>
                <c:pt idx="33">
                  <c:v>3.4792770538025599</c:v>
                </c:pt>
                <c:pt idx="34">
                  <c:v>3.3873788450929201</c:v>
                </c:pt>
                <c:pt idx="35">
                  <c:v>3.3007774039596498</c:v>
                </c:pt>
                <c:pt idx="36">
                  <c:v>3.2190276515126999</c:v>
                </c:pt>
                <c:pt idx="37">
                  <c:v>3.1417330127517</c:v>
                </c:pt>
                <c:pt idx="38">
                  <c:v>3.0685389848617799</c:v>
                </c:pt>
                <c:pt idx="39">
                  <c:v>2.9991277024394898</c:v>
                </c:pt>
                <c:pt idx="40">
                  <c:v>2.9332133239170401</c:v>
                </c:pt>
                <c:pt idx="41">
                  <c:v>2.9332133239170401</c:v>
                </c:pt>
                <c:pt idx="42">
                  <c:v>2.8727232735124999</c:v>
                </c:pt>
                <c:pt idx="43">
                  <c:v>2.8156032914665601</c:v>
                </c:pt>
                <c:pt idx="44">
                  <c:v>2.7615848936640202</c:v>
                </c:pt>
                <c:pt idx="45">
                  <c:v>2.7104269677106401</c:v>
                </c:pt>
                <c:pt idx="46">
                  <c:v>2.6619124096079401</c:v>
                </c:pt>
                <c:pt idx="47">
                  <c:v>2.6158452402124901</c:v>
                </c:pt>
                <c:pt idx="48">
                  <c:v>2.5720481240327802</c:v>
                </c:pt>
                <c:pt idx="49">
                  <c:v>2.5303602268022898</c:v>
                </c:pt>
                <c:pt idx="50">
                  <c:v>2.49063535942599</c:v>
                </c:pt>
                <c:pt idx="51">
                  <c:v>2.4527403649105399</c:v>
                </c:pt>
                <c:pt idx="52">
                  <c:v>2.4165537122015301</c:v>
                </c:pt>
                <c:pt idx="53">
                  <c:v>2.3819642668126</c:v>
                </c:pt>
                <c:pt idx="54">
                  <c:v>2.3488702130123298</c:v>
                </c:pt>
                <c:pt idx="55">
                  <c:v>2.3171781063467898</c:v>
                </c:pt>
                <c:pt idx="56">
                  <c:v>2.2868020385877998</c:v>
                </c:pt>
                <c:pt idx="57">
                  <c:v>2.25766289994076</c:v>
                </c:pt>
                <c:pt idx="58">
                  <c:v>2.2296877256280698</c:v>
                </c:pt>
                <c:pt idx="59">
                  <c:v>2.2028091158686798</c:v>
                </c:pt>
                <c:pt idx="60">
                  <c:v>2.17696471986905</c:v>
                </c:pt>
                <c:pt idx="61">
                  <c:v>2.1520967757809202</c:v>
                </c:pt>
                <c:pt idx="62">
                  <c:v>2.1095016354182401</c:v>
                </c:pt>
                <c:pt idx="63">
                  <c:v>2.0521321027974802</c:v>
                </c:pt>
                <c:pt idx="64">
                  <c:v>1.9972901639954499</c:v>
                </c:pt>
                <c:pt idx="65">
                  <c:v>1.94497581901216</c:v>
                </c:pt>
                <c:pt idx="66">
                  <c:v>1.89518906784763</c:v>
                </c:pt>
                <c:pt idx="67">
                  <c:v>1.8479299105018301</c:v>
                </c:pt>
                <c:pt idx="68">
                  <c:v>1.8031983469747701</c:v>
                </c:pt>
                <c:pt idx="69">
                  <c:v>1.76099437726646</c:v>
                </c:pt>
                <c:pt idx="70">
                  <c:v>1.7213180013768901</c:v>
                </c:pt>
                <c:pt idx="71">
                  <c:v>1.68416921930607</c:v>
                </c:pt>
                <c:pt idx="72">
                  <c:v>1.6495480310539801</c:v>
                </c:pt>
                <c:pt idx="73">
                  <c:v>1.61745443662064</c:v>
                </c:pt>
                <c:pt idx="74">
                  <c:v>1.5878884360060499</c:v>
                </c:pt>
                <c:pt idx="75">
                  <c:v>1.5608500292101899</c:v>
                </c:pt>
                <c:pt idx="76">
                  <c:v>1.53633921623308</c:v>
                </c:pt>
                <c:pt idx="77">
                  <c:v>1.51435599707471</c:v>
                </c:pt>
                <c:pt idx="78">
                  <c:v>1.4949003717350799</c:v>
                </c:pt>
                <c:pt idx="79">
                  <c:v>1.4779723402142</c:v>
                </c:pt>
                <c:pt idx="80">
                  <c:v>1.4635719025120599</c:v>
                </c:pt>
                <c:pt idx="81">
                  <c:v>1.45169905862866</c:v>
                </c:pt>
                <c:pt idx="82">
                  <c:v>1.44235380856401</c:v>
                </c:pt>
                <c:pt idx="83">
                  <c:v>1.44235380856401</c:v>
                </c:pt>
                <c:pt idx="84">
                  <c:v>1.44346022375732</c:v>
                </c:pt>
                <c:pt idx="85">
                  <c:v>1.4418729434789199</c:v>
                </c:pt>
                <c:pt idx="86">
                  <c:v>1.43759196772881</c:v>
                </c:pt>
                <c:pt idx="87">
                  <c:v>1.4306172965070001</c:v>
                </c:pt>
                <c:pt idx="88">
                  <c:v>1.4209489298134801</c:v>
                </c:pt>
                <c:pt idx="89">
                  <c:v>1.40858686764826</c:v>
                </c:pt>
                <c:pt idx="90">
                  <c:v>1.3935311100113299</c:v>
                </c:pt>
                <c:pt idx="91">
                  <c:v>1.3757816569026899</c:v>
                </c:pt>
                <c:pt idx="92">
                  <c:v>1.3553385083223499</c:v>
                </c:pt>
                <c:pt idx="93">
                  <c:v>1.3322016642703001</c:v>
                </c:pt>
                <c:pt idx="94">
                  <c:v>1.3063711247465399</c:v>
                </c:pt>
                <c:pt idx="95">
                  <c:v>1.27784688975108</c:v>
                </c:pt>
                <c:pt idx="96">
                  <c:v>1.2466289592839099</c:v>
                </c:pt>
                <c:pt idx="97">
                  <c:v>1.2127173333450301</c:v>
                </c:pt>
                <c:pt idx="98">
                  <c:v>1.1761120119344499</c:v>
                </c:pt>
                <c:pt idx="99">
                  <c:v>1.1368129950521499</c:v>
                </c:pt>
                <c:pt idx="100">
                  <c:v>1.0948202826981599</c:v>
                </c:pt>
                <c:pt idx="101">
                  <c:v>1.05013387487246</c:v>
                </c:pt>
                <c:pt idx="102">
                  <c:v>1.0027537715750501</c:v>
                </c:pt>
                <c:pt idx="103">
                  <c:v>0.95267997280593497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E2C-4355-A546-10EF96BC815C}"/>
            </c:ext>
          </c:extLst>
        </c:ser>
        <c:ser>
          <c:idx val="3"/>
          <c:order val="2"/>
          <c:tx>
            <c:strRef>
              <c:f>'1-3.8Patch_B-spline(比較)'!$AY$2</c:f>
              <c:strCache>
                <c:ptCount val="1"/>
                <c:pt idx="0">
                  <c:v>Singular(2ele)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'1-3.8Patch_B-spline(比較)'!$AW$3:$AW$85</c:f>
              <c:numCache>
                <c:formatCode>General</c:formatCode>
                <c:ptCount val="83"/>
                <c:pt idx="0">
                  <c:v>3.1250000000007105E-3</c:v>
                </c:pt>
                <c:pt idx="1">
                  <c:v>1.2499999999899813E-2</c:v>
                </c:pt>
                <c:pt idx="2">
                  <c:v>2.8124999999899813E-2</c:v>
                </c:pt>
                <c:pt idx="3">
                  <c:v>5.0000000000000711E-2</c:v>
                </c:pt>
                <c:pt idx="4">
                  <c:v>7.8125E-2</c:v>
                </c:pt>
                <c:pt idx="5">
                  <c:v>0.11249999999990123</c:v>
                </c:pt>
                <c:pt idx="6">
                  <c:v>0.15312499999999929</c:v>
                </c:pt>
                <c:pt idx="7">
                  <c:v>0.19999999999999929</c:v>
                </c:pt>
                <c:pt idx="8">
                  <c:v>0.25312500000000071</c:v>
                </c:pt>
                <c:pt idx="9">
                  <c:v>0.3125</c:v>
                </c:pt>
                <c:pt idx="10">
                  <c:v>0.37812500000000071</c:v>
                </c:pt>
                <c:pt idx="11">
                  <c:v>0.44999999999999929</c:v>
                </c:pt>
                <c:pt idx="12">
                  <c:v>0.52812499999989981</c:v>
                </c:pt>
                <c:pt idx="13">
                  <c:v>0.61250000000000071</c:v>
                </c:pt>
                <c:pt idx="14">
                  <c:v>0.703125</c:v>
                </c:pt>
                <c:pt idx="15">
                  <c:v>0.80000000000000071</c:v>
                </c:pt>
                <c:pt idx="16">
                  <c:v>0.90312499999999929</c:v>
                </c:pt>
                <c:pt idx="17">
                  <c:v>1.0124999999999993</c:v>
                </c:pt>
                <c:pt idx="18">
                  <c:v>1.1281250000000007</c:v>
                </c:pt>
                <c:pt idx="19">
                  <c:v>1.25</c:v>
                </c:pt>
                <c:pt idx="20">
                  <c:v>1.25</c:v>
                </c:pt>
                <c:pt idx="21">
                  <c:v>1.3781249999999012</c:v>
                </c:pt>
                <c:pt idx="22">
                  <c:v>1.5124999999999993</c:v>
                </c:pt>
                <c:pt idx="23">
                  <c:v>1.6531249999999993</c:v>
                </c:pt>
                <c:pt idx="24">
                  <c:v>1.7999999999999012</c:v>
                </c:pt>
                <c:pt idx="25">
                  <c:v>1.953125</c:v>
                </c:pt>
                <c:pt idx="26">
                  <c:v>2.1125000000000007</c:v>
                </c:pt>
                <c:pt idx="27">
                  <c:v>2.2781249999998998</c:v>
                </c:pt>
                <c:pt idx="28">
                  <c:v>2.4499999999998998</c:v>
                </c:pt>
                <c:pt idx="29">
                  <c:v>2.6281250000000007</c:v>
                </c:pt>
                <c:pt idx="30">
                  <c:v>2.8125</c:v>
                </c:pt>
                <c:pt idx="31">
                  <c:v>3.0031250000000007</c:v>
                </c:pt>
                <c:pt idx="32">
                  <c:v>3.1999999999999993</c:v>
                </c:pt>
                <c:pt idx="33">
                  <c:v>3.4031249999998998</c:v>
                </c:pt>
                <c:pt idx="34">
                  <c:v>3.6125000000000007</c:v>
                </c:pt>
                <c:pt idx="35">
                  <c:v>3.828125</c:v>
                </c:pt>
                <c:pt idx="36">
                  <c:v>4.0500000000000007</c:v>
                </c:pt>
                <c:pt idx="37">
                  <c:v>4.2781249999999993</c:v>
                </c:pt>
                <c:pt idx="38">
                  <c:v>4.5124999999998998</c:v>
                </c:pt>
                <c:pt idx="39">
                  <c:v>4.7531250000000007</c:v>
                </c:pt>
                <c:pt idx="40">
                  <c:v>5</c:v>
                </c:pt>
                <c:pt idx="41">
                  <c:v>5</c:v>
                </c:pt>
                <c:pt idx="42">
                  <c:v>5.5</c:v>
                </c:pt>
                <c:pt idx="43">
                  <c:v>6</c:v>
                </c:pt>
                <c:pt idx="44">
                  <c:v>6.5</c:v>
                </c:pt>
                <c:pt idx="45">
                  <c:v>7</c:v>
                </c:pt>
                <c:pt idx="46">
                  <c:v>7.5</c:v>
                </c:pt>
                <c:pt idx="47">
                  <c:v>8</c:v>
                </c:pt>
                <c:pt idx="48">
                  <c:v>8.5</c:v>
                </c:pt>
                <c:pt idx="49">
                  <c:v>9</c:v>
                </c:pt>
                <c:pt idx="50">
                  <c:v>9.5</c:v>
                </c:pt>
                <c:pt idx="51">
                  <c:v>10</c:v>
                </c:pt>
                <c:pt idx="52">
                  <c:v>10.5</c:v>
                </c:pt>
                <c:pt idx="53">
                  <c:v>11</c:v>
                </c:pt>
                <c:pt idx="54">
                  <c:v>11.5</c:v>
                </c:pt>
                <c:pt idx="55">
                  <c:v>12</c:v>
                </c:pt>
                <c:pt idx="56">
                  <c:v>12.5</c:v>
                </c:pt>
                <c:pt idx="57">
                  <c:v>13</c:v>
                </c:pt>
                <c:pt idx="58">
                  <c:v>13.5</c:v>
                </c:pt>
                <c:pt idx="59">
                  <c:v>14</c:v>
                </c:pt>
                <c:pt idx="60">
                  <c:v>14.5</c:v>
                </c:pt>
                <c:pt idx="61">
                  <c:v>15</c:v>
                </c:pt>
                <c:pt idx="62">
                  <c:v>15</c:v>
                </c:pt>
                <c:pt idx="63">
                  <c:v>15.5</c:v>
                </c:pt>
                <c:pt idx="64">
                  <c:v>16</c:v>
                </c:pt>
                <c:pt idx="65">
                  <c:v>16.5</c:v>
                </c:pt>
                <c:pt idx="66">
                  <c:v>17</c:v>
                </c:pt>
                <c:pt idx="67">
                  <c:v>17.5</c:v>
                </c:pt>
                <c:pt idx="68">
                  <c:v>18</c:v>
                </c:pt>
                <c:pt idx="69">
                  <c:v>18.5</c:v>
                </c:pt>
                <c:pt idx="70">
                  <c:v>19</c:v>
                </c:pt>
                <c:pt idx="71">
                  <c:v>19.5</c:v>
                </c:pt>
                <c:pt idx="72">
                  <c:v>20</c:v>
                </c:pt>
                <c:pt idx="73">
                  <c:v>20.5</c:v>
                </c:pt>
                <c:pt idx="74">
                  <c:v>21</c:v>
                </c:pt>
                <c:pt idx="75">
                  <c:v>21.5</c:v>
                </c:pt>
                <c:pt idx="76">
                  <c:v>22</c:v>
                </c:pt>
                <c:pt idx="77">
                  <c:v>22.5</c:v>
                </c:pt>
                <c:pt idx="78">
                  <c:v>23</c:v>
                </c:pt>
                <c:pt idx="79">
                  <c:v>23.5</c:v>
                </c:pt>
                <c:pt idx="80">
                  <c:v>24</c:v>
                </c:pt>
                <c:pt idx="81">
                  <c:v>24.5</c:v>
                </c:pt>
                <c:pt idx="82">
                  <c:v>25</c:v>
                </c:pt>
              </c:numCache>
            </c:numRef>
          </c:xVal>
          <c:yVal>
            <c:numRef>
              <c:f>'1-3.8Patch_B-spline(比較)'!$AY$3:$AY$85</c:f>
              <c:numCache>
                <c:formatCode>General</c:formatCode>
                <c:ptCount val="83"/>
                <c:pt idx="0">
                  <c:v>70.9475972668412</c:v>
                </c:pt>
                <c:pt idx="1">
                  <c:v>35.595075721992004</c:v>
                </c:pt>
                <c:pt idx="2">
                  <c:v>23.810901873709</c:v>
                </c:pt>
                <c:pt idx="3">
                  <c:v>17.918814949567501</c:v>
                </c:pt>
                <c:pt idx="4">
                  <c:v>14.3835627950826</c:v>
                </c:pt>
                <c:pt idx="5">
                  <c:v>12.0267280254259</c:v>
                </c:pt>
                <c:pt idx="6">
                  <c:v>10.3432746185283</c:v>
                </c:pt>
                <c:pt idx="7">
                  <c:v>9.0806845633552307</c:v>
                </c:pt>
                <c:pt idx="8">
                  <c:v>8.0986700759983101</c:v>
                </c:pt>
                <c:pt idx="9">
                  <c:v>7.3130584861127703</c:v>
                </c:pt>
                <c:pt idx="10">
                  <c:v>6.6702853671155102</c:v>
                </c:pt>
                <c:pt idx="11">
                  <c:v>6.1346411012844699</c:v>
                </c:pt>
                <c:pt idx="12">
                  <c:v>5.6814036455812804</c:v>
                </c:pt>
                <c:pt idx="13">
                  <c:v>5.2929143978356796</c:v>
                </c:pt>
                <c:pt idx="14">
                  <c:v>4.9562237164561704</c:v>
                </c:pt>
                <c:pt idx="15">
                  <c:v>4.66161937024909</c:v>
                </c:pt>
                <c:pt idx="16">
                  <c:v>4.4016743588898999</c:v>
                </c:pt>
                <c:pt idx="17">
                  <c:v>4.1706121265706297</c:v>
                </c:pt>
                <c:pt idx="18">
                  <c:v>3.96387223449549</c:v>
                </c:pt>
                <c:pt idx="19">
                  <c:v>3.7778063316278598</c:v>
                </c:pt>
                <c:pt idx="20">
                  <c:v>3.7778063316278598</c:v>
                </c:pt>
                <c:pt idx="21">
                  <c:v>3.6169360196456002</c:v>
                </c:pt>
                <c:pt idx="22">
                  <c:v>3.4715409343373498</c:v>
                </c:pt>
                <c:pt idx="23">
                  <c:v>3.3394964372738101</c:v>
                </c:pt>
                <c:pt idx="24">
                  <c:v>3.2190489478462099</c:v>
                </c:pt>
                <c:pt idx="25">
                  <c:v>3.1087384770303799</c:v>
                </c:pt>
                <c:pt idx="26">
                  <c:v>3.0073397601650398</c:v>
                </c:pt>
                <c:pt idx="27">
                  <c:v>2.9138169864775598</c:v>
                </c:pt>
                <c:pt idx="28">
                  <c:v>2.8272886019843302</c:v>
                </c:pt>
                <c:pt idx="29">
                  <c:v>2.7469996674343502</c:v>
                </c:pt>
                <c:pt idx="30">
                  <c:v>2.6722999469020801</c:v>
                </c:pt>
                <c:pt idx="31">
                  <c:v>2.6026263888183698</c:v>
                </c:pt>
                <c:pt idx="32">
                  <c:v>2.5374890064844098</c:v>
                </c:pt>
                <c:pt idx="33">
                  <c:v>2.47645941337798</c:v>
                </c:pt>
                <c:pt idx="34">
                  <c:v>2.4191614491697302</c:v>
                </c:pt>
                <c:pt idx="35">
                  <c:v>2.3652634651875801</c:v>
                </c:pt>
                <c:pt idx="36">
                  <c:v>2.31447193673795</c:v>
                </c:pt>
                <c:pt idx="37">
                  <c:v>2.26652614369099</c:v>
                </c:pt>
                <c:pt idx="38">
                  <c:v>2.2211937167289202</c:v>
                </c:pt>
                <c:pt idx="39">
                  <c:v>2.1782668893774799</c:v>
                </c:pt>
                <c:pt idx="40">
                  <c:v>2.1375593287954602</c:v>
                </c:pt>
                <c:pt idx="41">
                  <c:v>2.10209994369988</c:v>
                </c:pt>
                <c:pt idx="42">
                  <c:v>2.0459837969342698</c:v>
                </c:pt>
                <c:pt idx="43">
                  <c:v>1.9923039745448901</c:v>
                </c:pt>
                <c:pt idx="44">
                  <c:v>1.9410604765317601</c:v>
                </c:pt>
                <c:pt idx="45">
                  <c:v>1.89225330289488</c:v>
                </c:pt>
                <c:pt idx="46">
                  <c:v>1.84588245363423</c:v>
                </c:pt>
                <c:pt idx="47">
                  <c:v>1.8019479287498199</c:v>
                </c:pt>
                <c:pt idx="48">
                  <c:v>1.76044972824166</c:v>
                </c:pt>
                <c:pt idx="49">
                  <c:v>1.7213878521097301</c:v>
                </c:pt>
                <c:pt idx="50">
                  <c:v>1.6847623003540499</c:v>
                </c:pt>
                <c:pt idx="51">
                  <c:v>1.65057307297461</c:v>
                </c:pt>
                <c:pt idx="52">
                  <c:v>1.61882016997141</c:v>
                </c:pt>
                <c:pt idx="53">
                  <c:v>1.58950359134445</c:v>
                </c:pt>
                <c:pt idx="54">
                  <c:v>1.5626233370937299</c:v>
                </c:pt>
                <c:pt idx="55">
                  <c:v>1.5381794072192501</c:v>
                </c:pt>
                <c:pt idx="56">
                  <c:v>1.51617180172102</c:v>
                </c:pt>
                <c:pt idx="57">
                  <c:v>1.49660052059902</c:v>
                </c:pt>
                <c:pt idx="58">
                  <c:v>1.4794655638532701</c:v>
                </c:pt>
                <c:pt idx="59">
                  <c:v>1.4647669314837599</c:v>
                </c:pt>
                <c:pt idx="60">
                  <c:v>1.4525046234904899</c:v>
                </c:pt>
                <c:pt idx="61">
                  <c:v>1.4426786398734599</c:v>
                </c:pt>
                <c:pt idx="62">
                  <c:v>1.4426786398734599</c:v>
                </c:pt>
                <c:pt idx="63">
                  <c:v>1.44358841772061</c:v>
                </c:pt>
                <c:pt idx="64">
                  <c:v>1.44182994948497</c:v>
                </c:pt>
                <c:pt idx="65">
                  <c:v>1.43740323516653</c:v>
                </c:pt>
                <c:pt idx="66">
                  <c:v>1.43030827476531</c:v>
                </c:pt>
                <c:pt idx="67">
                  <c:v>1.4205450682812899</c:v>
                </c:pt>
                <c:pt idx="68">
                  <c:v>1.40811361571449</c:v>
                </c:pt>
                <c:pt idx="69">
                  <c:v>1.3930139170648901</c:v>
                </c:pt>
                <c:pt idx="70">
                  <c:v>1.3752459723325099</c:v>
                </c:pt>
                <c:pt idx="71">
                  <c:v>1.3548097815173299</c:v>
                </c:pt>
                <c:pt idx="72">
                  <c:v>1.3317053446193701</c:v>
                </c:pt>
                <c:pt idx="73">
                  <c:v>1.30593266163861</c:v>
                </c:pt>
                <c:pt idx="74">
                  <c:v>1.2774917325750601</c:v>
                </c:pt>
                <c:pt idx="75">
                  <c:v>1.24638255742872</c:v>
                </c:pt>
                <c:pt idx="76">
                  <c:v>1.21260513619959</c:v>
                </c:pt>
                <c:pt idx="77">
                  <c:v>1.17615946888768</c:v>
                </c:pt>
                <c:pt idx="78">
                  <c:v>1.1370455554929699</c:v>
                </c:pt>
                <c:pt idx="79">
                  <c:v>1.0952633960154701</c:v>
                </c:pt>
                <c:pt idx="80">
                  <c:v>1.05081299045518</c:v>
                </c:pt>
                <c:pt idx="81">
                  <c:v>1.00369433881209</c:v>
                </c:pt>
                <c:pt idx="82">
                  <c:v>0.95390744108622605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E2C-4355-A546-10EF96BC815C}"/>
            </c:ext>
          </c:extLst>
        </c:ser>
        <c:ser>
          <c:idx val="2"/>
          <c:order val="3"/>
          <c:tx>
            <c:strRef>
              <c:f>'1-3.8Patch_B-spline(比較)'!$AM$2</c:f>
              <c:strCache>
                <c:ptCount val="1"/>
                <c:pt idx="0">
                  <c:v>Singular(1ele)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5B9BD5"/>
              </a:solidFill>
              <a:ln w="9525">
                <a:solidFill>
                  <a:srgbClr val="5B9BD5"/>
                </a:solidFill>
              </a:ln>
              <a:effectLst/>
            </c:spPr>
          </c:marker>
          <c:xVal>
            <c:numRef>
              <c:f>'1-3.8Patch_B-spline(比較)'!$AK$3:$AK$64</c:f>
              <c:numCache>
                <c:formatCode>General</c:formatCode>
                <c:ptCount val="62"/>
                <c:pt idx="0">
                  <c:v>1.2499999999899813E-2</c:v>
                </c:pt>
                <c:pt idx="1">
                  <c:v>4.9999999999901235E-2</c:v>
                </c:pt>
                <c:pt idx="2">
                  <c:v>0.11249999999990123</c:v>
                </c:pt>
                <c:pt idx="3">
                  <c:v>0.19999999999989981</c:v>
                </c:pt>
                <c:pt idx="4">
                  <c:v>0.3125</c:v>
                </c:pt>
                <c:pt idx="5">
                  <c:v>0.44999999999999929</c:v>
                </c:pt>
                <c:pt idx="6">
                  <c:v>0.61249999999990123</c:v>
                </c:pt>
                <c:pt idx="7">
                  <c:v>0.80000000000000071</c:v>
                </c:pt>
                <c:pt idx="8">
                  <c:v>1.0124999999999993</c:v>
                </c:pt>
                <c:pt idx="9">
                  <c:v>1.25</c:v>
                </c:pt>
                <c:pt idx="10">
                  <c:v>1.5124999999999993</c:v>
                </c:pt>
                <c:pt idx="11">
                  <c:v>1.8000000000000007</c:v>
                </c:pt>
                <c:pt idx="12">
                  <c:v>2.1125000000000007</c:v>
                </c:pt>
                <c:pt idx="13">
                  <c:v>2.4499999999999993</c:v>
                </c:pt>
                <c:pt idx="14">
                  <c:v>2.8125</c:v>
                </c:pt>
                <c:pt idx="15">
                  <c:v>3.1999999999999993</c:v>
                </c:pt>
                <c:pt idx="16">
                  <c:v>3.6125000000000007</c:v>
                </c:pt>
                <c:pt idx="17">
                  <c:v>4.0500000000000007</c:v>
                </c:pt>
                <c:pt idx="18">
                  <c:v>4.5124999999999993</c:v>
                </c:pt>
                <c:pt idx="19">
                  <c:v>5</c:v>
                </c:pt>
                <c:pt idx="20">
                  <c:v>5</c:v>
                </c:pt>
                <c:pt idx="21">
                  <c:v>5.5</c:v>
                </c:pt>
                <c:pt idx="22">
                  <c:v>6</c:v>
                </c:pt>
                <c:pt idx="23">
                  <c:v>6.5</c:v>
                </c:pt>
                <c:pt idx="24">
                  <c:v>7</c:v>
                </c:pt>
                <c:pt idx="25">
                  <c:v>7.5</c:v>
                </c:pt>
                <c:pt idx="26">
                  <c:v>8</c:v>
                </c:pt>
                <c:pt idx="27">
                  <c:v>8.5</c:v>
                </c:pt>
                <c:pt idx="28">
                  <c:v>9</c:v>
                </c:pt>
                <c:pt idx="29">
                  <c:v>9.5</c:v>
                </c:pt>
                <c:pt idx="30">
                  <c:v>10</c:v>
                </c:pt>
                <c:pt idx="31">
                  <c:v>10.5</c:v>
                </c:pt>
                <c:pt idx="32">
                  <c:v>11</c:v>
                </c:pt>
                <c:pt idx="33">
                  <c:v>11.5</c:v>
                </c:pt>
                <c:pt idx="34">
                  <c:v>12</c:v>
                </c:pt>
                <c:pt idx="35">
                  <c:v>12.5</c:v>
                </c:pt>
                <c:pt idx="36">
                  <c:v>13</c:v>
                </c:pt>
                <c:pt idx="37">
                  <c:v>13.5</c:v>
                </c:pt>
                <c:pt idx="38">
                  <c:v>14</c:v>
                </c:pt>
                <c:pt idx="39">
                  <c:v>14.5</c:v>
                </c:pt>
                <c:pt idx="40">
                  <c:v>15</c:v>
                </c:pt>
                <c:pt idx="41">
                  <c:v>15</c:v>
                </c:pt>
                <c:pt idx="42">
                  <c:v>15.5</c:v>
                </c:pt>
                <c:pt idx="43">
                  <c:v>16</c:v>
                </c:pt>
                <c:pt idx="44">
                  <c:v>16.5</c:v>
                </c:pt>
                <c:pt idx="45">
                  <c:v>17</c:v>
                </c:pt>
                <c:pt idx="46">
                  <c:v>17.5</c:v>
                </c:pt>
                <c:pt idx="47">
                  <c:v>18</c:v>
                </c:pt>
                <c:pt idx="48">
                  <c:v>18.5</c:v>
                </c:pt>
                <c:pt idx="49">
                  <c:v>19</c:v>
                </c:pt>
                <c:pt idx="50">
                  <c:v>19.5</c:v>
                </c:pt>
                <c:pt idx="51">
                  <c:v>20</c:v>
                </c:pt>
                <c:pt idx="52">
                  <c:v>20.5</c:v>
                </c:pt>
                <c:pt idx="53">
                  <c:v>21</c:v>
                </c:pt>
                <c:pt idx="54">
                  <c:v>21.5</c:v>
                </c:pt>
                <c:pt idx="55">
                  <c:v>22</c:v>
                </c:pt>
                <c:pt idx="56">
                  <c:v>22.5</c:v>
                </c:pt>
                <c:pt idx="57">
                  <c:v>23</c:v>
                </c:pt>
                <c:pt idx="58">
                  <c:v>23.5</c:v>
                </c:pt>
                <c:pt idx="59">
                  <c:v>24</c:v>
                </c:pt>
                <c:pt idx="60">
                  <c:v>24.5</c:v>
                </c:pt>
                <c:pt idx="61">
                  <c:v>25</c:v>
                </c:pt>
              </c:numCache>
            </c:numRef>
          </c:xVal>
          <c:yVal>
            <c:numRef>
              <c:f>'1-3.8Patch_B-spline(比較)'!$AM$3:$AM$64</c:f>
              <c:numCache>
                <c:formatCode>General</c:formatCode>
                <c:ptCount val="62"/>
                <c:pt idx="0">
                  <c:v>34.6328487999141</c:v>
                </c:pt>
                <c:pt idx="1">
                  <c:v>17.5174307604163</c:v>
                </c:pt>
                <c:pt idx="2">
                  <c:v>11.8122914139171</c:v>
                </c:pt>
                <c:pt idx="3">
                  <c:v>8.9597217406675504</c:v>
                </c:pt>
                <c:pt idx="4">
                  <c:v>7.2481799367177802</c:v>
                </c:pt>
                <c:pt idx="5">
                  <c:v>6.1071520674179398</c:v>
                </c:pt>
                <c:pt idx="6">
                  <c:v>5.2921321607751901</c:v>
                </c:pt>
                <c:pt idx="7">
                  <c:v>4.6808672307931296</c:v>
                </c:pt>
                <c:pt idx="8">
                  <c:v>4.2054389519182003</c:v>
                </c:pt>
                <c:pt idx="9">
                  <c:v>3.8250963288182498</c:v>
                </c:pt>
                <c:pt idx="10">
                  <c:v>3.51390690991829</c:v>
                </c:pt>
                <c:pt idx="11">
                  <c:v>3.2545823941683301</c:v>
                </c:pt>
                <c:pt idx="12">
                  <c:v>3.0351539577645101</c:v>
                </c:pt>
                <c:pt idx="13">
                  <c:v>2.8470724408469499</c:v>
                </c:pt>
                <c:pt idx="14">
                  <c:v>2.6840684595184001</c:v>
                </c:pt>
                <c:pt idx="15">
                  <c:v>2.5414399758559201</c:v>
                </c:pt>
                <c:pt idx="16">
                  <c:v>2.4155913138007898</c:v>
                </c:pt>
                <c:pt idx="17">
                  <c:v>2.3037258364184598</c:v>
                </c:pt>
                <c:pt idx="18">
                  <c:v>2.2036356724447899</c:v>
                </c:pt>
                <c:pt idx="19">
                  <c:v>2.1135545248684799</c:v>
                </c:pt>
                <c:pt idx="20">
                  <c:v>2.0851148606196901</c:v>
                </c:pt>
                <c:pt idx="21">
                  <c:v>2.0319085577440199</c:v>
                </c:pt>
                <c:pt idx="22">
                  <c:v>1.98092949868045</c:v>
                </c:pt>
                <c:pt idx="23">
                  <c:v>1.9321776834289599</c:v>
                </c:pt>
                <c:pt idx="24">
                  <c:v>1.8856531119895501</c:v>
                </c:pt>
                <c:pt idx="25">
                  <c:v>1.8413557843622399</c:v>
                </c:pt>
                <c:pt idx="26">
                  <c:v>1.799285700547</c:v>
                </c:pt>
                <c:pt idx="27">
                  <c:v>1.7594428605438599</c:v>
                </c:pt>
                <c:pt idx="28">
                  <c:v>1.7218272643528001</c:v>
                </c:pt>
                <c:pt idx="29">
                  <c:v>1.6864389119738199</c:v>
                </c:pt>
                <c:pt idx="30">
                  <c:v>1.65327780340694</c:v>
                </c:pt>
                <c:pt idx="31">
                  <c:v>1.6223439386521401</c:v>
                </c:pt>
                <c:pt idx="32">
                  <c:v>1.5936373177094201</c:v>
                </c:pt>
                <c:pt idx="33">
                  <c:v>1.5671579405787901</c:v>
                </c:pt>
                <c:pt idx="34">
                  <c:v>1.54290580726025</c:v>
                </c:pt>
                <c:pt idx="35">
                  <c:v>1.5208809177537901</c:v>
                </c:pt>
                <c:pt idx="36">
                  <c:v>1.50108327205942</c:v>
                </c:pt>
                <c:pt idx="37">
                  <c:v>1.4835128701771401</c:v>
                </c:pt>
                <c:pt idx="38">
                  <c:v>1.4681697121069399</c:v>
                </c:pt>
                <c:pt idx="39">
                  <c:v>1.45505379784883</c:v>
                </c:pt>
                <c:pt idx="40">
                  <c:v>1.44416512740281</c:v>
                </c:pt>
                <c:pt idx="41">
                  <c:v>1.44416512740281</c:v>
                </c:pt>
                <c:pt idx="42">
                  <c:v>1.44450319159379</c:v>
                </c:pt>
                <c:pt idx="43">
                  <c:v>1.4422409129661999</c:v>
                </c:pt>
                <c:pt idx="44">
                  <c:v>1.4373782915200199</c:v>
                </c:pt>
                <c:pt idx="45">
                  <c:v>1.42991532725526</c:v>
                </c:pt>
                <c:pt idx="46">
                  <c:v>1.41985202017192</c:v>
                </c:pt>
                <c:pt idx="47">
                  <c:v>1.4071883702699901</c:v>
                </c:pt>
                <c:pt idx="48">
                  <c:v>1.3919243775494901</c:v>
                </c:pt>
                <c:pt idx="49">
                  <c:v>1.3740600420104001</c:v>
                </c:pt>
                <c:pt idx="50">
                  <c:v>1.35359536365272</c:v>
                </c:pt>
                <c:pt idx="51">
                  <c:v>1.3305303424764701</c:v>
                </c:pt>
                <c:pt idx="52">
                  <c:v>1.30486497848163</c:v>
                </c:pt>
                <c:pt idx="53">
                  <c:v>1.27659927166821</c:v>
                </c:pt>
                <c:pt idx="54">
                  <c:v>1.2457332220362101</c:v>
                </c:pt>
                <c:pt idx="55">
                  <c:v>1.21226682958562</c:v>
                </c:pt>
                <c:pt idx="56">
                  <c:v>1.1762000943164601</c:v>
                </c:pt>
                <c:pt idx="57">
                  <c:v>1.1375330162287101</c:v>
                </c:pt>
                <c:pt idx="58">
                  <c:v>1.0962655953223699</c:v>
                </c:pt>
                <c:pt idx="59">
                  <c:v>1.05239783159746</c:v>
                </c:pt>
                <c:pt idx="60">
                  <c:v>1.0059297250539601</c:v>
                </c:pt>
                <c:pt idx="61">
                  <c:v>0.95686127569188595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E2C-4355-A546-10EF96BC8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406368"/>
        <c:axId val="145384736"/>
      </c:scatterChart>
      <c:valAx>
        <c:axId val="145406368"/>
        <c:scaling>
          <c:logBase val="10"/>
          <c:orientation val="minMax"/>
          <c:max val="2"/>
          <c:min val="1.0000000000000002E-3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ysClr val="windowText" lastClr="000000"/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>
                    <a:solidFill>
                      <a:schemeClr val="tx1"/>
                    </a:solidFill>
                    <a:latin typeface="+mn-ea"/>
                    <a:ea typeface="+mn-ea"/>
                  </a:rPr>
                  <a:t>Distance from crack</a:t>
                </a:r>
                <a:r>
                  <a:rPr lang="en-US" altLang="ja-JP" sz="1400" baseline="0">
                    <a:solidFill>
                      <a:schemeClr val="tx1"/>
                    </a:solidFill>
                    <a:latin typeface="+mn-ea"/>
                    <a:ea typeface="+mn-ea"/>
                  </a:rPr>
                  <a:t> tip [mm] (0</a:t>
                </a:r>
                <a:r>
                  <a:rPr lang="ja-JP" altLang="en-US" sz="1400" baseline="0">
                    <a:solidFill>
                      <a:schemeClr val="tx1"/>
                    </a:solidFill>
                    <a:latin typeface="+mn-ea"/>
                    <a:ea typeface="+mn-ea"/>
                  </a:rPr>
                  <a:t>≦</a:t>
                </a:r>
                <a:r>
                  <a:rPr lang="en-US" altLang="ja-JP" sz="1400" baseline="0">
                    <a:solidFill>
                      <a:schemeClr val="tx1"/>
                    </a:solidFill>
                    <a:latin typeface="+mn-ea"/>
                    <a:ea typeface="+mn-ea"/>
                  </a:rPr>
                  <a:t>x</a:t>
                </a:r>
                <a:r>
                  <a:rPr lang="ja-JP" altLang="en-US" sz="1400" baseline="0">
                    <a:solidFill>
                      <a:schemeClr val="tx1"/>
                    </a:solidFill>
                    <a:latin typeface="+mn-ea"/>
                    <a:ea typeface="+mn-ea"/>
                  </a:rPr>
                  <a:t>≦</a:t>
                </a:r>
                <a:r>
                  <a:rPr lang="en-US" altLang="ja-JP" sz="1400" baseline="0">
                    <a:solidFill>
                      <a:schemeClr val="tx1"/>
                    </a:solidFill>
                    <a:latin typeface="+mn-ea"/>
                    <a:ea typeface="+mn-ea"/>
                  </a:rPr>
                  <a:t>2)</a:t>
                </a:r>
                <a:endParaRPr lang="ja-JP" altLang="en-US" sz="1400">
                  <a:solidFill>
                    <a:schemeClr val="tx1"/>
                  </a:solidFill>
                  <a:latin typeface="+mn-ea"/>
                  <a:ea typeface="+mn-ea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5384736"/>
        <c:crosses val="autoZero"/>
        <c:crossBetween val="midCat"/>
      </c:valAx>
      <c:valAx>
        <c:axId val="145384736"/>
        <c:scaling>
          <c:logBase val="10"/>
          <c:orientation val="minMax"/>
          <c:max val="150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ysClr val="windowText" lastClr="000000"/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>
                    <a:solidFill>
                      <a:schemeClr val="tx1"/>
                    </a:solidFill>
                    <a:latin typeface="+mn-ea"/>
                    <a:ea typeface="+mn-ea"/>
                  </a:rPr>
                  <a:t>Stress</a:t>
                </a:r>
                <a:r>
                  <a:rPr lang="en-US" altLang="ja-JP" sz="1400" baseline="0">
                    <a:solidFill>
                      <a:schemeClr val="tx1"/>
                    </a:solidFill>
                    <a:latin typeface="+mn-ea"/>
                    <a:ea typeface="+mn-ea"/>
                  </a:rPr>
                  <a:t> y [MPa]</a:t>
                </a:r>
                <a:endParaRPr lang="ja-JP" altLang="en-US" sz="1400">
                  <a:solidFill>
                    <a:schemeClr val="tx1"/>
                  </a:solidFill>
                  <a:latin typeface="+mn-ea"/>
                  <a:ea typeface="+mn-ea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5406368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8465618770276274"/>
          <c:y val="0.41087856447565602"/>
          <c:w val="0.33387698915257968"/>
          <c:h val="0.31471967045785942"/>
        </c:manualLayout>
      </c:layout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977036098577111"/>
          <c:y val="5.3372511655203979E-2"/>
          <c:w val="0.73784985988816076"/>
          <c:h val="0.69913574276903823"/>
        </c:manualLayout>
      </c:layout>
      <c:scatterChart>
        <c:scatterStyle val="lineMarker"/>
        <c:varyColors val="0"/>
        <c:ser>
          <c:idx val="1"/>
          <c:order val="0"/>
          <c:tx>
            <c:strRef>
              <c:f>'1-3.8Patch_B-spline(比較)'!$AA$2</c:f>
              <c:strCache>
                <c:ptCount val="1"/>
                <c:pt idx="0">
                  <c:v>Degenerate(3ele)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solidFill>
                <a:srgbClr val="E7E6E6">
                  <a:lumMod val="75000"/>
                </a:srgbClr>
              </a:solidFill>
              <a:ln w="9525">
                <a:solidFill>
                  <a:srgbClr val="E7E6E6">
                    <a:lumMod val="75000"/>
                  </a:srgbClr>
                </a:solidFill>
              </a:ln>
              <a:effectLst/>
            </c:spPr>
          </c:marker>
          <c:xVal>
            <c:numRef>
              <c:f>'1-3.8Patch_B-spline(比較)'!$Y$3:$Y$106</c:f>
              <c:numCache>
                <c:formatCode>General</c:formatCode>
                <c:ptCount val="104"/>
                <c:pt idx="0">
                  <c:v>8.3333333333300175E-2</c:v>
                </c:pt>
                <c:pt idx="1">
                  <c:v>0.16666666666660035</c:v>
                </c:pt>
                <c:pt idx="2">
                  <c:v>0.24999999999990052</c:v>
                </c:pt>
                <c:pt idx="3">
                  <c:v>0.33333333333330017</c:v>
                </c:pt>
                <c:pt idx="4">
                  <c:v>0.41666666666660035</c:v>
                </c:pt>
                <c:pt idx="5">
                  <c:v>0.49999999999990052</c:v>
                </c:pt>
                <c:pt idx="6">
                  <c:v>0.58333333333330017</c:v>
                </c:pt>
                <c:pt idx="7">
                  <c:v>0.66666666666660035</c:v>
                </c:pt>
                <c:pt idx="8">
                  <c:v>0.74999999999990052</c:v>
                </c:pt>
                <c:pt idx="9">
                  <c:v>0.8333333333332007</c:v>
                </c:pt>
                <c:pt idx="10">
                  <c:v>0.91666666666660035</c:v>
                </c:pt>
                <c:pt idx="11">
                  <c:v>0.99999999999990052</c:v>
                </c:pt>
                <c:pt idx="12">
                  <c:v>1.0833333333332007</c:v>
                </c:pt>
                <c:pt idx="13">
                  <c:v>1.1666666666665009</c:v>
                </c:pt>
                <c:pt idx="14">
                  <c:v>1.2499999999999005</c:v>
                </c:pt>
                <c:pt idx="15">
                  <c:v>1.3333333333332007</c:v>
                </c:pt>
                <c:pt idx="16">
                  <c:v>1.4166666666665009</c:v>
                </c:pt>
                <c:pt idx="17">
                  <c:v>1.499999999999801</c:v>
                </c:pt>
                <c:pt idx="18">
                  <c:v>1.5833333333332007</c:v>
                </c:pt>
                <c:pt idx="19">
                  <c:v>1.6666666666665009</c:v>
                </c:pt>
                <c:pt idx="20">
                  <c:v>1.6666666666665009</c:v>
                </c:pt>
                <c:pt idx="21">
                  <c:v>1.749999999999801</c:v>
                </c:pt>
                <c:pt idx="22">
                  <c:v>1.8333333333332007</c:v>
                </c:pt>
                <c:pt idx="23">
                  <c:v>1.9166666666665009</c:v>
                </c:pt>
                <c:pt idx="24">
                  <c:v>1.9999999999999005</c:v>
                </c:pt>
                <c:pt idx="25">
                  <c:v>2.0833333333332007</c:v>
                </c:pt>
                <c:pt idx="26">
                  <c:v>2.1666666666666003</c:v>
                </c:pt>
                <c:pt idx="27">
                  <c:v>2.2499999999999005</c:v>
                </c:pt>
                <c:pt idx="28">
                  <c:v>2.3333333333333002</c:v>
                </c:pt>
                <c:pt idx="29">
                  <c:v>2.4166666666666003</c:v>
                </c:pt>
                <c:pt idx="30">
                  <c:v>2.5</c:v>
                </c:pt>
                <c:pt idx="31">
                  <c:v>2.5833333333333002</c:v>
                </c:pt>
                <c:pt idx="32">
                  <c:v>2.6666666666666003</c:v>
                </c:pt>
                <c:pt idx="33">
                  <c:v>2.75</c:v>
                </c:pt>
                <c:pt idx="34">
                  <c:v>2.8333333333333002</c:v>
                </c:pt>
                <c:pt idx="35">
                  <c:v>2.9166666666666998</c:v>
                </c:pt>
                <c:pt idx="36">
                  <c:v>3</c:v>
                </c:pt>
                <c:pt idx="37">
                  <c:v>3.0833333333333997</c:v>
                </c:pt>
                <c:pt idx="38">
                  <c:v>3.1666666666666998</c:v>
                </c:pt>
                <c:pt idx="39">
                  <c:v>3.2500000000000995</c:v>
                </c:pt>
                <c:pt idx="40">
                  <c:v>3.3333333333333997</c:v>
                </c:pt>
                <c:pt idx="41">
                  <c:v>3.3333333333333997</c:v>
                </c:pt>
                <c:pt idx="42">
                  <c:v>3.4166666666666998</c:v>
                </c:pt>
                <c:pt idx="43">
                  <c:v>3.5000000000000995</c:v>
                </c:pt>
                <c:pt idx="44">
                  <c:v>3.5833333333333997</c:v>
                </c:pt>
                <c:pt idx="45">
                  <c:v>3.6666666666666998</c:v>
                </c:pt>
                <c:pt idx="46">
                  <c:v>3.75</c:v>
                </c:pt>
                <c:pt idx="47">
                  <c:v>3.8333333333333997</c:v>
                </c:pt>
                <c:pt idx="48">
                  <c:v>3.9166666666666998</c:v>
                </c:pt>
                <c:pt idx="49">
                  <c:v>4</c:v>
                </c:pt>
                <c:pt idx="50">
                  <c:v>4.0833333333333002</c:v>
                </c:pt>
                <c:pt idx="51">
                  <c:v>4.1666666666666998</c:v>
                </c:pt>
                <c:pt idx="52">
                  <c:v>4.25</c:v>
                </c:pt>
                <c:pt idx="53">
                  <c:v>4.3333333333333002</c:v>
                </c:pt>
                <c:pt idx="54">
                  <c:v>4.4166666666666998</c:v>
                </c:pt>
                <c:pt idx="55">
                  <c:v>4.5</c:v>
                </c:pt>
                <c:pt idx="56">
                  <c:v>4.5833333333333002</c:v>
                </c:pt>
                <c:pt idx="57">
                  <c:v>4.6666666666666003</c:v>
                </c:pt>
                <c:pt idx="58">
                  <c:v>4.75</c:v>
                </c:pt>
                <c:pt idx="59">
                  <c:v>4.8333333333333002</c:v>
                </c:pt>
                <c:pt idx="60">
                  <c:v>4.9166666666666003</c:v>
                </c:pt>
                <c:pt idx="61">
                  <c:v>5</c:v>
                </c:pt>
                <c:pt idx="62">
                  <c:v>5</c:v>
                </c:pt>
                <c:pt idx="63">
                  <c:v>5.5</c:v>
                </c:pt>
                <c:pt idx="64">
                  <c:v>6</c:v>
                </c:pt>
                <c:pt idx="65">
                  <c:v>6.5</c:v>
                </c:pt>
                <c:pt idx="66">
                  <c:v>7</c:v>
                </c:pt>
                <c:pt idx="67">
                  <c:v>7.5</c:v>
                </c:pt>
                <c:pt idx="68">
                  <c:v>8</c:v>
                </c:pt>
                <c:pt idx="69">
                  <c:v>8.5</c:v>
                </c:pt>
                <c:pt idx="70">
                  <c:v>9</c:v>
                </c:pt>
                <c:pt idx="71">
                  <c:v>9.5</c:v>
                </c:pt>
                <c:pt idx="72">
                  <c:v>10</c:v>
                </c:pt>
                <c:pt idx="73">
                  <c:v>10.5</c:v>
                </c:pt>
                <c:pt idx="74">
                  <c:v>11</c:v>
                </c:pt>
                <c:pt idx="75">
                  <c:v>11.5</c:v>
                </c:pt>
                <c:pt idx="76">
                  <c:v>12</c:v>
                </c:pt>
                <c:pt idx="77">
                  <c:v>12.5</c:v>
                </c:pt>
                <c:pt idx="78">
                  <c:v>13</c:v>
                </c:pt>
                <c:pt idx="79">
                  <c:v>13.5</c:v>
                </c:pt>
                <c:pt idx="80">
                  <c:v>14</c:v>
                </c:pt>
                <c:pt idx="81">
                  <c:v>14.5</c:v>
                </c:pt>
                <c:pt idx="82">
                  <c:v>15</c:v>
                </c:pt>
                <c:pt idx="83">
                  <c:v>15</c:v>
                </c:pt>
                <c:pt idx="84">
                  <c:v>15.5</c:v>
                </c:pt>
                <c:pt idx="85">
                  <c:v>16</c:v>
                </c:pt>
                <c:pt idx="86">
                  <c:v>16.5</c:v>
                </c:pt>
                <c:pt idx="87">
                  <c:v>17</c:v>
                </c:pt>
                <c:pt idx="88">
                  <c:v>17.5</c:v>
                </c:pt>
                <c:pt idx="89">
                  <c:v>18</c:v>
                </c:pt>
                <c:pt idx="90">
                  <c:v>18.5</c:v>
                </c:pt>
                <c:pt idx="91">
                  <c:v>19</c:v>
                </c:pt>
                <c:pt idx="92">
                  <c:v>19.5</c:v>
                </c:pt>
                <c:pt idx="93">
                  <c:v>20</c:v>
                </c:pt>
                <c:pt idx="94">
                  <c:v>20.5</c:v>
                </c:pt>
                <c:pt idx="95">
                  <c:v>21</c:v>
                </c:pt>
                <c:pt idx="96">
                  <c:v>21.5</c:v>
                </c:pt>
                <c:pt idx="97">
                  <c:v>22</c:v>
                </c:pt>
                <c:pt idx="98">
                  <c:v>22.5</c:v>
                </c:pt>
                <c:pt idx="99">
                  <c:v>23</c:v>
                </c:pt>
                <c:pt idx="100">
                  <c:v>23.5</c:v>
                </c:pt>
                <c:pt idx="101">
                  <c:v>24</c:v>
                </c:pt>
                <c:pt idx="102">
                  <c:v>24.5</c:v>
                </c:pt>
                <c:pt idx="103">
                  <c:v>25</c:v>
                </c:pt>
              </c:numCache>
            </c:numRef>
          </c:xVal>
          <c:yVal>
            <c:numRef>
              <c:f>'1-3.8Patch_B-spline(比較)'!$AA$3:$AA$106</c:f>
              <c:numCache>
                <c:formatCode>General</c:formatCode>
                <c:ptCount val="104"/>
                <c:pt idx="0">
                  <c:v>5.1390303822432797</c:v>
                </c:pt>
                <c:pt idx="1">
                  <c:v>5.0402905963429196</c:v>
                </c:pt>
                <c:pt idx="2">
                  <c:v>4.9415508104425703</c:v>
                </c:pt>
                <c:pt idx="3">
                  <c:v>4.8428110245422102</c:v>
                </c:pt>
                <c:pt idx="4">
                  <c:v>4.7440712386418404</c:v>
                </c:pt>
                <c:pt idx="5">
                  <c:v>4.6453314527414804</c:v>
                </c:pt>
                <c:pt idx="6">
                  <c:v>4.5465916668411097</c:v>
                </c:pt>
                <c:pt idx="7">
                  <c:v>4.4478518809407399</c:v>
                </c:pt>
                <c:pt idx="8">
                  <c:v>4.3491120950403799</c:v>
                </c:pt>
                <c:pt idx="9">
                  <c:v>4.2503723091400101</c:v>
                </c:pt>
                <c:pt idx="10">
                  <c:v>4.1516325232396403</c:v>
                </c:pt>
                <c:pt idx="11">
                  <c:v>4.0528927373392696</c:v>
                </c:pt>
                <c:pt idx="12">
                  <c:v>3.95415295143889</c:v>
                </c:pt>
                <c:pt idx="13">
                  <c:v>3.8554131655385202</c:v>
                </c:pt>
                <c:pt idx="14">
                  <c:v>3.75667337963815</c:v>
                </c:pt>
                <c:pt idx="15">
                  <c:v>3.6579335937377699</c:v>
                </c:pt>
                <c:pt idx="16">
                  <c:v>3.5591938078373899</c:v>
                </c:pt>
                <c:pt idx="17">
                  <c:v>3.4604540219370099</c:v>
                </c:pt>
                <c:pt idx="18">
                  <c:v>3.3617142360366299</c:v>
                </c:pt>
                <c:pt idx="19">
                  <c:v>3.2629744501362499</c:v>
                </c:pt>
                <c:pt idx="20">
                  <c:v>3.2629744501362499</c:v>
                </c:pt>
                <c:pt idx="21">
                  <c:v>3.1867210186604198</c:v>
                </c:pt>
                <c:pt idx="22">
                  <c:v>3.1170519850357699</c:v>
                </c:pt>
                <c:pt idx="23">
                  <c:v>3.0531085147599999</c:v>
                </c:pt>
                <c:pt idx="24">
                  <c:v>2.9941749124144801</c:v>
                </c:pt>
                <c:pt idx="25">
                  <c:v>2.9396499938475902</c:v>
                </c:pt>
                <c:pt idx="26">
                  <c:v>2.8890250647771798</c:v>
                </c:pt>
                <c:pt idx="27">
                  <c:v>2.8418667930369699</c:v>
                </c:pt>
                <c:pt idx="28">
                  <c:v>2.7978037510558602</c:v>
                </c:pt>
                <c:pt idx="29">
                  <c:v>2.75651574265189</c:v>
                </c:pt>
                <c:pt idx="30">
                  <c:v>2.71772526446735</c:v>
                </c:pt>
                <c:pt idx="31">
                  <c:v>2.68119062002937</c:v>
                </c:pt>
                <c:pt idx="32">
                  <c:v>2.64670032492422</c:v>
                </c:pt>
                <c:pt idx="33">
                  <c:v>2.6140685292125601</c:v>
                </c:pt>
                <c:pt idx="34">
                  <c:v>2.5831312476537698</c:v>
                </c:pt>
                <c:pt idx="35">
                  <c:v>2.5537432361776302</c:v>
                </c:pt>
                <c:pt idx="36">
                  <c:v>2.5257753889438899</c:v>
                </c:pt>
                <c:pt idx="37">
                  <c:v>2.4991125575004798</c:v>
                </c:pt>
                <c:pt idx="38">
                  <c:v>2.4736517142850101</c:v>
                </c:pt>
                <c:pt idx="39">
                  <c:v>2.4493003986645498</c:v>
                </c:pt>
                <c:pt idx="40">
                  <c:v>2.4259753960694801</c:v>
                </c:pt>
                <c:pt idx="41">
                  <c:v>2.4259753960694801</c:v>
                </c:pt>
                <c:pt idx="42">
                  <c:v>2.40416782573454</c:v>
                </c:pt>
                <c:pt idx="43">
                  <c:v>2.38332139174886</c:v>
                </c:pt>
                <c:pt idx="44">
                  <c:v>2.3633690380880799</c:v>
                </c:pt>
                <c:pt idx="45">
                  <c:v>2.34424980473004</c:v>
                </c:pt>
                <c:pt idx="46">
                  <c:v>2.3259081503212302</c:v>
                </c:pt>
                <c:pt idx="47">
                  <c:v>2.3082933631910301</c:v>
                </c:pt>
                <c:pt idx="48">
                  <c:v>2.2913590475557202</c:v>
                </c:pt>
                <c:pt idx="49">
                  <c:v>2.27506267394687</c:v>
                </c:pt>
                <c:pt idx="50">
                  <c:v>2.2593651846893699</c:v>
                </c:pt>
                <c:pt idx="51">
                  <c:v>2.2442306467221602</c:v>
                </c:pt>
                <c:pt idx="52">
                  <c:v>2.2296259452634501</c:v>
                </c:pt>
                <c:pt idx="53">
                  <c:v>2.2155205128223598</c:v>
                </c:pt>
                <c:pt idx="54">
                  <c:v>2.2018860888884699</c:v>
                </c:pt>
                <c:pt idx="55">
                  <c:v>2.1886965063224801</c:v>
                </c:pt>
                <c:pt idx="56">
                  <c:v>2.1759275010497801</c:v>
                </c:pt>
                <c:pt idx="57">
                  <c:v>2.16355654214395</c:v>
                </c:pt>
                <c:pt idx="58">
                  <c:v>2.1515626797962</c:v>
                </c:pt>
                <c:pt idx="59">
                  <c:v>2.1399264090121601</c:v>
                </c:pt>
                <c:pt idx="60">
                  <c:v>2.1286295471699299</c:v>
                </c:pt>
                <c:pt idx="61">
                  <c:v>2.1176551238224199</c:v>
                </c:pt>
                <c:pt idx="62">
                  <c:v>2.0777029520023702</c:v>
                </c:pt>
                <c:pt idx="63">
                  <c:v>2.0229204492109001</c:v>
                </c:pt>
                <c:pt idx="64">
                  <c:v>1.97053315576034</c:v>
                </c:pt>
                <c:pt idx="65">
                  <c:v>1.9205410716506699</c:v>
                </c:pt>
                <c:pt idx="66">
                  <c:v>1.8729441968819001</c:v>
                </c:pt>
                <c:pt idx="67">
                  <c:v>1.8277425314540301</c:v>
                </c:pt>
                <c:pt idx="68">
                  <c:v>1.78493607536706</c:v>
                </c:pt>
                <c:pt idx="69">
                  <c:v>1.74452482862098</c:v>
                </c:pt>
                <c:pt idx="70">
                  <c:v>1.7065087912157999</c:v>
                </c:pt>
                <c:pt idx="71">
                  <c:v>1.6708879631515301</c:v>
                </c:pt>
                <c:pt idx="72">
                  <c:v>1.63766234442815</c:v>
                </c:pt>
                <c:pt idx="73">
                  <c:v>1.6068319350456599</c:v>
                </c:pt>
                <c:pt idx="74">
                  <c:v>1.57839673500408</c:v>
                </c:pt>
                <c:pt idx="75">
                  <c:v>1.5523567443033901</c:v>
                </c:pt>
                <c:pt idx="76">
                  <c:v>1.5287119629436099</c:v>
                </c:pt>
                <c:pt idx="77">
                  <c:v>1.50746239092472</c:v>
                </c:pt>
                <c:pt idx="78">
                  <c:v>1.48860802824673</c:v>
                </c:pt>
                <c:pt idx="79">
                  <c:v>1.4721488749096301</c:v>
                </c:pt>
                <c:pt idx="80">
                  <c:v>1.45808493091344</c:v>
                </c:pt>
                <c:pt idx="81">
                  <c:v>1.4464161962581401</c:v>
                </c:pt>
                <c:pt idx="82">
                  <c:v>1.43714267094374</c:v>
                </c:pt>
                <c:pt idx="83">
                  <c:v>1.43714267094374</c:v>
                </c:pt>
                <c:pt idx="84">
                  <c:v>1.43799924285547</c:v>
                </c:pt>
                <c:pt idx="85">
                  <c:v>1.43621783512954</c:v>
                </c:pt>
                <c:pt idx="86">
                  <c:v>1.43179844776596</c:v>
                </c:pt>
                <c:pt idx="87">
                  <c:v>1.4247410807647201</c:v>
                </c:pt>
                <c:pt idx="88">
                  <c:v>1.41504573412583</c:v>
                </c:pt>
                <c:pt idx="89">
                  <c:v>1.4027124078492801</c:v>
                </c:pt>
                <c:pt idx="90">
                  <c:v>1.3877411019350701</c:v>
                </c:pt>
                <c:pt idx="91">
                  <c:v>1.3701318163832099</c:v>
                </c:pt>
                <c:pt idx="92">
                  <c:v>1.3498845511937001</c:v>
                </c:pt>
                <c:pt idx="93">
                  <c:v>1.32699930636652</c:v>
                </c:pt>
                <c:pt idx="94">
                  <c:v>1.3014760819016999</c:v>
                </c:pt>
                <c:pt idx="95">
                  <c:v>1.27331487779921</c:v>
                </c:pt>
                <c:pt idx="96">
                  <c:v>1.24251569405907</c:v>
                </c:pt>
                <c:pt idx="97">
                  <c:v>1.2090785306812799</c:v>
                </c:pt>
                <c:pt idx="98">
                  <c:v>1.1730033876658299</c:v>
                </c:pt>
                <c:pt idx="99">
                  <c:v>1.13429026501272</c:v>
                </c:pt>
                <c:pt idx="100">
                  <c:v>1.09293916272196</c:v>
                </c:pt>
                <c:pt idx="101">
                  <c:v>1.0489500807935499</c:v>
                </c:pt>
                <c:pt idx="102">
                  <c:v>1.0023230192274699</c:v>
                </c:pt>
                <c:pt idx="103">
                  <c:v>0.95305797802375103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C2-417F-B40F-8D448480BA22}"/>
            </c:ext>
          </c:extLst>
        </c:ser>
        <c:ser>
          <c:idx val="0"/>
          <c:order val="1"/>
          <c:tx>
            <c:strRef>
              <c:f>'1-3.8Patch_B-spline(比較)'!$BW$2</c:f>
              <c:strCache>
                <c:ptCount val="1"/>
                <c:pt idx="0">
                  <c:v>in entire patch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'1-3.8Patch_B-spline(比較)'!$BU$3:$BU$106</c:f>
              <c:numCache>
                <c:formatCode>General</c:formatCode>
                <c:ptCount val="104"/>
                <c:pt idx="0">
                  <c:v>1.3888888888011763E-3</c:v>
                </c:pt>
                <c:pt idx="1">
                  <c:v>5.5555555554995806E-3</c:v>
                </c:pt>
                <c:pt idx="2">
                  <c:v>1.2499999999899813E-2</c:v>
                </c:pt>
                <c:pt idx="3">
                  <c:v>2.2222222222200827E-2</c:v>
                </c:pt>
                <c:pt idx="4">
                  <c:v>3.4722222222200116E-2</c:v>
                </c:pt>
                <c:pt idx="5">
                  <c:v>4.9999999999901235E-2</c:v>
                </c:pt>
                <c:pt idx="6">
                  <c:v>6.8055555555499581E-2</c:v>
                </c:pt>
                <c:pt idx="7">
                  <c:v>8.8888888888799755E-2</c:v>
                </c:pt>
                <c:pt idx="8">
                  <c:v>0.11249999999990123</c:v>
                </c:pt>
                <c:pt idx="9">
                  <c:v>0.13888888888880047</c:v>
                </c:pt>
                <c:pt idx="10">
                  <c:v>0.168055555555501</c:v>
                </c:pt>
                <c:pt idx="11">
                  <c:v>0.19999999999989981</c:v>
                </c:pt>
                <c:pt idx="12">
                  <c:v>0.23472222222209993</c:v>
                </c:pt>
                <c:pt idx="13">
                  <c:v>0.27222222222210135</c:v>
                </c:pt>
                <c:pt idx="14">
                  <c:v>0.31249999999990052</c:v>
                </c:pt>
                <c:pt idx="15">
                  <c:v>0.35555555555540153</c:v>
                </c:pt>
                <c:pt idx="16">
                  <c:v>0.40138888888879976</c:v>
                </c:pt>
                <c:pt idx="17">
                  <c:v>0.44999999999989981</c:v>
                </c:pt>
                <c:pt idx="18">
                  <c:v>0.50138888888880118</c:v>
                </c:pt>
                <c:pt idx="19">
                  <c:v>0.55555555555540082</c:v>
                </c:pt>
                <c:pt idx="20">
                  <c:v>0.55555555555540082</c:v>
                </c:pt>
                <c:pt idx="21">
                  <c:v>0.61249999999990123</c:v>
                </c:pt>
                <c:pt idx="22">
                  <c:v>0.67222222222209993</c:v>
                </c:pt>
                <c:pt idx="23">
                  <c:v>0.73472222222209993</c:v>
                </c:pt>
                <c:pt idx="24">
                  <c:v>0.79999999999990123</c:v>
                </c:pt>
                <c:pt idx="25">
                  <c:v>0.86805555555550029</c:v>
                </c:pt>
                <c:pt idx="26">
                  <c:v>0.93888888888880118</c:v>
                </c:pt>
                <c:pt idx="27">
                  <c:v>1.0124999999998998</c:v>
                </c:pt>
                <c:pt idx="28">
                  <c:v>1.0888888888887998</c:v>
                </c:pt>
                <c:pt idx="29">
                  <c:v>1.168055555555501</c:v>
                </c:pt>
                <c:pt idx="30">
                  <c:v>1.25</c:v>
                </c:pt>
                <c:pt idx="31">
                  <c:v>1.3347222222222008</c:v>
                </c:pt>
                <c:pt idx="32">
                  <c:v>1.4222222222221994</c:v>
                </c:pt>
                <c:pt idx="33">
                  <c:v>1.5124999999999993</c:v>
                </c:pt>
                <c:pt idx="34">
                  <c:v>1.6055555555556005</c:v>
                </c:pt>
                <c:pt idx="35">
                  <c:v>1.7013888888888999</c:v>
                </c:pt>
                <c:pt idx="36">
                  <c:v>1.8000000000000007</c:v>
                </c:pt>
                <c:pt idx="37">
                  <c:v>1.9013888888888992</c:v>
                </c:pt>
                <c:pt idx="38">
                  <c:v>2.0055555555555991</c:v>
                </c:pt>
                <c:pt idx="39">
                  <c:v>2.1125000000001002</c:v>
                </c:pt>
                <c:pt idx="40">
                  <c:v>2.2222222222222996</c:v>
                </c:pt>
                <c:pt idx="41">
                  <c:v>2.2222222222222996</c:v>
                </c:pt>
                <c:pt idx="42">
                  <c:v>2.3347222222223003</c:v>
                </c:pt>
                <c:pt idx="43">
                  <c:v>2.4500000000000988</c:v>
                </c:pt>
                <c:pt idx="44">
                  <c:v>2.5680555555555991</c:v>
                </c:pt>
                <c:pt idx="45">
                  <c:v>2.6888888888889007</c:v>
                </c:pt>
                <c:pt idx="46">
                  <c:v>2.8125</c:v>
                </c:pt>
                <c:pt idx="47">
                  <c:v>2.9388888888889007</c:v>
                </c:pt>
                <c:pt idx="48">
                  <c:v>3.0680555555555991</c:v>
                </c:pt>
                <c:pt idx="49">
                  <c:v>3.1999999999999993</c:v>
                </c:pt>
                <c:pt idx="50">
                  <c:v>3.3347222222222008</c:v>
                </c:pt>
                <c:pt idx="51">
                  <c:v>3.4722222222222001</c:v>
                </c:pt>
                <c:pt idx="52">
                  <c:v>3.6125000000000007</c:v>
                </c:pt>
                <c:pt idx="53">
                  <c:v>3.7555555555554996</c:v>
                </c:pt>
                <c:pt idx="54">
                  <c:v>3.9013888888887998</c:v>
                </c:pt>
                <c:pt idx="55">
                  <c:v>4.0499999999999012</c:v>
                </c:pt>
                <c:pt idx="56">
                  <c:v>4.2013888888888005</c:v>
                </c:pt>
                <c:pt idx="57">
                  <c:v>4.355555555555501</c:v>
                </c:pt>
                <c:pt idx="58">
                  <c:v>4.5124999999998998</c:v>
                </c:pt>
                <c:pt idx="59">
                  <c:v>4.6722222222221994</c:v>
                </c:pt>
                <c:pt idx="60">
                  <c:v>4.8347222222222008</c:v>
                </c:pt>
                <c:pt idx="61">
                  <c:v>5</c:v>
                </c:pt>
                <c:pt idx="62">
                  <c:v>5</c:v>
                </c:pt>
                <c:pt idx="63">
                  <c:v>5.5</c:v>
                </c:pt>
                <c:pt idx="64">
                  <c:v>6</c:v>
                </c:pt>
                <c:pt idx="65">
                  <c:v>6.5</c:v>
                </c:pt>
                <c:pt idx="66">
                  <c:v>7</c:v>
                </c:pt>
                <c:pt idx="67">
                  <c:v>7.5</c:v>
                </c:pt>
                <c:pt idx="68">
                  <c:v>8</c:v>
                </c:pt>
                <c:pt idx="69">
                  <c:v>8.5</c:v>
                </c:pt>
                <c:pt idx="70">
                  <c:v>9</c:v>
                </c:pt>
                <c:pt idx="71">
                  <c:v>9.5</c:v>
                </c:pt>
                <c:pt idx="72">
                  <c:v>10</c:v>
                </c:pt>
                <c:pt idx="73">
                  <c:v>10.5</c:v>
                </c:pt>
                <c:pt idx="74">
                  <c:v>11</c:v>
                </c:pt>
                <c:pt idx="75">
                  <c:v>11.5</c:v>
                </c:pt>
                <c:pt idx="76">
                  <c:v>12</c:v>
                </c:pt>
                <c:pt idx="77">
                  <c:v>12.5</c:v>
                </c:pt>
                <c:pt idx="78">
                  <c:v>13</c:v>
                </c:pt>
                <c:pt idx="79">
                  <c:v>13.5</c:v>
                </c:pt>
                <c:pt idx="80">
                  <c:v>14</c:v>
                </c:pt>
                <c:pt idx="81">
                  <c:v>14.5</c:v>
                </c:pt>
                <c:pt idx="82">
                  <c:v>15</c:v>
                </c:pt>
                <c:pt idx="83">
                  <c:v>15</c:v>
                </c:pt>
                <c:pt idx="84">
                  <c:v>15.5</c:v>
                </c:pt>
                <c:pt idx="85">
                  <c:v>16</c:v>
                </c:pt>
                <c:pt idx="86">
                  <c:v>16.5</c:v>
                </c:pt>
                <c:pt idx="87">
                  <c:v>17</c:v>
                </c:pt>
                <c:pt idx="88">
                  <c:v>17.5</c:v>
                </c:pt>
                <c:pt idx="89">
                  <c:v>18</c:v>
                </c:pt>
                <c:pt idx="90">
                  <c:v>18.5</c:v>
                </c:pt>
                <c:pt idx="91">
                  <c:v>19</c:v>
                </c:pt>
                <c:pt idx="92">
                  <c:v>19.5</c:v>
                </c:pt>
                <c:pt idx="93">
                  <c:v>20</c:v>
                </c:pt>
                <c:pt idx="94">
                  <c:v>20.5</c:v>
                </c:pt>
                <c:pt idx="95">
                  <c:v>21</c:v>
                </c:pt>
                <c:pt idx="96">
                  <c:v>21.5</c:v>
                </c:pt>
                <c:pt idx="97">
                  <c:v>22</c:v>
                </c:pt>
                <c:pt idx="98">
                  <c:v>22.5</c:v>
                </c:pt>
                <c:pt idx="99">
                  <c:v>23</c:v>
                </c:pt>
                <c:pt idx="100">
                  <c:v>23.5</c:v>
                </c:pt>
                <c:pt idx="101">
                  <c:v>24</c:v>
                </c:pt>
                <c:pt idx="102">
                  <c:v>24.5</c:v>
                </c:pt>
                <c:pt idx="103">
                  <c:v>25</c:v>
                </c:pt>
              </c:numCache>
            </c:numRef>
          </c:xVal>
          <c:yVal>
            <c:numRef>
              <c:f>'1-3.8Patch_B-spline(比較)'!$BW$3:$BW$106</c:f>
              <c:numCache>
                <c:formatCode>General</c:formatCode>
                <c:ptCount val="104"/>
                <c:pt idx="0">
                  <c:v>106.302943799476</c:v>
                </c:pt>
                <c:pt idx="1">
                  <c:v>53.260810961078299</c:v>
                </c:pt>
                <c:pt idx="2">
                  <c:v>35.5801000149484</c:v>
                </c:pt>
                <c:pt idx="3">
                  <c:v>26.739744541882299</c:v>
                </c:pt>
                <c:pt idx="4">
                  <c:v>21.4355312580423</c:v>
                </c:pt>
                <c:pt idx="5">
                  <c:v>17.899389068816099</c:v>
                </c:pt>
                <c:pt idx="6">
                  <c:v>15.3735732193686</c:v>
                </c:pt>
                <c:pt idx="7">
                  <c:v>13.479211332283001</c:v>
                </c:pt>
                <c:pt idx="8">
                  <c:v>12.005818753438801</c:v>
                </c:pt>
                <c:pt idx="9">
                  <c:v>10.827104690363299</c:v>
                </c:pt>
                <c:pt idx="10">
                  <c:v>9.8627022751198101</c:v>
                </c:pt>
                <c:pt idx="11">
                  <c:v>9.0590335957501793</c:v>
                </c:pt>
                <c:pt idx="12">
                  <c:v>8.37900625166818</c:v>
                </c:pt>
                <c:pt idx="13">
                  <c:v>7.7961256710264797</c:v>
                </c:pt>
                <c:pt idx="14">
                  <c:v>7.2909625011370096</c:v>
                </c:pt>
                <c:pt idx="15">
                  <c:v>6.8489447274837101</c:v>
                </c:pt>
                <c:pt idx="16">
                  <c:v>6.4589290448484604</c:v>
                </c:pt>
                <c:pt idx="17">
                  <c:v>6.1122484380615596</c:v>
                </c:pt>
                <c:pt idx="18">
                  <c:v>5.8020605267259198</c:v>
                </c:pt>
                <c:pt idx="19">
                  <c:v>5.5228914065238399</c:v>
                </c:pt>
                <c:pt idx="20">
                  <c:v>5.5228914065238399</c:v>
                </c:pt>
                <c:pt idx="21">
                  <c:v>5.2745735948265597</c:v>
                </c:pt>
                <c:pt idx="22">
                  <c:v>5.0491373752359898</c:v>
                </c:pt>
                <c:pt idx="23">
                  <c:v>4.8435598591618998</c:v>
                </c:pt>
                <c:pt idx="24">
                  <c:v>4.6553280954267597</c:v>
                </c:pt>
                <c:pt idx="25">
                  <c:v>4.4823359072347202</c:v>
                </c:pt>
                <c:pt idx="26">
                  <c:v>4.3228047968406997</c:v>
                </c:pt>
                <c:pt idx="27">
                  <c:v>4.17522261302285</c:v>
                </c:pt>
                <c:pt idx="28">
                  <c:v>4.0382954958032302</c:v>
                </c:pt>
                <c:pt idx="29">
                  <c:v>3.9109098622027698</c:v>
                </c:pt>
                <c:pt idx="30">
                  <c:v>3.7921020678911699</c:v>
                </c:pt>
                <c:pt idx="31">
                  <c:v>3.6810339955029199</c:v>
                </c:pt>
                <c:pt idx="32">
                  <c:v>3.57697326156375</c:v>
                </c:pt>
                <c:pt idx="33">
                  <c:v>3.4792770538025599</c:v>
                </c:pt>
                <c:pt idx="34">
                  <c:v>3.3873788450929201</c:v>
                </c:pt>
                <c:pt idx="35">
                  <c:v>3.3007774039596498</c:v>
                </c:pt>
                <c:pt idx="36">
                  <c:v>3.2190276515126999</c:v>
                </c:pt>
                <c:pt idx="37">
                  <c:v>3.1417330127517</c:v>
                </c:pt>
                <c:pt idx="38">
                  <c:v>3.0685389848617799</c:v>
                </c:pt>
                <c:pt idx="39">
                  <c:v>2.9991277024394898</c:v>
                </c:pt>
                <c:pt idx="40">
                  <c:v>2.9332133239170401</c:v>
                </c:pt>
                <c:pt idx="41">
                  <c:v>2.9332133239170401</c:v>
                </c:pt>
                <c:pt idx="42">
                  <c:v>2.8727232735124999</c:v>
                </c:pt>
                <c:pt idx="43">
                  <c:v>2.8156032914665601</c:v>
                </c:pt>
                <c:pt idx="44">
                  <c:v>2.7615848936640202</c:v>
                </c:pt>
                <c:pt idx="45">
                  <c:v>2.7104269677106401</c:v>
                </c:pt>
                <c:pt idx="46">
                  <c:v>2.6619124096079401</c:v>
                </c:pt>
                <c:pt idx="47">
                  <c:v>2.6158452402124901</c:v>
                </c:pt>
                <c:pt idx="48">
                  <c:v>2.5720481240327802</c:v>
                </c:pt>
                <c:pt idx="49">
                  <c:v>2.5303602268022898</c:v>
                </c:pt>
                <c:pt idx="50">
                  <c:v>2.49063535942599</c:v>
                </c:pt>
                <c:pt idx="51">
                  <c:v>2.4527403649105399</c:v>
                </c:pt>
                <c:pt idx="52">
                  <c:v>2.4165537122015301</c:v>
                </c:pt>
                <c:pt idx="53">
                  <c:v>2.3819642668126</c:v>
                </c:pt>
                <c:pt idx="54">
                  <c:v>2.3488702130123298</c:v>
                </c:pt>
                <c:pt idx="55">
                  <c:v>2.3171781063467898</c:v>
                </c:pt>
                <c:pt idx="56">
                  <c:v>2.2868020385877998</c:v>
                </c:pt>
                <c:pt idx="57">
                  <c:v>2.25766289994076</c:v>
                </c:pt>
                <c:pt idx="58">
                  <c:v>2.2296877256280698</c:v>
                </c:pt>
                <c:pt idx="59">
                  <c:v>2.2028091158686798</c:v>
                </c:pt>
                <c:pt idx="60">
                  <c:v>2.17696471986905</c:v>
                </c:pt>
                <c:pt idx="61">
                  <c:v>2.1520967757809202</c:v>
                </c:pt>
                <c:pt idx="62">
                  <c:v>2.1095016354182401</c:v>
                </c:pt>
                <c:pt idx="63">
                  <c:v>2.0521321027974802</c:v>
                </c:pt>
                <c:pt idx="64">
                  <c:v>1.9972901639954499</c:v>
                </c:pt>
                <c:pt idx="65">
                  <c:v>1.94497581901216</c:v>
                </c:pt>
                <c:pt idx="66">
                  <c:v>1.89518906784763</c:v>
                </c:pt>
                <c:pt idx="67">
                  <c:v>1.8479299105018301</c:v>
                </c:pt>
                <c:pt idx="68">
                  <c:v>1.8031983469747701</c:v>
                </c:pt>
                <c:pt idx="69">
                  <c:v>1.76099437726646</c:v>
                </c:pt>
                <c:pt idx="70">
                  <c:v>1.7213180013768901</c:v>
                </c:pt>
                <c:pt idx="71">
                  <c:v>1.68416921930607</c:v>
                </c:pt>
                <c:pt idx="72">
                  <c:v>1.6495480310539801</c:v>
                </c:pt>
                <c:pt idx="73">
                  <c:v>1.61745443662064</c:v>
                </c:pt>
                <c:pt idx="74">
                  <c:v>1.5878884360060499</c:v>
                </c:pt>
                <c:pt idx="75">
                  <c:v>1.5608500292101899</c:v>
                </c:pt>
                <c:pt idx="76">
                  <c:v>1.53633921623308</c:v>
                </c:pt>
                <c:pt idx="77">
                  <c:v>1.51435599707471</c:v>
                </c:pt>
                <c:pt idx="78">
                  <c:v>1.4949003717350799</c:v>
                </c:pt>
                <c:pt idx="79">
                  <c:v>1.4779723402142</c:v>
                </c:pt>
                <c:pt idx="80">
                  <c:v>1.4635719025120599</c:v>
                </c:pt>
                <c:pt idx="81">
                  <c:v>1.45169905862866</c:v>
                </c:pt>
                <c:pt idx="82">
                  <c:v>1.44235380856401</c:v>
                </c:pt>
                <c:pt idx="83">
                  <c:v>1.44235380856401</c:v>
                </c:pt>
                <c:pt idx="84">
                  <c:v>1.44346022375732</c:v>
                </c:pt>
                <c:pt idx="85">
                  <c:v>1.4418729434789199</c:v>
                </c:pt>
                <c:pt idx="86">
                  <c:v>1.43759196772881</c:v>
                </c:pt>
                <c:pt idx="87">
                  <c:v>1.4306172965070001</c:v>
                </c:pt>
                <c:pt idx="88">
                  <c:v>1.4209489298134801</c:v>
                </c:pt>
                <c:pt idx="89">
                  <c:v>1.40858686764826</c:v>
                </c:pt>
                <c:pt idx="90">
                  <c:v>1.3935311100113299</c:v>
                </c:pt>
                <c:pt idx="91">
                  <c:v>1.3757816569026899</c:v>
                </c:pt>
                <c:pt idx="92">
                  <c:v>1.3553385083223499</c:v>
                </c:pt>
                <c:pt idx="93">
                  <c:v>1.3322016642703001</c:v>
                </c:pt>
                <c:pt idx="94">
                  <c:v>1.3063711247465399</c:v>
                </c:pt>
                <c:pt idx="95">
                  <c:v>1.27784688975108</c:v>
                </c:pt>
                <c:pt idx="96">
                  <c:v>1.2466289592839099</c:v>
                </c:pt>
                <c:pt idx="97">
                  <c:v>1.2127173333450301</c:v>
                </c:pt>
                <c:pt idx="98">
                  <c:v>1.1761120119344499</c:v>
                </c:pt>
                <c:pt idx="99">
                  <c:v>1.1368129950521499</c:v>
                </c:pt>
                <c:pt idx="100">
                  <c:v>1.0948202826981599</c:v>
                </c:pt>
                <c:pt idx="101">
                  <c:v>1.05013387487246</c:v>
                </c:pt>
                <c:pt idx="102">
                  <c:v>1.0027537715750501</c:v>
                </c:pt>
                <c:pt idx="103">
                  <c:v>0.95267997280593497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8C2-417F-B40F-8D448480BA22}"/>
            </c:ext>
          </c:extLst>
        </c:ser>
        <c:ser>
          <c:idx val="3"/>
          <c:order val="2"/>
          <c:tx>
            <c:strRef>
              <c:f>'1-3.8Patch_B-spline(比較)'!$CI$2</c:f>
              <c:strCache>
                <c:ptCount val="1"/>
                <c:pt idx="0">
                  <c:v>in the two elements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'1-3.8Patch_B-spline(比較)'!$CG$3:$CG$106</c:f>
              <c:numCache>
                <c:formatCode>General</c:formatCode>
                <c:ptCount val="104"/>
                <c:pt idx="0">
                  <c:v>1.5624999999985789E-3</c:v>
                </c:pt>
                <c:pt idx="1">
                  <c:v>6.2499999998983924E-3</c:v>
                </c:pt>
                <c:pt idx="2">
                  <c:v>1.4062499999898392E-2</c:v>
                </c:pt>
                <c:pt idx="3">
                  <c:v>2.4999999999899103E-2</c:v>
                </c:pt>
                <c:pt idx="4">
                  <c:v>3.9062499999900524E-2</c:v>
                </c:pt>
                <c:pt idx="5">
                  <c:v>5.6249999999899103E-2</c:v>
                </c:pt>
                <c:pt idx="6">
                  <c:v>7.6562499999898392E-2</c:v>
                </c:pt>
                <c:pt idx="7">
                  <c:v>9.9999999999898392E-2</c:v>
                </c:pt>
                <c:pt idx="8">
                  <c:v>0.1265624999998991</c:v>
                </c:pt>
                <c:pt idx="9">
                  <c:v>0.15624999999990052</c:v>
                </c:pt>
                <c:pt idx="10">
                  <c:v>0.1890624999998991</c:v>
                </c:pt>
                <c:pt idx="11">
                  <c:v>0.22499999999989839</c:v>
                </c:pt>
                <c:pt idx="12">
                  <c:v>0.26406249999989839</c:v>
                </c:pt>
                <c:pt idx="13">
                  <c:v>0.3062499999998991</c:v>
                </c:pt>
                <c:pt idx="14">
                  <c:v>0.35156249999990052</c:v>
                </c:pt>
                <c:pt idx="15">
                  <c:v>0.3999999999998991</c:v>
                </c:pt>
                <c:pt idx="16">
                  <c:v>0.45156249999989839</c:v>
                </c:pt>
                <c:pt idx="17">
                  <c:v>0.50624999999989839</c:v>
                </c:pt>
                <c:pt idx="18">
                  <c:v>0.5640624999998991</c:v>
                </c:pt>
                <c:pt idx="19">
                  <c:v>0.62499999999990052</c:v>
                </c:pt>
                <c:pt idx="20">
                  <c:v>0.62499999999990052</c:v>
                </c:pt>
                <c:pt idx="21">
                  <c:v>0.6890624999998991</c:v>
                </c:pt>
                <c:pt idx="22">
                  <c:v>0.75624999999989839</c:v>
                </c:pt>
                <c:pt idx="23">
                  <c:v>0.82656249999989839</c:v>
                </c:pt>
                <c:pt idx="24">
                  <c:v>0.8999999999998991</c:v>
                </c:pt>
                <c:pt idx="25">
                  <c:v>0.97656249999990052</c:v>
                </c:pt>
                <c:pt idx="26">
                  <c:v>1.0562499999998991</c:v>
                </c:pt>
                <c:pt idx="27">
                  <c:v>1.1390624999998984</c:v>
                </c:pt>
                <c:pt idx="28">
                  <c:v>1.2249999999998984</c:v>
                </c:pt>
                <c:pt idx="29">
                  <c:v>1.3140624999999986</c:v>
                </c:pt>
                <c:pt idx="30">
                  <c:v>1.40625</c:v>
                </c:pt>
                <c:pt idx="31">
                  <c:v>1.5015624999999986</c:v>
                </c:pt>
                <c:pt idx="32">
                  <c:v>1.6000000000000014</c:v>
                </c:pt>
                <c:pt idx="33">
                  <c:v>1.7015625000000014</c:v>
                </c:pt>
                <c:pt idx="34">
                  <c:v>1.8062499999999986</c:v>
                </c:pt>
                <c:pt idx="35">
                  <c:v>1.9140625000000995</c:v>
                </c:pt>
                <c:pt idx="36">
                  <c:v>2.0250000000001016</c:v>
                </c:pt>
                <c:pt idx="37">
                  <c:v>2.1390625000001009</c:v>
                </c:pt>
                <c:pt idx="38">
                  <c:v>2.2562500000001009</c:v>
                </c:pt>
                <c:pt idx="39">
                  <c:v>2.3765625000001016</c:v>
                </c:pt>
                <c:pt idx="40">
                  <c:v>2.5000000000000995</c:v>
                </c:pt>
                <c:pt idx="41">
                  <c:v>2.5000000000000995</c:v>
                </c:pt>
                <c:pt idx="42">
                  <c:v>2.6250000000000995</c:v>
                </c:pt>
                <c:pt idx="43">
                  <c:v>2.7500000000000995</c:v>
                </c:pt>
                <c:pt idx="44">
                  <c:v>2.8750000000000995</c:v>
                </c:pt>
                <c:pt idx="45">
                  <c:v>3.0000000000000995</c:v>
                </c:pt>
                <c:pt idx="46">
                  <c:v>3.1250000000000995</c:v>
                </c:pt>
                <c:pt idx="47">
                  <c:v>3.25</c:v>
                </c:pt>
                <c:pt idx="48">
                  <c:v>3.375</c:v>
                </c:pt>
                <c:pt idx="49">
                  <c:v>3.5</c:v>
                </c:pt>
                <c:pt idx="50">
                  <c:v>3.625</c:v>
                </c:pt>
                <c:pt idx="51">
                  <c:v>3.75</c:v>
                </c:pt>
                <c:pt idx="52">
                  <c:v>3.875</c:v>
                </c:pt>
                <c:pt idx="53">
                  <c:v>4</c:v>
                </c:pt>
                <c:pt idx="54">
                  <c:v>4.125</c:v>
                </c:pt>
                <c:pt idx="55">
                  <c:v>4.25</c:v>
                </c:pt>
                <c:pt idx="56">
                  <c:v>4.375</c:v>
                </c:pt>
                <c:pt idx="57">
                  <c:v>4.5</c:v>
                </c:pt>
                <c:pt idx="58">
                  <c:v>4.625</c:v>
                </c:pt>
                <c:pt idx="59">
                  <c:v>4.75</c:v>
                </c:pt>
                <c:pt idx="60">
                  <c:v>4.875</c:v>
                </c:pt>
                <c:pt idx="61">
                  <c:v>5</c:v>
                </c:pt>
                <c:pt idx="62">
                  <c:v>5</c:v>
                </c:pt>
                <c:pt idx="63">
                  <c:v>5.5</c:v>
                </c:pt>
                <c:pt idx="64">
                  <c:v>6</c:v>
                </c:pt>
                <c:pt idx="65">
                  <c:v>6.5</c:v>
                </c:pt>
                <c:pt idx="66">
                  <c:v>7</c:v>
                </c:pt>
                <c:pt idx="67">
                  <c:v>7.5</c:v>
                </c:pt>
                <c:pt idx="68">
                  <c:v>8</c:v>
                </c:pt>
                <c:pt idx="69">
                  <c:v>8.5</c:v>
                </c:pt>
                <c:pt idx="70">
                  <c:v>9</c:v>
                </c:pt>
                <c:pt idx="71">
                  <c:v>9.5</c:v>
                </c:pt>
                <c:pt idx="72">
                  <c:v>10</c:v>
                </c:pt>
                <c:pt idx="73">
                  <c:v>10.5</c:v>
                </c:pt>
                <c:pt idx="74">
                  <c:v>11</c:v>
                </c:pt>
                <c:pt idx="75">
                  <c:v>11.5</c:v>
                </c:pt>
                <c:pt idx="76">
                  <c:v>12</c:v>
                </c:pt>
                <c:pt idx="77">
                  <c:v>12.5</c:v>
                </c:pt>
                <c:pt idx="78">
                  <c:v>13</c:v>
                </c:pt>
                <c:pt idx="79">
                  <c:v>13.5</c:v>
                </c:pt>
                <c:pt idx="80">
                  <c:v>14</c:v>
                </c:pt>
                <c:pt idx="81">
                  <c:v>14.5</c:v>
                </c:pt>
                <c:pt idx="82">
                  <c:v>15</c:v>
                </c:pt>
                <c:pt idx="83">
                  <c:v>15</c:v>
                </c:pt>
                <c:pt idx="84">
                  <c:v>15.5</c:v>
                </c:pt>
                <c:pt idx="85">
                  <c:v>16</c:v>
                </c:pt>
                <c:pt idx="86">
                  <c:v>16.5</c:v>
                </c:pt>
                <c:pt idx="87">
                  <c:v>17</c:v>
                </c:pt>
                <c:pt idx="88">
                  <c:v>17.5</c:v>
                </c:pt>
                <c:pt idx="89">
                  <c:v>18</c:v>
                </c:pt>
                <c:pt idx="90">
                  <c:v>18.5</c:v>
                </c:pt>
                <c:pt idx="91">
                  <c:v>19</c:v>
                </c:pt>
                <c:pt idx="92">
                  <c:v>19.5</c:v>
                </c:pt>
                <c:pt idx="93">
                  <c:v>20</c:v>
                </c:pt>
                <c:pt idx="94">
                  <c:v>20.5</c:v>
                </c:pt>
                <c:pt idx="95">
                  <c:v>21</c:v>
                </c:pt>
                <c:pt idx="96">
                  <c:v>21.5</c:v>
                </c:pt>
                <c:pt idx="97">
                  <c:v>22</c:v>
                </c:pt>
                <c:pt idx="98">
                  <c:v>22.5</c:v>
                </c:pt>
                <c:pt idx="99">
                  <c:v>23</c:v>
                </c:pt>
                <c:pt idx="100">
                  <c:v>23.5</c:v>
                </c:pt>
                <c:pt idx="101">
                  <c:v>24</c:v>
                </c:pt>
                <c:pt idx="102">
                  <c:v>24.5</c:v>
                </c:pt>
                <c:pt idx="103">
                  <c:v>25</c:v>
                </c:pt>
              </c:numCache>
            </c:numRef>
          </c:xVal>
          <c:yVal>
            <c:numRef>
              <c:f>'1-3.8Patch_B-spline(比較)'!$CI$3:$CI$106</c:f>
              <c:numCache>
                <c:formatCode>General</c:formatCode>
                <c:ptCount val="104"/>
                <c:pt idx="0">
                  <c:v>99.526732408972407</c:v>
                </c:pt>
                <c:pt idx="1">
                  <c:v>49.9035932703746</c:v>
                </c:pt>
                <c:pt idx="2">
                  <c:v>33.362546890845003</c:v>
                </c:pt>
                <c:pt idx="3">
                  <c:v>25.092023701079299</c:v>
                </c:pt>
                <c:pt idx="4">
                  <c:v>20.1297097872196</c:v>
                </c:pt>
                <c:pt idx="5">
                  <c:v>16.821500511313399</c:v>
                </c:pt>
                <c:pt idx="6">
                  <c:v>14.4584938856659</c:v>
                </c:pt>
                <c:pt idx="7">
                  <c:v>12.686238916430399</c:v>
                </c:pt>
                <c:pt idx="8">
                  <c:v>11.3078183848029</c:v>
                </c:pt>
                <c:pt idx="9">
                  <c:v>10.205081959500699</c:v>
                </c:pt>
                <c:pt idx="10">
                  <c:v>9.3028430660717998</c:v>
                </c:pt>
                <c:pt idx="11">
                  <c:v>8.5509773215476592</c:v>
                </c:pt>
                <c:pt idx="12">
                  <c:v>7.9147832300272096</c:v>
                </c:pt>
                <c:pt idx="13">
                  <c:v>7.3694740087239898</c:v>
                </c:pt>
                <c:pt idx="14">
                  <c:v>6.8968726835945198</c:v>
                </c:pt>
                <c:pt idx="15">
                  <c:v>6.4833465241062296</c:v>
                </c:pt>
                <c:pt idx="16">
                  <c:v>6.11847050102834</c:v>
                </c:pt>
                <c:pt idx="17">
                  <c:v>5.7941362582924203</c:v>
                </c:pt>
                <c:pt idx="18">
                  <c:v>5.5039424621602997</c:v>
                </c:pt>
                <c:pt idx="19">
                  <c:v>5.2427680456413803</c:v>
                </c:pt>
                <c:pt idx="20">
                  <c:v>5.2427680456413803</c:v>
                </c:pt>
                <c:pt idx="21">
                  <c:v>5.0082693355709003</c:v>
                </c:pt>
                <c:pt idx="22">
                  <c:v>4.7949853544944103</c:v>
                </c:pt>
                <c:pt idx="23">
                  <c:v>4.6001618563745401</c:v>
                </c:pt>
                <c:pt idx="24">
                  <c:v>4.4215015769571</c:v>
                </c:pt>
                <c:pt idx="25">
                  <c:v>4.2570732327852099</c:v>
                </c:pt>
                <c:pt idx="26">
                  <c:v>4.1052414327108497</c:v>
                </c:pt>
                <c:pt idx="27">
                  <c:v>3.9646121020475</c:v>
                </c:pt>
                <c:pt idx="28">
                  <c:v>3.8339895562895898</c:v>
                </c:pt>
                <c:pt idx="29">
                  <c:v>3.71234242298187</c:v>
                </c:pt>
                <c:pt idx="30">
                  <c:v>3.5987763546475402</c:v>
                </c:pt>
                <c:pt idx="31">
                  <c:v>3.4925120046785998</c:v>
                </c:pt>
                <c:pt idx="32">
                  <c:v>3.3928671188161998</c:v>
                </c:pt>
                <c:pt idx="33">
                  <c:v>3.2992418720824199</c:v>
                </c:pt>
                <c:pt idx="34">
                  <c:v>3.2111067851090298</c:v>
                </c:pt>
                <c:pt idx="35">
                  <c:v>3.1279927055776602</c:v>
                </c:pt>
                <c:pt idx="36">
                  <c:v>3.04948245442711</c:v>
                </c:pt>
                <c:pt idx="37">
                  <c:v>2.9752038227909101</c:v>
                </c:pt>
                <c:pt idx="38">
                  <c:v>2.9048236715528302</c:v>
                </c:pt>
                <c:pt idx="39">
                  <c:v>2.8380429361618198</c:v>
                </c:pt>
                <c:pt idx="40">
                  <c:v>2.7745923787126801</c:v>
                </c:pt>
                <c:pt idx="41">
                  <c:v>2.7745923787126801</c:v>
                </c:pt>
                <c:pt idx="42">
                  <c:v>2.7240683969817501</c:v>
                </c:pt>
                <c:pt idx="43">
                  <c:v>2.6771763321975799</c:v>
                </c:pt>
                <c:pt idx="44">
                  <c:v>2.6334424560627698</c:v>
                </c:pt>
                <c:pt idx="45">
                  <c:v>2.5924719949961399</c:v>
                </c:pt>
                <c:pt idx="46">
                  <c:v>2.55393333918951</c:v>
                </c:pt>
                <c:pt idx="47">
                  <c:v>2.5175458957282699</c:v>
                </c:pt>
                <c:pt idx="48">
                  <c:v>2.4830706410184802</c:v>
                </c:pt>
                <c:pt idx="49">
                  <c:v>2.4503026976939202</c:v>
                </c:pt>
                <c:pt idx="50">
                  <c:v>2.4190654473354298</c:v>
                </c:pt>
                <c:pt idx="51">
                  <c:v>2.3892058206464002</c:v>
                </c:pt>
                <c:pt idx="52">
                  <c:v>2.3605904992072002</c:v>
                </c:pt>
                <c:pt idx="53">
                  <c:v>2.3331028294006599</c:v>
                </c:pt>
                <c:pt idx="54">
                  <c:v>2.3066402974420002</c:v>
                </c:pt>
                <c:pt idx="55">
                  <c:v>2.2811124499916899</c:v>
                </c:pt>
                <c:pt idx="56">
                  <c:v>2.2564391712347498</c:v>
                </c:pt>
                <c:pt idx="57">
                  <c:v>2.2325492471133699</c:v>
                </c:pt>
                <c:pt idx="58">
                  <c:v>2.2093791623868499</c:v>
                </c:pt>
                <c:pt idx="59">
                  <c:v>2.1868720876292702</c:v>
                </c:pt>
                <c:pt idx="60">
                  <c:v>2.1649770220738001</c:v>
                </c:pt>
                <c:pt idx="61">
                  <c:v>2.1436480650302601</c:v>
                </c:pt>
                <c:pt idx="62">
                  <c:v>2.11158530474773</c:v>
                </c:pt>
                <c:pt idx="63">
                  <c:v>2.0538569095921302</c:v>
                </c:pt>
                <c:pt idx="64">
                  <c:v>1.99868227107984</c:v>
                </c:pt>
                <c:pt idx="65">
                  <c:v>1.94606138921087</c:v>
                </c:pt>
                <c:pt idx="66">
                  <c:v>1.8959942639852001</c:v>
                </c:pt>
                <c:pt idx="67">
                  <c:v>1.84848089540286</c:v>
                </c:pt>
                <c:pt idx="68">
                  <c:v>1.8035212834638199</c:v>
                </c:pt>
                <c:pt idx="69">
                  <c:v>1.7611154281681001</c:v>
                </c:pt>
                <c:pt idx="70">
                  <c:v>1.7212633295156901</c:v>
                </c:pt>
                <c:pt idx="71">
                  <c:v>1.6839649875066001</c:v>
                </c:pt>
                <c:pt idx="72">
                  <c:v>1.6492204021408099</c:v>
                </c:pt>
                <c:pt idx="73">
                  <c:v>1.61702957341835</c:v>
                </c:pt>
                <c:pt idx="74">
                  <c:v>1.5873925013391901</c:v>
                </c:pt>
                <c:pt idx="75">
                  <c:v>1.56030918590335</c:v>
                </c:pt>
                <c:pt idx="76">
                  <c:v>1.5357796271108199</c:v>
                </c:pt>
                <c:pt idx="77">
                  <c:v>1.5138038249616099</c:v>
                </c:pt>
                <c:pt idx="78">
                  <c:v>1.4943817794556999</c:v>
                </c:pt>
                <c:pt idx="79">
                  <c:v>1.47751349059312</c:v>
                </c:pt>
                <c:pt idx="80">
                  <c:v>1.4631989583738401</c:v>
                </c:pt>
                <c:pt idx="81">
                  <c:v>1.4514381827978799</c:v>
                </c:pt>
                <c:pt idx="82">
                  <c:v>1.4422311638652301</c:v>
                </c:pt>
                <c:pt idx="83">
                  <c:v>1.4422311638652301</c:v>
                </c:pt>
                <c:pt idx="84">
                  <c:v>1.4433917211534399</c:v>
                </c:pt>
                <c:pt idx="85">
                  <c:v>1.44185167018549</c:v>
                </c:pt>
                <c:pt idx="86">
                  <c:v>1.43761101096139</c:v>
                </c:pt>
                <c:pt idx="87">
                  <c:v>1.43066974348113</c:v>
                </c:pt>
                <c:pt idx="88">
                  <c:v>1.4210278677447099</c:v>
                </c:pt>
                <c:pt idx="89">
                  <c:v>1.40868538375214</c:v>
                </c:pt>
                <c:pt idx="90">
                  <c:v>1.3936422915034099</c:v>
                </c:pt>
                <c:pt idx="91">
                  <c:v>1.37589859099852</c:v>
                </c:pt>
                <c:pt idx="92">
                  <c:v>1.35545428223748</c:v>
                </c:pt>
                <c:pt idx="93">
                  <c:v>1.33230936522028</c:v>
                </c:pt>
                <c:pt idx="94">
                  <c:v>1.3064638399469199</c:v>
                </c:pt>
                <c:pt idx="95">
                  <c:v>1.2779177064174001</c:v>
                </c:pt>
                <c:pt idx="96">
                  <c:v>1.24667096463173</c:v>
                </c:pt>
                <c:pt idx="97">
                  <c:v>1.2127236145899101</c:v>
                </c:pt>
                <c:pt idx="98">
                  <c:v>1.1760756562919199</c:v>
                </c:pt>
                <c:pt idx="99">
                  <c:v>1.1367270897377799</c:v>
                </c:pt>
                <c:pt idx="100">
                  <c:v>1.0946779149274799</c:v>
                </c:pt>
                <c:pt idx="101">
                  <c:v>1.0499281318610301</c:v>
                </c:pt>
                <c:pt idx="102">
                  <c:v>1.00247774053842</c:v>
                </c:pt>
                <c:pt idx="103">
                  <c:v>0.95232674095965497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8C2-417F-B40F-8D448480BA22}"/>
            </c:ext>
          </c:extLst>
        </c:ser>
        <c:ser>
          <c:idx val="2"/>
          <c:order val="3"/>
          <c:tx>
            <c:strRef>
              <c:f>'1-3.8Patch_B-spline(比較)'!$CU$2</c:f>
              <c:strCache>
                <c:ptCount val="1"/>
                <c:pt idx="0">
                  <c:v>in the first element
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5B9BD5"/>
              </a:solidFill>
              <a:ln w="9525">
                <a:solidFill>
                  <a:srgbClr val="5B9BD5"/>
                </a:solidFill>
              </a:ln>
              <a:effectLst/>
            </c:spPr>
          </c:marker>
          <c:xVal>
            <c:numRef>
              <c:f>'1-3.8Patch_B-spline(比較)'!$CS$3:$CS$106</c:f>
              <c:numCache>
                <c:formatCode>General</c:formatCode>
                <c:ptCount val="104"/>
                <c:pt idx="0">
                  <c:v>2.500000000001279E-3</c:v>
                </c:pt>
                <c:pt idx="1">
                  <c:v>9.9999999998985345E-3</c:v>
                </c:pt>
                <c:pt idx="2">
                  <c:v>2.2499999999901377E-2</c:v>
                </c:pt>
                <c:pt idx="3">
                  <c:v>3.9999999999899671E-2</c:v>
                </c:pt>
                <c:pt idx="4">
                  <c:v>6.2499999999900524E-2</c:v>
                </c:pt>
                <c:pt idx="5">
                  <c:v>8.9999999999900382E-2</c:v>
                </c:pt>
                <c:pt idx="6">
                  <c:v>0.12249999999989925</c:v>
                </c:pt>
                <c:pt idx="7">
                  <c:v>0.15999999999990067</c:v>
                </c:pt>
                <c:pt idx="8">
                  <c:v>0.20249999999990109</c:v>
                </c:pt>
                <c:pt idx="9">
                  <c:v>0.24999999999990052</c:v>
                </c:pt>
                <c:pt idx="10">
                  <c:v>0.30249999999989896</c:v>
                </c:pt>
                <c:pt idx="11">
                  <c:v>0.35999999999989996</c:v>
                </c:pt>
                <c:pt idx="12">
                  <c:v>0.42249999999989996</c:v>
                </c:pt>
                <c:pt idx="13">
                  <c:v>0.48999999999989896</c:v>
                </c:pt>
                <c:pt idx="14">
                  <c:v>0.56249999999990052</c:v>
                </c:pt>
                <c:pt idx="15">
                  <c:v>0.63999999999990109</c:v>
                </c:pt>
                <c:pt idx="16">
                  <c:v>0.72249999999980119</c:v>
                </c:pt>
                <c:pt idx="17">
                  <c:v>0.80999999999979977</c:v>
                </c:pt>
                <c:pt idx="18">
                  <c:v>0.90249999999980091</c:v>
                </c:pt>
                <c:pt idx="19">
                  <c:v>0.99999999999980105</c:v>
                </c:pt>
                <c:pt idx="20">
                  <c:v>0.99999999999980105</c:v>
                </c:pt>
                <c:pt idx="21">
                  <c:v>1.0999999999997989</c:v>
                </c:pt>
                <c:pt idx="22">
                  <c:v>1.1999999999998003</c:v>
                </c:pt>
                <c:pt idx="23">
                  <c:v>1.2999999999998018</c:v>
                </c:pt>
                <c:pt idx="24">
                  <c:v>1.3999999999998991</c:v>
                </c:pt>
                <c:pt idx="25">
                  <c:v>1.4999999999999005</c:v>
                </c:pt>
                <c:pt idx="26">
                  <c:v>1.5999999999998984</c:v>
                </c:pt>
                <c:pt idx="27">
                  <c:v>1.6999999999998998</c:v>
                </c:pt>
                <c:pt idx="28">
                  <c:v>1.7999999999999012</c:v>
                </c:pt>
                <c:pt idx="29">
                  <c:v>1.8999999999998991</c:v>
                </c:pt>
                <c:pt idx="30">
                  <c:v>2</c:v>
                </c:pt>
                <c:pt idx="31">
                  <c:v>2.1000000000000014</c:v>
                </c:pt>
                <c:pt idx="32">
                  <c:v>2.1999999999999993</c:v>
                </c:pt>
                <c:pt idx="33">
                  <c:v>2.3000000000000007</c:v>
                </c:pt>
                <c:pt idx="34">
                  <c:v>2.3999999999999986</c:v>
                </c:pt>
                <c:pt idx="35">
                  <c:v>2.5</c:v>
                </c:pt>
                <c:pt idx="36">
                  <c:v>2.6000000000000014</c:v>
                </c:pt>
                <c:pt idx="37">
                  <c:v>2.7000000000000988</c:v>
                </c:pt>
                <c:pt idx="38">
                  <c:v>2.8000000000001002</c:v>
                </c:pt>
                <c:pt idx="39">
                  <c:v>2.9000000000001016</c:v>
                </c:pt>
                <c:pt idx="40">
                  <c:v>3.0000000000000995</c:v>
                </c:pt>
                <c:pt idx="41">
                  <c:v>3.0000000000000995</c:v>
                </c:pt>
                <c:pt idx="42">
                  <c:v>3.1000000000001009</c:v>
                </c:pt>
                <c:pt idx="43">
                  <c:v>3.2000000000000988</c:v>
                </c:pt>
                <c:pt idx="44">
                  <c:v>3.3000000000001002</c:v>
                </c:pt>
                <c:pt idx="45">
                  <c:v>3.3999999999999986</c:v>
                </c:pt>
                <c:pt idx="46">
                  <c:v>3.5</c:v>
                </c:pt>
                <c:pt idx="47">
                  <c:v>3.6000000000000014</c:v>
                </c:pt>
                <c:pt idx="48">
                  <c:v>3.6999999999999993</c:v>
                </c:pt>
                <c:pt idx="49">
                  <c:v>3.8000000000000007</c:v>
                </c:pt>
                <c:pt idx="50">
                  <c:v>3.8999999999999986</c:v>
                </c:pt>
                <c:pt idx="51">
                  <c:v>4</c:v>
                </c:pt>
                <c:pt idx="52">
                  <c:v>4.1000000000000014</c:v>
                </c:pt>
                <c:pt idx="53">
                  <c:v>4.1999999999999993</c:v>
                </c:pt>
                <c:pt idx="54">
                  <c:v>4.3000000000000007</c:v>
                </c:pt>
                <c:pt idx="55">
                  <c:v>4.3999999999999986</c:v>
                </c:pt>
                <c:pt idx="56">
                  <c:v>4.5</c:v>
                </c:pt>
                <c:pt idx="57">
                  <c:v>4.6000000000000014</c:v>
                </c:pt>
                <c:pt idx="58">
                  <c:v>4.6999999999999993</c:v>
                </c:pt>
                <c:pt idx="59">
                  <c:v>4.8000000000000007</c:v>
                </c:pt>
                <c:pt idx="60">
                  <c:v>4.8999999999999986</c:v>
                </c:pt>
                <c:pt idx="61">
                  <c:v>5</c:v>
                </c:pt>
                <c:pt idx="62">
                  <c:v>5</c:v>
                </c:pt>
                <c:pt idx="63">
                  <c:v>5.5</c:v>
                </c:pt>
                <c:pt idx="64">
                  <c:v>6</c:v>
                </c:pt>
                <c:pt idx="65">
                  <c:v>6.5</c:v>
                </c:pt>
                <c:pt idx="66">
                  <c:v>7</c:v>
                </c:pt>
                <c:pt idx="67">
                  <c:v>7.5</c:v>
                </c:pt>
                <c:pt idx="68">
                  <c:v>8</c:v>
                </c:pt>
                <c:pt idx="69">
                  <c:v>8.5</c:v>
                </c:pt>
                <c:pt idx="70">
                  <c:v>9</c:v>
                </c:pt>
                <c:pt idx="71">
                  <c:v>9.5</c:v>
                </c:pt>
                <c:pt idx="72">
                  <c:v>10</c:v>
                </c:pt>
                <c:pt idx="73">
                  <c:v>10.5</c:v>
                </c:pt>
                <c:pt idx="74">
                  <c:v>11</c:v>
                </c:pt>
                <c:pt idx="75">
                  <c:v>11.5</c:v>
                </c:pt>
                <c:pt idx="76">
                  <c:v>12</c:v>
                </c:pt>
                <c:pt idx="77">
                  <c:v>12.5</c:v>
                </c:pt>
                <c:pt idx="78">
                  <c:v>13</c:v>
                </c:pt>
                <c:pt idx="79">
                  <c:v>13.5</c:v>
                </c:pt>
                <c:pt idx="80">
                  <c:v>14</c:v>
                </c:pt>
                <c:pt idx="81">
                  <c:v>14.5</c:v>
                </c:pt>
                <c:pt idx="82">
                  <c:v>15</c:v>
                </c:pt>
                <c:pt idx="83">
                  <c:v>15</c:v>
                </c:pt>
                <c:pt idx="84">
                  <c:v>15.5</c:v>
                </c:pt>
                <c:pt idx="85">
                  <c:v>16</c:v>
                </c:pt>
                <c:pt idx="86">
                  <c:v>16.5</c:v>
                </c:pt>
                <c:pt idx="87">
                  <c:v>17</c:v>
                </c:pt>
                <c:pt idx="88">
                  <c:v>17.5</c:v>
                </c:pt>
                <c:pt idx="89">
                  <c:v>18</c:v>
                </c:pt>
                <c:pt idx="90">
                  <c:v>18.5</c:v>
                </c:pt>
                <c:pt idx="91">
                  <c:v>19</c:v>
                </c:pt>
                <c:pt idx="92">
                  <c:v>19.5</c:v>
                </c:pt>
                <c:pt idx="93">
                  <c:v>20</c:v>
                </c:pt>
                <c:pt idx="94">
                  <c:v>20.5</c:v>
                </c:pt>
                <c:pt idx="95">
                  <c:v>21</c:v>
                </c:pt>
                <c:pt idx="96">
                  <c:v>21.5</c:v>
                </c:pt>
                <c:pt idx="97">
                  <c:v>22</c:v>
                </c:pt>
                <c:pt idx="98">
                  <c:v>22.5</c:v>
                </c:pt>
                <c:pt idx="99">
                  <c:v>23</c:v>
                </c:pt>
                <c:pt idx="100">
                  <c:v>23.5</c:v>
                </c:pt>
                <c:pt idx="101">
                  <c:v>24</c:v>
                </c:pt>
                <c:pt idx="102">
                  <c:v>24.5</c:v>
                </c:pt>
                <c:pt idx="103">
                  <c:v>25</c:v>
                </c:pt>
              </c:numCache>
            </c:numRef>
          </c:xVal>
          <c:yVal>
            <c:numRef>
              <c:f>'1-3.8Patch_B-spline(比較)'!$CU$3:$CU$106</c:f>
              <c:numCache>
                <c:formatCode>General</c:formatCode>
                <c:ptCount val="104"/>
                <c:pt idx="0">
                  <c:v>83.249130584419703</c:v>
                </c:pt>
                <c:pt idx="1">
                  <c:v>41.584771216044899</c:v>
                </c:pt>
                <c:pt idx="2">
                  <c:v>27.6966514265883</c:v>
                </c:pt>
                <c:pt idx="3">
                  <c:v>20.752591531859501</c:v>
                </c:pt>
                <c:pt idx="4">
                  <c:v>16.586155595021999</c:v>
                </c:pt>
                <c:pt idx="5">
                  <c:v>13.8085316371305</c:v>
                </c:pt>
                <c:pt idx="6">
                  <c:v>11.8245145243508</c:v>
                </c:pt>
                <c:pt idx="7">
                  <c:v>10.3365016897661</c:v>
                </c:pt>
                <c:pt idx="8">
                  <c:v>9.1791583739780194</c:v>
                </c:pt>
                <c:pt idx="9">
                  <c:v>8.2532837213475094</c:v>
                </c:pt>
                <c:pt idx="10">
                  <c:v>7.4957499146498296</c:v>
                </c:pt>
                <c:pt idx="11">
                  <c:v>6.8644717424017596</c:v>
                </c:pt>
                <c:pt idx="12">
                  <c:v>6.3303132889610803</c:v>
                </c:pt>
                <c:pt idx="13">
                  <c:v>5.8724631860119301</c:v>
                </c:pt>
                <c:pt idx="14">
                  <c:v>5.475659763456</c:v>
                </c:pt>
                <c:pt idx="15">
                  <c:v>5.1284567687195599</c:v>
                </c:pt>
                <c:pt idx="16">
                  <c:v>4.8221011851285898</c:v>
                </c:pt>
                <c:pt idx="17">
                  <c:v>4.5497851108254901</c:v>
                </c:pt>
                <c:pt idx="18">
                  <c:v>4.3061338864490502</c:v>
                </c:pt>
                <c:pt idx="19">
                  <c:v>4.0868477845102396</c:v>
                </c:pt>
                <c:pt idx="20">
                  <c:v>4.0868477845102396</c:v>
                </c:pt>
                <c:pt idx="21">
                  <c:v>3.93685766253419</c:v>
                </c:pt>
                <c:pt idx="22">
                  <c:v>3.8063517365399901</c:v>
                </c:pt>
                <c:pt idx="23">
                  <c:v>3.69083365360876</c:v>
                </c:pt>
                <c:pt idx="24">
                  <c:v>3.5870917330841499</c:v>
                </c:pt>
                <c:pt idx="25">
                  <c:v>3.49277074248482</c:v>
                </c:pt>
                <c:pt idx="26">
                  <c:v>3.4061042574498002</c:v>
                </c:pt>
                <c:pt idx="27">
                  <c:v>3.32574148287949</c:v>
                </c:pt>
                <c:pt idx="28">
                  <c:v>3.2506318003631098</c:v>
                </c:pt>
                <c:pt idx="29">
                  <c:v>3.1799457743131998</c:v>
                </c:pt>
                <c:pt idx="30">
                  <c:v>3.1130198562597902</c:v>
                </c:pt>
                <c:pt idx="31">
                  <c:v>3.04931688791766</c:v>
                </c:pt>
                <c:pt idx="32">
                  <c:v>2.9883973761443698</c:v>
                </c:pt>
                <c:pt idx="33">
                  <c:v>2.9298982613874598</c:v>
                </c:pt>
                <c:pt idx="34">
                  <c:v>2.8735169940198699</c:v>
                </c:pt>
                <c:pt idx="35">
                  <c:v>2.8189994323549001</c:v>
                </c:pt>
                <c:pt idx="36">
                  <c:v>2.76613053342686</c:v>
                </c:pt>
                <c:pt idx="37">
                  <c:v>2.7147271124871901</c:v>
                </c:pt>
                <c:pt idx="38">
                  <c:v>2.6646321540371498</c:v>
                </c:pt>
                <c:pt idx="39">
                  <c:v>2.6157102998881401</c:v>
                </c:pt>
                <c:pt idx="40">
                  <c:v>2.5678442396100798</c:v>
                </c:pt>
                <c:pt idx="41">
                  <c:v>2.5678442396100798</c:v>
                </c:pt>
                <c:pt idx="42">
                  <c:v>2.5366634296447299</c:v>
                </c:pt>
                <c:pt idx="43">
                  <c:v>2.5072877104895701</c:v>
                </c:pt>
                <c:pt idx="44">
                  <c:v>2.4795529829800498</c:v>
                </c:pt>
                <c:pt idx="45">
                  <c:v>2.4533144537356701</c:v>
                </c:pt>
                <c:pt idx="46">
                  <c:v>2.4284438771908401</c:v>
                </c:pt>
                <c:pt idx="47">
                  <c:v>2.4048272572872702</c:v>
                </c:pt>
                <c:pt idx="48">
                  <c:v>2.3823629218648601</c:v>
                </c:pt>
                <c:pt idx="49">
                  <c:v>2.3609599010961402</c:v>
                </c:pt>
                <c:pt idx="50">
                  <c:v>2.34053655539237</c:v>
                </c:pt>
                <c:pt idx="51">
                  <c:v>2.32101940912368</c:v>
                </c:pt>
                <c:pt idx="52">
                  <c:v>2.3023421550143399</c:v>
                </c:pt>
                <c:pt idx="53">
                  <c:v>2.2844448007672402</c:v>
                </c:pt>
                <c:pt idx="54">
                  <c:v>2.2672729347640801</c:v>
                </c:pt>
                <c:pt idx="55">
                  <c:v>2.2507770918973402</c:v>
                </c:pt>
                <c:pt idx="56">
                  <c:v>2.2349122039579101</c:v>
                </c:pt>
                <c:pt idx="57">
                  <c:v>2.2196371217114099</c:v>
                </c:pt>
                <c:pt idx="58">
                  <c:v>2.2049141979859401</c:v>
                </c:pt>
                <c:pt idx="59">
                  <c:v>2.1907089228739398</c:v>
                </c:pt>
                <c:pt idx="60">
                  <c:v>2.17698960360315</c:v>
                </c:pt>
                <c:pt idx="61">
                  <c:v>2.1637270828231099</c:v>
                </c:pt>
                <c:pt idx="62">
                  <c:v>2.11086297994113</c:v>
                </c:pt>
                <c:pt idx="63">
                  <c:v>2.05315625116793</c:v>
                </c:pt>
                <c:pt idx="64">
                  <c:v>1.9980042913977301</c:v>
                </c:pt>
                <c:pt idx="65">
                  <c:v>1.94540710063052</c:v>
                </c:pt>
                <c:pt idx="66">
                  <c:v>1.8953646788663101</c:v>
                </c:pt>
                <c:pt idx="67">
                  <c:v>1.8478770261050901</c:v>
                </c:pt>
                <c:pt idx="68">
                  <c:v>1.8029441423468699</c:v>
                </c:pt>
                <c:pt idx="69">
                  <c:v>1.7605660275916399</c:v>
                </c:pt>
                <c:pt idx="70">
                  <c:v>1.72074268183941</c:v>
                </c:pt>
                <c:pt idx="71">
                  <c:v>1.68347410509017</c:v>
                </c:pt>
                <c:pt idx="72">
                  <c:v>1.6487602973439299</c:v>
                </c:pt>
                <c:pt idx="73">
                  <c:v>1.6166012586006799</c:v>
                </c:pt>
                <c:pt idx="74">
                  <c:v>1.5869969888604301</c:v>
                </c:pt>
                <c:pt idx="75">
                  <c:v>1.5599474881231701</c:v>
                </c:pt>
                <c:pt idx="76">
                  <c:v>1.5354527563889</c:v>
                </c:pt>
                <c:pt idx="77">
                  <c:v>1.51351279365763</c:v>
                </c:pt>
                <c:pt idx="78">
                  <c:v>1.49412759992936</c:v>
                </c:pt>
                <c:pt idx="79">
                  <c:v>1.47729717520408</c:v>
                </c:pt>
                <c:pt idx="80">
                  <c:v>1.4630215194817899</c:v>
                </c:pt>
                <c:pt idx="81">
                  <c:v>1.4513006327625</c:v>
                </c:pt>
                <c:pt idx="82">
                  <c:v>1.4421345150461999</c:v>
                </c:pt>
                <c:pt idx="83">
                  <c:v>1.4421345150461999</c:v>
                </c:pt>
                <c:pt idx="84">
                  <c:v>1.4432927476491599</c:v>
                </c:pt>
                <c:pt idx="85">
                  <c:v>1.4417506888770799</c:v>
                </c:pt>
                <c:pt idx="86">
                  <c:v>1.4375083387299801</c:v>
                </c:pt>
                <c:pt idx="87">
                  <c:v>1.43056569720785</c:v>
                </c:pt>
                <c:pt idx="88">
                  <c:v>1.4209227643106901</c:v>
                </c:pt>
                <c:pt idx="89">
                  <c:v>1.4085795400384999</c:v>
                </c:pt>
                <c:pt idx="90">
                  <c:v>1.39353602439128</c:v>
                </c:pt>
                <c:pt idx="91">
                  <c:v>1.37579221736903</c:v>
                </c:pt>
                <c:pt idx="92">
                  <c:v>1.35534811897175</c:v>
                </c:pt>
                <c:pt idx="93">
                  <c:v>1.33220372919945</c:v>
                </c:pt>
                <c:pt idx="94">
                  <c:v>1.3063590480521099</c:v>
                </c:pt>
                <c:pt idx="95">
                  <c:v>1.27781407552974</c:v>
                </c:pt>
                <c:pt idx="96">
                  <c:v>1.2465688116323499</c:v>
                </c:pt>
                <c:pt idx="97">
                  <c:v>1.21262325635993</c:v>
                </c:pt>
                <c:pt idx="98">
                  <c:v>1.17597740971247</c:v>
                </c:pt>
                <c:pt idx="99">
                  <c:v>1.13663127168999</c:v>
                </c:pt>
                <c:pt idx="100">
                  <c:v>1.09458484229248</c:v>
                </c:pt>
                <c:pt idx="101">
                  <c:v>1.0498381215199399</c:v>
                </c:pt>
                <c:pt idx="102">
                  <c:v>1.0023911093723701</c:v>
                </c:pt>
                <c:pt idx="103">
                  <c:v>0.95224380584977397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8C2-417F-B40F-8D448480B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406368"/>
        <c:axId val="145384736"/>
      </c:scatterChart>
      <c:valAx>
        <c:axId val="145406368"/>
        <c:scaling>
          <c:orientation val="minMax"/>
          <c:max val="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>
                    <a:solidFill>
                      <a:schemeClr val="tx1"/>
                    </a:solidFill>
                    <a:latin typeface="+mn-ea"/>
                    <a:ea typeface="+mn-ea"/>
                  </a:rPr>
                  <a:t>Distance from crack</a:t>
                </a:r>
                <a:r>
                  <a:rPr lang="en-US" altLang="ja-JP" sz="1400" baseline="0">
                    <a:solidFill>
                      <a:schemeClr val="tx1"/>
                    </a:solidFill>
                    <a:latin typeface="+mn-ea"/>
                    <a:ea typeface="+mn-ea"/>
                  </a:rPr>
                  <a:t> tip [mm]</a:t>
                </a:r>
                <a:endParaRPr lang="ja-JP" altLang="en-US" sz="1400">
                  <a:solidFill>
                    <a:schemeClr val="tx1"/>
                  </a:solidFill>
                  <a:latin typeface="+mn-ea"/>
                  <a:ea typeface="+mn-ea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5384736"/>
        <c:crosses val="autoZero"/>
        <c:crossBetween val="midCat"/>
      </c:valAx>
      <c:valAx>
        <c:axId val="145384736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>
                    <a:solidFill>
                      <a:schemeClr val="tx1"/>
                    </a:solidFill>
                    <a:latin typeface="+mn-ea"/>
                    <a:ea typeface="+mn-ea"/>
                  </a:rPr>
                  <a:t>Stress</a:t>
                </a:r>
                <a:r>
                  <a:rPr lang="en-US" altLang="ja-JP" sz="1400" baseline="0">
                    <a:solidFill>
                      <a:schemeClr val="tx1"/>
                    </a:solidFill>
                    <a:latin typeface="+mn-ea"/>
                    <a:ea typeface="+mn-ea"/>
                  </a:rPr>
                  <a:t> y [MPa]</a:t>
                </a:r>
                <a:endParaRPr lang="ja-JP" altLang="en-US" sz="1400">
                  <a:solidFill>
                    <a:schemeClr val="tx1"/>
                  </a:solidFill>
                  <a:latin typeface="+mn-ea"/>
                  <a:ea typeface="+mn-ea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.0_);[Red]\(#,##0.0\)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5406368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45810220841998944"/>
          <c:y val="8.2183476004558997E-2"/>
          <c:w val="0.43159187505726998"/>
          <c:h val="0.37067760392223431"/>
        </c:manualLayout>
      </c:layout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900104619789658"/>
          <c:y val="5.3372511655203979E-2"/>
          <c:w val="0.76861912890259343"/>
          <c:h val="0.73617271799358408"/>
        </c:manualLayout>
      </c:layout>
      <c:scatterChart>
        <c:scatterStyle val="lineMarker"/>
        <c:varyColors val="0"/>
        <c:ser>
          <c:idx val="1"/>
          <c:order val="0"/>
          <c:tx>
            <c:strRef>
              <c:f>'1-3.8Patch_B-spline(比較)'!$AA$2</c:f>
              <c:strCache>
                <c:ptCount val="1"/>
                <c:pt idx="0">
                  <c:v>Degenerate(3ele)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solidFill>
                <a:srgbClr val="E7E6E6">
                  <a:lumMod val="75000"/>
                </a:srgbClr>
              </a:solidFill>
              <a:ln w="9525">
                <a:solidFill>
                  <a:srgbClr val="E7E6E6">
                    <a:lumMod val="75000"/>
                  </a:srgbClr>
                </a:solidFill>
              </a:ln>
              <a:effectLst/>
            </c:spPr>
          </c:marker>
          <c:xVal>
            <c:numRef>
              <c:f>'1-3.8Patch_B-spline(比較)'!$Y$3:$Y$106</c:f>
              <c:numCache>
                <c:formatCode>General</c:formatCode>
                <c:ptCount val="104"/>
                <c:pt idx="0">
                  <c:v>8.3333333333300175E-2</c:v>
                </c:pt>
                <c:pt idx="1">
                  <c:v>0.16666666666660035</c:v>
                </c:pt>
                <c:pt idx="2">
                  <c:v>0.24999999999990052</c:v>
                </c:pt>
                <c:pt idx="3">
                  <c:v>0.33333333333330017</c:v>
                </c:pt>
                <c:pt idx="4">
                  <c:v>0.41666666666660035</c:v>
                </c:pt>
                <c:pt idx="5">
                  <c:v>0.49999999999990052</c:v>
                </c:pt>
                <c:pt idx="6">
                  <c:v>0.58333333333330017</c:v>
                </c:pt>
                <c:pt idx="7">
                  <c:v>0.66666666666660035</c:v>
                </c:pt>
                <c:pt idx="8">
                  <c:v>0.74999999999990052</c:v>
                </c:pt>
                <c:pt idx="9">
                  <c:v>0.8333333333332007</c:v>
                </c:pt>
                <c:pt idx="10">
                  <c:v>0.91666666666660035</c:v>
                </c:pt>
                <c:pt idx="11">
                  <c:v>0.99999999999990052</c:v>
                </c:pt>
                <c:pt idx="12">
                  <c:v>1.0833333333332007</c:v>
                </c:pt>
                <c:pt idx="13">
                  <c:v>1.1666666666665009</c:v>
                </c:pt>
                <c:pt idx="14">
                  <c:v>1.2499999999999005</c:v>
                </c:pt>
                <c:pt idx="15">
                  <c:v>1.3333333333332007</c:v>
                </c:pt>
                <c:pt idx="16">
                  <c:v>1.4166666666665009</c:v>
                </c:pt>
                <c:pt idx="17">
                  <c:v>1.499999999999801</c:v>
                </c:pt>
                <c:pt idx="18">
                  <c:v>1.5833333333332007</c:v>
                </c:pt>
                <c:pt idx="19">
                  <c:v>1.6666666666665009</c:v>
                </c:pt>
                <c:pt idx="20">
                  <c:v>1.6666666666665009</c:v>
                </c:pt>
                <c:pt idx="21">
                  <c:v>1.749999999999801</c:v>
                </c:pt>
                <c:pt idx="22">
                  <c:v>1.8333333333332007</c:v>
                </c:pt>
                <c:pt idx="23">
                  <c:v>1.9166666666665009</c:v>
                </c:pt>
                <c:pt idx="24">
                  <c:v>1.9999999999999005</c:v>
                </c:pt>
                <c:pt idx="25">
                  <c:v>2.0833333333332007</c:v>
                </c:pt>
                <c:pt idx="26">
                  <c:v>2.1666666666666003</c:v>
                </c:pt>
                <c:pt idx="27">
                  <c:v>2.2499999999999005</c:v>
                </c:pt>
                <c:pt idx="28">
                  <c:v>2.3333333333333002</c:v>
                </c:pt>
                <c:pt idx="29">
                  <c:v>2.4166666666666003</c:v>
                </c:pt>
                <c:pt idx="30">
                  <c:v>2.5</c:v>
                </c:pt>
                <c:pt idx="31">
                  <c:v>2.5833333333333002</c:v>
                </c:pt>
                <c:pt idx="32">
                  <c:v>2.6666666666666003</c:v>
                </c:pt>
                <c:pt idx="33">
                  <c:v>2.75</c:v>
                </c:pt>
                <c:pt idx="34">
                  <c:v>2.8333333333333002</c:v>
                </c:pt>
                <c:pt idx="35">
                  <c:v>2.9166666666666998</c:v>
                </c:pt>
                <c:pt idx="36">
                  <c:v>3</c:v>
                </c:pt>
                <c:pt idx="37">
                  <c:v>3.0833333333333997</c:v>
                </c:pt>
                <c:pt idx="38">
                  <c:v>3.1666666666666998</c:v>
                </c:pt>
                <c:pt idx="39">
                  <c:v>3.2500000000000995</c:v>
                </c:pt>
                <c:pt idx="40">
                  <c:v>3.3333333333333997</c:v>
                </c:pt>
                <c:pt idx="41">
                  <c:v>3.3333333333333997</c:v>
                </c:pt>
                <c:pt idx="42">
                  <c:v>3.4166666666666998</c:v>
                </c:pt>
                <c:pt idx="43">
                  <c:v>3.5000000000000995</c:v>
                </c:pt>
                <c:pt idx="44">
                  <c:v>3.5833333333333997</c:v>
                </c:pt>
                <c:pt idx="45">
                  <c:v>3.6666666666666998</c:v>
                </c:pt>
                <c:pt idx="46">
                  <c:v>3.75</c:v>
                </c:pt>
                <c:pt idx="47">
                  <c:v>3.8333333333333997</c:v>
                </c:pt>
                <c:pt idx="48">
                  <c:v>3.9166666666666998</c:v>
                </c:pt>
                <c:pt idx="49">
                  <c:v>4</c:v>
                </c:pt>
                <c:pt idx="50">
                  <c:v>4.0833333333333002</c:v>
                </c:pt>
                <c:pt idx="51">
                  <c:v>4.1666666666666998</c:v>
                </c:pt>
                <c:pt idx="52">
                  <c:v>4.25</c:v>
                </c:pt>
                <c:pt idx="53">
                  <c:v>4.3333333333333002</c:v>
                </c:pt>
                <c:pt idx="54">
                  <c:v>4.4166666666666998</c:v>
                </c:pt>
                <c:pt idx="55">
                  <c:v>4.5</c:v>
                </c:pt>
                <c:pt idx="56">
                  <c:v>4.5833333333333002</c:v>
                </c:pt>
                <c:pt idx="57">
                  <c:v>4.6666666666666003</c:v>
                </c:pt>
                <c:pt idx="58">
                  <c:v>4.75</c:v>
                </c:pt>
                <c:pt idx="59">
                  <c:v>4.8333333333333002</c:v>
                </c:pt>
                <c:pt idx="60">
                  <c:v>4.9166666666666003</c:v>
                </c:pt>
                <c:pt idx="61">
                  <c:v>5</c:v>
                </c:pt>
                <c:pt idx="62">
                  <c:v>5</c:v>
                </c:pt>
                <c:pt idx="63">
                  <c:v>5.5</c:v>
                </c:pt>
                <c:pt idx="64">
                  <c:v>6</c:v>
                </c:pt>
                <c:pt idx="65">
                  <c:v>6.5</c:v>
                </c:pt>
                <c:pt idx="66">
                  <c:v>7</c:v>
                </c:pt>
                <c:pt idx="67">
                  <c:v>7.5</c:v>
                </c:pt>
                <c:pt idx="68">
                  <c:v>8</c:v>
                </c:pt>
                <c:pt idx="69">
                  <c:v>8.5</c:v>
                </c:pt>
                <c:pt idx="70">
                  <c:v>9</c:v>
                </c:pt>
                <c:pt idx="71">
                  <c:v>9.5</c:v>
                </c:pt>
                <c:pt idx="72">
                  <c:v>10</c:v>
                </c:pt>
                <c:pt idx="73">
                  <c:v>10.5</c:v>
                </c:pt>
                <c:pt idx="74">
                  <c:v>11</c:v>
                </c:pt>
                <c:pt idx="75">
                  <c:v>11.5</c:v>
                </c:pt>
                <c:pt idx="76">
                  <c:v>12</c:v>
                </c:pt>
                <c:pt idx="77">
                  <c:v>12.5</c:v>
                </c:pt>
                <c:pt idx="78">
                  <c:v>13</c:v>
                </c:pt>
                <c:pt idx="79">
                  <c:v>13.5</c:v>
                </c:pt>
                <c:pt idx="80">
                  <c:v>14</c:v>
                </c:pt>
                <c:pt idx="81">
                  <c:v>14.5</c:v>
                </c:pt>
                <c:pt idx="82">
                  <c:v>15</c:v>
                </c:pt>
                <c:pt idx="83">
                  <c:v>15</c:v>
                </c:pt>
                <c:pt idx="84">
                  <c:v>15.5</c:v>
                </c:pt>
                <c:pt idx="85">
                  <c:v>16</c:v>
                </c:pt>
                <c:pt idx="86">
                  <c:v>16.5</c:v>
                </c:pt>
                <c:pt idx="87">
                  <c:v>17</c:v>
                </c:pt>
                <c:pt idx="88">
                  <c:v>17.5</c:v>
                </c:pt>
                <c:pt idx="89">
                  <c:v>18</c:v>
                </c:pt>
                <c:pt idx="90">
                  <c:v>18.5</c:v>
                </c:pt>
                <c:pt idx="91">
                  <c:v>19</c:v>
                </c:pt>
                <c:pt idx="92">
                  <c:v>19.5</c:v>
                </c:pt>
                <c:pt idx="93">
                  <c:v>20</c:v>
                </c:pt>
                <c:pt idx="94">
                  <c:v>20.5</c:v>
                </c:pt>
                <c:pt idx="95">
                  <c:v>21</c:v>
                </c:pt>
                <c:pt idx="96">
                  <c:v>21.5</c:v>
                </c:pt>
                <c:pt idx="97">
                  <c:v>22</c:v>
                </c:pt>
                <c:pt idx="98">
                  <c:v>22.5</c:v>
                </c:pt>
                <c:pt idx="99">
                  <c:v>23</c:v>
                </c:pt>
                <c:pt idx="100">
                  <c:v>23.5</c:v>
                </c:pt>
                <c:pt idx="101">
                  <c:v>24</c:v>
                </c:pt>
                <c:pt idx="102">
                  <c:v>24.5</c:v>
                </c:pt>
                <c:pt idx="103">
                  <c:v>25</c:v>
                </c:pt>
              </c:numCache>
            </c:numRef>
          </c:xVal>
          <c:yVal>
            <c:numRef>
              <c:f>'1-3.8Patch_B-spline(比較)'!$AA$3:$AA$106</c:f>
              <c:numCache>
                <c:formatCode>General</c:formatCode>
                <c:ptCount val="104"/>
                <c:pt idx="0">
                  <c:v>5.1390303822432797</c:v>
                </c:pt>
                <c:pt idx="1">
                  <c:v>5.0402905963429196</c:v>
                </c:pt>
                <c:pt idx="2">
                  <c:v>4.9415508104425703</c:v>
                </c:pt>
                <c:pt idx="3">
                  <c:v>4.8428110245422102</c:v>
                </c:pt>
                <c:pt idx="4">
                  <c:v>4.7440712386418404</c:v>
                </c:pt>
                <c:pt idx="5">
                  <c:v>4.6453314527414804</c:v>
                </c:pt>
                <c:pt idx="6">
                  <c:v>4.5465916668411097</c:v>
                </c:pt>
                <c:pt idx="7">
                  <c:v>4.4478518809407399</c:v>
                </c:pt>
                <c:pt idx="8">
                  <c:v>4.3491120950403799</c:v>
                </c:pt>
                <c:pt idx="9">
                  <c:v>4.2503723091400101</c:v>
                </c:pt>
                <c:pt idx="10">
                  <c:v>4.1516325232396403</c:v>
                </c:pt>
                <c:pt idx="11">
                  <c:v>4.0528927373392696</c:v>
                </c:pt>
                <c:pt idx="12">
                  <c:v>3.95415295143889</c:v>
                </c:pt>
                <c:pt idx="13">
                  <c:v>3.8554131655385202</c:v>
                </c:pt>
                <c:pt idx="14">
                  <c:v>3.75667337963815</c:v>
                </c:pt>
                <c:pt idx="15">
                  <c:v>3.6579335937377699</c:v>
                </c:pt>
                <c:pt idx="16">
                  <c:v>3.5591938078373899</c:v>
                </c:pt>
                <c:pt idx="17">
                  <c:v>3.4604540219370099</c:v>
                </c:pt>
                <c:pt idx="18">
                  <c:v>3.3617142360366299</c:v>
                </c:pt>
                <c:pt idx="19">
                  <c:v>3.2629744501362499</c:v>
                </c:pt>
                <c:pt idx="20">
                  <c:v>3.2629744501362499</c:v>
                </c:pt>
                <c:pt idx="21">
                  <c:v>3.1867210186604198</c:v>
                </c:pt>
                <c:pt idx="22">
                  <c:v>3.1170519850357699</c:v>
                </c:pt>
                <c:pt idx="23">
                  <c:v>3.0531085147599999</c:v>
                </c:pt>
                <c:pt idx="24">
                  <c:v>2.9941749124144801</c:v>
                </c:pt>
                <c:pt idx="25">
                  <c:v>2.9396499938475902</c:v>
                </c:pt>
                <c:pt idx="26">
                  <c:v>2.8890250647771798</c:v>
                </c:pt>
                <c:pt idx="27">
                  <c:v>2.8418667930369699</c:v>
                </c:pt>
                <c:pt idx="28">
                  <c:v>2.7978037510558602</c:v>
                </c:pt>
                <c:pt idx="29">
                  <c:v>2.75651574265189</c:v>
                </c:pt>
                <c:pt idx="30">
                  <c:v>2.71772526446735</c:v>
                </c:pt>
                <c:pt idx="31">
                  <c:v>2.68119062002937</c:v>
                </c:pt>
                <c:pt idx="32">
                  <c:v>2.64670032492422</c:v>
                </c:pt>
                <c:pt idx="33">
                  <c:v>2.6140685292125601</c:v>
                </c:pt>
                <c:pt idx="34">
                  <c:v>2.5831312476537698</c:v>
                </c:pt>
                <c:pt idx="35">
                  <c:v>2.5537432361776302</c:v>
                </c:pt>
                <c:pt idx="36">
                  <c:v>2.5257753889438899</c:v>
                </c:pt>
                <c:pt idx="37">
                  <c:v>2.4991125575004798</c:v>
                </c:pt>
                <c:pt idx="38">
                  <c:v>2.4736517142850101</c:v>
                </c:pt>
                <c:pt idx="39">
                  <c:v>2.4493003986645498</c:v>
                </c:pt>
                <c:pt idx="40">
                  <c:v>2.4259753960694801</c:v>
                </c:pt>
                <c:pt idx="41">
                  <c:v>2.4259753960694801</c:v>
                </c:pt>
                <c:pt idx="42">
                  <c:v>2.40416782573454</c:v>
                </c:pt>
                <c:pt idx="43">
                  <c:v>2.38332139174886</c:v>
                </c:pt>
                <c:pt idx="44">
                  <c:v>2.3633690380880799</c:v>
                </c:pt>
                <c:pt idx="45">
                  <c:v>2.34424980473004</c:v>
                </c:pt>
                <c:pt idx="46">
                  <c:v>2.3259081503212302</c:v>
                </c:pt>
                <c:pt idx="47">
                  <c:v>2.3082933631910301</c:v>
                </c:pt>
                <c:pt idx="48">
                  <c:v>2.2913590475557202</c:v>
                </c:pt>
                <c:pt idx="49">
                  <c:v>2.27506267394687</c:v>
                </c:pt>
                <c:pt idx="50">
                  <c:v>2.2593651846893699</c:v>
                </c:pt>
                <c:pt idx="51">
                  <c:v>2.2442306467221602</c:v>
                </c:pt>
                <c:pt idx="52">
                  <c:v>2.2296259452634501</c:v>
                </c:pt>
                <c:pt idx="53">
                  <c:v>2.2155205128223598</c:v>
                </c:pt>
                <c:pt idx="54">
                  <c:v>2.2018860888884699</c:v>
                </c:pt>
                <c:pt idx="55">
                  <c:v>2.1886965063224801</c:v>
                </c:pt>
                <c:pt idx="56">
                  <c:v>2.1759275010497801</c:v>
                </c:pt>
                <c:pt idx="57">
                  <c:v>2.16355654214395</c:v>
                </c:pt>
                <c:pt idx="58">
                  <c:v>2.1515626797962</c:v>
                </c:pt>
                <c:pt idx="59">
                  <c:v>2.1399264090121601</c:v>
                </c:pt>
                <c:pt idx="60">
                  <c:v>2.1286295471699299</c:v>
                </c:pt>
                <c:pt idx="61">
                  <c:v>2.1176551238224199</c:v>
                </c:pt>
                <c:pt idx="62">
                  <c:v>2.0777029520023702</c:v>
                </c:pt>
                <c:pt idx="63">
                  <c:v>2.0229204492109001</c:v>
                </c:pt>
                <c:pt idx="64">
                  <c:v>1.97053315576034</c:v>
                </c:pt>
                <c:pt idx="65">
                  <c:v>1.9205410716506699</c:v>
                </c:pt>
                <c:pt idx="66">
                  <c:v>1.8729441968819001</c:v>
                </c:pt>
                <c:pt idx="67">
                  <c:v>1.8277425314540301</c:v>
                </c:pt>
                <c:pt idx="68">
                  <c:v>1.78493607536706</c:v>
                </c:pt>
                <c:pt idx="69">
                  <c:v>1.74452482862098</c:v>
                </c:pt>
                <c:pt idx="70">
                  <c:v>1.7065087912157999</c:v>
                </c:pt>
                <c:pt idx="71">
                  <c:v>1.6708879631515301</c:v>
                </c:pt>
                <c:pt idx="72">
                  <c:v>1.63766234442815</c:v>
                </c:pt>
                <c:pt idx="73">
                  <c:v>1.6068319350456599</c:v>
                </c:pt>
                <c:pt idx="74">
                  <c:v>1.57839673500408</c:v>
                </c:pt>
                <c:pt idx="75">
                  <c:v>1.5523567443033901</c:v>
                </c:pt>
                <c:pt idx="76">
                  <c:v>1.5287119629436099</c:v>
                </c:pt>
                <c:pt idx="77">
                  <c:v>1.50746239092472</c:v>
                </c:pt>
                <c:pt idx="78">
                  <c:v>1.48860802824673</c:v>
                </c:pt>
                <c:pt idx="79">
                  <c:v>1.4721488749096301</c:v>
                </c:pt>
                <c:pt idx="80">
                  <c:v>1.45808493091344</c:v>
                </c:pt>
                <c:pt idx="81">
                  <c:v>1.4464161962581401</c:v>
                </c:pt>
                <c:pt idx="82">
                  <c:v>1.43714267094374</c:v>
                </c:pt>
                <c:pt idx="83">
                  <c:v>1.43714267094374</c:v>
                </c:pt>
                <c:pt idx="84">
                  <c:v>1.43799924285547</c:v>
                </c:pt>
                <c:pt idx="85">
                  <c:v>1.43621783512954</c:v>
                </c:pt>
                <c:pt idx="86">
                  <c:v>1.43179844776596</c:v>
                </c:pt>
                <c:pt idx="87">
                  <c:v>1.4247410807647201</c:v>
                </c:pt>
                <c:pt idx="88">
                  <c:v>1.41504573412583</c:v>
                </c:pt>
                <c:pt idx="89">
                  <c:v>1.4027124078492801</c:v>
                </c:pt>
                <c:pt idx="90">
                  <c:v>1.3877411019350701</c:v>
                </c:pt>
                <c:pt idx="91">
                  <c:v>1.3701318163832099</c:v>
                </c:pt>
                <c:pt idx="92">
                  <c:v>1.3498845511937001</c:v>
                </c:pt>
                <c:pt idx="93">
                  <c:v>1.32699930636652</c:v>
                </c:pt>
                <c:pt idx="94">
                  <c:v>1.3014760819016999</c:v>
                </c:pt>
                <c:pt idx="95">
                  <c:v>1.27331487779921</c:v>
                </c:pt>
                <c:pt idx="96">
                  <c:v>1.24251569405907</c:v>
                </c:pt>
                <c:pt idx="97">
                  <c:v>1.2090785306812799</c:v>
                </c:pt>
                <c:pt idx="98">
                  <c:v>1.1730033876658299</c:v>
                </c:pt>
                <c:pt idx="99">
                  <c:v>1.13429026501272</c:v>
                </c:pt>
                <c:pt idx="100">
                  <c:v>1.09293916272196</c:v>
                </c:pt>
                <c:pt idx="101">
                  <c:v>1.0489500807935499</c:v>
                </c:pt>
                <c:pt idx="102">
                  <c:v>1.0023230192274699</c:v>
                </c:pt>
                <c:pt idx="103">
                  <c:v>0.95305797802375103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1E-4128-85AC-A0604272FCD1}"/>
            </c:ext>
          </c:extLst>
        </c:ser>
        <c:ser>
          <c:idx val="0"/>
          <c:order val="1"/>
          <c:tx>
            <c:strRef>
              <c:f>'1-3.8Patch_B-spline(比較)'!$BW$2</c:f>
              <c:strCache>
                <c:ptCount val="1"/>
                <c:pt idx="0">
                  <c:v>in entire patch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'1-3.8Patch_B-spline(比較)'!$BU$3:$BU$106</c:f>
              <c:numCache>
                <c:formatCode>General</c:formatCode>
                <c:ptCount val="104"/>
                <c:pt idx="0">
                  <c:v>1.3888888888011763E-3</c:v>
                </c:pt>
                <c:pt idx="1">
                  <c:v>5.5555555554995806E-3</c:v>
                </c:pt>
                <c:pt idx="2">
                  <c:v>1.2499999999899813E-2</c:v>
                </c:pt>
                <c:pt idx="3">
                  <c:v>2.2222222222200827E-2</c:v>
                </c:pt>
                <c:pt idx="4">
                  <c:v>3.4722222222200116E-2</c:v>
                </c:pt>
                <c:pt idx="5">
                  <c:v>4.9999999999901235E-2</c:v>
                </c:pt>
                <c:pt idx="6">
                  <c:v>6.8055555555499581E-2</c:v>
                </c:pt>
                <c:pt idx="7">
                  <c:v>8.8888888888799755E-2</c:v>
                </c:pt>
                <c:pt idx="8">
                  <c:v>0.11249999999990123</c:v>
                </c:pt>
                <c:pt idx="9">
                  <c:v>0.13888888888880047</c:v>
                </c:pt>
                <c:pt idx="10">
                  <c:v>0.168055555555501</c:v>
                </c:pt>
                <c:pt idx="11">
                  <c:v>0.19999999999989981</c:v>
                </c:pt>
                <c:pt idx="12">
                  <c:v>0.23472222222209993</c:v>
                </c:pt>
                <c:pt idx="13">
                  <c:v>0.27222222222210135</c:v>
                </c:pt>
                <c:pt idx="14">
                  <c:v>0.31249999999990052</c:v>
                </c:pt>
                <c:pt idx="15">
                  <c:v>0.35555555555540153</c:v>
                </c:pt>
                <c:pt idx="16">
                  <c:v>0.40138888888879976</c:v>
                </c:pt>
                <c:pt idx="17">
                  <c:v>0.44999999999989981</c:v>
                </c:pt>
                <c:pt idx="18">
                  <c:v>0.50138888888880118</c:v>
                </c:pt>
                <c:pt idx="19">
                  <c:v>0.55555555555540082</c:v>
                </c:pt>
                <c:pt idx="20">
                  <c:v>0.55555555555540082</c:v>
                </c:pt>
                <c:pt idx="21">
                  <c:v>0.61249999999990123</c:v>
                </c:pt>
                <c:pt idx="22">
                  <c:v>0.67222222222209993</c:v>
                </c:pt>
                <c:pt idx="23">
                  <c:v>0.73472222222209993</c:v>
                </c:pt>
                <c:pt idx="24">
                  <c:v>0.79999999999990123</c:v>
                </c:pt>
                <c:pt idx="25">
                  <c:v>0.86805555555550029</c:v>
                </c:pt>
                <c:pt idx="26">
                  <c:v>0.93888888888880118</c:v>
                </c:pt>
                <c:pt idx="27">
                  <c:v>1.0124999999998998</c:v>
                </c:pt>
                <c:pt idx="28">
                  <c:v>1.0888888888887998</c:v>
                </c:pt>
                <c:pt idx="29">
                  <c:v>1.168055555555501</c:v>
                </c:pt>
                <c:pt idx="30">
                  <c:v>1.25</c:v>
                </c:pt>
                <c:pt idx="31">
                  <c:v>1.3347222222222008</c:v>
                </c:pt>
                <c:pt idx="32">
                  <c:v>1.4222222222221994</c:v>
                </c:pt>
                <c:pt idx="33">
                  <c:v>1.5124999999999993</c:v>
                </c:pt>
                <c:pt idx="34">
                  <c:v>1.6055555555556005</c:v>
                </c:pt>
                <c:pt idx="35">
                  <c:v>1.7013888888888999</c:v>
                </c:pt>
                <c:pt idx="36">
                  <c:v>1.8000000000000007</c:v>
                </c:pt>
                <c:pt idx="37">
                  <c:v>1.9013888888888992</c:v>
                </c:pt>
                <c:pt idx="38">
                  <c:v>2.0055555555555991</c:v>
                </c:pt>
                <c:pt idx="39">
                  <c:v>2.1125000000001002</c:v>
                </c:pt>
                <c:pt idx="40">
                  <c:v>2.2222222222222996</c:v>
                </c:pt>
                <c:pt idx="41">
                  <c:v>2.2222222222222996</c:v>
                </c:pt>
                <c:pt idx="42">
                  <c:v>2.3347222222223003</c:v>
                </c:pt>
                <c:pt idx="43">
                  <c:v>2.4500000000000988</c:v>
                </c:pt>
                <c:pt idx="44">
                  <c:v>2.5680555555555991</c:v>
                </c:pt>
                <c:pt idx="45">
                  <c:v>2.6888888888889007</c:v>
                </c:pt>
                <c:pt idx="46">
                  <c:v>2.8125</c:v>
                </c:pt>
                <c:pt idx="47">
                  <c:v>2.9388888888889007</c:v>
                </c:pt>
                <c:pt idx="48">
                  <c:v>3.0680555555555991</c:v>
                </c:pt>
                <c:pt idx="49">
                  <c:v>3.1999999999999993</c:v>
                </c:pt>
                <c:pt idx="50">
                  <c:v>3.3347222222222008</c:v>
                </c:pt>
                <c:pt idx="51">
                  <c:v>3.4722222222222001</c:v>
                </c:pt>
                <c:pt idx="52">
                  <c:v>3.6125000000000007</c:v>
                </c:pt>
                <c:pt idx="53">
                  <c:v>3.7555555555554996</c:v>
                </c:pt>
                <c:pt idx="54">
                  <c:v>3.9013888888887998</c:v>
                </c:pt>
                <c:pt idx="55">
                  <c:v>4.0499999999999012</c:v>
                </c:pt>
                <c:pt idx="56">
                  <c:v>4.2013888888888005</c:v>
                </c:pt>
                <c:pt idx="57">
                  <c:v>4.355555555555501</c:v>
                </c:pt>
                <c:pt idx="58">
                  <c:v>4.5124999999998998</c:v>
                </c:pt>
                <c:pt idx="59">
                  <c:v>4.6722222222221994</c:v>
                </c:pt>
                <c:pt idx="60">
                  <c:v>4.8347222222222008</c:v>
                </c:pt>
                <c:pt idx="61">
                  <c:v>5</c:v>
                </c:pt>
                <c:pt idx="62">
                  <c:v>5</c:v>
                </c:pt>
                <c:pt idx="63">
                  <c:v>5.5</c:v>
                </c:pt>
                <c:pt idx="64">
                  <c:v>6</c:v>
                </c:pt>
                <c:pt idx="65">
                  <c:v>6.5</c:v>
                </c:pt>
                <c:pt idx="66">
                  <c:v>7</c:v>
                </c:pt>
                <c:pt idx="67">
                  <c:v>7.5</c:v>
                </c:pt>
                <c:pt idx="68">
                  <c:v>8</c:v>
                </c:pt>
                <c:pt idx="69">
                  <c:v>8.5</c:v>
                </c:pt>
                <c:pt idx="70">
                  <c:v>9</c:v>
                </c:pt>
                <c:pt idx="71">
                  <c:v>9.5</c:v>
                </c:pt>
                <c:pt idx="72">
                  <c:v>10</c:v>
                </c:pt>
                <c:pt idx="73">
                  <c:v>10.5</c:v>
                </c:pt>
                <c:pt idx="74">
                  <c:v>11</c:v>
                </c:pt>
                <c:pt idx="75">
                  <c:v>11.5</c:v>
                </c:pt>
                <c:pt idx="76">
                  <c:v>12</c:v>
                </c:pt>
                <c:pt idx="77">
                  <c:v>12.5</c:v>
                </c:pt>
                <c:pt idx="78">
                  <c:v>13</c:v>
                </c:pt>
                <c:pt idx="79">
                  <c:v>13.5</c:v>
                </c:pt>
                <c:pt idx="80">
                  <c:v>14</c:v>
                </c:pt>
                <c:pt idx="81">
                  <c:v>14.5</c:v>
                </c:pt>
                <c:pt idx="82">
                  <c:v>15</c:v>
                </c:pt>
                <c:pt idx="83">
                  <c:v>15</c:v>
                </c:pt>
                <c:pt idx="84">
                  <c:v>15.5</c:v>
                </c:pt>
                <c:pt idx="85">
                  <c:v>16</c:v>
                </c:pt>
                <c:pt idx="86">
                  <c:v>16.5</c:v>
                </c:pt>
                <c:pt idx="87">
                  <c:v>17</c:v>
                </c:pt>
                <c:pt idx="88">
                  <c:v>17.5</c:v>
                </c:pt>
                <c:pt idx="89">
                  <c:v>18</c:v>
                </c:pt>
                <c:pt idx="90">
                  <c:v>18.5</c:v>
                </c:pt>
                <c:pt idx="91">
                  <c:v>19</c:v>
                </c:pt>
                <c:pt idx="92">
                  <c:v>19.5</c:v>
                </c:pt>
                <c:pt idx="93">
                  <c:v>20</c:v>
                </c:pt>
                <c:pt idx="94">
                  <c:v>20.5</c:v>
                </c:pt>
                <c:pt idx="95">
                  <c:v>21</c:v>
                </c:pt>
                <c:pt idx="96">
                  <c:v>21.5</c:v>
                </c:pt>
                <c:pt idx="97">
                  <c:v>22</c:v>
                </c:pt>
                <c:pt idx="98">
                  <c:v>22.5</c:v>
                </c:pt>
                <c:pt idx="99">
                  <c:v>23</c:v>
                </c:pt>
                <c:pt idx="100">
                  <c:v>23.5</c:v>
                </c:pt>
                <c:pt idx="101">
                  <c:v>24</c:v>
                </c:pt>
                <c:pt idx="102">
                  <c:v>24.5</c:v>
                </c:pt>
                <c:pt idx="103">
                  <c:v>25</c:v>
                </c:pt>
              </c:numCache>
            </c:numRef>
          </c:xVal>
          <c:yVal>
            <c:numRef>
              <c:f>'1-3.8Patch_B-spline(比較)'!$BW$3:$BW$106</c:f>
              <c:numCache>
                <c:formatCode>General</c:formatCode>
                <c:ptCount val="104"/>
                <c:pt idx="0">
                  <c:v>106.302943799476</c:v>
                </c:pt>
                <c:pt idx="1">
                  <c:v>53.260810961078299</c:v>
                </c:pt>
                <c:pt idx="2">
                  <c:v>35.5801000149484</c:v>
                </c:pt>
                <c:pt idx="3">
                  <c:v>26.739744541882299</c:v>
                </c:pt>
                <c:pt idx="4">
                  <c:v>21.4355312580423</c:v>
                </c:pt>
                <c:pt idx="5">
                  <c:v>17.899389068816099</c:v>
                </c:pt>
                <c:pt idx="6">
                  <c:v>15.3735732193686</c:v>
                </c:pt>
                <c:pt idx="7">
                  <c:v>13.479211332283001</c:v>
                </c:pt>
                <c:pt idx="8">
                  <c:v>12.005818753438801</c:v>
                </c:pt>
                <c:pt idx="9">
                  <c:v>10.827104690363299</c:v>
                </c:pt>
                <c:pt idx="10">
                  <c:v>9.8627022751198101</c:v>
                </c:pt>
                <c:pt idx="11">
                  <c:v>9.0590335957501793</c:v>
                </c:pt>
                <c:pt idx="12">
                  <c:v>8.37900625166818</c:v>
                </c:pt>
                <c:pt idx="13">
                  <c:v>7.7961256710264797</c:v>
                </c:pt>
                <c:pt idx="14">
                  <c:v>7.2909625011370096</c:v>
                </c:pt>
                <c:pt idx="15">
                  <c:v>6.8489447274837101</c:v>
                </c:pt>
                <c:pt idx="16">
                  <c:v>6.4589290448484604</c:v>
                </c:pt>
                <c:pt idx="17">
                  <c:v>6.1122484380615596</c:v>
                </c:pt>
                <c:pt idx="18">
                  <c:v>5.8020605267259198</c:v>
                </c:pt>
                <c:pt idx="19">
                  <c:v>5.5228914065238399</c:v>
                </c:pt>
                <c:pt idx="20">
                  <c:v>5.5228914065238399</c:v>
                </c:pt>
                <c:pt idx="21">
                  <c:v>5.2745735948265597</c:v>
                </c:pt>
                <c:pt idx="22">
                  <c:v>5.0491373752359898</c:v>
                </c:pt>
                <c:pt idx="23">
                  <c:v>4.8435598591618998</c:v>
                </c:pt>
                <c:pt idx="24">
                  <c:v>4.6553280954267597</c:v>
                </c:pt>
                <c:pt idx="25">
                  <c:v>4.4823359072347202</c:v>
                </c:pt>
                <c:pt idx="26">
                  <c:v>4.3228047968406997</c:v>
                </c:pt>
                <c:pt idx="27">
                  <c:v>4.17522261302285</c:v>
                </c:pt>
                <c:pt idx="28">
                  <c:v>4.0382954958032302</c:v>
                </c:pt>
                <c:pt idx="29">
                  <c:v>3.9109098622027698</c:v>
                </c:pt>
                <c:pt idx="30">
                  <c:v>3.7921020678911699</c:v>
                </c:pt>
                <c:pt idx="31">
                  <c:v>3.6810339955029199</c:v>
                </c:pt>
                <c:pt idx="32">
                  <c:v>3.57697326156375</c:v>
                </c:pt>
                <c:pt idx="33">
                  <c:v>3.4792770538025599</c:v>
                </c:pt>
                <c:pt idx="34">
                  <c:v>3.3873788450929201</c:v>
                </c:pt>
                <c:pt idx="35">
                  <c:v>3.3007774039596498</c:v>
                </c:pt>
                <c:pt idx="36">
                  <c:v>3.2190276515126999</c:v>
                </c:pt>
                <c:pt idx="37">
                  <c:v>3.1417330127517</c:v>
                </c:pt>
                <c:pt idx="38">
                  <c:v>3.0685389848617799</c:v>
                </c:pt>
                <c:pt idx="39">
                  <c:v>2.9991277024394898</c:v>
                </c:pt>
                <c:pt idx="40">
                  <c:v>2.9332133239170401</c:v>
                </c:pt>
                <c:pt idx="41">
                  <c:v>2.9332133239170401</c:v>
                </c:pt>
                <c:pt idx="42">
                  <c:v>2.8727232735124999</c:v>
                </c:pt>
                <c:pt idx="43">
                  <c:v>2.8156032914665601</c:v>
                </c:pt>
                <c:pt idx="44">
                  <c:v>2.7615848936640202</c:v>
                </c:pt>
                <c:pt idx="45">
                  <c:v>2.7104269677106401</c:v>
                </c:pt>
                <c:pt idx="46">
                  <c:v>2.6619124096079401</c:v>
                </c:pt>
                <c:pt idx="47">
                  <c:v>2.6158452402124901</c:v>
                </c:pt>
                <c:pt idx="48">
                  <c:v>2.5720481240327802</c:v>
                </c:pt>
                <c:pt idx="49">
                  <c:v>2.5303602268022898</c:v>
                </c:pt>
                <c:pt idx="50">
                  <c:v>2.49063535942599</c:v>
                </c:pt>
                <c:pt idx="51">
                  <c:v>2.4527403649105399</c:v>
                </c:pt>
                <c:pt idx="52">
                  <c:v>2.4165537122015301</c:v>
                </c:pt>
                <c:pt idx="53">
                  <c:v>2.3819642668126</c:v>
                </c:pt>
                <c:pt idx="54">
                  <c:v>2.3488702130123298</c:v>
                </c:pt>
                <c:pt idx="55">
                  <c:v>2.3171781063467898</c:v>
                </c:pt>
                <c:pt idx="56">
                  <c:v>2.2868020385877998</c:v>
                </c:pt>
                <c:pt idx="57">
                  <c:v>2.25766289994076</c:v>
                </c:pt>
                <c:pt idx="58">
                  <c:v>2.2296877256280698</c:v>
                </c:pt>
                <c:pt idx="59">
                  <c:v>2.2028091158686798</c:v>
                </c:pt>
                <c:pt idx="60">
                  <c:v>2.17696471986905</c:v>
                </c:pt>
                <c:pt idx="61">
                  <c:v>2.1520967757809202</c:v>
                </c:pt>
                <c:pt idx="62">
                  <c:v>2.1095016354182401</c:v>
                </c:pt>
                <c:pt idx="63">
                  <c:v>2.0521321027974802</c:v>
                </c:pt>
                <c:pt idx="64">
                  <c:v>1.9972901639954499</c:v>
                </c:pt>
                <c:pt idx="65">
                  <c:v>1.94497581901216</c:v>
                </c:pt>
                <c:pt idx="66">
                  <c:v>1.89518906784763</c:v>
                </c:pt>
                <c:pt idx="67">
                  <c:v>1.8479299105018301</c:v>
                </c:pt>
                <c:pt idx="68">
                  <c:v>1.8031983469747701</c:v>
                </c:pt>
                <c:pt idx="69">
                  <c:v>1.76099437726646</c:v>
                </c:pt>
                <c:pt idx="70">
                  <c:v>1.7213180013768901</c:v>
                </c:pt>
                <c:pt idx="71">
                  <c:v>1.68416921930607</c:v>
                </c:pt>
                <c:pt idx="72">
                  <c:v>1.6495480310539801</c:v>
                </c:pt>
                <c:pt idx="73">
                  <c:v>1.61745443662064</c:v>
                </c:pt>
                <c:pt idx="74">
                  <c:v>1.5878884360060499</c:v>
                </c:pt>
                <c:pt idx="75">
                  <c:v>1.5608500292101899</c:v>
                </c:pt>
                <c:pt idx="76">
                  <c:v>1.53633921623308</c:v>
                </c:pt>
                <c:pt idx="77">
                  <c:v>1.51435599707471</c:v>
                </c:pt>
                <c:pt idx="78">
                  <c:v>1.4949003717350799</c:v>
                </c:pt>
                <c:pt idx="79">
                  <c:v>1.4779723402142</c:v>
                </c:pt>
                <c:pt idx="80">
                  <c:v>1.4635719025120599</c:v>
                </c:pt>
                <c:pt idx="81">
                  <c:v>1.45169905862866</c:v>
                </c:pt>
                <c:pt idx="82">
                  <c:v>1.44235380856401</c:v>
                </c:pt>
                <c:pt idx="83">
                  <c:v>1.44235380856401</c:v>
                </c:pt>
                <c:pt idx="84">
                  <c:v>1.44346022375732</c:v>
                </c:pt>
                <c:pt idx="85">
                  <c:v>1.4418729434789199</c:v>
                </c:pt>
                <c:pt idx="86">
                  <c:v>1.43759196772881</c:v>
                </c:pt>
                <c:pt idx="87">
                  <c:v>1.4306172965070001</c:v>
                </c:pt>
                <c:pt idx="88">
                  <c:v>1.4209489298134801</c:v>
                </c:pt>
                <c:pt idx="89">
                  <c:v>1.40858686764826</c:v>
                </c:pt>
                <c:pt idx="90">
                  <c:v>1.3935311100113299</c:v>
                </c:pt>
                <c:pt idx="91">
                  <c:v>1.3757816569026899</c:v>
                </c:pt>
                <c:pt idx="92">
                  <c:v>1.3553385083223499</c:v>
                </c:pt>
                <c:pt idx="93">
                  <c:v>1.3322016642703001</c:v>
                </c:pt>
                <c:pt idx="94">
                  <c:v>1.3063711247465399</c:v>
                </c:pt>
                <c:pt idx="95">
                  <c:v>1.27784688975108</c:v>
                </c:pt>
                <c:pt idx="96">
                  <c:v>1.2466289592839099</c:v>
                </c:pt>
                <c:pt idx="97">
                  <c:v>1.2127173333450301</c:v>
                </c:pt>
                <c:pt idx="98">
                  <c:v>1.1761120119344499</c:v>
                </c:pt>
                <c:pt idx="99">
                  <c:v>1.1368129950521499</c:v>
                </c:pt>
                <c:pt idx="100">
                  <c:v>1.0948202826981599</c:v>
                </c:pt>
                <c:pt idx="101">
                  <c:v>1.05013387487246</c:v>
                </c:pt>
                <c:pt idx="102">
                  <c:v>1.0027537715750501</c:v>
                </c:pt>
                <c:pt idx="103">
                  <c:v>0.95267997280593497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01E-4128-85AC-A0604272FCD1}"/>
            </c:ext>
          </c:extLst>
        </c:ser>
        <c:ser>
          <c:idx val="3"/>
          <c:order val="2"/>
          <c:tx>
            <c:strRef>
              <c:f>'1-3.8Patch_B-spline(比較)'!$CI$2</c:f>
              <c:strCache>
                <c:ptCount val="1"/>
                <c:pt idx="0">
                  <c:v>in the two elements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'1-3.8Patch_B-spline(比較)'!$CG$3:$CG$85</c:f>
              <c:numCache>
                <c:formatCode>General</c:formatCode>
                <c:ptCount val="83"/>
                <c:pt idx="0">
                  <c:v>1.5624999999985789E-3</c:v>
                </c:pt>
                <c:pt idx="1">
                  <c:v>6.2499999998983924E-3</c:v>
                </c:pt>
                <c:pt idx="2">
                  <c:v>1.4062499999898392E-2</c:v>
                </c:pt>
                <c:pt idx="3">
                  <c:v>2.4999999999899103E-2</c:v>
                </c:pt>
                <c:pt idx="4">
                  <c:v>3.9062499999900524E-2</c:v>
                </c:pt>
                <c:pt idx="5">
                  <c:v>5.6249999999899103E-2</c:v>
                </c:pt>
                <c:pt idx="6">
                  <c:v>7.6562499999898392E-2</c:v>
                </c:pt>
                <c:pt idx="7">
                  <c:v>9.9999999999898392E-2</c:v>
                </c:pt>
                <c:pt idx="8">
                  <c:v>0.1265624999998991</c:v>
                </c:pt>
                <c:pt idx="9">
                  <c:v>0.15624999999990052</c:v>
                </c:pt>
                <c:pt idx="10">
                  <c:v>0.1890624999998991</c:v>
                </c:pt>
                <c:pt idx="11">
                  <c:v>0.22499999999989839</c:v>
                </c:pt>
                <c:pt idx="12">
                  <c:v>0.26406249999989839</c:v>
                </c:pt>
                <c:pt idx="13">
                  <c:v>0.3062499999998991</c:v>
                </c:pt>
                <c:pt idx="14">
                  <c:v>0.35156249999990052</c:v>
                </c:pt>
                <c:pt idx="15">
                  <c:v>0.3999999999998991</c:v>
                </c:pt>
                <c:pt idx="16">
                  <c:v>0.45156249999989839</c:v>
                </c:pt>
                <c:pt idx="17">
                  <c:v>0.50624999999989839</c:v>
                </c:pt>
                <c:pt idx="18">
                  <c:v>0.5640624999998991</c:v>
                </c:pt>
                <c:pt idx="19">
                  <c:v>0.62499999999990052</c:v>
                </c:pt>
                <c:pt idx="20">
                  <c:v>0.62499999999990052</c:v>
                </c:pt>
                <c:pt idx="21">
                  <c:v>0.6890624999998991</c:v>
                </c:pt>
                <c:pt idx="22">
                  <c:v>0.75624999999989839</c:v>
                </c:pt>
                <c:pt idx="23">
                  <c:v>0.82656249999989839</c:v>
                </c:pt>
                <c:pt idx="24">
                  <c:v>0.8999999999998991</c:v>
                </c:pt>
                <c:pt idx="25">
                  <c:v>0.97656249999990052</c:v>
                </c:pt>
                <c:pt idx="26">
                  <c:v>1.0562499999998991</c:v>
                </c:pt>
                <c:pt idx="27">
                  <c:v>1.1390624999998984</c:v>
                </c:pt>
                <c:pt idx="28">
                  <c:v>1.2249999999998984</c:v>
                </c:pt>
                <c:pt idx="29">
                  <c:v>1.3140624999999986</c:v>
                </c:pt>
                <c:pt idx="30">
                  <c:v>1.40625</c:v>
                </c:pt>
                <c:pt idx="31">
                  <c:v>1.5015624999999986</c:v>
                </c:pt>
                <c:pt idx="32">
                  <c:v>1.6000000000000014</c:v>
                </c:pt>
                <c:pt idx="33">
                  <c:v>1.7015625000000014</c:v>
                </c:pt>
                <c:pt idx="34">
                  <c:v>1.8062499999999986</c:v>
                </c:pt>
                <c:pt idx="35">
                  <c:v>1.9140625000000995</c:v>
                </c:pt>
                <c:pt idx="36">
                  <c:v>2.0250000000001016</c:v>
                </c:pt>
                <c:pt idx="37">
                  <c:v>2.1390625000001009</c:v>
                </c:pt>
                <c:pt idx="38">
                  <c:v>2.2562500000001009</c:v>
                </c:pt>
                <c:pt idx="39">
                  <c:v>2.3765625000001016</c:v>
                </c:pt>
                <c:pt idx="40">
                  <c:v>2.5000000000000995</c:v>
                </c:pt>
                <c:pt idx="41">
                  <c:v>2.5000000000000995</c:v>
                </c:pt>
                <c:pt idx="42">
                  <c:v>2.6250000000000995</c:v>
                </c:pt>
                <c:pt idx="43">
                  <c:v>2.7500000000000995</c:v>
                </c:pt>
                <c:pt idx="44">
                  <c:v>2.8750000000000995</c:v>
                </c:pt>
                <c:pt idx="45">
                  <c:v>3.0000000000000995</c:v>
                </c:pt>
                <c:pt idx="46">
                  <c:v>3.1250000000000995</c:v>
                </c:pt>
                <c:pt idx="47">
                  <c:v>3.25</c:v>
                </c:pt>
                <c:pt idx="48">
                  <c:v>3.375</c:v>
                </c:pt>
                <c:pt idx="49">
                  <c:v>3.5</c:v>
                </c:pt>
                <c:pt idx="50">
                  <c:v>3.625</c:v>
                </c:pt>
                <c:pt idx="51">
                  <c:v>3.75</c:v>
                </c:pt>
                <c:pt idx="52">
                  <c:v>3.875</c:v>
                </c:pt>
                <c:pt idx="53">
                  <c:v>4</c:v>
                </c:pt>
                <c:pt idx="54">
                  <c:v>4.125</c:v>
                </c:pt>
                <c:pt idx="55">
                  <c:v>4.25</c:v>
                </c:pt>
                <c:pt idx="56">
                  <c:v>4.375</c:v>
                </c:pt>
                <c:pt idx="57">
                  <c:v>4.5</c:v>
                </c:pt>
                <c:pt idx="58">
                  <c:v>4.625</c:v>
                </c:pt>
                <c:pt idx="59">
                  <c:v>4.75</c:v>
                </c:pt>
                <c:pt idx="60">
                  <c:v>4.875</c:v>
                </c:pt>
                <c:pt idx="61">
                  <c:v>5</c:v>
                </c:pt>
                <c:pt idx="62">
                  <c:v>5</c:v>
                </c:pt>
                <c:pt idx="63">
                  <c:v>5.5</c:v>
                </c:pt>
                <c:pt idx="64">
                  <c:v>6</c:v>
                </c:pt>
                <c:pt idx="65">
                  <c:v>6.5</c:v>
                </c:pt>
                <c:pt idx="66">
                  <c:v>7</c:v>
                </c:pt>
                <c:pt idx="67">
                  <c:v>7.5</c:v>
                </c:pt>
                <c:pt idx="68">
                  <c:v>8</c:v>
                </c:pt>
                <c:pt idx="69">
                  <c:v>8.5</c:v>
                </c:pt>
                <c:pt idx="70">
                  <c:v>9</c:v>
                </c:pt>
                <c:pt idx="71">
                  <c:v>9.5</c:v>
                </c:pt>
                <c:pt idx="72">
                  <c:v>10</c:v>
                </c:pt>
                <c:pt idx="73">
                  <c:v>10.5</c:v>
                </c:pt>
                <c:pt idx="74">
                  <c:v>11</c:v>
                </c:pt>
                <c:pt idx="75">
                  <c:v>11.5</c:v>
                </c:pt>
                <c:pt idx="76">
                  <c:v>12</c:v>
                </c:pt>
                <c:pt idx="77">
                  <c:v>12.5</c:v>
                </c:pt>
                <c:pt idx="78">
                  <c:v>13</c:v>
                </c:pt>
                <c:pt idx="79">
                  <c:v>13.5</c:v>
                </c:pt>
                <c:pt idx="80">
                  <c:v>14</c:v>
                </c:pt>
                <c:pt idx="81">
                  <c:v>14.5</c:v>
                </c:pt>
                <c:pt idx="82">
                  <c:v>15</c:v>
                </c:pt>
              </c:numCache>
            </c:numRef>
          </c:xVal>
          <c:yVal>
            <c:numRef>
              <c:f>'1-3.8Patch_B-spline(比較)'!$CI$3:$CI$85</c:f>
              <c:numCache>
                <c:formatCode>General</c:formatCode>
                <c:ptCount val="83"/>
                <c:pt idx="0">
                  <c:v>99.526732408972407</c:v>
                </c:pt>
                <c:pt idx="1">
                  <c:v>49.9035932703746</c:v>
                </c:pt>
                <c:pt idx="2">
                  <c:v>33.362546890845003</c:v>
                </c:pt>
                <c:pt idx="3">
                  <c:v>25.092023701079299</c:v>
                </c:pt>
                <c:pt idx="4">
                  <c:v>20.1297097872196</c:v>
                </c:pt>
                <c:pt idx="5">
                  <c:v>16.821500511313399</c:v>
                </c:pt>
                <c:pt idx="6">
                  <c:v>14.4584938856659</c:v>
                </c:pt>
                <c:pt idx="7">
                  <c:v>12.686238916430399</c:v>
                </c:pt>
                <c:pt idx="8">
                  <c:v>11.3078183848029</c:v>
                </c:pt>
                <c:pt idx="9">
                  <c:v>10.205081959500699</c:v>
                </c:pt>
                <c:pt idx="10">
                  <c:v>9.3028430660717998</c:v>
                </c:pt>
                <c:pt idx="11">
                  <c:v>8.5509773215476592</c:v>
                </c:pt>
                <c:pt idx="12">
                  <c:v>7.9147832300272096</c:v>
                </c:pt>
                <c:pt idx="13">
                  <c:v>7.3694740087239898</c:v>
                </c:pt>
                <c:pt idx="14">
                  <c:v>6.8968726835945198</c:v>
                </c:pt>
                <c:pt idx="15">
                  <c:v>6.4833465241062296</c:v>
                </c:pt>
                <c:pt idx="16">
                  <c:v>6.11847050102834</c:v>
                </c:pt>
                <c:pt idx="17">
                  <c:v>5.7941362582924203</c:v>
                </c:pt>
                <c:pt idx="18">
                  <c:v>5.5039424621602997</c:v>
                </c:pt>
                <c:pt idx="19">
                  <c:v>5.2427680456413803</c:v>
                </c:pt>
                <c:pt idx="20">
                  <c:v>5.2427680456413803</c:v>
                </c:pt>
                <c:pt idx="21">
                  <c:v>5.0082693355709003</c:v>
                </c:pt>
                <c:pt idx="22">
                  <c:v>4.7949853544944103</c:v>
                </c:pt>
                <c:pt idx="23">
                  <c:v>4.6001618563745401</c:v>
                </c:pt>
                <c:pt idx="24">
                  <c:v>4.4215015769571</c:v>
                </c:pt>
                <c:pt idx="25">
                  <c:v>4.2570732327852099</c:v>
                </c:pt>
                <c:pt idx="26">
                  <c:v>4.1052414327108497</c:v>
                </c:pt>
                <c:pt idx="27">
                  <c:v>3.9646121020475</c:v>
                </c:pt>
                <c:pt idx="28">
                  <c:v>3.8339895562895898</c:v>
                </c:pt>
                <c:pt idx="29">
                  <c:v>3.71234242298187</c:v>
                </c:pt>
                <c:pt idx="30">
                  <c:v>3.5987763546475402</c:v>
                </c:pt>
                <c:pt idx="31">
                  <c:v>3.4925120046785998</c:v>
                </c:pt>
                <c:pt idx="32">
                  <c:v>3.3928671188161998</c:v>
                </c:pt>
                <c:pt idx="33">
                  <c:v>3.2992418720824199</c:v>
                </c:pt>
                <c:pt idx="34">
                  <c:v>3.2111067851090298</c:v>
                </c:pt>
                <c:pt idx="35">
                  <c:v>3.1279927055776602</c:v>
                </c:pt>
                <c:pt idx="36">
                  <c:v>3.04948245442711</c:v>
                </c:pt>
                <c:pt idx="37">
                  <c:v>2.9752038227909101</c:v>
                </c:pt>
                <c:pt idx="38">
                  <c:v>2.9048236715528302</c:v>
                </c:pt>
                <c:pt idx="39">
                  <c:v>2.8380429361618198</c:v>
                </c:pt>
                <c:pt idx="40">
                  <c:v>2.7745923787126801</c:v>
                </c:pt>
                <c:pt idx="41">
                  <c:v>2.7745923787126801</c:v>
                </c:pt>
                <c:pt idx="42">
                  <c:v>2.7240683969817501</c:v>
                </c:pt>
                <c:pt idx="43">
                  <c:v>2.6771763321975799</c:v>
                </c:pt>
                <c:pt idx="44">
                  <c:v>2.6334424560627698</c:v>
                </c:pt>
                <c:pt idx="45">
                  <c:v>2.5924719949961399</c:v>
                </c:pt>
                <c:pt idx="46">
                  <c:v>2.55393333918951</c:v>
                </c:pt>
                <c:pt idx="47">
                  <c:v>2.5175458957282699</c:v>
                </c:pt>
                <c:pt idx="48">
                  <c:v>2.4830706410184802</c:v>
                </c:pt>
                <c:pt idx="49">
                  <c:v>2.4503026976939202</c:v>
                </c:pt>
                <c:pt idx="50">
                  <c:v>2.4190654473354298</c:v>
                </c:pt>
                <c:pt idx="51">
                  <c:v>2.3892058206464002</c:v>
                </c:pt>
                <c:pt idx="52">
                  <c:v>2.3605904992072002</c:v>
                </c:pt>
                <c:pt idx="53">
                  <c:v>2.3331028294006599</c:v>
                </c:pt>
                <c:pt idx="54">
                  <c:v>2.3066402974420002</c:v>
                </c:pt>
                <c:pt idx="55">
                  <c:v>2.2811124499916899</c:v>
                </c:pt>
                <c:pt idx="56">
                  <c:v>2.2564391712347498</c:v>
                </c:pt>
                <c:pt idx="57">
                  <c:v>2.2325492471133699</c:v>
                </c:pt>
                <c:pt idx="58">
                  <c:v>2.2093791623868499</c:v>
                </c:pt>
                <c:pt idx="59">
                  <c:v>2.1868720876292702</c:v>
                </c:pt>
                <c:pt idx="60">
                  <c:v>2.1649770220738001</c:v>
                </c:pt>
                <c:pt idx="61">
                  <c:v>2.1436480650302601</c:v>
                </c:pt>
                <c:pt idx="62">
                  <c:v>2.11158530474773</c:v>
                </c:pt>
                <c:pt idx="63">
                  <c:v>2.0538569095921302</c:v>
                </c:pt>
                <c:pt idx="64">
                  <c:v>1.99868227107984</c:v>
                </c:pt>
                <c:pt idx="65">
                  <c:v>1.94606138921087</c:v>
                </c:pt>
                <c:pt idx="66">
                  <c:v>1.8959942639852001</c:v>
                </c:pt>
                <c:pt idx="67">
                  <c:v>1.84848089540286</c:v>
                </c:pt>
                <c:pt idx="68">
                  <c:v>1.8035212834638199</c:v>
                </c:pt>
                <c:pt idx="69">
                  <c:v>1.7611154281681001</c:v>
                </c:pt>
                <c:pt idx="70">
                  <c:v>1.7212633295156901</c:v>
                </c:pt>
                <c:pt idx="71">
                  <c:v>1.6839649875066001</c:v>
                </c:pt>
                <c:pt idx="72">
                  <c:v>1.6492204021408099</c:v>
                </c:pt>
                <c:pt idx="73">
                  <c:v>1.61702957341835</c:v>
                </c:pt>
                <c:pt idx="74">
                  <c:v>1.5873925013391901</c:v>
                </c:pt>
                <c:pt idx="75">
                  <c:v>1.56030918590335</c:v>
                </c:pt>
                <c:pt idx="76">
                  <c:v>1.5357796271108199</c:v>
                </c:pt>
                <c:pt idx="77">
                  <c:v>1.5138038249616099</c:v>
                </c:pt>
                <c:pt idx="78">
                  <c:v>1.4943817794556999</c:v>
                </c:pt>
                <c:pt idx="79">
                  <c:v>1.47751349059312</c:v>
                </c:pt>
                <c:pt idx="80">
                  <c:v>1.4631989583738401</c:v>
                </c:pt>
                <c:pt idx="81">
                  <c:v>1.4514381827978799</c:v>
                </c:pt>
                <c:pt idx="82">
                  <c:v>1.4422311638652301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01E-4128-85AC-A0604272FCD1}"/>
            </c:ext>
          </c:extLst>
        </c:ser>
        <c:ser>
          <c:idx val="2"/>
          <c:order val="3"/>
          <c:tx>
            <c:strRef>
              <c:f>'1-3.8Patch_B-spline(比較)'!$CU$2</c:f>
              <c:strCache>
                <c:ptCount val="1"/>
                <c:pt idx="0">
                  <c:v>in the first element
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5B9BD5"/>
              </a:solidFill>
              <a:ln w="9525">
                <a:solidFill>
                  <a:srgbClr val="5B9BD5"/>
                </a:solidFill>
              </a:ln>
              <a:effectLst/>
            </c:spPr>
          </c:marker>
          <c:xVal>
            <c:numRef>
              <c:f>'1-3.8Patch_B-spline(比較)'!$CS$3:$CS$64</c:f>
              <c:numCache>
                <c:formatCode>General</c:formatCode>
                <c:ptCount val="62"/>
                <c:pt idx="0">
                  <c:v>2.500000000001279E-3</c:v>
                </c:pt>
                <c:pt idx="1">
                  <c:v>9.9999999998985345E-3</c:v>
                </c:pt>
                <c:pt idx="2">
                  <c:v>2.2499999999901377E-2</c:v>
                </c:pt>
                <c:pt idx="3">
                  <c:v>3.9999999999899671E-2</c:v>
                </c:pt>
                <c:pt idx="4">
                  <c:v>6.2499999999900524E-2</c:v>
                </c:pt>
                <c:pt idx="5">
                  <c:v>8.9999999999900382E-2</c:v>
                </c:pt>
                <c:pt idx="6">
                  <c:v>0.12249999999989925</c:v>
                </c:pt>
                <c:pt idx="7">
                  <c:v>0.15999999999990067</c:v>
                </c:pt>
                <c:pt idx="8">
                  <c:v>0.20249999999990109</c:v>
                </c:pt>
                <c:pt idx="9">
                  <c:v>0.24999999999990052</c:v>
                </c:pt>
                <c:pt idx="10">
                  <c:v>0.30249999999989896</c:v>
                </c:pt>
                <c:pt idx="11">
                  <c:v>0.35999999999989996</c:v>
                </c:pt>
                <c:pt idx="12">
                  <c:v>0.42249999999989996</c:v>
                </c:pt>
                <c:pt idx="13">
                  <c:v>0.48999999999989896</c:v>
                </c:pt>
                <c:pt idx="14">
                  <c:v>0.56249999999990052</c:v>
                </c:pt>
                <c:pt idx="15">
                  <c:v>0.63999999999990109</c:v>
                </c:pt>
                <c:pt idx="16">
                  <c:v>0.72249999999980119</c:v>
                </c:pt>
                <c:pt idx="17">
                  <c:v>0.80999999999979977</c:v>
                </c:pt>
                <c:pt idx="18">
                  <c:v>0.90249999999980091</c:v>
                </c:pt>
                <c:pt idx="19">
                  <c:v>0.99999999999980105</c:v>
                </c:pt>
                <c:pt idx="20">
                  <c:v>0.99999999999980105</c:v>
                </c:pt>
                <c:pt idx="21">
                  <c:v>1.0999999999997989</c:v>
                </c:pt>
                <c:pt idx="22">
                  <c:v>1.1999999999998003</c:v>
                </c:pt>
                <c:pt idx="23">
                  <c:v>1.2999999999998018</c:v>
                </c:pt>
                <c:pt idx="24">
                  <c:v>1.3999999999998991</c:v>
                </c:pt>
                <c:pt idx="25">
                  <c:v>1.4999999999999005</c:v>
                </c:pt>
                <c:pt idx="26">
                  <c:v>1.5999999999998984</c:v>
                </c:pt>
                <c:pt idx="27">
                  <c:v>1.6999999999998998</c:v>
                </c:pt>
                <c:pt idx="28">
                  <c:v>1.7999999999999012</c:v>
                </c:pt>
                <c:pt idx="29">
                  <c:v>1.8999999999998991</c:v>
                </c:pt>
                <c:pt idx="30">
                  <c:v>2</c:v>
                </c:pt>
                <c:pt idx="31">
                  <c:v>2.1000000000000014</c:v>
                </c:pt>
                <c:pt idx="32">
                  <c:v>2.1999999999999993</c:v>
                </c:pt>
                <c:pt idx="33">
                  <c:v>2.3000000000000007</c:v>
                </c:pt>
                <c:pt idx="34">
                  <c:v>2.3999999999999986</c:v>
                </c:pt>
                <c:pt idx="35">
                  <c:v>2.5</c:v>
                </c:pt>
                <c:pt idx="36">
                  <c:v>2.6000000000000014</c:v>
                </c:pt>
                <c:pt idx="37">
                  <c:v>2.7000000000000988</c:v>
                </c:pt>
                <c:pt idx="38">
                  <c:v>2.8000000000001002</c:v>
                </c:pt>
                <c:pt idx="39">
                  <c:v>2.9000000000001016</c:v>
                </c:pt>
                <c:pt idx="40">
                  <c:v>3.0000000000000995</c:v>
                </c:pt>
                <c:pt idx="41">
                  <c:v>3.0000000000000995</c:v>
                </c:pt>
                <c:pt idx="42">
                  <c:v>3.1000000000001009</c:v>
                </c:pt>
                <c:pt idx="43">
                  <c:v>3.2000000000000988</c:v>
                </c:pt>
                <c:pt idx="44">
                  <c:v>3.3000000000001002</c:v>
                </c:pt>
                <c:pt idx="45">
                  <c:v>3.3999999999999986</c:v>
                </c:pt>
                <c:pt idx="46">
                  <c:v>3.5</c:v>
                </c:pt>
                <c:pt idx="47">
                  <c:v>3.6000000000000014</c:v>
                </c:pt>
                <c:pt idx="48">
                  <c:v>3.6999999999999993</c:v>
                </c:pt>
                <c:pt idx="49">
                  <c:v>3.8000000000000007</c:v>
                </c:pt>
                <c:pt idx="50">
                  <c:v>3.8999999999999986</c:v>
                </c:pt>
                <c:pt idx="51">
                  <c:v>4</c:v>
                </c:pt>
                <c:pt idx="52">
                  <c:v>4.1000000000000014</c:v>
                </c:pt>
                <c:pt idx="53">
                  <c:v>4.1999999999999993</c:v>
                </c:pt>
                <c:pt idx="54">
                  <c:v>4.3000000000000007</c:v>
                </c:pt>
                <c:pt idx="55">
                  <c:v>4.3999999999999986</c:v>
                </c:pt>
                <c:pt idx="56">
                  <c:v>4.5</c:v>
                </c:pt>
                <c:pt idx="57">
                  <c:v>4.6000000000000014</c:v>
                </c:pt>
                <c:pt idx="58">
                  <c:v>4.6999999999999993</c:v>
                </c:pt>
                <c:pt idx="59">
                  <c:v>4.8000000000000007</c:v>
                </c:pt>
                <c:pt idx="60">
                  <c:v>4.8999999999999986</c:v>
                </c:pt>
                <c:pt idx="61">
                  <c:v>5</c:v>
                </c:pt>
              </c:numCache>
            </c:numRef>
          </c:xVal>
          <c:yVal>
            <c:numRef>
              <c:f>'1-3.8Patch_B-spline(比較)'!$CU$4:$CU$65</c:f>
              <c:numCache>
                <c:formatCode>General</c:formatCode>
                <c:ptCount val="62"/>
                <c:pt idx="0">
                  <c:v>41.584771216044899</c:v>
                </c:pt>
                <c:pt idx="1">
                  <c:v>27.6966514265883</c:v>
                </c:pt>
                <c:pt idx="2">
                  <c:v>20.752591531859501</c:v>
                </c:pt>
                <c:pt idx="3">
                  <c:v>16.586155595021999</c:v>
                </c:pt>
                <c:pt idx="4">
                  <c:v>13.8085316371305</c:v>
                </c:pt>
                <c:pt idx="5">
                  <c:v>11.8245145243508</c:v>
                </c:pt>
                <c:pt idx="6">
                  <c:v>10.3365016897661</c:v>
                </c:pt>
                <c:pt idx="7">
                  <c:v>9.1791583739780194</c:v>
                </c:pt>
                <c:pt idx="8">
                  <c:v>8.2532837213475094</c:v>
                </c:pt>
                <c:pt idx="9">
                  <c:v>7.4957499146498296</c:v>
                </c:pt>
                <c:pt idx="10">
                  <c:v>6.8644717424017596</c:v>
                </c:pt>
                <c:pt idx="11">
                  <c:v>6.3303132889610803</c:v>
                </c:pt>
                <c:pt idx="12">
                  <c:v>5.8724631860119301</c:v>
                </c:pt>
                <c:pt idx="13">
                  <c:v>5.475659763456</c:v>
                </c:pt>
                <c:pt idx="14">
                  <c:v>5.1284567687195599</c:v>
                </c:pt>
                <c:pt idx="15">
                  <c:v>4.8221011851285898</c:v>
                </c:pt>
                <c:pt idx="16">
                  <c:v>4.5497851108254901</c:v>
                </c:pt>
                <c:pt idx="17">
                  <c:v>4.3061338864490502</c:v>
                </c:pt>
                <c:pt idx="18">
                  <c:v>4.0868477845102396</c:v>
                </c:pt>
                <c:pt idx="19">
                  <c:v>4.0868477845102396</c:v>
                </c:pt>
                <c:pt idx="20">
                  <c:v>3.93685766253419</c:v>
                </c:pt>
                <c:pt idx="21">
                  <c:v>3.8063517365399901</c:v>
                </c:pt>
                <c:pt idx="22">
                  <c:v>3.69083365360876</c:v>
                </c:pt>
                <c:pt idx="23">
                  <c:v>3.5870917330841499</c:v>
                </c:pt>
                <c:pt idx="24">
                  <c:v>3.49277074248482</c:v>
                </c:pt>
                <c:pt idx="25">
                  <c:v>3.4061042574498002</c:v>
                </c:pt>
                <c:pt idx="26">
                  <c:v>3.32574148287949</c:v>
                </c:pt>
                <c:pt idx="27">
                  <c:v>3.2506318003631098</c:v>
                </c:pt>
                <c:pt idx="28">
                  <c:v>3.1799457743131998</c:v>
                </c:pt>
                <c:pt idx="29">
                  <c:v>3.1130198562597902</c:v>
                </c:pt>
                <c:pt idx="30">
                  <c:v>3.04931688791766</c:v>
                </c:pt>
                <c:pt idx="31">
                  <c:v>2.9883973761443698</c:v>
                </c:pt>
                <c:pt idx="32">
                  <c:v>2.9298982613874598</c:v>
                </c:pt>
                <c:pt idx="33">
                  <c:v>2.8735169940198699</c:v>
                </c:pt>
                <c:pt idx="34">
                  <c:v>2.8189994323549001</c:v>
                </c:pt>
                <c:pt idx="35">
                  <c:v>2.76613053342686</c:v>
                </c:pt>
                <c:pt idx="36">
                  <c:v>2.7147271124871901</c:v>
                </c:pt>
                <c:pt idx="37">
                  <c:v>2.6646321540371498</c:v>
                </c:pt>
                <c:pt idx="38">
                  <c:v>2.6157102998881401</c:v>
                </c:pt>
                <c:pt idx="39">
                  <c:v>2.5678442396100798</c:v>
                </c:pt>
                <c:pt idx="40">
                  <c:v>2.5678442396100798</c:v>
                </c:pt>
                <c:pt idx="41">
                  <c:v>2.5366634296447299</c:v>
                </c:pt>
                <c:pt idx="42">
                  <c:v>2.5072877104895701</c:v>
                </c:pt>
                <c:pt idx="43">
                  <c:v>2.4795529829800498</c:v>
                </c:pt>
                <c:pt idx="44">
                  <c:v>2.4533144537356701</c:v>
                </c:pt>
                <c:pt idx="45">
                  <c:v>2.4284438771908401</c:v>
                </c:pt>
                <c:pt idx="46">
                  <c:v>2.4048272572872702</c:v>
                </c:pt>
                <c:pt idx="47">
                  <c:v>2.3823629218648601</c:v>
                </c:pt>
                <c:pt idx="48">
                  <c:v>2.3609599010961402</c:v>
                </c:pt>
                <c:pt idx="49">
                  <c:v>2.34053655539237</c:v>
                </c:pt>
                <c:pt idx="50">
                  <c:v>2.32101940912368</c:v>
                </c:pt>
                <c:pt idx="51">
                  <c:v>2.3023421550143399</c:v>
                </c:pt>
                <c:pt idx="52">
                  <c:v>2.2844448007672402</c:v>
                </c:pt>
                <c:pt idx="53">
                  <c:v>2.2672729347640801</c:v>
                </c:pt>
                <c:pt idx="54">
                  <c:v>2.2507770918973402</c:v>
                </c:pt>
                <c:pt idx="55">
                  <c:v>2.2349122039579101</c:v>
                </c:pt>
                <c:pt idx="56">
                  <c:v>2.2196371217114099</c:v>
                </c:pt>
                <c:pt idx="57">
                  <c:v>2.2049141979859401</c:v>
                </c:pt>
                <c:pt idx="58">
                  <c:v>2.1907089228739398</c:v>
                </c:pt>
                <c:pt idx="59">
                  <c:v>2.17698960360315</c:v>
                </c:pt>
                <c:pt idx="60">
                  <c:v>2.1637270828231099</c:v>
                </c:pt>
                <c:pt idx="61">
                  <c:v>2.11086297994113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01E-4128-85AC-A0604272FC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406368"/>
        <c:axId val="145384736"/>
      </c:scatterChart>
      <c:valAx>
        <c:axId val="145406368"/>
        <c:scaling>
          <c:logBase val="10"/>
          <c:orientation val="minMax"/>
          <c:max val="2"/>
          <c:min val="1.0000000000000002E-3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ysClr val="windowText" lastClr="000000"/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>
                    <a:solidFill>
                      <a:schemeClr val="tx1"/>
                    </a:solidFill>
                    <a:latin typeface="+mn-ea"/>
                    <a:ea typeface="+mn-ea"/>
                  </a:rPr>
                  <a:t>Distance from crack</a:t>
                </a:r>
                <a:r>
                  <a:rPr lang="en-US" altLang="ja-JP" sz="1400" baseline="0">
                    <a:solidFill>
                      <a:schemeClr val="tx1"/>
                    </a:solidFill>
                    <a:latin typeface="+mn-ea"/>
                    <a:ea typeface="+mn-ea"/>
                  </a:rPr>
                  <a:t> tip [mm] (0</a:t>
                </a:r>
                <a:r>
                  <a:rPr lang="ja-JP" altLang="en-US" sz="1400" baseline="0">
                    <a:solidFill>
                      <a:schemeClr val="tx1"/>
                    </a:solidFill>
                    <a:latin typeface="+mn-ea"/>
                    <a:ea typeface="+mn-ea"/>
                  </a:rPr>
                  <a:t>≦</a:t>
                </a:r>
                <a:r>
                  <a:rPr lang="en-US" altLang="ja-JP" sz="1400" baseline="0">
                    <a:solidFill>
                      <a:schemeClr val="tx1"/>
                    </a:solidFill>
                    <a:latin typeface="+mn-ea"/>
                    <a:ea typeface="+mn-ea"/>
                  </a:rPr>
                  <a:t>x</a:t>
                </a:r>
                <a:r>
                  <a:rPr lang="ja-JP" altLang="en-US" sz="1400" baseline="0">
                    <a:solidFill>
                      <a:schemeClr val="tx1"/>
                    </a:solidFill>
                    <a:latin typeface="+mn-ea"/>
                    <a:ea typeface="+mn-ea"/>
                  </a:rPr>
                  <a:t>≦</a:t>
                </a:r>
                <a:r>
                  <a:rPr lang="en-US" altLang="ja-JP" sz="1400" baseline="0">
                    <a:solidFill>
                      <a:schemeClr val="tx1"/>
                    </a:solidFill>
                    <a:latin typeface="+mn-ea"/>
                    <a:ea typeface="+mn-ea"/>
                  </a:rPr>
                  <a:t>2)</a:t>
                </a:r>
                <a:endParaRPr lang="ja-JP" altLang="en-US" sz="1400">
                  <a:solidFill>
                    <a:schemeClr val="tx1"/>
                  </a:solidFill>
                  <a:latin typeface="+mn-ea"/>
                  <a:ea typeface="+mn-ea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5384736"/>
        <c:crosses val="autoZero"/>
        <c:crossBetween val="midCat"/>
      </c:valAx>
      <c:valAx>
        <c:axId val="145384736"/>
        <c:scaling>
          <c:logBase val="10"/>
          <c:orientation val="minMax"/>
          <c:max val="150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ysClr val="windowText" lastClr="000000"/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>
                    <a:solidFill>
                      <a:schemeClr val="tx1"/>
                    </a:solidFill>
                    <a:latin typeface="+mn-ea"/>
                    <a:ea typeface="+mn-ea"/>
                  </a:rPr>
                  <a:t>Stress</a:t>
                </a:r>
                <a:r>
                  <a:rPr lang="en-US" altLang="ja-JP" sz="1400" baseline="0">
                    <a:solidFill>
                      <a:schemeClr val="tx1"/>
                    </a:solidFill>
                    <a:latin typeface="+mn-ea"/>
                    <a:ea typeface="+mn-ea"/>
                  </a:rPr>
                  <a:t> y [MPa]</a:t>
                </a:r>
                <a:endParaRPr lang="ja-JP" altLang="en-US" sz="1400">
                  <a:solidFill>
                    <a:schemeClr val="tx1"/>
                  </a:solidFill>
                  <a:latin typeface="+mn-ea"/>
                  <a:ea typeface="+mn-ea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5406368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7631847592739938"/>
          <c:y val="0.45602311024810394"/>
          <c:w val="0.39275706980034208"/>
          <c:h val="0.31471967045785942"/>
        </c:manualLayout>
      </c:layout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977036098577111"/>
          <c:y val="5.3372511655203979E-2"/>
          <c:w val="0.73784985988816076"/>
          <c:h val="0.69913574276903823"/>
        </c:manualLayout>
      </c:layout>
      <c:scatterChart>
        <c:scatterStyle val="lineMarker"/>
        <c:varyColors val="0"/>
        <c:ser>
          <c:idx val="0"/>
          <c:order val="0"/>
          <c:tx>
            <c:strRef>
              <c:f>応力_C1_Coarse!$O$2</c:f>
              <c:strCache>
                <c:ptCount val="1"/>
                <c:pt idx="0">
                  <c:v>Singular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応力_C1_Coarse!$P$3:$P$382</c:f>
              <c:numCache>
                <c:formatCode>0.00E+00</c:formatCode>
                <c:ptCount val="380"/>
                <c:pt idx="0">
                  <c:v>1.2499999999899813E-2</c:v>
                </c:pt>
                <c:pt idx="1">
                  <c:v>5.0000000000000711E-2</c:v>
                </c:pt>
                <c:pt idx="2">
                  <c:v>0.11249999999990123</c:v>
                </c:pt>
                <c:pt idx="3">
                  <c:v>0.19999999999999929</c:v>
                </c:pt>
                <c:pt idx="4">
                  <c:v>0.3125</c:v>
                </c:pt>
                <c:pt idx="5">
                  <c:v>0.44999999999989981</c:v>
                </c:pt>
                <c:pt idx="6">
                  <c:v>0.61250000000000071</c:v>
                </c:pt>
                <c:pt idx="7">
                  <c:v>0.79999999999990123</c:v>
                </c:pt>
                <c:pt idx="8">
                  <c:v>1.0124999999999993</c:v>
                </c:pt>
                <c:pt idx="9">
                  <c:v>1.25</c:v>
                </c:pt>
                <c:pt idx="10">
                  <c:v>1.25</c:v>
                </c:pt>
                <c:pt idx="11">
                  <c:v>1.5124999999999993</c:v>
                </c:pt>
                <c:pt idx="12">
                  <c:v>1.7999999999999012</c:v>
                </c:pt>
                <c:pt idx="13">
                  <c:v>2.1124999999999972</c:v>
                </c:pt>
                <c:pt idx="14">
                  <c:v>2.4499999999999034</c:v>
                </c:pt>
                <c:pt idx="15">
                  <c:v>2.8125</c:v>
                </c:pt>
                <c:pt idx="16">
                  <c:v>3.2000000000000028</c:v>
                </c:pt>
                <c:pt idx="17">
                  <c:v>3.6124999999999972</c:v>
                </c:pt>
                <c:pt idx="18">
                  <c:v>4.0499999999999972</c:v>
                </c:pt>
                <c:pt idx="19">
                  <c:v>4.5124999999999034</c:v>
                </c:pt>
                <c:pt idx="20">
                  <c:v>5</c:v>
                </c:pt>
                <c:pt idx="21">
                  <c:v>5</c:v>
                </c:pt>
                <c:pt idx="22">
                  <c:v>6.25</c:v>
                </c:pt>
                <c:pt idx="23">
                  <c:v>7.5</c:v>
                </c:pt>
                <c:pt idx="24">
                  <c:v>8.75</c:v>
                </c:pt>
                <c:pt idx="25">
                  <c:v>10</c:v>
                </c:pt>
                <c:pt idx="26">
                  <c:v>11.25</c:v>
                </c:pt>
                <c:pt idx="27">
                  <c:v>12.5</c:v>
                </c:pt>
                <c:pt idx="28">
                  <c:v>13.75</c:v>
                </c:pt>
                <c:pt idx="29">
                  <c:v>14.999999999999901</c:v>
                </c:pt>
                <c:pt idx="30">
                  <c:v>16.25</c:v>
                </c:pt>
                <c:pt idx="31">
                  <c:v>17.5</c:v>
                </c:pt>
                <c:pt idx="32">
                  <c:v>17.5</c:v>
                </c:pt>
                <c:pt idx="33">
                  <c:v>18.75</c:v>
                </c:pt>
                <c:pt idx="34">
                  <c:v>19.999999999999901</c:v>
                </c:pt>
                <c:pt idx="35">
                  <c:v>21.25</c:v>
                </c:pt>
                <c:pt idx="36">
                  <c:v>22.5</c:v>
                </c:pt>
                <c:pt idx="37">
                  <c:v>23.75</c:v>
                </c:pt>
                <c:pt idx="38">
                  <c:v>25</c:v>
                </c:pt>
                <c:pt idx="39">
                  <c:v>26.25</c:v>
                </c:pt>
                <c:pt idx="40">
                  <c:v>27.5</c:v>
                </c:pt>
                <c:pt idx="41">
                  <c:v>28.749999999999901</c:v>
                </c:pt>
                <c:pt idx="42">
                  <c:v>30</c:v>
                </c:pt>
              </c:numCache>
            </c:numRef>
          </c:xVal>
          <c:yVal>
            <c:numRef>
              <c:f>応力_C1_Coarse!$O$3:$O$382</c:f>
              <c:numCache>
                <c:formatCode>0.0000000_);[Red]\(0.0000000\)</c:formatCode>
                <c:ptCount val="380"/>
                <c:pt idx="0">
                  <c:v>39.7731643273668</c:v>
                </c:pt>
                <c:pt idx="1">
                  <c:v>19.952032582161301</c:v>
                </c:pt>
                <c:pt idx="2">
                  <c:v>13.344988668277599</c:v>
                </c:pt>
                <c:pt idx="3">
                  <c:v>10.041466711869299</c:v>
                </c:pt>
                <c:pt idx="4">
                  <c:v>8.0593535381673806</c:v>
                </c:pt>
                <c:pt idx="5">
                  <c:v>6.7379447555819896</c:v>
                </c:pt>
                <c:pt idx="6">
                  <c:v>5.7940813391461301</c:v>
                </c:pt>
                <c:pt idx="7">
                  <c:v>5.0861837763762798</c:v>
                </c:pt>
                <c:pt idx="8">
                  <c:v>4.5355967825593799</c:v>
                </c:pt>
                <c:pt idx="9">
                  <c:v>4.0951271868675798</c:v>
                </c:pt>
                <c:pt idx="10">
                  <c:v>4.0951271868675798</c:v>
                </c:pt>
                <c:pt idx="11">
                  <c:v>3.7493104044330301</c:v>
                </c:pt>
                <c:pt idx="12">
                  <c:v>3.4684597957398502</c:v>
                </c:pt>
                <c:pt idx="13">
                  <c:v>3.2360217375171998</c:v>
                </c:pt>
                <c:pt idx="14">
                  <c:v>3.04058646991396</c:v>
                </c:pt>
                <c:pt idx="15">
                  <c:v>2.8740445954745599</c:v>
                </c:pt>
                <c:pt idx="16">
                  <c:v>2.7304802003331301</c:v>
                </c:pt>
                <c:pt idx="17">
                  <c:v>2.6054797232682798</c:v>
                </c:pt>
                <c:pt idx="18">
                  <c:v>2.4956856796676301</c:v>
                </c:pt>
                <c:pt idx="19">
                  <c:v>2.3984999774607099</c:v>
                </c:pt>
                <c:pt idx="20">
                  <c:v>2.3118815874854102</c:v>
                </c:pt>
                <c:pt idx="21">
                  <c:v>2.2432018213315601</c:v>
                </c:pt>
                <c:pt idx="22">
                  <c:v>2.1062404916925299</c:v>
                </c:pt>
                <c:pt idx="23">
                  <c:v>1.9820929737291</c:v>
                </c:pt>
                <c:pt idx="24">
                  <c:v>1.8707592674412801</c:v>
                </c:pt>
                <c:pt idx="25">
                  <c:v>1.77223937282908</c:v>
                </c:pt>
                <c:pt idx="26">
                  <c:v>1.6865332898924901</c:v>
                </c:pt>
                <c:pt idx="27">
                  <c:v>1.61364101863151</c:v>
                </c:pt>
                <c:pt idx="28">
                  <c:v>1.5535625590461299</c:v>
                </c:pt>
                <c:pt idx="29">
                  <c:v>1.5062979111363699</c:v>
                </c:pt>
                <c:pt idx="30">
                  <c:v>1.4718470749022301</c:v>
                </c:pt>
                <c:pt idx="31">
                  <c:v>1.4502100503436901</c:v>
                </c:pt>
                <c:pt idx="32">
                  <c:v>1.4502100503436901</c:v>
                </c:pt>
                <c:pt idx="33">
                  <c:v>1.4506832767552</c:v>
                </c:pt>
                <c:pt idx="34">
                  <c:v>1.44020604389273</c:v>
                </c:pt>
                <c:pt idx="35">
                  <c:v>1.41877835175629</c:v>
                </c:pt>
                <c:pt idx="36">
                  <c:v>1.38640020034587</c:v>
                </c:pt>
                <c:pt idx="37">
                  <c:v>1.34307158966148</c:v>
                </c:pt>
                <c:pt idx="38">
                  <c:v>1.28879251970311</c:v>
                </c:pt>
                <c:pt idx="39">
                  <c:v>1.2235629904707599</c:v>
                </c:pt>
                <c:pt idx="40">
                  <c:v>1.14738300196443</c:v>
                </c:pt>
                <c:pt idx="41">
                  <c:v>1.0602525541841299</c:v>
                </c:pt>
                <c:pt idx="42">
                  <c:v>0.96217164712985703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9D-4625-B284-51C65E17AFDE}"/>
            </c:ext>
          </c:extLst>
        </c:ser>
        <c:ser>
          <c:idx val="3"/>
          <c:order val="1"/>
          <c:tx>
            <c:strRef>
              <c:f>応力_C1_Coarse!$B$2</c:f>
              <c:strCache>
                <c:ptCount val="1"/>
                <c:pt idx="0">
                  <c:v>Degenerate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応力_C1_Coarse!$C$3:$C$382</c:f>
              <c:numCache>
                <c:formatCode>0.00E+00</c:formatCode>
                <c:ptCount val="380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  <c:pt idx="4">
                  <c:v>1.25</c:v>
                </c:pt>
                <c:pt idx="5">
                  <c:v>1.5</c:v>
                </c:pt>
                <c:pt idx="6">
                  <c:v>1.75</c:v>
                </c:pt>
                <c:pt idx="7">
                  <c:v>1.9999999999999005</c:v>
                </c:pt>
                <c:pt idx="8">
                  <c:v>2.25</c:v>
                </c:pt>
                <c:pt idx="9">
                  <c:v>2.5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</c:v>
                </c:pt>
                <c:pt idx="22">
                  <c:v>6.25</c:v>
                </c:pt>
                <c:pt idx="23">
                  <c:v>7.5</c:v>
                </c:pt>
                <c:pt idx="24">
                  <c:v>8.75</c:v>
                </c:pt>
                <c:pt idx="25">
                  <c:v>10</c:v>
                </c:pt>
                <c:pt idx="26">
                  <c:v>11.25</c:v>
                </c:pt>
                <c:pt idx="27">
                  <c:v>12.5</c:v>
                </c:pt>
                <c:pt idx="28">
                  <c:v>13.75</c:v>
                </c:pt>
                <c:pt idx="29">
                  <c:v>14.999999999999901</c:v>
                </c:pt>
                <c:pt idx="30">
                  <c:v>16.25</c:v>
                </c:pt>
                <c:pt idx="31">
                  <c:v>17.5</c:v>
                </c:pt>
                <c:pt idx="32">
                  <c:v>17.5</c:v>
                </c:pt>
                <c:pt idx="33">
                  <c:v>18.75</c:v>
                </c:pt>
                <c:pt idx="34">
                  <c:v>19.999999999999901</c:v>
                </c:pt>
                <c:pt idx="35">
                  <c:v>21.25</c:v>
                </c:pt>
                <c:pt idx="36">
                  <c:v>22.5</c:v>
                </c:pt>
                <c:pt idx="37">
                  <c:v>23.75</c:v>
                </c:pt>
                <c:pt idx="38">
                  <c:v>25</c:v>
                </c:pt>
                <c:pt idx="39">
                  <c:v>26.25</c:v>
                </c:pt>
                <c:pt idx="40">
                  <c:v>27.5</c:v>
                </c:pt>
                <c:pt idx="41">
                  <c:v>28.749999999999901</c:v>
                </c:pt>
                <c:pt idx="42">
                  <c:v>30</c:v>
                </c:pt>
                <c:pt idx="47">
                  <c:v>55.400000000000006</c:v>
                </c:pt>
                <c:pt idx="48">
                  <c:v>69.399999999999991</c:v>
                </c:pt>
              </c:numCache>
            </c:numRef>
          </c:xVal>
          <c:yVal>
            <c:numRef>
              <c:f>応力_C1_Coarse!$B$3:$B$382</c:f>
              <c:numCache>
                <c:formatCode>General</c:formatCode>
                <c:ptCount val="380"/>
                <c:pt idx="0">
                  <c:v>4.5881981717368596</c:v>
                </c:pt>
                <c:pt idx="1">
                  <c:v>4.4059702380871002</c:v>
                </c:pt>
                <c:pt idx="2">
                  <c:v>4.2237423043871196</c:v>
                </c:pt>
                <c:pt idx="3">
                  <c:v>4.0415143706369099</c:v>
                </c:pt>
                <c:pt idx="4">
                  <c:v>3.8592864368364799</c:v>
                </c:pt>
                <c:pt idx="5">
                  <c:v>3.67705850298583</c:v>
                </c:pt>
                <c:pt idx="6">
                  <c:v>3.4948305690849502</c:v>
                </c:pt>
                <c:pt idx="7">
                  <c:v>3.31260263513385</c:v>
                </c:pt>
                <c:pt idx="8">
                  <c:v>3.13037470113253</c:v>
                </c:pt>
                <c:pt idx="9">
                  <c:v>2.9481467670809902</c:v>
                </c:pt>
                <c:pt idx="10">
                  <c:v>2.9481467670809902</c:v>
                </c:pt>
                <c:pt idx="11">
                  <c:v>2.8117046447965501</c:v>
                </c:pt>
                <c:pt idx="12">
                  <c:v>2.7010087165189298</c:v>
                </c:pt>
                <c:pt idx="13">
                  <c:v>2.6101175528538398</c:v>
                </c:pt>
                <c:pt idx="14">
                  <c:v>2.5347872756624898</c:v>
                </c:pt>
                <c:pt idx="15">
                  <c:v>2.4719057076431001</c:v>
                </c:pt>
                <c:pt idx="16">
                  <c:v>2.41913871581934</c:v>
                </c:pt>
                <c:pt idx="17">
                  <c:v>2.3747013749740198</c:v>
                </c:pt>
                <c:pt idx="18">
                  <c:v>2.33720540993821</c:v>
                </c:pt>
                <c:pt idx="19">
                  <c:v>2.3055548139996001</c:v>
                </c:pt>
                <c:pt idx="20">
                  <c:v>2.2788727817883299</c:v>
                </c:pt>
                <c:pt idx="21">
                  <c:v>2.1916530156344902</c:v>
                </c:pt>
                <c:pt idx="22">
                  <c:v>2.0639270992300198</c:v>
                </c:pt>
                <c:pt idx="23">
                  <c:v>1.94796988838983</c:v>
                </c:pt>
                <c:pt idx="24">
                  <c:v>1.84378138311394</c:v>
                </c:pt>
                <c:pt idx="25">
                  <c:v>1.7513615834023399</c:v>
                </c:pt>
                <c:pt idx="26">
                  <c:v>1.67071048925503</c:v>
                </c:pt>
                <c:pt idx="27">
                  <c:v>1.6018281006720001</c:v>
                </c:pt>
                <c:pt idx="28">
                  <c:v>1.5447144176532701</c:v>
                </c:pt>
                <c:pt idx="29">
                  <c:v>1.49936944019883</c:v>
                </c:pt>
                <c:pt idx="30">
                  <c:v>1.46579316830868</c:v>
                </c:pt>
                <c:pt idx="31">
                  <c:v>1.4439856019828201</c:v>
                </c:pt>
                <c:pt idx="32">
                  <c:v>1.4439856019828201</c:v>
                </c:pt>
                <c:pt idx="33">
                  <c:v>1.4433077393178699</c:v>
                </c:pt>
                <c:pt idx="34">
                  <c:v>1.43211009841047</c:v>
                </c:pt>
                <c:pt idx="35">
                  <c:v>1.4103926792606201</c:v>
                </c:pt>
                <c:pt idx="36">
                  <c:v>1.3781554818683099</c:v>
                </c:pt>
                <c:pt idx="37">
                  <c:v>1.3353985062335401</c:v>
                </c:pt>
                <c:pt idx="38">
                  <c:v>1.28212175235633</c:v>
                </c:pt>
                <c:pt idx="39">
                  <c:v>1.2183252202366499</c:v>
                </c:pt>
                <c:pt idx="40">
                  <c:v>1.1440089098745201</c:v>
                </c:pt>
                <c:pt idx="41">
                  <c:v>1.0591728212699401</c:v>
                </c:pt>
                <c:pt idx="42">
                  <c:v>0.96381695442290505</c:v>
                </c:pt>
                <c:pt idx="47">
                  <c:v>-0.223</c:v>
                </c:pt>
                <c:pt idx="48">
                  <c:v>-0.153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09D-4625-B284-51C65E17AFDE}"/>
            </c:ext>
          </c:extLst>
        </c:ser>
        <c:ser>
          <c:idx val="2"/>
          <c:order val="2"/>
          <c:tx>
            <c:strRef>
              <c:f>応力_C1_Coarse!$AC$2</c:f>
              <c:strCache>
                <c:ptCount val="1"/>
                <c:pt idx="0">
                  <c:v>Square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5B9BD5"/>
              </a:solidFill>
              <a:ln w="9525">
                <a:solidFill>
                  <a:srgbClr val="5B9BD5"/>
                </a:solidFill>
              </a:ln>
              <a:effectLst/>
            </c:spPr>
          </c:marker>
          <c:xVal>
            <c:numRef>
              <c:f>応力_C1_Coarse!$AD$3:$AD$382</c:f>
              <c:numCache>
                <c:formatCode>0.00E+00</c:formatCode>
                <c:ptCount val="3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14.999999999999901</c:v>
                </c:pt>
                <c:pt idx="16">
                  <c:v>15.999999999999901</c:v>
                </c:pt>
                <c:pt idx="17">
                  <c:v>17</c:v>
                </c:pt>
                <c:pt idx="18">
                  <c:v>18</c:v>
                </c:pt>
                <c:pt idx="19">
                  <c:v>18.999999999999901</c:v>
                </c:pt>
                <c:pt idx="20">
                  <c:v>20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</c:numCache>
            </c:numRef>
          </c:xVal>
          <c:yVal>
            <c:numRef>
              <c:f>応力_C1_Coarse!$AC$3:$AC$381</c:f>
              <c:numCache>
                <c:formatCode>General</c:formatCode>
                <c:ptCount val="379"/>
                <c:pt idx="0">
                  <c:v>4.0077967258009597</c:v>
                </c:pt>
                <c:pt idx="1">
                  <c:v>3.5361197415808401</c:v>
                </c:pt>
                <c:pt idx="2">
                  <c:v>3.1183348274394298</c:v>
                </c:pt>
                <c:pt idx="3">
                  <c:v>2.7544419833767302</c:v>
                </c:pt>
                <c:pt idx="4">
                  <c:v>2.4444412093927399</c:v>
                </c:pt>
                <c:pt idx="5">
                  <c:v>2.18833250548747</c:v>
                </c:pt>
                <c:pt idx="6">
                  <c:v>1.98611587166091</c:v>
                </c:pt>
                <c:pt idx="7">
                  <c:v>1.8377913079130599</c:v>
                </c:pt>
                <c:pt idx="8">
                  <c:v>1.74335881424392</c:v>
                </c:pt>
                <c:pt idx="9">
                  <c:v>1.7028183906534999</c:v>
                </c:pt>
                <c:pt idx="10">
                  <c:v>1.7028183906534999</c:v>
                </c:pt>
                <c:pt idx="11">
                  <c:v>1.6799232944853499</c:v>
                </c:pt>
                <c:pt idx="12">
                  <c:v>1.6544306061599701</c:v>
                </c:pt>
                <c:pt idx="13">
                  <c:v>1.6263403256773401</c:v>
                </c:pt>
                <c:pt idx="14">
                  <c:v>1.5956524530374701</c:v>
                </c:pt>
                <c:pt idx="15">
                  <c:v>1.5623669882403699</c:v>
                </c:pt>
                <c:pt idx="16">
                  <c:v>1.5264839312860199</c:v>
                </c:pt>
                <c:pt idx="17">
                  <c:v>1.48800328217443</c:v>
                </c:pt>
                <c:pt idx="18">
                  <c:v>1.44692504090561</c:v>
                </c:pt>
                <c:pt idx="19">
                  <c:v>1.40324920747954</c:v>
                </c:pt>
                <c:pt idx="20">
                  <c:v>1.35697578189624</c:v>
                </c:pt>
                <c:pt idx="21">
                  <c:v>1.35697578189624</c:v>
                </c:pt>
                <c:pt idx="22">
                  <c:v>1.3365288488670599</c:v>
                </c:pt>
                <c:pt idx="23">
                  <c:v>1.31271231233414</c:v>
                </c:pt>
                <c:pt idx="24">
                  <c:v>1.28552617229747</c:v>
                </c:pt>
                <c:pt idx="25">
                  <c:v>1.25497042875707</c:v>
                </c:pt>
                <c:pt idx="26">
                  <c:v>1.2210450817129199</c:v>
                </c:pt>
                <c:pt idx="27">
                  <c:v>1.18375013116504</c:v>
                </c:pt>
                <c:pt idx="28">
                  <c:v>1.1430855771134101</c:v>
                </c:pt>
                <c:pt idx="29">
                  <c:v>1.0990514195580401</c:v>
                </c:pt>
                <c:pt idx="30">
                  <c:v>1.05164765849893</c:v>
                </c:pt>
                <c:pt idx="31">
                  <c:v>1.00087429393607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09D-4625-B284-51C65E17A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406368"/>
        <c:axId val="145384736"/>
      </c:scatterChart>
      <c:valAx>
        <c:axId val="145406368"/>
        <c:scaling>
          <c:orientation val="minMax"/>
          <c:max val="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chemeClr val="tx1"/>
                    </a:solidFill>
                    <a:latin typeface="+mn-ea"/>
                    <a:ea typeface="+mn-ea"/>
                  </a:rPr>
                  <a:t>Distance</a:t>
                </a:r>
                <a:r>
                  <a:rPr lang="en-US" altLang="ja-JP" baseline="0">
                    <a:solidFill>
                      <a:schemeClr val="tx1"/>
                    </a:solidFill>
                    <a:latin typeface="+mn-ea"/>
                    <a:ea typeface="+mn-ea"/>
                  </a:rPr>
                  <a:t> from crack edge [mm] </a:t>
                </a:r>
                <a:endParaRPr lang="ja-JP" altLang="en-US">
                  <a:solidFill>
                    <a:schemeClr val="tx1"/>
                  </a:solidFill>
                  <a:latin typeface="+mn-ea"/>
                  <a:ea typeface="+mn-ea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.0_);[Red]\(#,##0.0\)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5384736"/>
        <c:crosses val="autoZero"/>
        <c:crossBetween val="midCat"/>
      </c:valAx>
      <c:valAx>
        <c:axId val="145384736"/>
        <c:scaling>
          <c:orientation val="minMax"/>
          <c:max val="4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latin typeface="+mn-ea"/>
                    <a:ea typeface="+mn-ea"/>
                  </a:rPr>
                  <a:t>Stress y [MPa]</a:t>
                </a:r>
                <a:endParaRPr lang="ja-JP" altLang="en-US">
                  <a:latin typeface="+mn-ea"/>
                  <a:ea typeface="+mn-ea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.0_);[Red]\(#,##0.0\)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5406368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55810214348206466"/>
          <c:y val="0.29051691455234763"/>
          <c:w val="0.2677029746281715"/>
          <c:h val="0.24567767570720322"/>
        </c:manualLayout>
      </c:layout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900104619789658"/>
          <c:y val="5.3372511655203979E-2"/>
          <c:w val="0.76861912890259343"/>
          <c:h val="0.73617271799358408"/>
        </c:manualLayout>
      </c:layout>
      <c:scatterChart>
        <c:scatterStyle val="lineMarker"/>
        <c:varyColors val="0"/>
        <c:ser>
          <c:idx val="0"/>
          <c:order val="0"/>
          <c:tx>
            <c:strRef>
              <c:f>応力_C1_Coarse!$O$2</c:f>
              <c:strCache>
                <c:ptCount val="1"/>
                <c:pt idx="0">
                  <c:v>Singular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応力_C1_Coarse!$P$3:$P$382</c:f>
              <c:numCache>
                <c:formatCode>0.00E+00</c:formatCode>
                <c:ptCount val="380"/>
                <c:pt idx="0">
                  <c:v>1.2499999999899813E-2</c:v>
                </c:pt>
                <c:pt idx="1">
                  <c:v>5.0000000000000711E-2</c:v>
                </c:pt>
                <c:pt idx="2">
                  <c:v>0.11249999999990123</c:v>
                </c:pt>
                <c:pt idx="3">
                  <c:v>0.19999999999999929</c:v>
                </c:pt>
                <c:pt idx="4">
                  <c:v>0.3125</c:v>
                </c:pt>
                <c:pt idx="5">
                  <c:v>0.44999999999989981</c:v>
                </c:pt>
                <c:pt idx="6">
                  <c:v>0.61250000000000071</c:v>
                </c:pt>
                <c:pt idx="7">
                  <c:v>0.79999999999990123</c:v>
                </c:pt>
                <c:pt idx="8">
                  <c:v>1.0124999999999993</c:v>
                </c:pt>
                <c:pt idx="9">
                  <c:v>1.25</c:v>
                </c:pt>
                <c:pt idx="10">
                  <c:v>1.25</c:v>
                </c:pt>
                <c:pt idx="11">
                  <c:v>1.5124999999999993</c:v>
                </c:pt>
                <c:pt idx="12">
                  <c:v>1.7999999999999012</c:v>
                </c:pt>
                <c:pt idx="13">
                  <c:v>2.1124999999999972</c:v>
                </c:pt>
                <c:pt idx="14">
                  <c:v>2.4499999999999034</c:v>
                </c:pt>
                <c:pt idx="15">
                  <c:v>2.8125</c:v>
                </c:pt>
                <c:pt idx="16">
                  <c:v>3.2000000000000028</c:v>
                </c:pt>
                <c:pt idx="17">
                  <c:v>3.6124999999999972</c:v>
                </c:pt>
                <c:pt idx="18">
                  <c:v>4.0499999999999972</c:v>
                </c:pt>
                <c:pt idx="19">
                  <c:v>4.5124999999999034</c:v>
                </c:pt>
                <c:pt idx="20">
                  <c:v>5</c:v>
                </c:pt>
                <c:pt idx="21">
                  <c:v>5</c:v>
                </c:pt>
                <c:pt idx="22">
                  <c:v>6.25</c:v>
                </c:pt>
                <c:pt idx="23">
                  <c:v>7.5</c:v>
                </c:pt>
                <c:pt idx="24">
                  <c:v>8.75</c:v>
                </c:pt>
                <c:pt idx="25">
                  <c:v>10</c:v>
                </c:pt>
                <c:pt idx="26">
                  <c:v>11.25</c:v>
                </c:pt>
                <c:pt idx="27">
                  <c:v>12.5</c:v>
                </c:pt>
                <c:pt idx="28">
                  <c:v>13.75</c:v>
                </c:pt>
                <c:pt idx="29">
                  <c:v>14.999999999999901</c:v>
                </c:pt>
                <c:pt idx="30">
                  <c:v>16.25</c:v>
                </c:pt>
                <c:pt idx="31">
                  <c:v>17.5</c:v>
                </c:pt>
                <c:pt idx="32">
                  <c:v>17.5</c:v>
                </c:pt>
                <c:pt idx="33">
                  <c:v>18.75</c:v>
                </c:pt>
                <c:pt idx="34">
                  <c:v>19.999999999999901</c:v>
                </c:pt>
                <c:pt idx="35">
                  <c:v>21.25</c:v>
                </c:pt>
                <c:pt idx="36">
                  <c:v>22.5</c:v>
                </c:pt>
                <c:pt idx="37">
                  <c:v>23.75</c:v>
                </c:pt>
                <c:pt idx="38">
                  <c:v>25</c:v>
                </c:pt>
                <c:pt idx="39">
                  <c:v>26.25</c:v>
                </c:pt>
                <c:pt idx="40">
                  <c:v>27.5</c:v>
                </c:pt>
                <c:pt idx="41">
                  <c:v>28.749999999999901</c:v>
                </c:pt>
                <c:pt idx="42">
                  <c:v>30</c:v>
                </c:pt>
              </c:numCache>
            </c:numRef>
          </c:xVal>
          <c:yVal>
            <c:numRef>
              <c:f>応力_C1_Coarse!$O$3:$O$382</c:f>
              <c:numCache>
                <c:formatCode>0.0000000_);[Red]\(0.0000000\)</c:formatCode>
                <c:ptCount val="380"/>
                <c:pt idx="0">
                  <c:v>39.7731643273668</c:v>
                </c:pt>
                <c:pt idx="1">
                  <c:v>19.952032582161301</c:v>
                </c:pt>
                <c:pt idx="2">
                  <c:v>13.344988668277599</c:v>
                </c:pt>
                <c:pt idx="3">
                  <c:v>10.041466711869299</c:v>
                </c:pt>
                <c:pt idx="4">
                  <c:v>8.0593535381673806</c:v>
                </c:pt>
                <c:pt idx="5">
                  <c:v>6.7379447555819896</c:v>
                </c:pt>
                <c:pt idx="6">
                  <c:v>5.7940813391461301</c:v>
                </c:pt>
                <c:pt idx="7">
                  <c:v>5.0861837763762798</c:v>
                </c:pt>
                <c:pt idx="8">
                  <c:v>4.5355967825593799</c:v>
                </c:pt>
                <c:pt idx="9">
                  <c:v>4.0951271868675798</c:v>
                </c:pt>
                <c:pt idx="10">
                  <c:v>4.0951271868675798</c:v>
                </c:pt>
                <c:pt idx="11">
                  <c:v>3.7493104044330301</c:v>
                </c:pt>
                <c:pt idx="12">
                  <c:v>3.4684597957398502</c:v>
                </c:pt>
                <c:pt idx="13">
                  <c:v>3.2360217375171998</c:v>
                </c:pt>
                <c:pt idx="14">
                  <c:v>3.04058646991396</c:v>
                </c:pt>
                <c:pt idx="15">
                  <c:v>2.8740445954745599</c:v>
                </c:pt>
                <c:pt idx="16">
                  <c:v>2.7304802003331301</c:v>
                </c:pt>
                <c:pt idx="17">
                  <c:v>2.6054797232682798</c:v>
                </c:pt>
                <c:pt idx="18">
                  <c:v>2.4956856796676301</c:v>
                </c:pt>
                <c:pt idx="19">
                  <c:v>2.3984999774607099</c:v>
                </c:pt>
                <c:pt idx="20">
                  <c:v>2.3118815874854102</c:v>
                </c:pt>
                <c:pt idx="21">
                  <c:v>2.2432018213315601</c:v>
                </c:pt>
                <c:pt idx="22">
                  <c:v>2.1062404916925299</c:v>
                </c:pt>
                <c:pt idx="23">
                  <c:v>1.9820929737291</c:v>
                </c:pt>
                <c:pt idx="24">
                  <c:v>1.8707592674412801</c:v>
                </c:pt>
                <c:pt idx="25">
                  <c:v>1.77223937282908</c:v>
                </c:pt>
                <c:pt idx="26">
                  <c:v>1.6865332898924901</c:v>
                </c:pt>
                <c:pt idx="27">
                  <c:v>1.61364101863151</c:v>
                </c:pt>
                <c:pt idx="28">
                  <c:v>1.5535625590461299</c:v>
                </c:pt>
                <c:pt idx="29">
                  <c:v>1.5062979111363699</c:v>
                </c:pt>
                <c:pt idx="30">
                  <c:v>1.4718470749022301</c:v>
                </c:pt>
                <c:pt idx="31">
                  <c:v>1.4502100503436901</c:v>
                </c:pt>
                <c:pt idx="32">
                  <c:v>1.4502100503436901</c:v>
                </c:pt>
                <c:pt idx="33">
                  <c:v>1.4506832767552</c:v>
                </c:pt>
                <c:pt idx="34">
                  <c:v>1.44020604389273</c:v>
                </c:pt>
                <c:pt idx="35">
                  <c:v>1.41877835175629</c:v>
                </c:pt>
                <c:pt idx="36">
                  <c:v>1.38640020034587</c:v>
                </c:pt>
                <c:pt idx="37">
                  <c:v>1.34307158966148</c:v>
                </c:pt>
                <c:pt idx="38">
                  <c:v>1.28879251970311</c:v>
                </c:pt>
                <c:pt idx="39">
                  <c:v>1.2235629904707599</c:v>
                </c:pt>
                <c:pt idx="40">
                  <c:v>1.14738300196443</c:v>
                </c:pt>
                <c:pt idx="41">
                  <c:v>1.0602525541841299</c:v>
                </c:pt>
                <c:pt idx="42">
                  <c:v>0.96217164712985703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23D-4CA5-A079-1A7D03EFBCE2}"/>
            </c:ext>
          </c:extLst>
        </c:ser>
        <c:ser>
          <c:idx val="3"/>
          <c:order val="1"/>
          <c:tx>
            <c:strRef>
              <c:f>応力_C1_Coarse!$B$2</c:f>
              <c:strCache>
                <c:ptCount val="1"/>
                <c:pt idx="0">
                  <c:v>Degenerate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応力_C1_Coarse!$C$3:$C$382</c:f>
              <c:numCache>
                <c:formatCode>0.00E+00</c:formatCode>
                <c:ptCount val="380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  <c:pt idx="4">
                  <c:v>1.25</c:v>
                </c:pt>
                <c:pt idx="5">
                  <c:v>1.5</c:v>
                </c:pt>
                <c:pt idx="6">
                  <c:v>1.75</c:v>
                </c:pt>
                <c:pt idx="7">
                  <c:v>1.9999999999999005</c:v>
                </c:pt>
                <c:pt idx="8">
                  <c:v>2.25</c:v>
                </c:pt>
                <c:pt idx="9">
                  <c:v>2.5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</c:v>
                </c:pt>
                <c:pt idx="22">
                  <c:v>6.25</c:v>
                </c:pt>
                <c:pt idx="23">
                  <c:v>7.5</c:v>
                </c:pt>
                <c:pt idx="24">
                  <c:v>8.75</c:v>
                </c:pt>
                <c:pt idx="25">
                  <c:v>10</c:v>
                </c:pt>
                <c:pt idx="26">
                  <c:v>11.25</c:v>
                </c:pt>
                <c:pt idx="27">
                  <c:v>12.5</c:v>
                </c:pt>
                <c:pt idx="28">
                  <c:v>13.75</c:v>
                </c:pt>
                <c:pt idx="29">
                  <c:v>14.999999999999901</c:v>
                </c:pt>
                <c:pt idx="30">
                  <c:v>16.25</c:v>
                </c:pt>
                <c:pt idx="31">
                  <c:v>17.5</c:v>
                </c:pt>
                <c:pt idx="32">
                  <c:v>17.5</c:v>
                </c:pt>
                <c:pt idx="33">
                  <c:v>18.75</c:v>
                </c:pt>
                <c:pt idx="34">
                  <c:v>19.999999999999901</c:v>
                </c:pt>
                <c:pt idx="35">
                  <c:v>21.25</c:v>
                </c:pt>
                <c:pt idx="36">
                  <c:v>22.5</c:v>
                </c:pt>
                <c:pt idx="37">
                  <c:v>23.75</c:v>
                </c:pt>
                <c:pt idx="38">
                  <c:v>25</c:v>
                </c:pt>
                <c:pt idx="39">
                  <c:v>26.25</c:v>
                </c:pt>
                <c:pt idx="40">
                  <c:v>27.5</c:v>
                </c:pt>
                <c:pt idx="41">
                  <c:v>28.749999999999901</c:v>
                </c:pt>
                <c:pt idx="42">
                  <c:v>30</c:v>
                </c:pt>
                <c:pt idx="47">
                  <c:v>55.400000000000006</c:v>
                </c:pt>
                <c:pt idx="48">
                  <c:v>69.399999999999991</c:v>
                </c:pt>
              </c:numCache>
            </c:numRef>
          </c:xVal>
          <c:yVal>
            <c:numRef>
              <c:f>応力_C1_Coarse!$B$3:$B$382</c:f>
              <c:numCache>
                <c:formatCode>General</c:formatCode>
                <c:ptCount val="380"/>
                <c:pt idx="0">
                  <c:v>4.5881981717368596</c:v>
                </c:pt>
                <c:pt idx="1">
                  <c:v>4.4059702380871002</c:v>
                </c:pt>
                <c:pt idx="2">
                  <c:v>4.2237423043871196</c:v>
                </c:pt>
                <c:pt idx="3">
                  <c:v>4.0415143706369099</c:v>
                </c:pt>
                <c:pt idx="4">
                  <c:v>3.8592864368364799</c:v>
                </c:pt>
                <c:pt idx="5">
                  <c:v>3.67705850298583</c:v>
                </c:pt>
                <c:pt idx="6">
                  <c:v>3.4948305690849502</c:v>
                </c:pt>
                <c:pt idx="7">
                  <c:v>3.31260263513385</c:v>
                </c:pt>
                <c:pt idx="8">
                  <c:v>3.13037470113253</c:v>
                </c:pt>
                <c:pt idx="9">
                  <c:v>2.9481467670809902</c:v>
                </c:pt>
                <c:pt idx="10">
                  <c:v>2.9481467670809902</c:v>
                </c:pt>
                <c:pt idx="11">
                  <c:v>2.8117046447965501</c:v>
                </c:pt>
                <c:pt idx="12">
                  <c:v>2.7010087165189298</c:v>
                </c:pt>
                <c:pt idx="13">
                  <c:v>2.6101175528538398</c:v>
                </c:pt>
                <c:pt idx="14">
                  <c:v>2.5347872756624898</c:v>
                </c:pt>
                <c:pt idx="15">
                  <c:v>2.4719057076431001</c:v>
                </c:pt>
                <c:pt idx="16">
                  <c:v>2.41913871581934</c:v>
                </c:pt>
                <c:pt idx="17">
                  <c:v>2.3747013749740198</c:v>
                </c:pt>
                <c:pt idx="18">
                  <c:v>2.33720540993821</c:v>
                </c:pt>
                <c:pt idx="19">
                  <c:v>2.3055548139996001</c:v>
                </c:pt>
                <c:pt idx="20">
                  <c:v>2.2788727817883299</c:v>
                </c:pt>
                <c:pt idx="21">
                  <c:v>2.1916530156344902</c:v>
                </c:pt>
                <c:pt idx="22">
                  <c:v>2.0639270992300198</c:v>
                </c:pt>
                <c:pt idx="23">
                  <c:v>1.94796988838983</c:v>
                </c:pt>
                <c:pt idx="24">
                  <c:v>1.84378138311394</c:v>
                </c:pt>
                <c:pt idx="25">
                  <c:v>1.7513615834023399</c:v>
                </c:pt>
                <c:pt idx="26">
                  <c:v>1.67071048925503</c:v>
                </c:pt>
                <c:pt idx="27">
                  <c:v>1.6018281006720001</c:v>
                </c:pt>
                <c:pt idx="28">
                  <c:v>1.5447144176532701</c:v>
                </c:pt>
                <c:pt idx="29">
                  <c:v>1.49936944019883</c:v>
                </c:pt>
                <c:pt idx="30">
                  <c:v>1.46579316830868</c:v>
                </c:pt>
                <c:pt idx="31">
                  <c:v>1.4439856019828201</c:v>
                </c:pt>
                <c:pt idx="32">
                  <c:v>1.4439856019828201</c:v>
                </c:pt>
                <c:pt idx="33">
                  <c:v>1.4433077393178699</c:v>
                </c:pt>
                <c:pt idx="34">
                  <c:v>1.43211009841047</c:v>
                </c:pt>
                <c:pt idx="35">
                  <c:v>1.4103926792606201</c:v>
                </c:pt>
                <c:pt idx="36">
                  <c:v>1.3781554818683099</c:v>
                </c:pt>
                <c:pt idx="37">
                  <c:v>1.3353985062335401</c:v>
                </c:pt>
                <c:pt idx="38">
                  <c:v>1.28212175235633</c:v>
                </c:pt>
                <c:pt idx="39">
                  <c:v>1.2183252202366499</c:v>
                </c:pt>
                <c:pt idx="40">
                  <c:v>1.1440089098745201</c:v>
                </c:pt>
                <c:pt idx="41">
                  <c:v>1.0591728212699401</c:v>
                </c:pt>
                <c:pt idx="42">
                  <c:v>0.96381695442290505</c:v>
                </c:pt>
                <c:pt idx="47">
                  <c:v>-0.223</c:v>
                </c:pt>
                <c:pt idx="48">
                  <c:v>-0.153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23D-4CA5-A079-1A7D03EFBCE2}"/>
            </c:ext>
          </c:extLst>
        </c:ser>
        <c:ser>
          <c:idx val="2"/>
          <c:order val="2"/>
          <c:tx>
            <c:strRef>
              <c:f>応力_C1_Coarse!$AC$2</c:f>
              <c:strCache>
                <c:ptCount val="1"/>
                <c:pt idx="0">
                  <c:v>Square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5B9BD5"/>
              </a:solidFill>
              <a:ln w="9525">
                <a:solidFill>
                  <a:srgbClr val="5B9BD5"/>
                </a:solidFill>
              </a:ln>
              <a:effectLst/>
            </c:spPr>
          </c:marker>
          <c:xVal>
            <c:numRef>
              <c:f>応力_C1_Coarse!$AD$3:$AD$382</c:f>
              <c:numCache>
                <c:formatCode>0.00E+00</c:formatCode>
                <c:ptCount val="3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14.999999999999901</c:v>
                </c:pt>
                <c:pt idx="16">
                  <c:v>15.999999999999901</c:v>
                </c:pt>
                <c:pt idx="17">
                  <c:v>17</c:v>
                </c:pt>
                <c:pt idx="18">
                  <c:v>18</c:v>
                </c:pt>
                <c:pt idx="19">
                  <c:v>18.999999999999901</c:v>
                </c:pt>
                <c:pt idx="20">
                  <c:v>20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</c:numCache>
            </c:numRef>
          </c:xVal>
          <c:yVal>
            <c:numRef>
              <c:f>応力_C1_Coarse!$AC$3:$AC$381</c:f>
              <c:numCache>
                <c:formatCode>General</c:formatCode>
                <c:ptCount val="379"/>
                <c:pt idx="0">
                  <c:v>4.0077967258009597</c:v>
                </c:pt>
                <c:pt idx="1">
                  <c:v>3.5361197415808401</c:v>
                </c:pt>
                <c:pt idx="2">
                  <c:v>3.1183348274394298</c:v>
                </c:pt>
                <c:pt idx="3">
                  <c:v>2.7544419833767302</c:v>
                </c:pt>
                <c:pt idx="4">
                  <c:v>2.4444412093927399</c:v>
                </c:pt>
                <c:pt idx="5">
                  <c:v>2.18833250548747</c:v>
                </c:pt>
                <c:pt idx="6">
                  <c:v>1.98611587166091</c:v>
                </c:pt>
                <c:pt idx="7">
                  <c:v>1.8377913079130599</c:v>
                </c:pt>
                <c:pt idx="8">
                  <c:v>1.74335881424392</c:v>
                </c:pt>
                <c:pt idx="9">
                  <c:v>1.7028183906534999</c:v>
                </c:pt>
                <c:pt idx="10">
                  <c:v>1.7028183906534999</c:v>
                </c:pt>
                <c:pt idx="11">
                  <c:v>1.6799232944853499</c:v>
                </c:pt>
                <c:pt idx="12">
                  <c:v>1.6544306061599701</c:v>
                </c:pt>
                <c:pt idx="13">
                  <c:v>1.6263403256773401</c:v>
                </c:pt>
                <c:pt idx="14">
                  <c:v>1.5956524530374701</c:v>
                </c:pt>
                <c:pt idx="15">
                  <c:v>1.5623669882403699</c:v>
                </c:pt>
                <c:pt idx="16">
                  <c:v>1.5264839312860199</c:v>
                </c:pt>
                <c:pt idx="17">
                  <c:v>1.48800328217443</c:v>
                </c:pt>
                <c:pt idx="18">
                  <c:v>1.44692504090561</c:v>
                </c:pt>
                <c:pt idx="19">
                  <c:v>1.40324920747954</c:v>
                </c:pt>
                <c:pt idx="20">
                  <c:v>1.35697578189624</c:v>
                </c:pt>
                <c:pt idx="21">
                  <c:v>1.35697578189624</c:v>
                </c:pt>
                <c:pt idx="22">
                  <c:v>1.3365288488670599</c:v>
                </c:pt>
                <c:pt idx="23">
                  <c:v>1.31271231233414</c:v>
                </c:pt>
                <c:pt idx="24">
                  <c:v>1.28552617229747</c:v>
                </c:pt>
                <c:pt idx="25">
                  <c:v>1.25497042875707</c:v>
                </c:pt>
                <c:pt idx="26">
                  <c:v>1.2210450817129199</c:v>
                </c:pt>
                <c:pt idx="27">
                  <c:v>1.18375013116504</c:v>
                </c:pt>
                <c:pt idx="28">
                  <c:v>1.1430855771134101</c:v>
                </c:pt>
                <c:pt idx="29">
                  <c:v>1.0990514195580401</c:v>
                </c:pt>
                <c:pt idx="30">
                  <c:v>1.05164765849893</c:v>
                </c:pt>
                <c:pt idx="31">
                  <c:v>1.00087429393607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23D-4CA5-A079-1A7D03EFB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406368"/>
        <c:axId val="145384736"/>
      </c:scatterChart>
      <c:valAx>
        <c:axId val="145406368"/>
        <c:scaling>
          <c:logBase val="10"/>
          <c:orientation val="minMax"/>
          <c:max val="3"/>
          <c:min val="1.0000000000000002E-2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ysClr val="windowText" lastClr="000000"/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chemeClr val="tx1"/>
                    </a:solidFill>
                    <a:latin typeface="+mn-ea"/>
                    <a:ea typeface="+mn-ea"/>
                  </a:rPr>
                  <a:t>Distance</a:t>
                </a:r>
                <a:r>
                  <a:rPr lang="en-US" altLang="ja-JP" baseline="0">
                    <a:solidFill>
                      <a:schemeClr val="tx1"/>
                    </a:solidFill>
                    <a:latin typeface="+mn-ea"/>
                    <a:ea typeface="+mn-ea"/>
                  </a:rPr>
                  <a:t> from crack edge [mm] (0</a:t>
                </a:r>
                <a:r>
                  <a:rPr lang="ja-JP" altLang="en-US" baseline="0">
                    <a:solidFill>
                      <a:schemeClr val="tx1"/>
                    </a:solidFill>
                    <a:latin typeface="+mn-ea"/>
                    <a:ea typeface="+mn-ea"/>
                  </a:rPr>
                  <a:t>≦</a:t>
                </a:r>
                <a:r>
                  <a:rPr lang="en-US" altLang="ja-JP" baseline="0">
                    <a:solidFill>
                      <a:schemeClr val="tx1"/>
                    </a:solidFill>
                    <a:latin typeface="+mn-ea"/>
                    <a:ea typeface="+mn-ea"/>
                  </a:rPr>
                  <a:t>x</a:t>
                </a:r>
                <a:r>
                  <a:rPr lang="ja-JP" altLang="en-US" baseline="0">
                    <a:solidFill>
                      <a:schemeClr val="tx1"/>
                    </a:solidFill>
                    <a:latin typeface="+mn-ea"/>
                    <a:ea typeface="+mn-ea"/>
                  </a:rPr>
                  <a:t>≦</a:t>
                </a:r>
                <a:r>
                  <a:rPr lang="en-US" altLang="ja-JP" baseline="0">
                    <a:solidFill>
                      <a:schemeClr val="tx1"/>
                    </a:solidFill>
                    <a:latin typeface="+mn-ea"/>
                    <a:ea typeface="+mn-ea"/>
                  </a:rPr>
                  <a:t>3)</a:t>
                </a:r>
                <a:endParaRPr lang="ja-JP" altLang="en-US">
                  <a:solidFill>
                    <a:schemeClr val="tx1"/>
                  </a:solidFill>
                  <a:latin typeface="+mn-ea"/>
                  <a:ea typeface="+mn-ea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5384736"/>
        <c:crosses val="autoZero"/>
        <c:crossBetween val="midCat"/>
      </c:valAx>
      <c:valAx>
        <c:axId val="145384736"/>
        <c:scaling>
          <c:logBase val="10"/>
          <c:orientation val="minMax"/>
          <c:max val="100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ysClr val="windowText" lastClr="000000"/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latin typeface="+mn-ea"/>
                    <a:ea typeface="+mn-ea"/>
                  </a:rPr>
                  <a:t>Stress</a:t>
                </a:r>
                <a:r>
                  <a:rPr lang="en-US" altLang="ja-JP" baseline="0">
                    <a:latin typeface="+mn-ea"/>
                    <a:ea typeface="+mn-ea"/>
                  </a:rPr>
                  <a:t> y [MPa]</a:t>
                </a:r>
                <a:endParaRPr lang="ja-JP" altLang="en-US">
                  <a:latin typeface="+mn-ea"/>
                  <a:ea typeface="+mn-ea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5406368"/>
        <c:crosses val="autoZero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7631847592739938"/>
          <c:y val="0.45602311024810394"/>
          <c:w val="0.25386811023622041"/>
          <c:h val="0.31471967045785942"/>
        </c:manualLayout>
      </c:layout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AF2BF-3779-4616-91EF-D592E9CD7E2D}" type="datetimeFigureOut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1252538"/>
            <a:ext cx="45100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10DB7-3279-4172-BDA2-D35FEEB867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14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8FE2-A878-4463-BB9F-EB1A9A9483A9}" type="datetime1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43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CC4D-2E4C-4CF9-88FE-648D2F6DD29C}" type="datetime1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38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679F-55D8-4C8F-8CD7-D1E660BC4A15}" type="datetime1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80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6303-0AA9-47C4-A6AA-E8D304AF2DF5}" type="datetime1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4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DD86-C25B-42B2-9B15-68D2E76FA06C}" type="datetime1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6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3D06-BD6A-4277-9E7C-0757142C6A32}" type="datetime1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01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9813-CA36-4F33-936A-1FD4D8F566FF}" type="datetime1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01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7C5-1489-4E3C-A66B-06E1420E1A6D}" type="datetime1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48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9310-5FA3-4242-9F43-E858D1101EB2}" type="datetime1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83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D615-41AC-4EEF-BA14-ADCF66E8CD46}" type="datetime1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29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C392-6D63-470C-B36C-72FFD05F9AFC}" type="datetime1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51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33B5D-457A-43F3-A7FB-FF5EBB7B0BD0}" type="datetime1">
              <a:rPr kumimoji="1" lang="ja-JP" altLang="en-US" smtClean="0"/>
              <a:t>2021/2/21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72E5-4BEA-4629-8185-7F5E478B5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76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image" Target="../media/image210.png"/><Relationship Id="rId21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5" Type="http://schemas.openxmlformats.org/officeDocument/2006/relationships/image" Target="../media/image120.png"/><Relationship Id="rId17" Type="http://schemas.openxmlformats.org/officeDocument/2006/relationships/image" Target="../media/image160.png"/><Relationship Id="rId2" Type="http://schemas.openxmlformats.org/officeDocument/2006/relationships/image" Target="../media/image19.png"/><Relationship Id="rId20" Type="http://schemas.openxmlformats.org/officeDocument/2006/relationships/image" Target="../media/image190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24" Type="http://schemas.openxmlformats.org/officeDocument/2006/relationships/image" Target="../media/image23.png"/><Relationship Id="rId5" Type="http://schemas.openxmlformats.org/officeDocument/2006/relationships/image" Target="../media/image40.png"/><Relationship Id="rId23" Type="http://schemas.openxmlformats.org/officeDocument/2006/relationships/image" Target="../media/image22.png"/><Relationship Id="rId15" Type="http://schemas.openxmlformats.org/officeDocument/2006/relationships/image" Target="../media/image140.png"/><Relationship Id="rId10" Type="http://schemas.openxmlformats.org/officeDocument/2006/relationships/image" Target="../media/image94.png"/><Relationship Id="rId19" Type="http://schemas.openxmlformats.org/officeDocument/2006/relationships/image" Target="../media/image180.png"/><Relationship Id="rId4" Type="http://schemas.openxmlformats.org/officeDocument/2006/relationships/image" Target="../media/image39.png"/><Relationship Id="rId9" Type="http://schemas.openxmlformats.org/officeDocument/2006/relationships/image" Target="../media/image80.png"/><Relationship Id="rId22" Type="http://schemas.openxmlformats.org/officeDocument/2006/relationships/image" Target="../media/image211.png"/><Relationship Id="rId1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26" Type="http://schemas.openxmlformats.org/officeDocument/2006/relationships/image" Target="../media/image82.png"/><Relationship Id="rId39" Type="http://schemas.openxmlformats.org/officeDocument/2006/relationships/image" Target="../media/image93.png"/><Relationship Id="rId18" Type="http://schemas.openxmlformats.org/officeDocument/2006/relationships/image" Target="../media/image76.png"/><Relationship Id="rId21" Type="http://schemas.openxmlformats.org/officeDocument/2006/relationships/image" Target="../media/image65.png"/><Relationship Id="rId34" Type="http://schemas.openxmlformats.org/officeDocument/2006/relationships/image" Target="../media/image90.png"/><Relationship Id="rId42" Type="http://schemas.openxmlformats.org/officeDocument/2006/relationships/image" Target="../media/image79.png"/><Relationship Id="rId7" Type="http://schemas.openxmlformats.org/officeDocument/2006/relationships/image" Target="../media/image650.png"/><Relationship Id="rId12" Type="http://schemas.openxmlformats.org/officeDocument/2006/relationships/image" Target="../media/image70.png"/><Relationship Id="rId33" Type="http://schemas.openxmlformats.org/officeDocument/2006/relationships/image" Target="../media/image89.png"/><Relationship Id="rId38" Type="http://schemas.openxmlformats.org/officeDocument/2006/relationships/image" Target="../media/image92.png"/><Relationship Id="rId2" Type="http://schemas.openxmlformats.org/officeDocument/2006/relationships/image" Target="../media/image1.png"/><Relationship Id="rId29" Type="http://schemas.openxmlformats.org/officeDocument/2006/relationships/image" Target="../media/image85.png"/><Relationship Id="rId16" Type="http://schemas.openxmlformats.org/officeDocument/2006/relationships/image" Target="../media/image740.png"/><Relationship Id="rId41" Type="http://schemas.openxmlformats.org/officeDocument/2006/relationships/image" Target="../media/image75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0.png"/><Relationship Id="rId11" Type="http://schemas.openxmlformats.org/officeDocument/2006/relationships/image" Target="../media/image69.png"/><Relationship Id="rId24" Type="http://schemas.openxmlformats.org/officeDocument/2006/relationships/image" Target="../media/image4.png"/><Relationship Id="rId32" Type="http://schemas.openxmlformats.org/officeDocument/2006/relationships/image" Target="../media/image88.png"/><Relationship Id="rId37" Type="http://schemas.openxmlformats.org/officeDocument/2006/relationships/image" Target="../media/image91.png"/><Relationship Id="rId40" Type="http://schemas.openxmlformats.org/officeDocument/2006/relationships/image" Target="../media/image6.png"/><Relationship Id="rId23" Type="http://schemas.openxmlformats.org/officeDocument/2006/relationships/image" Target="../media/image3.png"/><Relationship Id="rId5" Type="http://schemas.openxmlformats.org/officeDocument/2006/relationships/image" Target="../media/image630.png"/><Relationship Id="rId28" Type="http://schemas.openxmlformats.org/officeDocument/2006/relationships/image" Target="../media/image84.png"/><Relationship Id="rId36" Type="http://schemas.openxmlformats.org/officeDocument/2006/relationships/image" Target="../media/image73.png"/><Relationship Id="rId10" Type="http://schemas.openxmlformats.org/officeDocument/2006/relationships/image" Target="../media/image68.png"/><Relationship Id="rId31" Type="http://schemas.openxmlformats.org/officeDocument/2006/relationships/image" Target="../media/image87.png"/><Relationship Id="rId19" Type="http://schemas.openxmlformats.org/officeDocument/2006/relationships/image" Target="../media/image77.png"/><Relationship Id="rId44" Type="http://schemas.openxmlformats.org/officeDocument/2006/relationships/image" Target="../media/image8.png"/><Relationship Id="rId22" Type="http://schemas.openxmlformats.org/officeDocument/2006/relationships/image" Target="../media/image2.png"/><Relationship Id="rId4" Type="http://schemas.openxmlformats.org/officeDocument/2006/relationships/image" Target="../media/image620.png"/><Relationship Id="rId9" Type="http://schemas.openxmlformats.org/officeDocument/2006/relationships/image" Target="../media/image670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5.png"/><Relationship Id="rId43" Type="http://schemas.openxmlformats.org/officeDocument/2006/relationships/image" Target="../media/image7.png"/><Relationship Id="rId8" Type="http://schemas.openxmlformats.org/officeDocument/2006/relationships/image" Target="../media/image6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" y="-1"/>
            <a:ext cx="9144000" cy="648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1662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799205" y="5172563"/>
            <a:ext cx="270619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62" dirty="0">
                <a:latin typeface="+mn-ea"/>
              </a:rPr>
              <a:t>7520556 </a:t>
            </a:r>
            <a:r>
              <a:rPr lang="en-US" altLang="ja-JP" sz="1662" dirty="0" err="1">
                <a:latin typeface="+mn-ea"/>
              </a:rPr>
              <a:t>Daichi</a:t>
            </a:r>
            <a:r>
              <a:rPr lang="en-US" altLang="ja-JP" sz="1662" dirty="0">
                <a:latin typeface="+mn-ea"/>
              </a:rPr>
              <a:t> Nakahara</a:t>
            </a:r>
            <a:endParaRPr lang="ja-JP" altLang="en-US" sz="1662" dirty="0"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19E764-CA3E-4CEC-80BF-039768C77B4A}"/>
              </a:ext>
            </a:extLst>
          </p:cNvPr>
          <p:cNvSpPr txBox="1"/>
          <p:nvPr/>
        </p:nvSpPr>
        <p:spPr>
          <a:xfrm>
            <a:off x="1859027" y="2525171"/>
            <a:ext cx="5425949" cy="94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539" dirty="0" smtClean="0">
                <a:latin typeface="+mn-ea"/>
              </a:rPr>
              <a:t>中間報告</a:t>
            </a:r>
            <a:r>
              <a:rPr lang="en-US" altLang="ja-JP" sz="5539" dirty="0">
                <a:latin typeface="+mn-ea"/>
              </a:rPr>
              <a:t> </a:t>
            </a:r>
            <a:r>
              <a:rPr lang="en-US" altLang="ja-JP" sz="5539" dirty="0" smtClean="0">
                <a:latin typeface="+mn-ea"/>
              </a:rPr>
              <a:t>2/21</a:t>
            </a:r>
            <a:endParaRPr lang="ja-JP" altLang="en-US" sz="5539" dirty="0">
              <a:latin typeface="+mn-ea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4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4839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>
                <a:solidFill>
                  <a:schemeClr val="tx1"/>
                </a:solidFill>
              </a:rPr>
              <a:t>半径方向の特異要素数</a:t>
            </a:r>
            <a:endParaRPr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>
                <a:latin typeface="+mn-ea"/>
              </a:rPr>
              <a:t>10</a:t>
            </a:fld>
            <a:endParaRPr kumimoji="1" lang="ja-JP" altLang="en-US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70C057-4A1C-4218-A372-3D4EAE611805}"/>
                  </a:ext>
                </a:extLst>
              </p:cNvPr>
              <p:cNvSpPr txBox="1"/>
              <p:nvPr/>
            </p:nvSpPr>
            <p:spPr>
              <a:xfrm>
                <a:off x="128512" y="1101067"/>
                <a:ext cx="267932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100">
                          <a:latin typeface="Cambria Math" panose="02040503050406030204" pitchFamily="18" charset="0"/>
                        </a:rPr>
                        <m:t>Ξ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0, 0, 0, 1, 2, 3, 3, 3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70C057-4A1C-4218-A372-3D4EAE611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2" y="1101067"/>
                <a:ext cx="2679323" cy="323165"/>
              </a:xfrm>
              <a:prstGeom prst="rect">
                <a:avLst/>
              </a:prstGeom>
              <a:blipFill>
                <a:blip r:embed="rId2"/>
                <a:stretch>
                  <a:fillRect l="-1591" b="-5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/>
          <p:cNvGrpSpPr/>
          <p:nvPr/>
        </p:nvGrpSpPr>
        <p:grpSpPr>
          <a:xfrm>
            <a:off x="4092100" y="795504"/>
            <a:ext cx="4849875" cy="893350"/>
            <a:chOff x="4237566" y="938232"/>
            <a:chExt cx="4849875" cy="893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AA1ECCFE-3C07-485D-A377-C1D93830BD75}"/>
                </a:ext>
              </a:extLst>
            </p:cNvPr>
            <p:cNvGrpSpPr/>
            <p:nvPr/>
          </p:nvGrpSpPr>
          <p:grpSpPr>
            <a:xfrm>
              <a:off x="4237566" y="938232"/>
              <a:ext cx="4849875" cy="891651"/>
              <a:chOff x="5726844" y="1224845"/>
              <a:chExt cx="6466499" cy="1188868"/>
            </a:xfrm>
          </p:grpSpPr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89218CE8-A90E-4132-829B-B7C9B710CBB9}"/>
                  </a:ext>
                </a:extLst>
              </p:cNvPr>
              <p:cNvGrpSpPr/>
              <p:nvPr/>
            </p:nvGrpSpPr>
            <p:grpSpPr>
              <a:xfrm>
                <a:off x="5726844" y="1224845"/>
                <a:ext cx="6190845" cy="682970"/>
                <a:chOff x="5930044" y="1529645"/>
                <a:chExt cx="6190845" cy="682970"/>
              </a:xfrm>
            </p:grpSpPr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61A7003E-1C8C-4857-A5F9-E9E0B6426C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4044" y="1873956"/>
                  <a:ext cx="554284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3C45D98A-68E1-4E0C-85CD-C23F504B574F}"/>
                    </a:ext>
                  </a:extLst>
                </p:cNvPr>
                <p:cNvSpPr/>
                <p:nvPr/>
              </p:nvSpPr>
              <p:spPr>
                <a:xfrm>
                  <a:off x="5930044" y="1549956"/>
                  <a:ext cx="648000" cy="64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300" dirty="0">
                      <a:solidFill>
                        <a:schemeClr val="tx1"/>
                      </a:solidFill>
                    </a:rPr>
                    <a:t>x0</a:t>
                  </a:r>
                  <a:endParaRPr lang="ja-JP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楕円 16">
                  <a:extLst>
                    <a:ext uri="{FF2B5EF4-FFF2-40B4-BE49-F238E27FC236}">
                      <a16:creationId xmlns:a16="http://schemas.microsoft.com/office/drawing/2014/main" id="{AE9476AD-B81E-44BD-A237-D6383139FE02}"/>
                    </a:ext>
                  </a:extLst>
                </p:cNvPr>
                <p:cNvSpPr/>
                <p:nvPr/>
              </p:nvSpPr>
              <p:spPr>
                <a:xfrm>
                  <a:off x="7144964" y="1564615"/>
                  <a:ext cx="648000" cy="64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300" dirty="0">
                      <a:solidFill>
                        <a:schemeClr val="tx1"/>
                      </a:solidFill>
                    </a:rPr>
                    <a:t>x1</a:t>
                  </a:r>
                  <a:endParaRPr lang="ja-JP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楕円 17">
                  <a:extLst>
                    <a:ext uri="{FF2B5EF4-FFF2-40B4-BE49-F238E27FC236}">
                      <a16:creationId xmlns:a16="http://schemas.microsoft.com/office/drawing/2014/main" id="{65C3E60F-6A4B-43D1-B194-B3BB963ABA15}"/>
                    </a:ext>
                  </a:extLst>
                </p:cNvPr>
                <p:cNvSpPr/>
                <p:nvPr/>
              </p:nvSpPr>
              <p:spPr>
                <a:xfrm>
                  <a:off x="8707111" y="1539224"/>
                  <a:ext cx="648000" cy="64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300" dirty="0">
                      <a:solidFill>
                        <a:schemeClr val="tx1"/>
                      </a:solidFill>
                    </a:rPr>
                    <a:t>x2</a:t>
                  </a:r>
                  <a:endParaRPr lang="ja-JP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楕円 18">
                  <a:extLst>
                    <a:ext uri="{FF2B5EF4-FFF2-40B4-BE49-F238E27FC236}">
                      <a16:creationId xmlns:a16="http://schemas.microsoft.com/office/drawing/2014/main" id="{0DA8B368-2FB2-4FB7-905F-67A55933C887}"/>
                    </a:ext>
                  </a:extLst>
                </p:cNvPr>
                <p:cNvSpPr/>
                <p:nvPr/>
              </p:nvSpPr>
              <p:spPr>
                <a:xfrm>
                  <a:off x="10108665" y="1529645"/>
                  <a:ext cx="648000" cy="64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300" dirty="0">
                      <a:solidFill>
                        <a:schemeClr val="tx1"/>
                      </a:solidFill>
                    </a:rPr>
                    <a:t>x3</a:t>
                  </a:r>
                  <a:endParaRPr lang="ja-JP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楕円 19">
                  <a:extLst>
                    <a:ext uri="{FF2B5EF4-FFF2-40B4-BE49-F238E27FC236}">
                      <a16:creationId xmlns:a16="http://schemas.microsoft.com/office/drawing/2014/main" id="{39A43678-7055-4194-B494-31DE3A6E9A9F}"/>
                    </a:ext>
                  </a:extLst>
                </p:cNvPr>
                <p:cNvSpPr/>
                <p:nvPr/>
              </p:nvSpPr>
              <p:spPr>
                <a:xfrm>
                  <a:off x="11472889" y="1549956"/>
                  <a:ext cx="648000" cy="648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300" dirty="0">
                      <a:solidFill>
                        <a:schemeClr val="tx1"/>
                      </a:solidFill>
                    </a:rPr>
                    <a:t>x4</a:t>
                  </a:r>
                  <a:endParaRPr lang="ja-JP" altLang="en-US" sz="1300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正方形/長方形 12">
                    <a:extLst>
                      <a:ext uri="{FF2B5EF4-FFF2-40B4-BE49-F238E27FC236}">
                        <a16:creationId xmlns:a16="http://schemas.microsoft.com/office/drawing/2014/main" id="{80A2F23B-7786-4A95-BA45-91FE729D7EE9}"/>
                      </a:ext>
                    </a:extLst>
                  </p:cNvPr>
                  <p:cNvSpPr/>
                  <p:nvPr/>
                </p:nvSpPr>
                <p:spPr>
                  <a:xfrm>
                    <a:off x="5865935" y="1921270"/>
                    <a:ext cx="821165" cy="4924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25" name="正方形/長方形 24">
                    <a:extLst>
                      <a:ext uri="{FF2B5EF4-FFF2-40B4-BE49-F238E27FC236}">
                        <a16:creationId xmlns:a16="http://schemas.microsoft.com/office/drawing/2014/main" id="{80A2F23B-7786-4A95-BA45-91FE729D7E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5935" y="1921270"/>
                    <a:ext cx="821165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正方形/長方形 13">
                    <a:extLst>
                      <a:ext uri="{FF2B5EF4-FFF2-40B4-BE49-F238E27FC236}">
                        <a16:creationId xmlns:a16="http://schemas.microsoft.com/office/drawing/2014/main" id="{348A19FD-EA9F-4C6F-B693-F9D47AAE5B73}"/>
                      </a:ext>
                    </a:extLst>
                  </p:cNvPr>
                  <p:cNvSpPr/>
                  <p:nvPr/>
                </p:nvSpPr>
                <p:spPr>
                  <a:xfrm>
                    <a:off x="11372178" y="1921270"/>
                    <a:ext cx="821165" cy="4924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348A19FD-EA9F-4C6F-B693-F9D47AAE5B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72178" y="1921270"/>
                    <a:ext cx="821165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697F0658-549E-4A0D-ACCF-3B719F9C67F9}"/>
                    </a:ext>
                  </a:extLst>
                </p:cNvPr>
                <p:cNvSpPr/>
                <p:nvPr/>
              </p:nvSpPr>
              <p:spPr>
                <a:xfrm>
                  <a:off x="7476053" y="1455716"/>
                  <a:ext cx="5886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ja-JP" altLang="en-US" dirty="0">
                      <a:solidFill>
                        <a:srgbClr val="FF0000"/>
                      </a:solidFill>
                    </a:rPr>
                    <a:t>？</a:t>
                  </a:r>
                </a:p>
              </p:txBody>
            </p:sp>
          </mc:Choice>
          <mc:Fallback xmlns=""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697F0658-549E-4A0D-ACCF-3B719F9C67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053" y="1455716"/>
                  <a:ext cx="588623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557" r="-8333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B461E705-2455-43B9-B2B6-EDE9D7D538E8}"/>
                    </a:ext>
                  </a:extLst>
                </p:cNvPr>
                <p:cNvSpPr/>
                <p:nvPr/>
              </p:nvSpPr>
              <p:spPr>
                <a:xfrm>
                  <a:off x="6312087" y="1452935"/>
                  <a:ext cx="5886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ja-JP" altLang="en-US" dirty="0">
                      <a:solidFill>
                        <a:srgbClr val="FF0000"/>
                      </a:solidFill>
                    </a:rPr>
                    <a:t>？</a:t>
                  </a:r>
                </a:p>
              </p:txBody>
            </p:sp>
          </mc:Choice>
          <mc:Fallback xmlns=""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B461E705-2455-43B9-B2B6-EDE9D7D53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087" y="1452935"/>
                  <a:ext cx="588623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333" r="-8333" b="-2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D53E100A-5DC6-4F5B-ABAE-3BB7E9911D69}"/>
                    </a:ext>
                  </a:extLst>
                </p:cNvPr>
                <p:cNvSpPr/>
                <p:nvPr/>
              </p:nvSpPr>
              <p:spPr>
                <a:xfrm>
                  <a:off x="5148121" y="1462250"/>
                  <a:ext cx="5886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ja-JP" altLang="en-US" dirty="0">
                      <a:solidFill>
                        <a:srgbClr val="FF0000"/>
                      </a:solidFill>
                    </a:rPr>
                    <a:t>？</a:t>
                  </a:r>
                </a:p>
              </p:txBody>
            </p:sp>
          </mc:Choice>
          <mc:Fallback xmlns=""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D53E100A-5DC6-4F5B-ABAE-3BB7E9911D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121" y="1462250"/>
                  <a:ext cx="588623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557" r="-8333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グループ化 20"/>
          <p:cNvGrpSpPr/>
          <p:nvPr/>
        </p:nvGrpSpPr>
        <p:grpSpPr>
          <a:xfrm>
            <a:off x="91180" y="4459814"/>
            <a:ext cx="1573200" cy="1962000"/>
            <a:chOff x="372111" y="3619678"/>
            <a:chExt cx="1573200" cy="1938878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D712362-23F7-4D42-A058-4FEF73B4039D}"/>
                </a:ext>
              </a:extLst>
            </p:cNvPr>
            <p:cNvSpPr txBox="1"/>
            <p:nvPr/>
          </p:nvSpPr>
          <p:spPr>
            <a:xfrm>
              <a:off x="372111" y="3619678"/>
              <a:ext cx="120616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350" dirty="0" smtClean="0">
                  <a:solidFill>
                    <a:srgbClr val="FF0000"/>
                  </a:solidFill>
                </a:rPr>
                <a:t>in </a:t>
              </a:r>
              <a:r>
                <a:rPr lang="en-US" altLang="ja-JP" sz="1350" dirty="0">
                  <a:solidFill>
                    <a:srgbClr val="FF0000"/>
                  </a:solidFill>
                </a:rPr>
                <a:t>entire patch</a:t>
              </a:r>
              <a:endParaRPr lang="ja-JP" altLang="en-US" sz="1350" dirty="0">
                <a:solidFill>
                  <a:srgbClr val="FF0000"/>
                </a:solidFill>
              </a:endParaRP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84554D67-4B8B-4F3F-958E-850805262B54}"/>
                </a:ext>
              </a:extLst>
            </p:cNvPr>
            <p:cNvGrpSpPr/>
            <p:nvPr/>
          </p:nvGrpSpPr>
          <p:grpSpPr>
            <a:xfrm>
              <a:off x="429476" y="3863415"/>
              <a:ext cx="1398287" cy="1695141"/>
              <a:chOff x="3330308" y="4013542"/>
              <a:chExt cx="1864383" cy="22601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正方形/長方形 24">
                    <a:extLst>
                      <a:ext uri="{FF2B5EF4-FFF2-40B4-BE49-F238E27FC236}">
                        <a16:creationId xmlns:a16="http://schemas.microsoft.com/office/drawing/2014/main" id="{B9040E18-B06F-48DE-8B66-9AB527FC830F}"/>
                      </a:ext>
                    </a:extLst>
                  </p:cNvPr>
                  <p:cNvSpPr/>
                  <p:nvPr/>
                </p:nvSpPr>
                <p:spPr>
                  <a:xfrm>
                    <a:off x="3477013" y="4902865"/>
                    <a:ext cx="1211102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350" i="1">
                              <a:latin typeface="Cambria Math" panose="02040503050406030204" pitchFamily="18" charset="0"/>
                            </a:rPr>
                            <m:t>=2/9</m:t>
                          </m:r>
                        </m:oMath>
                      </m:oMathPara>
                    </a14:m>
                    <a:endParaRPr lang="ja-JP" altLang="en-US" sz="1350" dirty="0"/>
                  </a:p>
                </p:txBody>
              </p:sp>
            </mc:Choice>
            <mc:Fallback xmlns="">
              <p:sp>
                <p:nvSpPr>
                  <p:cNvPr id="49" name="正方形/長方形 48">
                    <a:extLst>
                      <a:ext uri="{FF2B5EF4-FFF2-40B4-BE49-F238E27FC236}">
                        <a16:creationId xmlns:a16="http://schemas.microsoft.com/office/drawing/2014/main" id="{B9040E18-B06F-48DE-8B66-9AB527FC83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7013" y="4902865"/>
                    <a:ext cx="1211102" cy="40010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16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DC7AB991-C9FA-4655-9C9F-7B047EA44FD0}"/>
                      </a:ext>
                    </a:extLst>
                  </p:cNvPr>
                  <p:cNvSpPr/>
                  <p:nvPr/>
                </p:nvSpPr>
                <p:spPr>
                  <a:xfrm>
                    <a:off x="3477013" y="4184509"/>
                    <a:ext cx="969583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1350" i="1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ja-JP" altLang="en-US" sz="1350" dirty="0"/>
                  </a:p>
                </p:txBody>
              </p:sp>
            </mc:Choice>
            <mc:Fallback xmlns="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DC7AB991-C9FA-4655-9C9F-7B047EA44F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7013" y="4184509"/>
                    <a:ext cx="969583" cy="40010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F43E0F4E-12F3-42AE-8F79-A5650541DA8A}"/>
                      </a:ext>
                    </a:extLst>
                  </p:cNvPr>
                  <p:cNvSpPr/>
                  <p:nvPr/>
                </p:nvSpPr>
                <p:spPr>
                  <a:xfrm>
                    <a:off x="3472915" y="4537971"/>
                    <a:ext cx="964196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350" i="1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ja-JP" altLang="en-US" sz="1350" dirty="0"/>
                  </a:p>
                </p:txBody>
              </p:sp>
            </mc:Choice>
            <mc:Fallback xmlns="">
              <p:sp>
                <p:nvSpPr>
                  <p:cNvPr id="51" name="正方形/長方形 50">
                    <a:extLst>
                      <a:ext uri="{FF2B5EF4-FFF2-40B4-BE49-F238E27FC236}">
                        <a16:creationId xmlns:a16="http://schemas.microsoft.com/office/drawing/2014/main" id="{F43E0F4E-12F3-42AE-8F79-A5650541DA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2915" y="4537971"/>
                    <a:ext cx="964196" cy="40010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529BFDB0-D5BC-4C2E-B7B6-490039127673}"/>
                      </a:ext>
                    </a:extLst>
                  </p:cNvPr>
                  <p:cNvSpPr/>
                  <p:nvPr/>
                </p:nvSpPr>
                <p:spPr>
                  <a:xfrm>
                    <a:off x="3475668" y="5251890"/>
                    <a:ext cx="1211102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350" i="1">
                              <a:latin typeface="Cambria Math" panose="02040503050406030204" pitchFamily="18" charset="0"/>
                            </a:rPr>
                            <m:t>=2/3</m:t>
                          </m:r>
                        </m:oMath>
                      </m:oMathPara>
                    </a14:m>
                    <a:endParaRPr lang="ja-JP" altLang="en-US" sz="1350" dirty="0"/>
                  </a:p>
                </p:txBody>
              </p:sp>
            </mc:Choice>
            <mc:Fallback xmlns="">
              <p:sp>
                <p:nvSpPr>
                  <p:cNvPr id="52" name="正方形/長方形 51">
                    <a:extLst>
                      <a:ext uri="{FF2B5EF4-FFF2-40B4-BE49-F238E27FC236}">
                        <a16:creationId xmlns:a16="http://schemas.microsoft.com/office/drawing/2014/main" id="{529BFDB0-D5BC-4C2E-B7B6-4900391276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5668" y="5251890"/>
                    <a:ext cx="1211102" cy="40010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16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D61510DD-C3ED-4F13-80FD-80E0EF38E497}"/>
                      </a:ext>
                    </a:extLst>
                  </p:cNvPr>
                  <p:cNvSpPr/>
                  <p:nvPr/>
                </p:nvSpPr>
                <p:spPr>
                  <a:xfrm>
                    <a:off x="3459437" y="5616785"/>
                    <a:ext cx="969583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ja-JP" sz="1350" i="1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ja-JP" altLang="en-US" sz="1350" dirty="0"/>
                  </a:p>
                </p:txBody>
              </p:sp>
            </mc:Choice>
            <mc:Fallback xmlns=""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D61510DD-C3ED-4F13-80FD-80E0EF38E4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9437" y="5616785"/>
                    <a:ext cx="969583" cy="40010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中かっこ 29">
                <a:extLst>
                  <a:ext uri="{FF2B5EF4-FFF2-40B4-BE49-F238E27FC236}">
                    <a16:creationId xmlns:a16="http://schemas.microsoft.com/office/drawing/2014/main" id="{8BD5C9AF-D9BF-45EB-9952-16C514A0FBDA}"/>
                  </a:ext>
                </a:extLst>
              </p:cNvPr>
              <p:cNvSpPr/>
              <p:nvPr/>
            </p:nvSpPr>
            <p:spPr>
              <a:xfrm>
                <a:off x="3330308" y="4184508"/>
                <a:ext cx="1511184" cy="1873096"/>
              </a:xfrm>
              <a:prstGeom prst="brace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08CABF50-1811-4FD9-B0CA-58BB85F234CB}"/>
                  </a:ext>
                </a:extLst>
              </p:cNvPr>
              <p:cNvSpPr/>
              <p:nvPr/>
            </p:nvSpPr>
            <p:spPr>
              <a:xfrm>
                <a:off x="4559450" y="4013542"/>
                <a:ext cx="635241" cy="2260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CC30176-690B-4187-896D-D21F7BF0675F}"/>
                </a:ext>
              </a:extLst>
            </p:cNvPr>
            <p:cNvSpPr/>
            <p:nvPr/>
          </p:nvSpPr>
          <p:spPr>
            <a:xfrm>
              <a:off x="372111" y="3636195"/>
              <a:ext cx="1573200" cy="19223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1705962" y="4472580"/>
            <a:ext cx="2384986" cy="1960098"/>
            <a:chOff x="6965460" y="3994290"/>
            <a:chExt cx="2384986" cy="1960098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9DCEE79-36CD-4FEE-81FF-C0DB61496CB2}"/>
                </a:ext>
              </a:extLst>
            </p:cNvPr>
            <p:cNvGrpSpPr/>
            <p:nvPr/>
          </p:nvGrpSpPr>
          <p:grpSpPr>
            <a:xfrm>
              <a:off x="6965460" y="4049568"/>
              <a:ext cx="2384986" cy="1883683"/>
              <a:chOff x="5951323" y="3706504"/>
              <a:chExt cx="3570431" cy="2950585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F2F04B4-3E78-4DEE-8183-0196FB19079A}"/>
                  </a:ext>
                </a:extLst>
              </p:cNvPr>
              <p:cNvSpPr/>
              <p:nvPr/>
            </p:nvSpPr>
            <p:spPr>
              <a:xfrm>
                <a:off x="8797901" y="4071933"/>
                <a:ext cx="723853" cy="25851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E03063F-D79B-4CD0-94D6-DF4BF95305CA}"/>
                  </a:ext>
                </a:extLst>
              </p:cNvPr>
              <p:cNvSpPr txBox="1"/>
              <p:nvPr/>
            </p:nvSpPr>
            <p:spPr>
              <a:xfrm>
                <a:off x="5951323" y="3706504"/>
                <a:ext cx="2435681" cy="470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350" dirty="0" smtClean="0">
                    <a:solidFill>
                      <a:srgbClr val="00B050"/>
                    </a:solidFill>
                  </a:rPr>
                  <a:t>in </a:t>
                </a:r>
                <a:r>
                  <a:rPr lang="en-US" altLang="ja-JP" sz="1350" dirty="0">
                    <a:solidFill>
                      <a:srgbClr val="00B050"/>
                    </a:solidFill>
                  </a:rPr>
                  <a:t>the </a:t>
                </a:r>
                <a:r>
                  <a:rPr lang="en-US" altLang="ja-JP" sz="1350" dirty="0" smtClean="0">
                    <a:solidFill>
                      <a:srgbClr val="00B050"/>
                    </a:solidFill>
                  </a:rPr>
                  <a:t>two elements</a:t>
                </a:r>
                <a:endParaRPr lang="ja-JP" altLang="en-US" sz="135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8" name="グループ化 47"/>
            <p:cNvGrpSpPr/>
            <p:nvPr/>
          </p:nvGrpSpPr>
          <p:grpSpPr>
            <a:xfrm>
              <a:off x="7070407" y="4404929"/>
              <a:ext cx="1291631" cy="1549458"/>
              <a:chOff x="3495005" y="5094746"/>
              <a:chExt cx="1291631" cy="154945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495151C8-5CAD-4859-8A43-D387049FEB7D}"/>
                      </a:ext>
                    </a:extLst>
                  </p:cNvPr>
                  <p:cNvSpPr/>
                  <p:nvPr/>
                </p:nvSpPr>
                <p:spPr>
                  <a:xfrm>
                    <a:off x="3559939" y="5682444"/>
                    <a:ext cx="897105" cy="30008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3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35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13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135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ja-JP" sz="13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ja-JP" altLang="en-US" sz="1350" dirty="0"/>
                  </a:p>
                </p:txBody>
              </p:sp>
            </mc:Choice>
            <mc:Fallback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495151C8-5CAD-4859-8A43-D387049FEB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9939" y="5682444"/>
                    <a:ext cx="897105" cy="30008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6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正方形/長方形 50">
                    <a:extLst>
                      <a:ext uri="{FF2B5EF4-FFF2-40B4-BE49-F238E27FC236}">
                        <a16:creationId xmlns:a16="http://schemas.microsoft.com/office/drawing/2014/main" id="{9F9A039F-E1AD-4E7B-9A8A-CA56F2DD675C}"/>
                      </a:ext>
                    </a:extLst>
                  </p:cNvPr>
                  <p:cNvSpPr/>
                  <p:nvPr/>
                </p:nvSpPr>
                <p:spPr>
                  <a:xfrm>
                    <a:off x="3593002" y="5143676"/>
                    <a:ext cx="647664" cy="30008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1350" i="1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ja-JP" altLang="en-US" sz="1350" dirty="0"/>
                  </a:p>
                </p:txBody>
              </p:sp>
            </mc:Choice>
            <mc:Fallback xmlns=""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9F9A039F-E1AD-4E7B-9A8A-CA56F2DD67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3002" y="5143676"/>
                    <a:ext cx="647664" cy="30008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正方形/長方形 51">
                    <a:extLst>
                      <a:ext uri="{FF2B5EF4-FFF2-40B4-BE49-F238E27FC236}">
                        <a16:creationId xmlns:a16="http://schemas.microsoft.com/office/drawing/2014/main" id="{5B70337B-2A32-4C1D-B64E-A7A2A10FE5D5}"/>
                      </a:ext>
                    </a:extLst>
                  </p:cNvPr>
                  <p:cNvSpPr/>
                  <p:nvPr/>
                </p:nvSpPr>
                <p:spPr>
                  <a:xfrm>
                    <a:off x="3590265" y="5408773"/>
                    <a:ext cx="644066" cy="30008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350" i="1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ja-JP" altLang="en-US" sz="1350" dirty="0"/>
                  </a:p>
                </p:txBody>
              </p:sp>
            </mc:Choice>
            <mc:Fallback xmlns="">
              <p:sp>
                <p:nvSpPr>
                  <p:cNvPr id="87" name="正方形/長方形 86">
                    <a:extLst>
                      <a:ext uri="{FF2B5EF4-FFF2-40B4-BE49-F238E27FC236}">
                        <a16:creationId xmlns:a16="http://schemas.microsoft.com/office/drawing/2014/main" id="{5B70337B-2A32-4C1D-B64E-A7A2A10FE5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0265" y="5408773"/>
                    <a:ext cx="644066" cy="30008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BDFCFD69-3746-49C5-A120-322C95D71B8C}"/>
                      </a:ext>
                    </a:extLst>
                  </p:cNvPr>
                  <p:cNvSpPr/>
                  <p:nvPr/>
                </p:nvSpPr>
                <p:spPr>
                  <a:xfrm>
                    <a:off x="3558963" y="5944212"/>
                    <a:ext cx="897105" cy="30008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3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35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13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35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ja-JP" sz="13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ja-JP" altLang="en-US" sz="1350" dirty="0"/>
                  </a:p>
                </p:txBody>
              </p:sp>
            </mc:Choice>
            <mc:Fallback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BDFCFD69-3746-49C5-A120-322C95D71B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8963" y="5944212"/>
                    <a:ext cx="897105" cy="30008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6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正方形/長方形 53">
                    <a:extLst>
                      <a:ext uri="{FF2B5EF4-FFF2-40B4-BE49-F238E27FC236}">
                        <a16:creationId xmlns:a16="http://schemas.microsoft.com/office/drawing/2014/main" id="{742E8D49-CA94-4766-8C56-E66F8F72B9AD}"/>
                      </a:ext>
                    </a:extLst>
                  </p:cNvPr>
                  <p:cNvSpPr/>
                  <p:nvPr/>
                </p:nvSpPr>
                <p:spPr>
                  <a:xfrm>
                    <a:off x="3581262" y="6217883"/>
                    <a:ext cx="647664" cy="30008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35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ja-JP" sz="1350" i="1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ja-JP" altLang="en-US" sz="1350" dirty="0"/>
                  </a:p>
                </p:txBody>
              </p:sp>
            </mc:Choice>
            <mc:Fallback xmlns="">
              <p:sp>
                <p:nvSpPr>
                  <p:cNvPr id="89" name="正方形/長方形 88">
                    <a:extLst>
                      <a:ext uri="{FF2B5EF4-FFF2-40B4-BE49-F238E27FC236}">
                        <a16:creationId xmlns:a16="http://schemas.microsoft.com/office/drawing/2014/main" id="{742E8D49-CA94-4766-8C56-E66F8F72B9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1262" y="6217883"/>
                    <a:ext cx="647664" cy="30008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中かっこ 54">
                <a:extLst>
                  <a:ext uri="{FF2B5EF4-FFF2-40B4-BE49-F238E27FC236}">
                    <a16:creationId xmlns:a16="http://schemas.microsoft.com/office/drawing/2014/main" id="{0D9AF787-B55C-42B4-8134-34379F4A4746}"/>
                  </a:ext>
                </a:extLst>
              </p:cNvPr>
              <p:cNvSpPr/>
              <p:nvPr/>
            </p:nvSpPr>
            <p:spPr>
              <a:xfrm>
                <a:off x="3495005" y="5143675"/>
                <a:ext cx="1009444" cy="1404822"/>
              </a:xfrm>
              <a:prstGeom prst="brace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CAE3B54A-E17E-4E82-A8BB-399612A3D33D}"/>
                  </a:ext>
                </a:extLst>
              </p:cNvPr>
              <p:cNvSpPr/>
              <p:nvPr/>
            </p:nvSpPr>
            <p:spPr>
              <a:xfrm>
                <a:off x="4362306" y="5094746"/>
                <a:ext cx="424330" cy="1549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</p:grp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463F982F-83E0-463D-8BE5-4072EE3C4ED9}"/>
                </a:ext>
              </a:extLst>
            </p:cNvPr>
            <p:cNvSpPr/>
            <p:nvPr/>
          </p:nvSpPr>
          <p:spPr>
            <a:xfrm>
              <a:off x="6980665" y="3994290"/>
              <a:ext cx="1572235" cy="196009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137634" y="1895886"/>
            <a:ext cx="7338419" cy="2063766"/>
            <a:chOff x="137634" y="1895886"/>
            <a:chExt cx="7338419" cy="2063766"/>
          </a:xfrm>
        </p:grpSpPr>
        <p:grpSp>
          <p:nvGrpSpPr>
            <p:cNvPr id="60" name="グループ化 59"/>
            <p:cNvGrpSpPr/>
            <p:nvPr/>
          </p:nvGrpSpPr>
          <p:grpSpPr>
            <a:xfrm>
              <a:off x="137634" y="2246598"/>
              <a:ext cx="7338419" cy="1713054"/>
              <a:chOff x="128512" y="1827885"/>
              <a:chExt cx="7338419" cy="17130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テキスト ボックス 61">
                    <a:extLst>
                      <a:ext uri="{FF2B5EF4-FFF2-40B4-BE49-F238E27FC236}">
                        <a16:creationId xmlns:a16="http://schemas.microsoft.com/office/drawing/2014/main" id="{B0DD3869-B01F-4AD9-918B-E124135D6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28512" y="1827885"/>
                    <a:ext cx="7338419" cy="1681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ja-JP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15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15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15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5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altLang="ja-JP" sz="15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sz="15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d>
                                    <m:dPr>
                                      <m:ctrlP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&lt;1</m:t>
                                      </m:r>
                                    </m:e>
                                  </m:d>
                                </m:e>
                                <m:e>
                                  <m:d>
                                    <m:dPr>
                                      <m:ctrlP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15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+3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5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altLang="ja-JP" sz="15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5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ctrlP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&lt;2</m:t>
                                      </m:r>
                                    </m:e>
                                  </m:d>
                                </m:e>
                                <m:e>
                                  <m:d>
                                    <m:dPr>
                                      <m:ctrlP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15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+7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5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altLang="ja-JP" sz="15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5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5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ctrlP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lang="en-US" altLang="ja-JP" sz="1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≤3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ja-JP" altLang="en-US" sz="1200" dirty="0"/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B0DD3869-B01F-4AD9-918B-E124135D6A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512" y="1827885"/>
                    <a:ext cx="7338419" cy="1681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43B81EA3-26A3-4964-B21D-87668A578AF3}"/>
                  </a:ext>
                </a:extLst>
              </p:cNvPr>
              <p:cNvCxnSpPr/>
              <p:nvPr/>
            </p:nvCxnSpPr>
            <p:spPr>
              <a:xfrm>
                <a:off x="3623733" y="2253920"/>
                <a:ext cx="109983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86B9C056-9CDA-4D2E-9DAE-9B316EC93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3566" y="2825420"/>
                <a:ext cx="142663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78C3950B-3330-4971-A800-E47F7B70F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8200" y="3369404"/>
                <a:ext cx="1502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4E4BF88D-E265-4730-A45B-9A1BE49EDE01}"/>
                  </a:ext>
                </a:extLst>
              </p:cNvPr>
              <p:cNvCxnSpPr/>
              <p:nvPr/>
            </p:nvCxnSpPr>
            <p:spPr>
              <a:xfrm>
                <a:off x="3632200" y="2325887"/>
                <a:ext cx="1099833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A5C6A877-3BA7-42CE-82F1-3E6CAC0928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033" y="3479828"/>
                <a:ext cx="1367367" cy="846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4BDCFF32-2B94-489B-9CDC-49981633A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800" y="2902083"/>
                <a:ext cx="14224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4E4BF88D-E265-4730-A45B-9A1BE49EDE01}"/>
                  </a:ext>
                </a:extLst>
              </p:cNvPr>
              <p:cNvCxnSpPr/>
              <p:nvPr/>
            </p:nvCxnSpPr>
            <p:spPr>
              <a:xfrm>
                <a:off x="3632200" y="2393486"/>
                <a:ext cx="1099833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4BDCFF32-2B94-489B-9CDC-49981633A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566" y="2902083"/>
                <a:ext cx="14224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A5C6A877-3BA7-42CE-82F1-3E6CAC0928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866" y="3532472"/>
                <a:ext cx="1367367" cy="846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/>
                <p:cNvSpPr txBox="1"/>
                <p:nvPr/>
              </p:nvSpPr>
              <p:spPr>
                <a:xfrm>
                  <a:off x="137634" y="1895886"/>
                  <a:ext cx="4667175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34" y="1895886"/>
                  <a:ext cx="4667175" cy="289182"/>
                </a:xfrm>
                <a:prstGeom prst="rect">
                  <a:avLst/>
                </a:prstGeom>
                <a:blipFill>
                  <a:blip r:embed="rId24"/>
                  <a:stretch>
                    <a:fillRect l="-261" r="-131" b="-1489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/>
          <p:cNvGrpSpPr/>
          <p:nvPr/>
        </p:nvGrpSpPr>
        <p:grpSpPr>
          <a:xfrm>
            <a:off x="3382231" y="4468270"/>
            <a:ext cx="2552751" cy="1960098"/>
            <a:chOff x="2999593" y="4402709"/>
            <a:chExt cx="2552751" cy="1960098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3024732" y="4441959"/>
              <a:ext cx="2527612" cy="1912339"/>
              <a:chOff x="3024732" y="4441959"/>
              <a:chExt cx="2527612" cy="1912339"/>
            </a:xfrm>
          </p:grpSpPr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89DCEE79-36CD-4FEE-81FF-C0DB61496CB2}"/>
                  </a:ext>
                </a:extLst>
              </p:cNvPr>
              <p:cNvGrpSpPr/>
              <p:nvPr/>
            </p:nvGrpSpPr>
            <p:grpSpPr>
              <a:xfrm>
                <a:off x="3024732" y="4441959"/>
                <a:ext cx="2527612" cy="1891203"/>
                <a:chOff x="5737805" y="3694725"/>
                <a:chExt cx="3783949" cy="2962364"/>
              </a:xfrm>
            </p:grpSpPr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0F2F04B4-3E78-4DEE-8183-0196FB19079A}"/>
                    </a:ext>
                  </a:extLst>
                </p:cNvPr>
                <p:cNvSpPr/>
                <p:nvPr/>
              </p:nvSpPr>
              <p:spPr>
                <a:xfrm>
                  <a:off x="8797901" y="4071933"/>
                  <a:ext cx="723853" cy="25851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3E03063F-D79B-4CD0-94D6-DF4BF95305CA}"/>
                    </a:ext>
                  </a:extLst>
                </p:cNvPr>
                <p:cNvSpPr txBox="1"/>
                <p:nvPr/>
              </p:nvSpPr>
              <p:spPr>
                <a:xfrm>
                  <a:off x="5737805" y="3694725"/>
                  <a:ext cx="2389423" cy="470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350" dirty="0" smtClean="0">
                      <a:solidFill>
                        <a:srgbClr val="0070C0"/>
                      </a:solidFill>
                    </a:rPr>
                    <a:t>in </a:t>
                  </a:r>
                  <a:r>
                    <a:rPr lang="en-US" altLang="ja-JP" sz="1350" dirty="0">
                      <a:solidFill>
                        <a:srgbClr val="0070C0"/>
                      </a:solidFill>
                    </a:rPr>
                    <a:t>the first </a:t>
                  </a:r>
                  <a:r>
                    <a:rPr lang="en-US" altLang="ja-JP" sz="1350" dirty="0" smtClean="0">
                      <a:solidFill>
                        <a:srgbClr val="0070C0"/>
                      </a:solidFill>
                    </a:rPr>
                    <a:t>element</a:t>
                  </a:r>
                  <a:endParaRPr lang="ja-JP" altLang="en-US" sz="1350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36" name="グループ化 35"/>
              <p:cNvGrpSpPr/>
              <p:nvPr/>
            </p:nvGrpSpPr>
            <p:grpSpPr>
              <a:xfrm>
                <a:off x="3272306" y="4804840"/>
                <a:ext cx="1291631" cy="1549458"/>
                <a:chOff x="3495005" y="5094746"/>
                <a:chExt cx="1291631" cy="154945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正方形/長方形 36">
                      <a:extLst>
                        <a:ext uri="{FF2B5EF4-FFF2-40B4-BE49-F238E27FC236}">
                          <a16:creationId xmlns:a16="http://schemas.microsoft.com/office/drawing/2014/main" id="{495151C8-5CAD-4859-8A43-D387049FEB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002" y="5682443"/>
                      <a:ext cx="808995" cy="30008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3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sz="1350" i="1">
                                <a:latin typeface="Cambria Math" panose="02040503050406030204" pitchFamily="18" charset="0"/>
                              </a:rPr>
                              <m:t>=2/5</m:t>
                            </m:r>
                          </m:oMath>
                        </m:oMathPara>
                      </a14:m>
                      <a:endParaRPr lang="ja-JP" altLang="en-US" sz="1350" dirty="0"/>
                    </a:p>
                  </p:txBody>
                </p:sp>
              </mc:Choice>
              <mc:Fallback xmlns="">
                <p:sp>
                  <p:nvSpPr>
                    <p:cNvPr id="61" name="正方形/長方形 60">
                      <a:extLst>
                        <a:ext uri="{FF2B5EF4-FFF2-40B4-BE49-F238E27FC236}">
                          <a16:creationId xmlns:a16="http://schemas.microsoft.com/office/drawing/2014/main" id="{495151C8-5CAD-4859-8A43-D387049FEB7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3002" y="5682443"/>
                      <a:ext cx="808995" cy="300082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r="-1504" b="-81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正方形/長方形 37">
                      <a:extLst>
                        <a:ext uri="{FF2B5EF4-FFF2-40B4-BE49-F238E27FC236}">
                          <a16:creationId xmlns:a16="http://schemas.microsoft.com/office/drawing/2014/main" id="{9F9A039F-E1AD-4E7B-9A8A-CA56F2DD67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002" y="5143676"/>
                      <a:ext cx="647664" cy="30008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3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35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ja-JP" sz="135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ja-JP" altLang="en-US" sz="1350" dirty="0"/>
                    </a:p>
                  </p:txBody>
                </p:sp>
              </mc:Choice>
              <mc:Fallback xmlns="">
                <p:sp>
                  <p:nvSpPr>
                    <p:cNvPr id="62" name="正方形/長方形 61">
                      <a:extLst>
                        <a:ext uri="{FF2B5EF4-FFF2-40B4-BE49-F238E27FC236}">
                          <a16:creationId xmlns:a16="http://schemas.microsoft.com/office/drawing/2014/main" id="{9F9A039F-E1AD-4E7B-9A8A-CA56F2DD675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3002" y="5143676"/>
                      <a:ext cx="647664" cy="30008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正方形/長方形 38">
                      <a:extLst>
                        <a:ext uri="{FF2B5EF4-FFF2-40B4-BE49-F238E27FC236}">
                          <a16:creationId xmlns:a16="http://schemas.microsoft.com/office/drawing/2014/main" id="{5B70337B-2A32-4C1D-B64E-A7A2A10FE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0265" y="5408773"/>
                      <a:ext cx="644066" cy="30008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3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3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35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ja-JP" altLang="en-US" sz="1350" dirty="0"/>
                    </a:p>
                  </p:txBody>
                </p:sp>
              </mc:Choice>
              <mc:Fallback xmlns="">
                <p:sp>
                  <p:nvSpPr>
                    <p:cNvPr id="63" name="正方形/長方形 62">
                      <a:extLst>
                        <a:ext uri="{FF2B5EF4-FFF2-40B4-BE49-F238E27FC236}">
                          <a16:creationId xmlns:a16="http://schemas.microsoft.com/office/drawing/2014/main" id="{5B70337B-2A32-4C1D-B64E-A7A2A10FE5D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0265" y="5408773"/>
                      <a:ext cx="644066" cy="30008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正方形/長方形 39">
                      <a:extLst>
                        <a:ext uri="{FF2B5EF4-FFF2-40B4-BE49-F238E27FC236}">
                          <a16:creationId xmlns:a16="http://schemas.microsoft.com/office/drawing/2014/main" id="{BDFCFD69-3746-49C5-A120-322C95D71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2104" y="5944212"/>
                      <a:ext cx="808995" cy="30008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3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35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sz="1350" i="1">
                                <a:latin typeface="Cambria Math" panose="02040503050406030204" pitchFamily="18" charset="0"/>
                              </a:rPr>
                              <m:t>=4/5</m:t>
                            </m:r>
                          </m:oMath>
                        </m:oMathPara>
                      </a14:m>
                      <a:endParaRPr lang="ja-JP" altLang="en-US" sz="1350" dirty="0"/>
                    </a:p>
                  </p:txBody>
                </p:sp>
              </mc:Choice>
              <mc:Fallback xmlns="">
                <p:sp>
                  <p:nvSpPr>
                    <p:cNvPr id="64" name="正方形/長方形 63">
                      <a:extLst>
                        <a:ext uri="{FF2B5EF4-FFF2-40B4-BE49-F238E27FC236}">
                          <a16:creationId xmlns:a16="http://schemas.microsoft.com/office/drawing/2014/main" id="{BDFCFD69-3746-49C5-A120-322C95D71B8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2104" y="5944212"/>
                      <a:ext cx="808995" cy="30008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r="-2273" b="-81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正方形/長方形 40">
                      <a:extLst>
                        <a:ext uri="{FF2B5EF4-FFF2-40B4-BE49-F238E27FC236}">
                          <a16:creationId xmlns:a16="http://schemas.microsoft.com/office/drawing/2014/main" id="{742E8D49-CA94-4766-8C56-E66F8F72B9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1262" y="6217883"/>
                      <a:ext cx="647664" cy="30008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3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35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ja-JP" sz="135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ja-JP" altLang="en-US" sz="1350" dirty="0"/>
                    </a:p>
                  </p:txBody>
                </p:sp>
              </mc:Choice>
              <mc:Fallback xmlns="">
                <p:sp>
                  <p:nvSpPr>
                    <p:cNvPr id="65" name="正方形/長方形 64">
                      <a:extLst>
                        <a:ext uri="{FF2B5EF4-FFF2-40B4-BE49-F238E27FC236}">
                          <a16:creationId xmlns:a16="http://schemas.microsoft.com/office/drawing/2014/main" id="{742E8D49-CA94-4766-8C56-E66F8F72B9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81262" y="6217883"/>
                      <a:ext cx="647664" cy="30008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2" name="中かっこ 41">
                  <a:extLst>
                    <a:ext uri="{FF2B5EF4-FFF2-40B4-BE49-F238E27FC236}">
                      <a16:creationId xmlns:a16="http://schemas.microsoft.com/office/drawing/2014/main" id="{0D9AF787-B55C-42B4-8134-34379F4A4746}"/>
                    </a:ext>
                  </a:extLst>
                </p:cNvPr>
                <p:cNvSpPr/>
                <p:nvPr/>
              </p:nvSpPr>
              <p:spPr>
                <a:xfrm>
                  <a:off x="3495005" y="5143675"/>
                  <a:ext cx="1009444" cy="1404822"/>
                </a:xfrm>
                <a:prstGeom prst="bracePair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CAE3B54A-E17E-4E82-A8BB-399612A3D33D}"/>
                    </a:ext>
                  </a:extLst>
                </p:cNvPr>
                <p:cNvSpPr/>
                <p:nvPr/>
              </p:nvSpPr>
              <p:spPr>
                <a:xfrm>
                  <a:off x="4362306" y="5094746"/>
                  <a:ext cx="424330" cy="15494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463F982F-83E0-463D-8BE5-4072EE3C4ED9}"/>
                </a:ext>
              </a:extLst>
            </p:cNvPr>
            <p:cNvSpPr/>
            <p:nvPr/>
          </p:nvSpPr>
          <p:spPr>
            <a:xfrm>
              <a:off x="2999593" y="4402709"/>
              <a:ext cx="1573200" cy="196009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</p:grpSp>
      <p:pic>
        <p:nvPicPr>
          <p:cNvPr id="74" name="図 7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011253" y="4345588"/>
            <a:ext cx="4051374" cy="206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4839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解析結果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~</a:t>
            </a:r>
            <a:r>
              <a:rPr lang="ja-JP" altLang="en-US" sz="2000" dirty="0">
                <a:solidFill>
                  <a:schemeClr val="tx1"/>
                </a:solidFill>
              </a:rPr>
              <a:t>半径方向</a:t>
            </a:r>
            <a:r>
              <a:rPr lang="ja-JP" altLang="en-US" sz="2000" dirty="0" smtClean="0">
                <a:solidFill>
                  <a:schemeClr val="tx1"/>
                </a:solidFill>
              </a:rPr>
              <a:t>の特異要素</a:t>
            </a:r>
            <a:r>
              <a:rPr lang="ja-JP" altLang="en-US" sz="2000" dirty="0">
                <a:solidFill>
                  <a:schemeClr val="tx1"/>
                </a:solidFill>
              </a:rPr>
              <a:t>数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~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>
                <a:latin typeface="+mn-ea"/>
              </a:rPr>
              <a:t>11</a:t>
            </a:fld>
            <a:endParaRPr kumimoji="1" lang="ja-JP" altLang="en-US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9165135"/>
                  </p:ext>
                </p:extLst>
              </p:nvPr>
            </p:nvGraphicFramePr>
            <p:xfrm>
              <a:off x="148250" y="4250760"/>
              <a:ext cx="8784000" cy="18393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000">
                      <a:extLst>
                        <a:ext uri="{9D8B030D-6E8A-4147-A177-3AD203B41FA5}">
                          <a16:colId xmlns:a16="http://schemas.microsoft.com/office/drawing/2014/main" val="3972446741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597694878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576855792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716296310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1470053983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913165718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83414008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COD</a:t>
                          </a:r>
                          <a14:m>
                            <m:oMath xmlns:m="http://schemas.openxmlformats.org/officeDocument/2006/math">
                              <m:r>
                                <a:rPr kumimoji="1" lang="ar-AE" altLang="ja-JP" sz="1800" b="0" i="1" smtClean="0">
                                  <a:solidFill>
                                    <a:schemeClr val="tx1"/>
                                  </a:solidFill>
                                  <a:latin typeface="+mn-ea"/>
                                  <a:ea typeface="+mn-ea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1" lang="ar-AE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+mn-ea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+mn-ea"/>
                                      <a:ea typeface="+mn-ea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+mn-ea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+mn-ea"/>
                                      <a:ea typeface="+mn-ea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 [mm]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Slope [-]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ja-JP" sz="1800" b="0" i="1" smtClean="0">
                                        <a:solidFill>
                                          <a:schemeClr val="tx1"/>
                                        </a:solidFill>
                                        <a:latin typeface="+mn-ea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ar-AE" sz="1800" b="0" i="1" smtClean="0">
                                        <a:solidFill>
                                          <a:schemeClr val="tx1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ar-AE" altLang="ja-JP" sz="1800" b="0" i="1" smtClean="0">
                                        <a:solidFill>
                                          <a:schemeClr val="tx1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Ⅰ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ar-AE" altLang="ja-JP" sz="1800" b="0" i="0" smtClean="0">
                                    <a:solidFill>
                                      <a:schemeClr val="tx1"/>
                                    </a:solidFill>
                                    <a:latin typeface="+mn-ea"/>
                                    <a:ea typeface="+mn-ea"/>
                                  </a:rPr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sz="1800" b="0" smtClean="0">
                                    <a:solidFill>
                                      <a:schemeClr val="tx1"/>
                                    </a:solidFill>
                                    <a:latin typeface="+mn-ea"/>
                                    <a:ea typeface="+mn-ea"/>
                                  </a:rPr>
                                  <m:t>MPa</m:t>
                                </m:r>
                                <m:r>
                                  <a:rPr kumimoji="1" lang="en-US" altLang="ja-JP" sz="1800" b="0" i="0" smtClean="0">
                                    <a:solidFill>
                                      <a:schemeClr val="tx1"/>
                                    </a:solidFill>
                                    <a:latin typeface="+mn-ea"/>
                                    <a:ea typeface="+mn-ea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kumimoji="1" lang="ar-AE" altLang="ja-JP" sz="1800" b="0" i="1" smtClean="0">
                                        <a:solidFill>
                                          <a:schemeClr val="tx1"/>
                                        </a:solidFill>
                                        <a:latin typeface="+mn-ea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800" b="0" i="0" smtClean="0">
                                        <a:solidFill>
                                          <a:schemeClr val="tx1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mm</m:t>
                                    </m:r>
                                  </m:e>
                                  <m:sup>
                                    <m:r>
                                      <a:rPr kumimoji="1" lang="ar-AE" altLang="ja-JP" sz="1800" b="0" i="0" smtClean="0">
                                        <a:solidFill>
                                          <a:schemeClr val="tx1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1</m:t>
                                    </m:r>
                                    <m:r>
                                      <a:rPr kumimoji="1" lang="ar-AE" altLang="ja-JP" sz="1800" b="0" i="0" smtClean="0">
                                        <a:solidFill>
                                          <a:schemeClr val="tx1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/</m:t>
                                    </m:r>
                                    <m:r>
                                      <a:rPr kumimoji="1" lang="ar-AE" altLang="ja-JP" sz="1800" b="0" i="0" smtClean="0">
                                        <a:solidFill>
                                          <a:schemeClr val="tx1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ar-AE" altLang="ja-JP" sz="1800" b="0" i="1" smtClean="0">
                                    <a:solidFill>
                                      <a:schemeClr val="tx1"/>
                                    </a:solidFill>
                                    <a:latin typeface="+mn-ea"/>
                                    <a:ea typeface="+mn-ea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ar-AE" altLang="ja-JP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メイリオ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4271339"/>
                      </a:ext>
                    </a:extLst>
                  </a:tr>
                  <a:tr h="357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Degenerate(3ele)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5.1297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1.75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-0.190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62.0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10.35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1.59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6654664"/>
                      </a:ext>
                    </a:extLst>
                  </a:tr>
                  <a:tr h="357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in entire patch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5.1632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1.11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-0.487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2.60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10.47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0.38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9591602"/>
                      </a:ext>
                    </a:extLst>
                  </a:tr>
                  <a:tr h="357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in the two elements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5.1631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-0.485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3.04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10.47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0.39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2592955"/>
                      </a:ext>
                    </a:extLst>
                  </a:tr>
                  <a:tr h="357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in the first element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5.1620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1.13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-0.495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1.00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10.46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0.42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17617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9165135"/>
                  </p:ext>
                </p:extLst>
              </p:nvPr>
            </p:nvGraphicFramePr>
            <p:xfrm>
              <a:off x="148250" y="4250760"/>
              <a:ext cx="8784000" cy="18393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000">
                      <a:extLst>
                        <a:ext uri="{9D8B030D-6E8A-4147-A177-3AD203B41FA5}">
                          <a16:colId xmlns:a16="http://schemas.microsoft.com/office/drawing/2014/main" val="3972446741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597694878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576855792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716296310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1470053983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913165718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834140080"/>
                        </a:ext>
                      </a:extLst>
                    </a:gridCol>
                  </a:tblGrid>
                  <a:tr h="376301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3989" t="-6452" r="-200820" b="-41290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Slope [-]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4262" t="-6452" r="-546" b="-41290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42713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Degenerate(3ele)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5.1297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1.75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-0.190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62.0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10.35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1.59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66546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in entire patch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5.1632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1.11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-0.487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2.60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10.47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0.38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9591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in the two elements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5.1631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-0.485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3.04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10.47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0.39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25929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in the first element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5.1620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1.13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-0.495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1.00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10.46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0.42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176173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737204"/>
              </p:ext>
            </p:extLst>
          </p:nvPr>
        </p:nvGraphicFramePr>
        <p:xfrm>
          <a:off x="0" y="856876"/>
          <a:ext cx="4578992" cy="2713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577374"/>
              </p:ext>
            </p:extLst>
          </p:nvPr>
        </p:nvGraphicFramePr>
        <p:xfrm>
          <a:off x="4572000" y="714226"/>
          <a:ext cx="4529548" cy="2723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287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4839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>
                <a:latin typeface="+mn-ea"/>
              </a:rPr>
              <a:t>12</a:t>
            </a:fld>
            <a:endParaRPr kumimoji="1" lang="ja-JP" altLang="en-US">
              <a:latin typeface="+mn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511358" y="3203903"/>
            <a:ext cx="61212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latin typeface="+mn-ea"/>
              </a:rPr>
              <a:t>IGA</a:t>
            </a:r>
            <a:r>
              <a:rPr lang="ja-JP" altLang="en-US" sz="2800" dirty="0">
                <a:latin typeface="+mn-ea"/>
              </a:rPr>
              <a:t>解析コードの三次元化</a:t>
            </a:r>
            <a:endParaRPr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9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4839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パッチテスト①</a:t>
            </a:r>
            <a:endParaRPr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>
                <a:latin typeface="+mn-ea"/>
              </a:rPr>
              <a:t>13</a:t>
            </a:fld>
            <a:endParaRPr kumimoji="1" lang="ja-JP" altLang="en-US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160276" y="1020552"/>
            <a:ext cx="3261355" cy="2321271"/>
            <a:chOff x="158871" y="3522764"/>
            <a:chExt cx="3261355" cy="2321271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915598" y="3522764"/>
              <a:ext cx="2504628" cy="1978000"/>
              <a:chOff x="231043" y="4326465"/>
              <a:chExt cx="2504628" cy="1978000"/>
            </a:xfrm>
            <a:noFill/>
          </p:grpSpPr>
          <p:sp>
            <p:nvSpPr>
              <p:cNvPr id="6" name="直方体 5"/>
              <p:cNvSpPr>
                <a:spLocks noChangeAspect="1"/>
              </p:cNvSpPr>
              <p:nvPr/>
            </p:nvSpPr>
            <p:spPr>
              <a:xfrm>
                <a:off x="839557" y="4326465"/>
                <a:ext cx="1440000" cy="1440000"/>
              </a:xfrm>
              <a:prstGeom prst="cub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" name="直線矢印コネクタ 6"/>
              <p:cNvCxnSpPr/>
              <p:nvPr/>
            </p:nvCxnSpPr>
            <p:spPr>
              <a:xfrm flipV="1">
                <a:off x="839557" y="5935133"/>
                <a:ext cx="1031576" cy="1"/>
              </a:xfrm>
              <a:prstGeom prst="straightConnector1">
                <a:avLst/>
              </a:prstGeom>
              <a:grpFill/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/>
              <p:nvPr/>
            </p:nvCxnSpPr>
            <p:spPr>
              <a:xfrm flipV="1">
                <a:off x="2089747" y="5474033"/>
                <a:ext cx="379620" cy="397933"/>
              </a:xfrm>
              <a:prstGeom prst="straightConnector1">
                <a:avLst/>
              </a:prstGeom>
              <a:grpFill/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/>
              <p:nvPr/>
            </p:nvCxnSpPr>
            <p:spPr>
              <a:xfrm flipV="1">
                <a:off x="692068" y="4758267"/>
                <a:ext cx="0" cy="1008198"/>
              </a:xfrm>
              <a:prstGeom prst="straightConnector1">
                <a:avLst/>
              </a:prstGeom>
              <a:grpFill/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231043" y="5077700"/>
                <a:ext cx="41870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10</a:t>
                </a:r>
                <a:endParaRPr kumimoji="1" lang="ja-JP" altLang="en-US" dirty="0"/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1145993" y="5935133"/>
                <a:ext cx="41870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10</a:t>
                </a:r>
                <a:endParaRPr kumimoji="1" lang="ja-JP" altLang="en-US" dirty="0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316967" y="5568766"/>
                <a:ext cx="41870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10</a:t>
                </a:r>
                <a:endParaRPr kumimoji="1" lang="ja-JP" altLang="en-US" dirty="0"/>
              </a:p>
            </p:txBody>
          </p:sp>
        </p:grpSp>
        <p:grpSp>
          <p:nvGrpSpPr>
            <p:cNvPr id="50" name="グループ化 49"/>
            <p:cNvGrpSpPr/>
            <p:nvPr/>
          </p:nvGrpSpPr>
          <p:grpSpPr>
            <a:xfrm>
              <a:off x="158871" y="4298699"/>
              <a:ext cx="1301784" cy="1545336"/>
              <a:chOff x="10449" y="3908473"/>
              <a:chExt cx="1301784" cy="1545336"/>
            </a:xfrm>
          </p:grpSpPr>
          <p:grpSp>
            <p:nvGrpSpPr>
              <p:cNvPr id="51" name="グループ化 50"/>
              <p:cNvGrpSpPr/>
              <p:nvPr/>
            </p:nvGrpSpPr>
            <p:grpSpPr>
              <a:xfrm>
                <a:off x="188911" y="4262944"/>
                <a:ext cx="873366" cy="917674"/>
                <a:chOff x="180598" y="4262944"/>
                <a:chExt cx="873366" cy="917674"/>
              </a:xfrm>
            </p:grpSpPr>
            <p:cxnSp>
              <p:nvCxnSpPr>
                <p:cNvPr id="55" name="直線矢印コネクタ 54"/>
                <p:cNvCxnSpPr/>
                <p:nvPr/>
              </p:nvCxnSpPr>
              <p:spPr>
                <a:xfrm flipV="1">
                  <a:off x="463761" y="4837862"/>
                  <a:ext cx="590203" cy="29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矢印コネクタ 55"/>
                <p:cNvCxnSpPr/>
                <p:nvPr/>
              </p:nvCxnSpPr>
              <p:spPr>
                <a:xfrm flipH="1">
                  <a:off x="180598" y="4842660"/>
                  <a:ext cx="268689" cy="33795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矢印コネクタ 56"/>
                <p:cNvCxnSpPr/>
                <p:nvPr/>
              </p:nvCxnSpPr>
              <p:spPr>
                <a:xfrm flipV="1">
                  <a:off x="458317" y="4262944"/>
                  <a:ext cx="5250" cy="57583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テキスト ボックス 51"/>
              <p:cNvSpPr txBox="1"/>
              <p:nvPr/>
            </p:nvSpPr>
            <p:spPr>
              <a:xfrm>
                <a:off x="1028181" y="465411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x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10449" y="5084477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z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33804" y="390847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y</a:t>
                </a:r>
                <a:endParaRPr kumimoji="1" lang="ja-JP" altLang="en-US" dirty="0"/>
              </a:p>
            </p:txBody>
          </p:sp>
        </p:grpSp>
      </p:grpSp>
      <p:pic>
        <p:nvPicPr>
          <p:cNvPr id="58" name="図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17" y="549267"/>
            <a:ext cx="3600000" cy="3600000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50" y="3341823"/>
            <a:ext cx="3600000" cy="3600000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9" y="3341823"/>
            <a:ext cx="3600000" cy="36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正方形/長方形 61"/>
              <p:cNvSpPr/>
              <p:nvPr/>
            </p:nvSpPr>
            <p:spPr>
              <a:xfrm>
                <a:off x="5022611" y="870864"/>
                <a:ext cx="5554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11" y="870864"/>
                <a:ext cx="55540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正方形/長方形 62"/>
              <p:cNvSpPr/>
              <p:nvPr/>
            </p:nvSpPr>
            <p:spPr>
              <a:xfrm>
                <a:off x="379707" y="3761508"/>
                <a:ext cx="5625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63" name="正方形/長方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7" y="3761508"/>
                <a:ext cx="562526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8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4839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パッチテスト②</a:t>
            </a:r>
            <a:r>
              <a:rPr lang="en-US" altLang="ja-JP" sz="2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③</a:t>
            </a:r>
            <a:endParaRPr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>
                <a:latin typeface="+mn-ea"/>
              </a:rPr>
              <a:t>14</a:t>
            </a:fld>
            <a:endParaRPr kumimoji="1" lang="ja-JP" altLang="en-US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619783" y="1411271"/>
            <a:ext cx="4254314" cy="1243065"/>
            <a:chOff x="4933448" y="4338967"/>
            <a:chExt cx="4254314" cy="1243065"/>
          </a:xfrm>
        </p:grpSpPr>
        <p:sp>
          <p:nvSpPr>
            <p:cNvPr id="7" name="直方体 6"/>
            <p:cNvSpPr>
              <a:spLocks noChangeAspect="1"/>
            </p:cNvSpPr>
            <p:nvPr/>
          </p:nvSpPr>
          <p:spPr>
            <a:xfrm>
              <a:off x="5386357" y="4338967"/>
              <a:ext cx="3382701" cy="657135"/>
            </a:xfrm>
            <a:prstGeom prst="cube">
              <a:avLst>
                <a:gd name="adj" fmla="val 37884"/>
              </a:avLst>
            </a:prstGeom>
            <a:solidFill>
              <a:schemeClr val="bg1">
                <a:alpha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 flipV="1">
              <a:off x="5386357" y="5162533"/>
              <a:ext cx="30972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5250892" y="4579236"/>
              <a:ext cx="6908" cy="4515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 flipV="1">
              <a:off x="8638604" y="4870510"/>
              <a:ext cx="260908" cy="2511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6787402" y="52127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5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8769058" y="49485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30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4933448" y="46138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5</a:t>
              </a:r>
              <a:endParaRPr kumimoji="1" lang="ja-JP" altLang="en-US" dirty="0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951" r="344" b="22686"/>
          <a:stretch/>
        </p:blipFill>
        <p:spPr>
          <a:xfrm>
            <a:off x="128767" y="2874115"/>
            <a:ext cx="4285715" cy="3600000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>
            <a:off x="-9134" y="1776631"/>
            <a:ext cx="1301784" cy="1545336"/>
            <a:chOff x="24876" y="1476918"/>
            <a:chExt cx="1301784" cy="1545336"/>
          </a:xfrm>
        </p:grpSpPr>
        <p:cxnSp>
          <p:nvCxnSpPr>
            <p:cNvPr id="15" name="直線矢印コネクタ 14"/>
            <p:cNvCxnSpPr/>
            <p:nvPr/>
          </p:nvCxnSpPr>
          <p:spPr>
            <a:xfrm flipV="1">
              <a:off x="486501" y="2406307"/>
              <a:ext cx="590203" cy="2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H="1">
              <a:off x="203338" y="2411105"/>
              <a:ext cx="268689" cy="3379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flipV="1">
              <a:off x="481057" y="1831389"/>
              <a:ext cx="5250" cy="575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042608" y="222255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4876" y="2652922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z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48231" y="147691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y</a:t>
              </a:r>
              <a:endParaRPr kumimoji="1" lang="ja-JP" altLang="en-US" dirty="0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6308425" y="790541"/>
            <a:ext cx="1817202" cy="2448840"/>
            <a:chOff x="6164148" y="992421"/>
            <a:chExt cx="1817202" cy="244884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6806954" y="992421"/>
              <a:ext cx="1174396" cy="2448840"/>
              <a:chOff x="7328756" y="712767"/>
              <a:chExt cx="1174396" cy="2448840"/>
            </a:xfrm>
          </p:grpSpPr>
          <p:cxnSp>
            <p:nvCxnSpPr>
              <p:cNvPr id="27" name="直線コネクタ 26"/>
              <p:cNvCxnSpPr>
                <a:stCxn id="31" idx="2"/>
                <a:endCxn id="32" idx="2"/>
              </p:cNvCxnSpPr>
              <p:nvPr/>
            </p:nvCxnSpPr>
            <p:spPr>
              <a:xfrm>
                <a:off x="7328756" y="1109749"/>
                <a:ext cx="0" cy="18565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グループ化 27"/>
              <p:cNvGrpSpPr/>
              <p:nvPr/>
            </p:nvGrpSpPr>
            <p:grpSpPr>
              <a:xfrm>
                <a:off x="7328756" y="712767"/>
                <a:ext cx="1174396" cy="2448840"/>
                <a:chOff x="7328756" y="712767"/>
                <a:chExt cx="1174396" cy="2448840"/>
              </a:xfrm>
            </p:grpSpPr>
            <p:grpSp>
              <p:nvGrpSpPr>
                <p:cNvPr id="29" name="グループ化 28"/>
                <p:cNvGrpSpPr/>
                <p:nvPr/>
              </p:nvGrpSpPr>
              <p:grpSpPr>
                <a:xfrm>
                  <a:off x="7328756" y="914400"/>
                  <a:ext cx="1174396" cy="2247207"/>
                  <a:chOff x="7328756" y="914400"/>
                  <a:chExt cx="1174396" cy="2247207"/>
                </a:xfrm>
              </p:grpSpPr>
              <p:sp>
                <p:nvSpPr>
                  <p:cNvPr id="31" name="楕円 30"/>
                  <p:cNvSpPr/>
                  <p:nvPr/>
                </p:nvSpPr>
                <p:spPr>
                  <a:xfrm>
                    <a:off x="7328756" y="914400"/>
                    <a:ext cx="1174396" cy="39069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" name="楕円 31"/>
                  <p:cNvSpPr/>
                  <p:nvPr/>
                </p:nvSpPr>
                <p:spPr>
                  <a:xfrm>
                    <a:off x="7328756" y="2770909"/>
                    <a:ext cx="1174396" cy="39069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33" name="直線コネクタ 32"/>
                  <p:cNvCxnSpPr/>
                  <p:nvPr/>
                </p:nvCxnSpPr>
                <p:spPr>
                  <a:xfrm>
                    <a:off x="8503152" y="1109749"/>
                    <a:ext cx="0" cy="185650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上矢印 29"/>
                <p:cNvSpPr/>
                <p:nvPr/>
              </p:nvSpPr>
              <p:spPr>
                <a:xfrm>
                  <a:off x="7762168" y="712767"/>
                  <a:ext cx="307571" cy="391710"/>
                </a:xfrm>
                <a:prstGeom prst="up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23" name="直線矢印コネクタ 22"/>
            <p:cNvCxnSpPr>
              <a:endCxn id="32" idx="6"/>
            </p:cNvCxnSpPr>
            <p:nvPr/>
          </p:nvCxnSpPr>
          <p:spPr>
            <a:xfrm flipV="1">
              <a:off x="7294133" y="3245912"/>
              <a:ext cx="687217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7403147" y="29500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10</a:t>
              </a:r>
              <a:endParaRPr kumimoji="1" lang="ja-JP" altLang="en-US" dirty="0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 flipV="1">
              <a:off x="6622727" y="1387979"/>
              <a:ext cx="0" cy="19744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6164148" y="2252414"/>
              <a:ext cx="6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/>
              <p:cNvSpPr/>
              <p:nvPr/>
            </p:nvSpPr>
            <p:spPr>
              <a:xfrm>
                <a:off x="619783" y="837241"/>
                <a:ext cx="5554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83" y="837241"/>
                <a:ext cx="555408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7" t="48" r="2163" b="10643"/>
          <a:stretch/>
        </p:blipFill>
        <p:spPr>
          <a:xfrm>
            <a:off x="5316201" y="3224492"/>
            <a:ext cx="2966775" cy="3600000"/>
          </a:xfrm>
          <a:prstGeom prst="rect">
            <a:avLst/>
          </a:prstGeom>
        </p:spPr>
      </p:pic>
      <p:cxnSp>
        <p:nvCxnSpPr>
          <p:cNvPr id="37" name="直線コネクタ 36"/>
          <p:cNvCxnSpPr/>
          <p:nvPr/>
        </p:nvCxnSpPr>
        <p:spPr>
          <a:xfrm>
            <a:off x="4929447" y="648393"/>
            <a:ext cx="0" cy="6209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/>
          <p:cNvGrpSpPr/>
          <p:nvPr/>
        </p:nvGrpSpPr>
        <p:grpSpPr>
          <a:xfrm>
            <a:off x="5353949" y="2333954"/>
            <a:ext cx="978429" cy="1114969"/>
            <a:chOff x="348231" y="1476918"/>
            <a:chExt cx="978429" cy="1114969"/>
          </a:xfrm>
        </p:grpSpPr>
        <p:cxnSp>
          <p:nvCxnSpPr>
            <p:cNvPr id="39" name="直線矢印コネクタ 38"/>
            <p:cNvCxnSpPr/>
            <p:nvPr/>
          </p:nvCxnSpPr>
          <p:spPr>
            <a:xfrm flipV="1">
              <a:off x="486501" y="2406307"/>
              <a:ext cx="590203" cy="2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 flipV="1">
              <a:off x="472028" y="1810107"/>
              <a:ext cx="467132" cy="600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/>
            <p:nvPr/>
          </p:nvCxnSpPr>
          <p:spPr>
            <a:xfrm flipV="1">
              <a:off x="481057" y="1831389"/>
              <a:ext cx="5250" cy="575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1042608" y="222255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x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878742" y="150759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y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348231" y="147691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z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5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4839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+mn-ea"/>
              </a:rPr>
              <a:t>解析</a:t>
            </a:r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モデル 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~</a:t>
            </a:r>
            <a:r>
              <a:rPr lang="ja-JP" altLang="en-US" sz="2000" dirty="0">
                <a:solidFill>
                  <a:schemeClr val="tx1"/>
                </a:solidFill>
                <a:latin typeface="+mn-ea"/>
              </a:rPr>
              <a:t>貫通き裂</a:t>
            </a:r>
            <a:r>
              <a:rPr lang="en-US" altLang="ja-JP" sz="2000" dirty="0">
                <a:solidFill>
                  <a:schemeClr val="tx1"/>
                </a:solidFill>
                <a:latin typeface="+mn-ea"/>
              </a:rPr>
              <a:t>~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>
                <a:latin typeface="+mn-ea"/>
              </a:rPr>
              <a:t>15</a:t>
            </a:fld>
            <a:endParaRPr kumimoji="1" lang="ja-JP" altLang="en-US">
              <a:latin typeface="+mn-ea"/>
            </a:endParaRPr>
          </a:p>
        </p:txBody>
      </p:sp>
      <p:grpSp>
        <p:nvGrpSpPr>
          <p:cNvPr id="6" name="グループ化 5"/>
          <p:cNvGrpSpPr>
            <a:grpSpLocks noChangeAspect="1"/>
          </p:cNvGrpSpPr>
          <p:nvPr/>
        </p:nvGrpSpPr>
        <p:grpSpPr>
          <a:xfrm>
            <a:off x="136969" y="3911629"/>
            <a:ext cx="1678766" cy="2520000"/>
            <a:chOff x="2952075" y="686500"/>
            <a:chExt cx="2862253" cy="4296533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75" t="15157" r="28189" b="15316"/>
            <a:stretch/>
          </p:blipFill>
          <p:spPr>
            <a:xfrm>
              <a:off x="3320510" y="686500"/>
              <a:ext cx="2493818" cy="3973484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6" t="81102" r="81735" b="6007"/>
            <a:stretch/>
          </p:blipFill>
          <p:spPr>
            <a:xfrm>
              <a:off x="2952075" y="4246273"/>
              <a:ext cx="680572" cy="736760"/>
            </a:xfrm>
            <a:prstGeom prst="rect">
              <a:avLst/>
            </a:prstGeom>
          </p:spPr>
        </p:pic>
      </p:grpSp>
      <p:grpSp>
        <p:nvGrpSpPr>
          <p:cNvPr id="9" name="グループ化 8"/>
          <p:cNvGrpSpPr>
            <a:grpSpLocks noChangeAspect="1"/>
          </p:cNvGrpSpPr>
          <p:nvPr/>
        </p:nvGrpSpPr>
        <p:grpSpPr>
          <a:xfrm>
            <a:off x="2379013" y="3911629"/>
            <a:ext cx="1510651" cy="2520000"/>
            <a:chOff x="5382226" y="128116"/>
            <a:chExt cx="2489199" cy="4152370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58" t="15068" r="35605" b="15303"/>
            <a:stretch/>
          </p:blipFill>
          <p:spPr>
            <a:xfrm>
              <a:off x="6211958" y="128116"/>
              <a:ext cx="1659467" cy="3979333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" t="80311" r="86910" b="7012"/>
            <a:stretch/>
          </p:blipFill>
          <p:spPr>
            <a:xfrm>
              <a:off x="5382226" y="3556000"/>
              <a:ext cx="730708" cy="724486"/>
            </a:xfrm>
            <a:prstGeom prst="rect">
              <a:avLst/>
            </a:prstGeom>
          </p:spPr>
        </p:pic>
      </p:grpSp>
      <p:grpSp>
        <p:nvGrpSpPr>
          <p:cNvPr id="70" name="グループ化 69"/>
          <p:cNvGrpSpPr>
            <a:grpSpLocks noChangeAspect="1"/>
          </p:cNvGrpSpPr>
          <p:nvPr/>
        </p:nvGrpSpPr>
        <p:grpSpPr>
          <a:xfrm>
            <a:off x="124759" y="929987"/>
            <a:ext cx="2312525" cy="2880000"/>
            <a:chOff x="67266" y="1403188"/>
            <a:chExt cx="3492642" cy="4349709"/>
          </a:xfrm>
        </p:grpSpPr>
        <p:grpSp>
          <p:nvGrpSpPr>
            <p:cNvPr id="55" name="グループ化 54"/>
            <p:cNvGrpSpPr>
              <a:grpSpLocks noChangeAspect="1"/>
            </p:cNvGrpSpPr>
            <p:nvPr/>
          </p:nvGrpSpPr>
          <p:grpSpPr>
            <a:xfrm>
              <a:off x="67266" y="1403188"/>
              <a:ext cx="2846578" cy="4349709"/>
              <a:chOff x="67266" y="1403188"/>
              <a:chExt cx="2846578" cy="4349709"/>
            </a:xfrm>
          </p:grpSpPr>
          <p:grpSp>
            <p:nvGrpSpPr>
              <p:cNvPr id="50" name="グループ化 49"/>
              <p:cNvGrpSpPr/>
              <p:nvPr/>
            </p:nvGrpSpPr>
            <p:grpSpPr>
              <a:xfrm>
                <a:off x="336769" y="1403188"/>
                <a:ext cx="2577075" cy="4241246"/>
                <a:chOff x="336769" y="1403188"/>
                <a:chExt cx="2577075" cy="4241246"/>
              </a:xfrm>
            </p:grpSpPr>
            <p:grpSp>
              <p:nvGrpSpPr>
                <p:cNvPr id="30" name="グループ化 29"/>
                <p:cNvGrpSpPr/>
                <p:nvPr/>
              </p:nvGrpSpPr>
              <p:grpSpPr>
                <a:xfrm>
                  <a:off x="336769" y="1763188"/>
                  <a:ext cx="2577075" cy="3881246"/>
                  <a:chOff x="615025" y="990306"/>
                  <a:chExt cx="2577075" cy="3881246"/>
                </a:xfrm>
              </p:grpSpPr>
              <p:sp>
                <p:nvSpPr>
                  <p:cNvPr id="4" name="正方形/長方形 3"/>
                  <p:cNvSpPr/>
                  <p:nvPr/>
                </p:nvSpPr>
                <p:spPr>
                  <a:xfrm>
                    <a:off x="904450" y="990306"/>
                    <a:ext cx="2160000" cy="3600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17" name="図 16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29391" t="23622" r="64439" b="71611"/>
                  <a:stretch/>
                </p:blipFill>
                <p:spPr>
                  <a:xfrm>
                    <a:off x="615025" y="1953589"/>
                    <a:ext cx="282632" cy="266008"/>
                  </a:xfrm>
                  <a:prstGeom prst="rect">
                    <a:avLst/>
                  </a:prstGeom>
                </p:spPr>
              </p:pic>
              <p:pic>
                <p:nvPicPr>
                  <p:cNvPr id="18" name="図 17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29391" t="23622" r="64439" b="71611"/>
                  <a:stretch/>
                </p:blipFill>
                <p:spPr>
                  <a:xfrm>
                    <a:off x="618422" y="3182879"/>
                    <a:ext cx="282632" cy="266008"/>
                  </a:xfrm>
                  <a:prstGeom prst="rect">
                    <a:avLst/>
                  </a:prstGeom>
                </p:spPr>
              </p:pic>
              <p:pic>
                <p:nvPicPr>
                  <p:cNvPr id="19" name="図 18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29391" t="23622" r="64439" b="71611"/>
                  <a:stretch/>
                </p:blipFill>
                <p:spPr>
                  <a:xfrm>
                    <a:off x="618422" y="4322912"/>
                    <a:ext cx="282632" cy="266008"/>
                  </a:xfrm>
                  <a:prstGeom prst="rect">
                    <a:avLst/>
                  </a:prstGeom>
                </p:spPr>
              </p:pic>
              <p:pic>
                <p:nvPicPr>
                  <p:cNvPr id="20" name="図 19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29391" t="23622" r="64439" b="71611"/>
                  <a:stretch/>
                </p:blipFill>
                <p:spPr>
                  <a:xfrm>
                    <a:off x="615025" y="1006719"/>
                    <a:ext cx="282632" cy="266008"/>
                  </a:xfrm>
                  <a:prstGeom prst="rect">
                    <a:avLst/>
                  </a:prstGeom>
                </p:spPr>
              </p:pic>
              <p:pic>
                <p:nvPicPr>
                  <p:cNvPr id="24" name="図 23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29391" t="23622" r="64439" b="71611"/>
                  <a:stretch/>
                </p:blipFill>
                <p:spPr>
                  <a:xfrm rot="-5400000">
                    <a:off x="2917780" y="4597232"/>
                    <a:ext cx="282632" cy="266008"/>
                  </a:xfrm>
                  <a:prstGeom prst="rect">
                    <a:avLst/>
                  </a:prstGeom>
                </p:spPr>
              </p:pic>
              <p:pic>
                <p:nvPicPr>
                  <p:cNvPr id="25" name="図 24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29391" t="23622" r="64439" b="71611"/>
                  <a:stretch/>
                </p:blipFill>
                <p:spPr>
                  <a:xfrm rot="-5400000">
                    <a:off x="1840457" y="4597232"/>
                    <a:ext cx="282632" cy="266008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3" name="直線矢印コネクタ 42"/>
                <p:cNvCxnSpPr/>
                <p:nvPr/>
              </p:nvCxnSpPr>
              <p:spPr>
                <a:xfrm flipV="1">
                  <a:off x="619401" y="1403188"/>
                  <a:ext cx="0" cy="36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矢印コネクタ 43"/>
                <p:cNvCxnSpPr/>
                <p:nvPr/>
              </p:nvCxnSpPr>
              <p:spPr>
                <a:xfrm flipV="1">
                  <a:off x="1278878" y="1403188"/>
                  <a:ext cx="0" cy="36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矢印コネクタ 44"/>
                <p:cNvCxnSpPr/>
                <p:nvPr/>
              </p:nvCxnSpPr>
              <p:spPr>
                <a:xfrm flipV="1">
                  <a:off x="2780840" y="1403188"/>
                  <a:ext cx="0" cy="36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矢印コネクタ 48"/>
                <p:cNvCxnSpPr/>
                <p:nvPr/>
              </p:nvCxnSpPr>
              <p:spPr>
                <a:xfrm flipV="1">
                  <a:off x="2038106" y="1403188"/>
                  <a:ext cx="0" cy="36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2" name="図 5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56" t="81102" r="81735" b="6007"/>
              <a:stretch/>
            </p:blipFill>
            <p:spPr>
              <a:xfrm>
                <a:off x="67266" y="5253339"/>
                <a:ext cx="461460" cy="499558"/>
              </a:xfrm>
              <a:prstGeom prst="rect">
                <a:avLst/>
              </a:prstGeom>
            </p:spPr>
          </p:pic>
        </p:grpSp>
        <p:grpSp>
          <p:nvGrpSpPr>
            <p:cNvPr id="61" name="グループ化 60"/>
            <p:cNvGrpSpPr/>
            <p:nvPr/>
          </p:nvGrpSpPr>
          <p:grpSpPr>
            <a:xfrm>
              <a:off x="2990521" y="1752770"/>
              <a:ext cx="569387" cy="3600000"/>
              <a:chOff x="2990521" y="1752770"/>
              <a:chExt cx="569387" cy="3600000"/>
            </a:xfrm>
          </p:grpSpPr>
          <p:cxnSp>
            <p:nvCxnSpPr>
              <p:cNvPr id="59" name="直線矢印コネクタ 58"/>
              <p:cNvCxnSpPr/>
              <p:nvPr/>
            </p:nvCxnSpPr>
            <p:spPr>
              <a:xfrm flipH="1">
                <a:off x="2992582" y="1752770"/>
                <a:ext cx="0" cy="3600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テキスト ボックス 59"/>
              <p:cNvSpPr txBox="1"/>
              <p:nvPr/>
            </p:nvSpPr>
            <p:spPr>
              <a:xfrm>
                <a:off x="2990521" y="3398001"/>
                <a:ext cx="569387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100</a:t>
                </a:r>
                <a:endParaRPr kumimoji="1" lang="ja-JP" altLang="en-US" dirty="0">
                  <a:latin typeface="+mn-ea"/>
                </a:endParaRPr>
              </a:p>
            </p:txBody>
          </p:sp>
        </p:grpSp>
        <p:grpSp>
          <p:nvGrpSpPr>
            <p:cNvPr id="62" name="グループ化 61"/>
            <p:cNvGrpSpPr/>
            <p:nvPr/>
          </p:nvGrpSpPr>
          <p:grpSpPr>
            <a:xfrm>
              <a:off x="614503" y="2069492"/>
              <a:ext cx="2160000" cy="369332"/>
              <a:chOff x="1652382" y="5352770"/>
              <a:chExt cx="2160000" cy="369332"/>
            </a:xfrm>
          </p:grpSpPr>
          <p:cxnSp>
            <p:nvCxnSpPr>
              <p:cNvPr id="63" name="直線矢印コネクタ 62"/>
              <p:cNvCxnSpPr/>
              <p:nvPr/>
            </p:nvCxnSpPr>
            <p:spPr>
              <a:xfrm flipV="1">
                <a:off x="1652382" y="5352770"/>
                <a:ext cx="21600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テキスト ボックス 63"/>
              <p:cNvSpPr txBox="1"/>
              <p:nvPr/>
            </p:nvSpPr>
            <p:spPr>
              <a:xfrm>
                <a:off x="2443768" y="535277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+mn-ea"/>
                  </a:rPr>
                  <a:t>6</a:t>
                </a:r>
                <a:r>
                  <a:rPr kumimoji="1" lang="en-US" altLang="ja-JP" dirty="0" smtClean="0">
                    <a:latin typeface="+mn-ea"/>
                  </a:rPr>
                  <a:t>0</a:t>
                </a:r>
                <a:endParaRPr kumimoji="1" lang="ja-JP" altLang="en-US" dirty="0">
                  <a:latin typeface="+mn-ea"/>
                </a:endParaRPr>
              </a:p>
            </p:txBody>
          </p:sp>
        </p:grpSp>
      </p:grpSp>
      <p:grpSp>
        <p:nvGrpSpPr>
          <p:cNvPr id="69" name="グループ化 68"/>
          <p:cNvGrpSpPr>
            <a:grpSpLocks noChangeAspect="1"/>
          </p:cNvGrpSpPr>
          <p:nvPr/>
        </p:nvGrpSpPr>
        <p:grpSpPr>
          <a:xfrm>
            <a:off x="2557742" y="920151"/>
            <a:ext cx="1655001" cy="2880000"/>
            <a:chOff x="3201860" y="1419601"/>
            <a:chExt cx="2454315" cy="4270951"/>
          </a:xfrm>
        </p:grpSpPr>
        <p:grpSp>
          <p:nvGrpSpPr>
            <p:cNvPr id="54" name="グループ化 53"/>
            <p:cNvGrpSpPr>
              <a:grpSpLocks noChangeAspect="1"/>
            </p:cNvGrpSpPr>
            <p:nvPr/>
          </p:nvGrpSpPr>
          <p:grpSpPr>
            <a:xfrm>
              <a:off x="3201860" y="1419601"/>
              <a:ext cx="2454315" cy="4270951"/>
              <a:chOff x="3201860" y="1419601"/>
              <a:chExt cx="2454315" cy="4270951"/>
            </a:xfrm>
          </p:grpSpPr>
          <p:grpSp>
            <p:nvGrpSpPr>
              <p:cNvPr id="51" name="グループ化 50"/>
              <p:cNvGrpSpPr/>
              <p:nvPr/>
            </p:nvGrpSpPr>
            <p:grpSpPr>
              <a:xfrm>
                <a:off x="3645369" y="1419601"/>
                <a:ext cx="2010806" cy="4007765"/>
                <a:chOff x="3645369" y="1419601"/>
                <a:chExt cx="2010806" cy="4007765"/>
              </a:xfrm>
            </p:grpSpPr>
            <p:grpSp>
              <p:nvGrpSpPr>
                <p:cNvPr id="41" name="グループ化 40"/>
                <p:cNvGrpSpPr/>
                <p:nvPr/>
              </p:nvGrpSpPr>
              <p:grpSpPr>
                <a:xfrm>
                  <a:off x="3645369" y="1779601"/>
                  <a:ext cx="2010806" cy="3647765"/>
                  <a:chOff x="3717901" y="976414"/>
                  <a:chExt cx="2010806" cy="3647765"/>
                </a:xfrm>
              </p:grpSpPr>
              <p:sp>
                <p:nvSpPr>
                  <p:cNvPr id="16" name="正方形/長方形 15"/>
                  <p:cNvSpPr/>
                  <p:nvPr/>
                </p:nvSpPr>
                <p:spPr>
                  <a:xfrm>
                    <a:off x="4006075" y="988920"/>
                    <a:ext cx="1440000" cy="3600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40" name="グループ化 39"/>
                  <p:cNvGrpSpPr/>
                  <p:nvPr/>
                </p:nvGrpSpPr>
                <p:grpSpPr>
                  <a:xfrm>
                    <a:off x="3717901" y="976414"/>
                    <a:ext cx="2010806" cy="3647765"/>
                    <a:chOff x="3717901" y="976414"/>
                    <a:chExt cx="2010806" cy="3647765"/>
                  </a:xfrm>
                </p:grpSpPr>
                <p:grpSp>
                  <p:nvGrpSpPr>
                    <p:cNvPr id="29" name="グループ化 28"/>
                    <p:cNvGrpSpPr/>
                    <p:nvPr/>
                  </p:nvGrpSpPr>
                  <p:grpSpPr>
                    <a:xfrm>
                      <a:off x="3723443" y="982836"/>
                      <a:ext cx="2005264" cy="3617461"/>
                      <a:chOff x="3723443" y="982836"/>
                      <a:chExt cx="2005264" cy="3617461"/>
                    </a:xfrm>
                  </p:grpSpPr>
                  <p:pic>
                    <p:nvPicPr>
                      <p:cNvPr id="12" name="図 11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29391" t="23622" r="64439" b="71611"/>
                      <a:stretch/>
                    </p:blipFill>
                    <p:spPr>
                      <a:xfrm>
                        <a:off x="3723443" y="4334289"/>
                        <a:ext cx="282632" cy="26600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" name="図 1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29391" t="23622" r="64439" b="71611"/>
                      <a:stretch/>
                    </p:blipFill>
                    <p:spPr>
                      <a:xfrm>
                        <a:off x="3723443" y="2043098"/>
                        <a:ext cx="282632" cy="26600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" name="図 1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29391" t="23622" r="64439" b="71611"/>
                      <a:stretch/>
                    </p:blipFill>
                    <p:spPr>
                      <a:xfrm>
                        <a:off x="3723443" y="3103360"/>
                        <a:ext cx="282632" cy="26600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" name="図 1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29391" t="23622" r="64439" b="71611"/>
                      <a:stretch/>
                    </p:blipFill>
                    <p:spPr>
                      <a:xfrm>
                        <a:off x="3723443" y="1000297"/>
                        <a:ext cx="282632" cy="26600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" name="図 2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29391" t="23622" r="64439" b="71611"/>
                      <a:stretch/>
                    </p:blipFill>
                    <p:spPr>
                      <a:xfrm rot="-10800000">
                        <a:off x="5446075" y="982836"/>
                        <a:ext cx="282632" cy="26600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" name="図 25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29391" t="23622" r="64439" b="71611"/>
                      <a:stretch/>
                    </p:blipFill>
                    <p:spPr>
                      <a:xfrm rot="-10800000">
                        <a:off x="5446075" y="2043098"/>
                        <a:ext cx="282632" cy="26600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" name="図 26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29391" t="23622" r="64439" b="71611"/>
                      <a:stretch/>
                    </p:blipFill>
                    <p:spPr>
                      <a:xfrm rot="-10800000">
                        <a:off x="5446075" y="3103360"/>
                        <a:ext cx="282632" cy="26600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" name="図 27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29391" t="23622" r="64439" b="71611"/>
                      <a:stretch/>
                    </p:blipFill>
                    <p:spPr>
                      <a:xfrm rot="-10800000">
                        <a:off x="5446075" y="4334289"/>
                        <a:ext cx="282632" cy="266008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1" name="楕円 30"/>
                    <p:cNvSpPr/>
                    <p:nvPr/>
                  </p:nvSpPr>
                  <p:spPr>
                    <a:xfrm>
                      <a:off x="3723443" y="982836"/>
                      <a:ext cx="282632" cy="28989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" name="楕円 32"/>
                    <p:cNvSpPr/>
                    <p:nvPr/>
                  </p:nvSpPr>
                  <p:spPr>
                    <a:xfrm>
                      <a:off x="5428309" y="4317128"/>
                      <a:ext cx="282632" cy="28989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" name="楕円 33"/>
                    <p:cNvSpPr/>
                    <p:nvPr/>
                  </p:nvSpPr>
                  <p:spPr>
                    <a:xfrm>
                      <a:off x="3717901" y="2019215"/>
                      <a:ext cx="282632" cy="28989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5" name="楕円 34"/>
                    <p:cNvSpPr/>
                    <p:nvPr/>
                  </p:nvSpPr>
                  <p:spPr>
                    <a:xfrm>
                      <a:off x="5446075" y="2039886"/>
                      <a:ext cx="282632" cy="28989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6" name="楕円 35"/>
                    <p:cNvSpPr/>
                    <p:nvPr/>
                  </p:nvSpPr>
                  <p:spPr>
                    <a:xfrm>
                      <a:off x="5434991" y="976414"/>
                      <a:ext cx="282632" cy="28989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7" name="楕円 36"/>
                    <p:cNvSpPr/>
                    <p:nvPr/>
                  </p:nvSpPr>
                  <p:spPr>
                    <a:xfrm>
                      <a:off x="3722348" y="4334288"/>
                      <a:ext cx="282632" cy="28989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8" name="楕円 37"/>
                    <p:cNvSpPr/>
                    <p:nvPr/>
                  </p:nvSpPr>
                  <p:spPr>
                    <a:xfrm>
                      <a:off x="3741209" y="3079477"/>
                      <a:ext cx="282632" cy="28989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9" name="楕円 38"/>
                    <p:cNvSpPr/>
                    <p:nvPr/>
                  </p:nvSpPr>
                  <p:spPr>
                    <a:xfrm>
                      <a:off x="5434991" y="3061400"/>
                      <a:ext cx="282632" cy="28989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6" name="直線矢印コネクタ 45"/>
                <p:cNvCxnSpPr/>
                <p:nvPr/>
              </p:nvCxnSpPr>
              <p:spPr>
                <a:xfrm flipV="1">
                  <a:off x="3928001" y="1431896"/>
                  <a:ext cx="0" cy="36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矢印コネクタ 46"/>
                <p:cNvCxnSpPr/>
                <p:nvPr/>
              </p:nvCxnSpPr>
              <p:spPr>
                <a:xfrm flipV="1">
                  <a:off x="4653543" y="1419601"/>
                  <a:ext cx="0" cy="36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矢印コネクタ 47"/>
                <p:cNvCxnSpPr/>
                <p:nvPr/>
              </p:nvCxnSpPr>
              <p:spPr>
                <a:xfrm flipV="1">
                  <a:off x="5355777" y="1429125"/>
                  <a:ext cx="0" cy="36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3" name="図 5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4" t="80311" r="86910" b="7012"/>
              <a:stretch/>
            </p:blipFill>
            <p:spPr>
              <a:xfrm>
                <a:off x="3201860" y="5188063"/>
                <a:ext cx="506804" cy="502489"/>
              </a:xfrm>
              <a:prstGeom prst="rect">
                <a:avLst/>
              </a:prstGeom>
            </p:spPr>
          </p:pic>
        </p:grpSp>
        <p:grpSp>
          <p:nvGrpSpPr>
            <p:cNvPr id="66" name="グループ化 65"/>
            <p:cNvGrpSpPr/>
            <p:nvPr/>
          </p:nvGrpSpPr>
          <p:grpSpPr>
            <a:xfrm>
              <a:off x="3928001" y="4818731"/>
              <a:ext cx="1440000" cy="369332"/>
              <a:chOff x="1652382" y="5350354"/>
              <a:chExt cx="1440000" cy="369332"/>
            </a:xfrm>
          </p:grpSpPr>
          <p:cxnSp>
            <p:nvCxnSpPr>
              <p:cNvPr id="67" name="直線矢印コネクタ 66"/>
              <p:cNvCxnSpPr/>
              <p:nvPr/>
            </p:nvCxnSpPr>
            <p:spPr>
              <a:xfrm flipV="1">
                <a:off x="1652382" y="5352770"/>
                <a:ext cx="14400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テキスト ボックス 67"/>
              <p:cNvSpPr txBox="1"/>
              <p:nvPr/>
            </p:nvSpPr>
            <p:spPr>
              <a:xfrm>
                <a:off x="2027297" y="535035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>
                    <a:latin typeface="+mn-ea"/>
                  </a:rPr>
                  <a:t>4</a:t>
                </a:r>
                <a:r>
                  <a:rPr kumimoji="1" lang="en-US" altLang="ja-JP" dirty="0" smtClean="0">
                    <a:latin typeface="+mn-ea"/>
                  </a:rPr>
                  <a:t>0</a:t>
                </a:r>
                <a:endParaRPr kumimoji="1" lang="ja-JP" altLang="en-US" dirty="0">
                  <a:latin typeface="+mn-ea"/>
                </a:endParaRPr>
              </a:p>
            </p:txBody>
          </p:sp>
        </p:grpSp>
      </p:grpSp>
      <p:graphicFrame>
        <p:nvGraphicFramePr>
          <p:cNvPr id="73" name="表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92944"/>
              </p:ext>
            </p:extLst>
          </p:nvPr>
        </p:nvGraphicFramePr>
        <p:xfrm>
          <a:off x="5168821" y="2140703"/>
          <a:ext cx="2952000" cy="145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117878000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14108294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515617861"/>
                    </a:ext>
                  </a:extLst>
                </a:gridCol>
              </a:tblGrid>
              <a:tr h="358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ja-JP" altLang="en-US" sz="1800" b="0" dirty="0" smtClean="0">
                          <a:latin typeface="+mn-ea"/>
                          <a:ea typeface="+mn-ea"/>
                          <a:cs typeface="メイリオ"/>
                        </a:rPr>
                        <a:t>解析条件</a:t>
                      </a:r>
                      <a:endParaRPr lang="en-US" altLang="ja-JP" sz="1800" b="0" dirty="0" smtClean="0">
                        <a:latin typeface="+mn-ea"/>
                        <a:ea typeface="+mn-ea"/>
                        <a:cs typeface="メイリオ"/>
                      </a:endParaRPr>
                    </a:p>
                  </a:txBody>
                  <a:tcPr marL="0" marR="0" marT="63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メイリオ"/>
                        </a:rPr>
                        <a:t>平面ひずみ</a:t>
                      </a:r>
                      <a:endParaRPr sz="1800" b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メイリオ"/>
                      </a:endParaRPr>
                    </a:p>
                  </a:txBody>
                  <a:tcPr marL="0" marR="0" marT="63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278902"/>
                  </a:ext>
                </a:extLst>
              </a:tr>
              <a:tr h="3814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ja-JP" altLang="en-US" sz="1800" b="0" dirty="0" smtClean="0">
                          <a:latin typeface="+mn-ea"/>
                          <a:ea typeface="+mn-ea"/>
                          <a:cs typeface="メイリオ"/>
                        </a:rPr>
                        <a:t>ヤング率 </a:t>
                      </a:r>
                      <a:r>
                        <a:rPr lang="en-US" altLang="ja-JP" sz="1800" b="0" dirty="0" smtClean="0">
                          <a:latin typeface="+mn-ea"/>
                          <a:ea typeface="+mn-ea"/>
                          <a:cs typeface="メイリオ"/>
                        </a:rPr>
                        <a:t>[</a:t>
                      </a:r>
                      <a:r>
                        <a:rPr lang="en-US" altLang="ja-JP" sz="1800" b="0" dirty="0" err="1" smtClean="0">
                          <a:latin typeface="+mn-ea"/>
                          <a:ea typeface="+mn-ea"/>
                          <a:cs typeface="メイリオ"/>
                        </a:rPr>
                        <a:t>GPa</a:t>
                      </a:r>
                      <a:r>
                        <a:rPr lang="en-US" altLang="ja-JP" sz="1800" b="0" dirty="0" smtClean="0">
                          <a:latin typeface="+mn-ea"/>
                          <a:ea typeface="+mn-ea"/>
                          <a:cs typeface="メイリオ"/>
                        </a:rPr>
                        <a:t>]</a:t>
                      </a:r>
                      <a:endParaRPr sz="1800" b="0" dirty="0">
                        <a:latin typeface="+mn-ea"/>
                        <a:ea typeface="+mn-ea"/>
                        <a:cs typeface="メイリオ"/>
                      </a:endParaRPr>
                    </a:p>
                  </a:txBody>
                  <a:tcPr marL="0" marR="0" marT="190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0" dirty="0">
                          <a:latin typeface="+mn-ea"/>
                          <a:ea typeface="+mn-ea"/>
                          <a:cs typeface="メイリオ"/>
                        </a:rPr>
                        <a:t>206</a:t>
                      </a:r>
                    </a:p>
                  </a:txBody>
                  <a:tcPr marL="0" marR="0" marT="190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787970"/>
                  </a:ext>
                </a:extLst>
              </a:tr>
              <a:tr h="358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ja-JP" altLang="en-US" sz="1800" b="0" dirty="0" smtClean="0">
                          <a:latin typeface="+mn-ea"/>
                          <a:ea typeface="+mn-ea"/>
                          <a:cs typeface="メイリオ"/>
                        </a:rPr>
                        <a:t>ポアソン比 </a:t>
                      </a:r>
                      <a:r>
                        <a:rPr lang="en-US" altLang="ja-JP" sz="1800" b="0" dirty="0" smtClean="0">
                          <a:latin typeface="+mn-ea"/>
                          <a:ea typeface="+mn-ea"/>
                          <a:cs typeface="メイリオ"/>
                        </a:rPr>
                        <a:t>[-]</a:t>
                      </a:r>
                      <a:endParaRPr sz="1800" b="0" dirty="0">
                        <a:latin typeface="+mn-ea"/>
                        <a:ea typeface="+mn-ea"/>
                        <a:cs typeface="メイリオ"/>
                      </a:endParaRPr>
                    </a:p>
                  </a:txBody>
                  <a:tcPr marL="0" marR="0" marT="63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800" b="0" dirty="0" smtClean="0">
                          <a:latin typeface="+mn-ea"/>
                          <a:ea typeface="+mn-ea"/>
                          <a:cs typeface="メイリオ"/>
                        </a:rPr>
                        <a:t>0.3</a:t>
                      </a:r>
                      <a:endParaRPr sz="1800" b="0" dirty="0">
                        <a:latin typeface="+mn-ea"/>
                        <a:ea typeface="+mn-ea"/>
                        <a:cs typeface="メイリオ"/>
                      </a:endParaRPr>
                    </a:p>
                  </a:txBody>
                  <a:tcPr marL="0" marR="0" marT="63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94188"/>
                  </a:ext>
                </a:extLst>
              </a:tr>
              <a:tr h="358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800" b="0" dirty="0" smtClean="0">
                          <a:latin typeface="+mn-ea"/>
                          <a:ea typeface="+mn-ea"/>
                          <a:cs typeface="メイリオ"/>
                        </a:rPr>
                        <a:t>DOF</a:t>
                      </a:r>
                      <a:endParaRPr sz="1800" b="0" dirty="0">
                        <a:latin typeface="+mn-ea"/>
                        <a:ea typeface="+mn-ea"/>
                        <a:cs typeface="メイリオ"/>
                      </a:endParaRPr>
                    </a:p>
                  </a:txBody>
                  <a:tcPr marL="0" marR="0" marT="63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600" b="0" dirty="0" smtClean="0">
                          <a:latin typeface="+mn-ea"/>
                          <a:ea typeface="+mn-ea"/>
                          <a:cs typeface="メイリオ"/>
                        </a:rPr>
                        <a:t>2100</a:t>
                      </a:r>
                      <a:endParaRPr sz="1600" b="0" dirty="0">
                        <a:latin typeface="+mn-ea"/>
                        <a:ea typeface="+mn-ea"/>
                        <a:cs typeface="メイリオ"/>
                      </a:endParaRPr>
                    </a:p>
                  </a:txBody>
                  <a:tcPr marL="0" marR="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600" b="0" dirty="0" smtClean="0">
                          <a:latin typeface="+mn-ea"/>
                          <a:ea typeface="+mn-ea"/>
                          <a:cs typeface="メイリオ"/>
                        </a:rPr>
                        <a:t>1600</a:t>
                      </a:r>
                      <a:endParaRPr sz="1600" b="0" dirty="0">
                        <a:latin typeface="+mn-ea"/>
                        <a:ea typeface="+mn-ea"/>
                        <a:cs typeface="メイリオ"/>
                      </a:endParaRPr>
                    </a:p>
                  </a:txBody>
                  <a:tcPr marL="0" marR="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535417"/>
                  </a:ext>
                </a:extLst>
              </a:tr>
            </a:tbl>
          </a:graphicData>
        </a:graphic>
      </p:graphicFrame>
      <p:sp>
        <p:nvSpPr>
          <p:cNvPr id="74" name="テキスト ボックス 73"/>
          <p:cNvSpPr txBox="1"/>
          <p:nvPr/>
        </p:nvSpPr>
        <p:spPr>
          <a:xfrm>
            <a:off x="4015586" y="740114"/>
            <a:ext cx="8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1 MPa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482174" y="3410354"/>
            <a:ext cx="7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636070" y="3098045"/>
            <a:ext cx="5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3</a:t>
            </a:r>
            <a:r>
              <a:rPr kumimoji="1" lang="en-US" altLang="ja-JP" dirty="0" smtClean="0">
                <a:latin typeface="+mn-ea"/>
              </a:rPr>
              <a:t>0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011079" y="6447702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Singular/Degenerate</a:t>
            </a:r>
            <a:endParaRPr kumimoji="1" lang="ja-JP" altLang="en-US" dirty="0">
              <a:latin typeface="+mn-ea"/>
            </a:endParaRPr>
          </a:p>
        </p:txBody>
      </p:sp>
      <p:grpSp>
        <p:nvGrpSpPr>
          <p:cNvPr id="81" name="グループ化 80"/>
          <p:cNvGrpSpPr/>
          <p:nvPr/>
        </p:nvGrpSpPr>
        <p:grpSpPr>
          <a:xfrm>
            <a:off x="4701957" y="3911629"/>
            <a:ext cx="1754340" cy="2573003"/>
            <a:chOff x="5304550" y="3885213"/>
            <a:chExt cx="1754340" cy="2573003"/>
          </a:xfrm>
        </p:grpSpPr>
        <p:pic>
          <p:nvPicPr>
            <p:cNvPr id="79" name="図 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08" t="15410" r="29001" b="15790"/>
            <a:stretch/>
          </p:blipFill>
          <p:spPr>
            <a:xfrm>
              <a:off x="5634111" y="3885213"/>
              <a:ext cx="1424779" cy="2340000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6" t="81102" r="81735" b="6007"/>
            <a:stretch/>
          </p:blipFill>
          <p:spPr>
            <a:xfrm>
              <a:off x="5304550" y="6026092"/>
              <a:ext cx="399168" cy="432124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6876969" y="3929440"/>
            <a:ext cx="1419128" cy="2559839"/>
            <a:chOff x="6925248" y="2568861"/>
            <a:chExt cx="1419128" cy="2559839"/>
          </a:xfrm>
        </p:grpSpPr>
        <p:pic>
          <p:nvPicPr>
            <p:cNvPr id="78" name="図 7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06" t="15563" r="35540" b="15201"/>
            <a:stretch/>
          </p:blipFill>
          <p:spPr>
            <a:xfrm>
              <a:off x="7375931" y="2568861"/>
              <a:ext cx="968445" cy="2340000"/>
            </a:xfrm>
            <a:prstGeom prst="rect">
              <a:avLst/>
            </a:prstGeom>
          </p:spPr>
        </p:pic>
        <p:pic>
          <p:nvPicPr>
            <p:cNvPr id="82" name="図 8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" t="80311" r="86910" b="7012"/>
            <a:stretch/>
          </p:blipFill>
          <p:spPr>
            <a:xfrm>
              <a:off x="6925248" y="4689022"/>
              <a:ext cx="443454" cy="439678"/>
            </a:xfrm>
            <a:prstGeom prst="rect">
              <a:avLst/>
            </a:prstGeom>
          </p:spPr>
        </p:pic>
      </p:grpSp>
      <p:sp>
        <p:nvSpPr>
          <p:cNvPr id="84" name="テキスト ボックス 83"/>
          <p:cNvSpPr txBox="1"/>
          <p:nvPr/>
        </p:nvSpPr>
        <p:spPr>
          <a:xfrm>
            <a:off x="6198396" y="641987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Square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6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4839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解析結果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>
                <a:latin typeface="+mn-ea"/>
              </a:rPr>
              <a:t>16</a:t>
            </a:fld>
            <a:endParaRPr kumimoji="1" lang="ja-JP" altLang="en-US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582735"/>
                  </p:ext>
                </p:extLst>
              </p:nvPr>
            </p:nvGraphicFramePr>
            <p:xfrm>
              <a:off x="484279" y="4179412"/>
              <a:ext cx="655200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000">
                      <a:extLst>
                        <a:ext uri="{9D8B030D-6E8A-4147-A177-3AD203B41FA5}">
                          <a16:colId xmlns:a16="http://schemas.microsoft.com/office/drawing/2014/main" val="3972446741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597694878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576855792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716296310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147005398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COD</a:t>
                          </a:r>
                          <a14:m>
                            <m:oMath xmlns:m="http://schemas.openxmlformats.org/officeDocument/2006/math">
                              <m:r>
                                <a:rPr kumimoji="1" lang="ar-AE" altLang="ja-JP" sz="1800" b="0" i="1" smtClean="0">
                                  <a:solidFill>
                                    <a:schemeClr val="tx1"/>
                                  </a:solidFill>
                                  <a:latin typeface="+mn-ea"/>
                                  <a:ea typeface="+mn-ea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1" lang="ar-AE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+mn-ea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+mn-ea"/>
                                      <a:ea typeface="+mn-ea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+mn-ea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+mn-ea"/>
                                      <a:ea typeface="+mn-ea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 [mm]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Slope [-]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4271339"/>
                      </a:ext>
                    </a:extLst>
                  </a:tr>
                  <a:tr h="357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Singular</a:t>
                          </a:r>
                          <a:endParaRPr kumimoji="1" lang="en-US" altLang="ja-JP" sz="1600" b="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6.283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0.30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-0.492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1.6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6654664"/>
                      </a:ext>
                    </a:extLst>
                  </a:tr>
                  <a:tr h="357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Degenerate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6.232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0.54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-0.153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69.0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9591602"/>
                      </a:ext>
                    </a:extLst>
                  </a:tr>
                  <a:tr h="357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Square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6.029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3.77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-0.223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55.4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25929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582735"/>
                  </p:ext>
                </p:extLst>
              </p:nvPr>
            </p:nvGraphicFramePr>
            <p:xfrm>
              <a:off x="484279" y="4179412"/>
              <a:ext cx="655200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8000">
                      <a:extLst>
                        <a:ext uri="{9D8B030D-6E8A-4147-A177-3AD203B41FA5}">
                          <a16:colId xmlns:a16="http://schemas.microsoft.com/office/drawing/2014/main" val="3972446741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597694878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576855792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716296310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14700539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3989" t="-8333" r="-101093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Slope [-]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42713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Singular</a:t>
                          </a:r>
                          <a:endParaRPr kumimoji="1" lang="en-US" altLang="ja-JP" sz="1600" b="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6.283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0.30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-0.492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1.6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66546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Degenerate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6.232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0.54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-0.153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69.0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9591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Square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6.029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3.77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-0.223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55.4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259295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グラフ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408490"/>
              </p:ext>
            </p:extLst>
          </p:nvPr>
        </p:nvGraphicFramePr>
        <p:xfrm>
          <a:off x="0" y="8936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グラフ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093350"/>
              </p:ext>
            </p:extLst>
          </p:nvPr>
        </p:nvGraphicFramePr>
        <p:xfrm>
          <a:off x="4572000" y="8936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4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4839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今後の予定</a:t>
            </a:r>
            <a:endParaRPr lang="en-US" altLang="ja-JP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>
                <a:latin typeface="+mn-ea"/>
              </a:rPr>
              <a:t>17</a:t>
            </a:fld>
            <a:endParaRPr kumimoji="1" lang="ja-JP" altLang="en-US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7324" y="3465513"/>
            <a:ext cx="33009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dirty="0" smtClean="0">
                <a:latin typeface="+mn-ea"/>
              </a:rPr>
              <a:t>三次元の解析を行う</a:t>
            </a:r>
            <a:endParaRPr kumimoji="1" lang="en-US" altLang="ja-JP" sz="240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sz="2000" dirty="0" smtClean="0">
                <a:latin typeface="+mn-ea"/>
              </a:rPr>
              <a:t>表面き裂</a:t>
            </a:r>
            <a:endParaRPr lang="en-US" altLang="ja-JP" sz="200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sz="2000" dirty="0">
                <a:latin typeface="+mn-ea"/>
              </a:rPr>
              <a:t>埋め込</a:t>
            </a:r>
            <a:r>
              <a:rPr lang="ja-JP" altLang="en-US" sz="2000" dirty="0" smtClean="0">
                <a:latin typeface="+mn-ea"/>
              </a:rPr>
              <a:t>みき裂</a:t>
            </a:r>
            <a:endParaRPr lang="en-US" altLang="ja-JP" sz="2000" dirty="0" smtClean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dirty="0" smtClean="0">
                <a:latin typeface="+mn-ea"/>
              </a:rPr>
              <a:t>その先</a:t>
            </a:r>
            <a:r>
              <a:rPr lang="en-US" altLang="ja-JP" sz="2400" dirty="0" smtClean="0">
                <a:latin typeface="+mn-ea"/>
              </a:rPr>
              <a:t>…</a:t>
            </a:r>
            <a:r>
              <a:rPr lang="ja-JP" altLang="en-US" sz="2400" dirty="0" smtClean="0">
                <a:latin typeface="+mn-ea"/>
              </a:rPr>
              <a:t>？</a:t>
            </a:r>
            <a:endParaRPr lang="en-US" altLang="ja-JP" sz="24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ja-JP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7324" y="1456788"/>
            <a:ext cx="8840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dirty="0" smtClean="0">
                <a:latin typeface="+mn-ea"/>
              </a:rPr>
              <a:t>二次元の特異パッチに関しては細かい部分まで解析できた．</a:t>
            </a:r>
            <a:endParaRPr lang="en-US" altLang="ja-JP" sz="24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ja-JP" sz="24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en-US" altLang="ja-JP" sz="2400" dirty="0" smtClean="0">
                <a:latin typeface="+mn-ea"/>
              </a:rPr>
              <a:t>IGA</a:t>
            </a:r>
            <a:r>
              <a:rPr kumimoji="1" lang="ja-JP" altLang="en-US" sz="2400" dirty="0" smtClean="0">
                <a:latin typeface="+mn-ea"/>
              </a:rPr>
              <a:t>の解析コードを</a:t>
            </a:r>
            <a:r>
              <a:rPr kumimoji="1" lang="en-US" altLang="ja-JP" sz="2400" dirty="0" smtClean="0">
                <a:latin typeface="+mn-ea"/>
              </a:rPr>
              <a:t>3</a:t>
            </a:r>
            <a:r>
              <a:rPr kumimoji="1" lang="ja-JP" altLang="en-US" sz="2400" dirty="0" smtClean="0">
                <a:latin typeface="+mn-ea"/>
              </a:rPr>
              <a:t>次元化できた．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545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4839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+mn-ea"/>
              </a:rPr>
              <a:t>目次</a:t>
            </a:r>
            <a:endParaRPr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>
                <a:latin typeface="+mn-ea"/>
              </a:rPr>
              <a:t>2</a:t>
            </a:fld>
            <a:endParaRPr kumimoji="1" lang="ja-JP" altLang="en-US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7898" y="1654233"/>
            <a:ext cx="47820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ja-JP" altLang="en-US" sz="2400" dirty="0" smtClean="0">
                <a:latin typeface="+mn-ea"/>
              </a:rPr>
              <a:t>研究背景</a:t>
            </a:r>
            <a:endParaRPr kumimoji="1" lang="en-US" altLang="ja-JP" sz="24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ja-JP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ja-JP" altLang="en-US" sz="2400" dirty="0" smtClean="0">
                <a:latin typeface="+mn-ea"/>
              </a:rPr>
              <a:t>これまで取り組んだこと</a:t>
            </a:r>
            <a:endParaRPr kumimoji="1" lang="en-US" altLang="ja-JP" sz="240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ja-JP" altLang="en-US" sz="2000" dirty="0" smtClean="0">
                <a:latin typeface="+mn-ea"/>
              </a:rPr>
              <a:t>二次元における特異パッチの解析</a:t>
            </a:r>
            <a:endParaRPr lang="en-US" altLang="ja-JP" sz="200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ja-JP" sz="2000" dirty="0" smtClean="0">
                <a:latin typeface="+mn-ea"/>
              </a:rPr>
              <a:t>IGA</a:t>
            </a:r>
            <a:r>
              <a:rPr lang="ja-JP" altLang="en-US" sz="2000" dirty="0" smtClean="0">
                <a:latin typeface="+mn-ea"/>
              </a:rPr>
              <a:t>解析コードの三次元化</a:t>
            </a:r>
            <a:endParaRPr lang="en-US" altLang="ja-JP" sz="200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ja-JP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ja-JP" altLang="en-US" sz="2400" dirty="0" smtClean="0">
                <a:latin typeface="+mn-ea"/>
              </a:rPr>
              <a:t>今後の予定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65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F2275E-2E8F-4058-9405-14B3EC3E26CD}"/>
              </a:ext>
            </a:extLst>
          </p:cNvPr>
          <p:cNvSpPr txBox="1"/>
          <p:nvPr/>
        </p:nvSpPr>
        <p:spPr>
          <a:xfrm>
            <a:off x="207389" y="1052415"/>
            <a:ext cx="8729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アイソジオメトリック解析</a:t>
            </a:r>
            <a:r>
              <a:rPr kumimoji="1" lang="en-US" altLang="ja-JP" sz="2400" dirty="0">
                <a:latin typeface="+mn-ea"/>
              </a:rPr>
              <a:t>(</a:t>
            </a:r>
            <a:r>
              <a:rPr kumimoji="1" lang="en-US" altLang="ja-JP" sz="2400" b="1" dirty="0" err="1">
                <a:latin typeface="+mn-ea"/>
              </a:rPr>
              <a:t>I</a:t>
            </a:r>
            <a:r>
              <a:rPr kumimoji="1" lang="en-US" altLang="ja-JP" sz="2400" dirty="0" err="1">
                <a:latin typeface="+mn-ea"/>
              </a:rPr>
              <a:t>so</a:t>
            </a:r>
            <a:r>
              <a:rPr kumimoji="1" lang="en-US" altLang="ja-JP" sz="2400" b="1" dirty="0" err="1">
                <a:latin typeface="+mn-ea"/>
              </a:rPr>
              <a:t>g</a:t>
            </a:r>
            <a:r>
              <a:rPr kumimoji="1" lang="en-US" altLang="ja-JP" sz="2400" dirty="0" err="1">
                <a:latin typeface="+mn-ea"/>
              </a:rPr>
              <a:t>eometric</a:t>
            </a:r>
            <a:r>
              <a:rPr kumimoji="1" lang="en-US" altLang="ja-JP" sz="2400" dirty="0">
                <a:latin typeface="+mn-ea"/>
              </a:rPr>
              <a:t> </a:t>
            </a:r>
            <a:r>
              <a:rPr kumimoji="1" lang="en-US" altLang="ja-JP" sz="2400" b="1" dirty="0">
                <a:latin typeface="+mn-ea"/>
              </a:rPr>
              <a:t>A</a:t>
            </a:r>
            <a:r>
              <a:rPr kumimoji="1" lang="en-US" altLang="ja-JP" sz="2400" dirty="0">
                <a:latin typeface="+mn-ea"/>
              </a:rPr>
              <a:t>nalysis</a:t>
            </a:r>
            <a:r>
              <a:rPr kumimoji="1" lang="ja-JP" altLang="en-US" sz="2400" dirty="0" err="1">
                <a:latin typeface="+mn-ea"/>
              </a:rPr>
              <a:t>，</a:t>
            </a:r>
            <a:r>
              <a:rPr kumimoji="1" lang="en-US" altLang="ja-JP" sz="2400" b="1" dirty="0">
                <a:latin typeface="+mn-ea"/>
              </a:rPr>
              <a:t>IGA</a:t>
            </a:r>
            <a:r>
              <a:rPr kumimoji="1" lang="en-US" altLang="ja-JP" sz="2400" dirty="0">
                <a:latin typeface="+mn-ea"/>
              </a:rPr>
              <a:t>)</a:t>
            </a:r>
          </a:p>
          <a:p>
            <a:r>
              <a:rPr kumimoji="1" lang="en-US" altLang="ja-JP" sz="2000" dirty="0">
                <a:ea typeface="メイリオ" panose="020B0604030504040204" pitchFamily="50" charset="-128"/>
              </a:rPr>
              <a:t>	</a:t>
            </a:r>
            <a:r>
              <a:rPr kumimoji="1" lang="ja-JP" altLang="en-US" sz="2000" dirty="0">
                <a:latin typeface="+mn-ea"/>
              </a:rPr>
              <a:t>・・・形状誤差を軽減させる手法として提案された離散化解析手法</a:t>
            </a:r>
            <a:endParaRPr kumimoji="1" lang="ja-JP" altLang="en-US" sz="20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8791" y="2080088"/>
            <a:ext cx="5955476" cy="203132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基底関数：</a:t>
            </a:r>
            <a:r>
              <a:rPr lang="en-US" altLang="ja-JP" dirty="0" smtClean="0"/>
              <a:t>NURBS(</a:t>
            </a:r>
            <a:r>
              <a:rPr lang="ja-JP" altLang="en-US" dirty="0" smtClean="0"/>
              <a:t>非一様有理</a:t>
            </a:r>
            <a:r>
              <a:rPr lang="en-US" altLang="ja-JP" dirty="0" smtClean="0"/>
              <a:t>B</a:t>
            </a:r>
            <a:r>
              <a:rPr lang="ja-JP" altLang="en-US" dirty="0" smtClean="0"/>
              <a:t>スプライン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→</a:t>
            </a:r>
            <a:r>
              <a:rPr lang="ja-JP" altLang="en-US" dirty="0">
                <a:latin typeface="+mn-ea"/>
              </a:rPr>
              <a:t>多くの</a:t>
            </a:r>
            <a:r>
              <a:rPr lang="en-US" altLang="ja-JP" dirty="0">
                <a:latin typeface="+mn-ea"/>
              </a:rPr>
              <a:t>CAD</a:t>
            </a:r>
            <a:r>
              <a:rPr lang="ja-JP" altLang="en-US" dirty="0">
                <a:latin typeface="+mn-ea"/>
              </a:rPr>
              <a:t>システムに</a:t>
            </a:r>
            <a:r>
              <a:rPr lang="ja-JP" altLang="en-US" dirty="0" smtClean="0">
                <a:latin typeface="+mn-ea"/>
              </a:rPr>
              <a:t>搭載</a:t>
            </a:r>
            <a:endParaRPr lang="en-US" altLang="ja-JP" dirty="0" smtClean="0">
              <a:latin typeface="+mn-ea"/>
            </a:endParaRPr>
          </a:p>
          <a:p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　→</a:t>
            </a:r>
            <a:r>
              <a:rPr lang="en-US" altLang="ja-JP" dirty="0" smtClean="0">
                <a:latin typeface="+mn-ea"/>
              </a:rPr>
              <a:t>CAD</a:t>
            </a:r>
            <a:r>
              <a:rPr lang="ja-JP" altLang="en-US" dirty="0" smtClean="0">
                <a:latin typeface="+mn-ea"/>
              </a:rPr>
              <a:t>モデルから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直接</a:t>
            </a:r>
            <a:r>
              <a:rPr lang="ja-JP" altLang="en-US" dirty="0" smtClean="0">
                <a:latin typeface="+mn-ea"/>
              </a:rPr>
              <a:t>モデルを生成可能</a:t>
            </a:r>
            <a:endParaRPr lang="en-US" altLang="ja-JP" dirty="0" smtClean="0">
              <a:latin typeface="+mn-ea"/>
            </a:endParaRPr>
          </a:p>
          <a:p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　　→形状誤差が</a:t>
            </a:r>
            <a:r>
              <a:rPr lang="ja-JP" altLang="en-US" dirty="0">
                <a:latin typeface="+mn-ea"/>
              </a:rPr>
              <a:t>小</a:t>
            </a:r>
            <a:r>
              <a:rPr lang="ja-JP" altLang="en-US" dirty="0" smtClean="0">
                <a:latin typeface="+mn-ea"/>
              </a:rPr>
              <a:t>さくなる</a:t>
            </a:r>
            <a:endParaRPr lang="en-US" altLang="ja-JP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+mn-ea"/>
              </a:rPr>
              <a:t>要素境界で連続性を保つ</a:t>
            </a:r>
            <a:endParaRPr lang="en-US" altLang="ja-JP" dirty="0" smtClean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  <a:p>
            <a:r>
              <a:rPr lang="ja-JP" altLang="en-US" dirty="0">
                <a:latin typeface="+mn-ea"/>
              </a:rPr>
              <a:t>⇒モデル生成時間の短縮や解析精度の向上が期待</a:t>
            </a:r>
            <a:r>
              <a:rPr lang="ja-JP" altLang="en-US" dirty="0" smtClean="0">
                <a:latin typeface="+mn-ea"/>
              </a:rPr>
              <a:t>される</a:t>
            </a:r>
            <a:endParaRPr lang="ja-JP" altLang="en-US" dirty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348791" y="4301957"/>
            <a:ext cx="8356133" cy="2196450"/>
            <a:chOff x="348791" y="3997157"/>
            <a:chExt cx="8356133" cy="2196450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48791" y="3997157"/>
              <a:ext cx="6773008" cy="1477328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dirty="0" smtClean="0">
                  <a:latin typeface="+mn-ea"/>
                </a:rPr>
                <a:t>IGA</a:t>
              </a:r>
              <a:r>
                <a:rPr lang="ja-JP" altLang="en-US" dirty="0" smtClean="0">
                  <a:latin typeface="+mn-ea"/>
                </a:rPr>
                <a:t>を用いた破壊力学解析</a:t>
              </a:r>
              <a:endParaRPr lang="en-US" altLang="ja-JP" dirty="0" smtClean="0">
                <a:latin typeface="+mn-ea"/>
              </a:endParaRPr>
            </a:p>
            <a:p>
              <a:r>
                <a:rPr lang="ja-JP" altLang="en-US" dirty="0" smtClean="0">
                  <a:latin typeface="+mn-ea"/>
                </a:rPr>
                <a:t>　　→</a:t>
              </a:r>
              <a:r>
                <a:rPr lang="en-US" altLang="ja-JP" dirty="0" smtClean="0">
                  <a:latin typeface="+mn-ea"/>
                </a:rPr>
                <a:t>x-FEM</a:t>
              </a:r>
              <a:r>
                <a:rPr lang="ja-JP" altLang="en-US" dirty="0" smtClean="0">
                  <a:latin typeface="+mn-ea"/>
                </a:rPr>
                <a:t>の応用である</a:t>
              </a:r>
              <a:r>
                <a:rPr lang="en-US" altLang="ja-JP" dirty="0" smtClean="0">
                  <a:latin typeface="+mn-ea"/>
                </a:rPr>
                <a:t>x-IGA</a:t>
              </a:r>
              <a:r>
                <a:rPr lang="ja-JP" altLang="en-US" dirty="0" smtClean="0">
                  <a:latin typeface="+mn-ea"/>
                </a:rPr>
                <a:t>がほとんど</a:t>
              </a:r>
              <a:endParaRPr lang="en-US" altLang="ja-JP" dirty="0" smtClean="0">
                <a:latin typeface="+mn-ea"/>
              </a:endParaRPr>
            </a:p>
            <a:p>
              <a:r>
                <a:rPr lang="ja-JP" altLang="en-US" dirty="0">
                  <a:latin typeface="+mn-ea"/>
                </a:rPr>
                <a:t>　</a:t>
              </a:r>
              <a:r>
                <a:rPr lang="ja-JP" altLang="en-US" dirty="0" smtClean="0">
                  <a:latin typeface="+mn-ea"/>
                </a:rPr>
                <a:t>　　</a:t>
              </a:r>
              <a:r>
                <a:rPr lang="en-US" altLang="ja-JP" dirty="0" smtClean="0">
                  <a:latin typeface="+mn-ea"/>
                </a:rPr>
                <a:t>FEM</a:t>
              </a:r>
              <a:r>
                <a:rPr lang="ja-JP" altLang="en-US" dirty="0" smtClean="0">
                  <a:latin typeface="+mn-ea"/>
                </a:rPr>
                <a:t>における</a:t>
              </a:r>
              <a:r>
                <a:rPr lang="en-US" altLang="ja-JP" dirty="0" err="1" smtClean="0">
                  <a:latin typeface="+mn-ea"/>
                </a:rPr>
                <a:t>Barsoum</a:t>
              </a:r>
              <a:r>
                <a:rPr lang="ja-JP" altLang="en-US" dirty="0" smtClean="0">
                  <a:latin typeface="+mn-ea"/>
                </a:rPr>
                <a:t>の</a:t>
              </a:r>
              <a:r>
                <a:rPr lang="ja-JP" altLang="en-US" dirty="0">
                  <a:latin typeface="+mn-ea"/>
                </a:rPr>
                <a:t>特異要素のよう</a:t>
              </a:r>
              <a:r>
                <a:rPr lang="ja-JP" altLang="en-US" dirty="0" smtClean="0">
                  <a:latin typeface="+mn-ea"/>
                </a:rPr>
                <a:t>な試みはない</a:t>
              </a:r>
              <a:endParaRPr lang="en-US" altLang="ja-JP" dirty="0" smtClean="0">
                <a:latin typeface="+mn-ea"/>
              </a:endParaRPr>
            </a:p>
            <a:p>
              <a:endParaRPr lang="en-US" altLang="ja-JP" dirty="0">
                <a:latin typeface="+mn-ea"/>
              </a:endParaRPr>
            </a:p>
            <a:p>
              <a:r>
                <a:rPr lang="ja-JP" altLang="en-US" dirty="0" smtClean="0">
                  <a:latin typeface="+mn-ea"/>
                </a:rPr>
                <a:t>⇒</a:t>
              </a:r>
              <a:r>
                <a:rPr lang="en-US" altLang="ja-JP" dirty="0" smtClean="0">
                  <a:latin typeface="+mn-ea"/>
                </a:rPr>
                <a:t>IGA</a:t>
              </a:r>
              <a:r>
                <a:rPr lang="ja-JP" altLang="en-US" dirty="0">
                  <a:latin typeface="+mn-ea"/>
                </a:rPr>
                <a:t>を用いて基底関数を工夫することで応力特異性を</a:t>
              </a:r>
              <a:r>
                <a:rPr lang="ja-JP" altLang="en-US" dirty="0" smtClean="0">
                  <a:latin typeface="+mn-ea"/>
                </a:rPr>
                <a:t>表現する</a:t>
              </a:r>
              <a:endParaRPr lang="ja-JP" altLang="en-US" dirty="0">
                <a:latin typeface="+mn-ea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3903610" y="5382705"/>
              <a:ext cx="4801314" cy="810902"/>
              <a:chOff x="3903610" y="5545449"/>
              <a:chExt cx="4801314" cy="810902"/>
            </a:xfrm>
          </p:grpSpPr>
          <p:sp>
            <p:nvSpPr>
              <p:cNvPr id="9" name="テキスト ボックス 8"/>
              <p:cNvSpPr txBox="1"/>
              <p:nvPr/>
            </p:nvSpPr>
            <p:spPr>
              <a:xfrm>
                <a:off x="3903610" y="5987019"/>
                <a:ext cx="4801314" cy="369332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応力特異性を表現できるパッチ：特異パッチ</a:t>
                </a:r>
                <a:endParaRPr kumimoji="1" lang="ja-JP" altLang="en-US" dirty="0"/>
              </a:p>
            </p:txBody>
          </p:sp>
          <p:cxnSp>
            <p:nvCxnSpPr>
              <p:cNvPr id="11" name="直線矢印コネクタ 10"/>
              <p:cNvCxnSpPr/>
              <p:nvPr/>
            </p:nvCxnSpPr>
            <p:spPr>
              <a:xfrm>
                <a:off x="5316718" y="5545449"/>
                <a:ext cx="113121" cy="4415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正方形/長方形 12"/>
          <p:cNvSpPr/>
          <p:nvPr/>
        </p:nvSpPr>
        <p:spPr>
          <a:xfrm>
            <a:off x="-1" y="0"/>
            <a:ext cx="9144000" cy="64839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研究背景</a:t>
            </a:r>
            <a:endParaRPr lang="ja-JP" altLang="en-US" sz="2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46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4839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>
                <a:latin typeface="+mn-ea"/>
              </a:rPr>
              <a:t>4</a:t>
            </a:fld>
            <a:endParaRPr kumimoji="1" lang="ja-JP" altLang="en-US">
              <a:latin typeface="+mn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511358" y="3203903"/>
            <a:ext cx="61212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latin typeface="+mn-ea"/>
              </a:rPr>
              <a:t>二次元における特異パッチの解析</a:t>
            </a:r>
            <a:endParaRPr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61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4839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特異パッチの原理</a:t>
            </a:r>
            <a:endParaRPr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7279" y="3227913"/>
                <a:ext cx="2126544" cy="664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𝜕𝜉</m:t>
                          </m:r>
                        </m:den>
                      </m:f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𝜕𝜉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" y="3227913"/>
                <a:ext cx="2126544" cy="664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4707786" y="32439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n-ea"/>
              </a:rPr>
              <a:t>したがって，</a:t>
            </a:r>
            <a:endParaRPr kumimoji="1" lang="ja-JP" altLang="en-US" dirty="0"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4674007" y="3622714"/>
            <a:ext cx="4410310" cy="788732"/>
            <a:chOff x="4681940" y="4049161"/>
            <a:chExt cx="4410310" cy="788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4681940" y="4049161"/>
                  <a:ext cx="4410310" cy="6646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rad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1940" y="4049161"/>
                  <a:ext cx="4410310" cy="66460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楕円 14"/>
            <p:cNvSpPr/>
            <p:nvPr/>
          </p:nvSpPr>
          <p:spPr>
            <a:xfrm>
              <a:off x="8550111" y="4049161"/>
              <a:ext cx="504431" cy="7887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7784923" y="3168598"/>
                <a:ext cx="1449179" cy="558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ja-JP" altLang="en-US" sz="2000" b="0" dirty="0" smtClean="0">
                    <a:solidFill>
                      <a:srgbClr val="FF0000"/>
                    </a:solidFill>
                  </a:rPr>
                  <a:t>の</a:t>
                </a:r>
                <a:r>
                  <a:rPr lang="ja-JP" altLang="en-US" sz="2000" dirty="0" smtClean="0">
                    <a:solidFill>
                      <a:srgbClr val="FF0000"/>
                    </a:solidFill>
                  </a:rPr>
                  <a:t>特異性</a:t>
                </a:r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923" y="3168598"/>
                <a:ext cx="1449179" cy="558999"/>
              </a:xfrm>
              <a:prstGeom prst="rect">
                <a:avLst/>
              </a:prstGeom>
              <a:blipFill>
                <a:blip r:embed="rId22"/>
                <a:stretch>
                  <a:fillRect r="-4202" b="-43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グループ化 19"/>
          <p:cNvGrpSpPr>
            <a:grpSpLocks noChangeAspect="1"/>
          </p:cNvGrpSpPr>
          <p:nvPr/>
        </p:nvGrpSpPr>
        <p:grpSpPr>
          <a:xfrm>
            <a:off x="162064" y="757834"/>
            <a:ext cx="5380612" cy="2525423"/>
            <a:chOff x="115910" y="993856"/>
            <a:chExt cx="6060323" cy="2844449"/>
          </a:xfrm>
        </p:grpSpPr>
        <p:sp>
          <p:nvSpPr>
            <p:cNvPr id="21" name="右矢印 20"/>
            <p:cNvSpPr/>
            <p:nvPr/>
          </p:nvSpPr>
          <p:spPr>
            <a:xfrm>
              <a:off x="2570563" y="2270097"/>
              <a:ext cx="710372" cy="460789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2" name="グループ化 21"/>
            <p:cNvGrpSpPr/>
            <p:nvPr/>
          </p:nvGrpSpPr>
          <p:grpSpPr>
            <a:xfrm>
              <a:off x="115910" y="993856"/>
              <a:ext cx="6060323" cy="2844449"/>
              <a:chOff x="115910" y="993856"/>
              <a:chExt cx="6060323" cy="2844449"/>
            </a:xfrm>
          </p:grpSpPr>
          <p:grpSp>
            <p:nvGrpSpPr>
              <p:cNvPr id="23" name="グループ化 22"/>
              <p:cNvGrpSpPr/>
              <p:nvPr/>
            </p:nvGrpSpPr>
            <p:grpSpPr>
              <a:xfrm>
                <a:off x="115910" y="993856"/>
                <a:ext cx="2337200" cy="2797793"/>
                <a:chOff x="115910" y="993856"/>
                <a:chExt cx="2337200" cy="2797793"/>
              </a:xfrm>
            </p:grpSpPr>
            <p:grpSp>
              <p:nvGrpSpPr>
                <p:cNvPr id="39" name="グループ化 38"/>
                <p:cNvGrpSpPr/>
                <p:nvPr/>
              </p:nvGrpSpPr>
              <p:grpSpPr>
                <a:xfrm>
                  <a:off x="115910" y="993856"/>
                  <a:ext cx="2337200" cy="2346303"/>
                  <a:chOff x="97056" y="880735"/>
                  <a:chExt cx="2337200" cy="2346303"/>
                </a:xfrm>
              </p:grpSpPr>
              <p:pic>
                <p:nvPicPr>
                  <p:cNvPr id="42" name="図 41"/>
                  <p:cNvPicPr>
                    <a:picLocks noChangeAspect="1"/>
                  </p:cNvPicPr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320792" y="1139038"/>
                    <a:ext cx="2113464" cy="2088000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テキスト ボックス 42"/>
                      <p:cNvSpPr txBox="1"/>
                      <p:nvPr/>
                    </p:nvSpPr>
                    <p:spPr>
                      <a:xfrm>
                        <a:off x="131477" y="1801121"/>
                        <a:ext cx="309788" cy="3021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7" name="テキスト ボックス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1477" y="1801121"/>
                        <a:ext cx="309788" cy="302181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テキスト ボックス 43"/>
                      <p:cNvSpPr txBox="1"/>
                      <p:nvPr/>
                    </p:nvSpPr>
                    <p:spPr>
                      <a:xfrm>
                        <a:off x="1946810" y="880735"/>
                        <a:ext cx="3786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テキスト ボックス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46810" y="880735"/>
                        <a:ext cx="378629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テキスト ボックス 44"/>
                      <p:cNvSpPr txBox="1"/>
                      <p:nvPr/>
                    </p:nvSpPr>
                    <p:spPr>
                      <a:xfrm>
                        <a:off x="991355" y="880735"/>
                        <a:ext cx="3786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テキスト ボックス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91355" y="880735"/>
                        <a:ext cx="378629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テキスト ボックス 45"/>
                      <p:cNvSpPr txBox="1"/>
                      <p:nvPr/>
                    </p:nvSpPr>
                    <p:spPr>
                      <a:xfrm>
                        <a:off x="97056" y="880735"/>
                        <a:ext cx="3786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3" name="テキスト ボックス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7056" y="880735"/>
                        <a:ext cx="378629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テキスト ボックス 46"/>
                      <p:cNvSpPr txBox="1"/>
                      <p:nvPr/>
                    </p:nvSpPr>
                    <p:spPr>
                      <a:xfrm>
                        <a:off x="1946810" y="1813706"/>
                        <a:ext cx="3786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4" name="テキスト ボックス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46810" y="1813706"/>
                        <a:ext cx="378629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テキスト ボックス 47"/>
                      <p:cNvSpPr txBox="1"/>
                      <p:nvPr/>
                    </p:nvSpPr>
                    <p:spPr>
                      <a:xfrm>
                        <a:off x="1036917" y="1813706"/>
                        <a:ext cx="3786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5" name="テキスト ボックス 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6917" y="1813706"/>
                        <a:ext cx="378629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テキスト ボックス 48"/>
                      <p:cNvSpPr txBox="1"/>
                      <p:nvPr/>
                    </p:nvSpPr>
                    <p:spPr>
                      <a:xfrm>
                        <a:off x="1950531" y="2720339"/>
                        <a:ext cx="3786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6" name="テキスト ボックス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50531" y="2720339"/>
                        <a:ext cx="378629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テキスト ボックス 49"/>
                      <p:cNvSpPr txBox="1"/>
                      <p:nvPr/>
                    </p:nvSpPr>
                    <p:spPr>
                      <a:xfrm>
                        <a:off x="1036918" y="2720339"/>
                        <a:ext cx="3786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テキスト ボックス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6918" y="2720339"/>
                        <a:ext cx="378629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テキスト ボックス 50"/>
                      <p:cNvSpPr txBox="1"/>
                      <p:nvPr/>
                    </p:nvSpPr>
                    <p:spPr>
                      <a:xfrm>
                        <a:off x="131477" y="2720339"/>
                        <a:ext cx="3786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テキスト ボックス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1477" y="2720339"/>
                        <a:ext cx="378629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0" name="直線矢印コネクタ 39"/>
                <p:cNvCxnSpPr/>
                <p:nvPr/>
              </p:nvCxnSpPr>
              <p:spPr>
                <a:xfrm>
                  <a:off x="416838" y="3416593"/>
                  <a:ext cx="194400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テキスト ボックス 40"/>
                    <p:cNvSpPr txBox="1"/>
                    <p:nvPr/>
                  </p:nvSpPr>
                  <p:spPr>
                    <a:xfrm>
                      <a:off x="1207063" y="3422317"/>
                      <a:ext cx="3298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 xmlns="">
                <p:sp>
                  <p:nvSpPr>
                    <p:cNvPr id="36" name="テキスト ボックス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7063" y="3422317"/>
                      <a:ext cx="329834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グループ化 23"/>
              <p:cNvGrpSpPr/>
              <p:nvPr/>
            </p:nvGrpSpPr>
            <p:grpSpPr>
              <a:xfrm>
                <a:off x="2642425" y="1458294"/>
                <a:ext cx="3533808" cy="2380011"/>
                <a:chOff x="2642425" y="1458294"/>
                <a:chExt cx="3533808" cy="2380011"/>
              </a:xfrm>
            </p:grpSpPr>
            <p:grpSp>
              <p:nvGrpSpPr>
                <p:cNvPr id="25" name="グループ化 24"/>
                <p:cNvGrpSpPr/>
                <p:nvPr/>
              </p:nvGrpSpPr>
              <p:grpSpPr>
                <a:xfrm>
                  <a:off x="2642425" y="1458294"/>
                  <a:ext cx="3533808" cy="2380011"/>
                  <a:chOff x="2897822" y="1302728"/>
                  <a:chExt cx="3533808" cy="2380011"/>
                </a:xfrm>
              </p:grpSpPr>
              <p:pic>
                <p:nvPicPr>
                  <p:cNvPr id="27" name="図 26"/>
                  <p:cNvPicPr>
                    <a:picLocks noChangeAspect="1"/>
                  </p:cNvPicPr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939801" y="1600515"/>
                    <a:ext cx="2113200" cy="1626523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テキスト ボックス 27"/>
                      <p:cNvSpPr txBox="1"/>
                      <p:nvPr/>
                    </p:nvSpPr>
                    <p:spPr>
                      <a:xfrm>
                        <a:off x="5436165" y="1302728"/>
                        <a:ext cx="3786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テキスト ボックス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36165" y="1302728"/>
                        <a:ext cx="378629" cy="36933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テキスト ボックス 28"/>
                      <p:cNvSpPr txBox="1"/>
                      <p:nvPr/>
                    </p:nvSpPr>
                    <p:spPr>
                      <a:xfrm>
                        <a:off x="6053000" y="1862049"/>
                        <a:ext cx="3786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テキスト ボックス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53000" y="1862049"/>
                        <a:ext cx="378629" cy="369332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テキスト ボックス 29"/>
                      <p:cNvSpPr txBox="1"/>
                      <p:nvPr/>
                    </p:nvSpPr>
                    <p:spPr>
                      <a:xfrm>
                        <a:off x="6053001" y="2833460"/>
                        <a:ext cx="3786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テキスト ボックス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53001" y="2833460"/>
                        <a:ext cx="378629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テキスト ボックス 30"/>
                      <p:cNvSpPr txBox="1"/>
                      <p:nvPr/>
                    </p:nvSpPr>
                    <p:spPr>
                      <a:xfrm>
                        <a:off x="3830983" y="1926827"/>
                        <a:ext cx="3786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テキスト ボックス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30983" y="1926827"/>
                        <a:ext cx="378629" cy="369332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テキスト ボックス 31"/>
                      <p:cNvSpPr txBox="1"/>
                      <p:nvPr/>
                    </p:nvSpPr>
                    <p:spPr>
                      <a:xfrm>
                        <a:off x="3830984" y="2271810"/>
                        <a:ext cx="3786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21" name="テキスト ボックス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30984" y="2271810"/>
                        <a:ext cx="378629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テキスト ボックス 32"/>
                      <p:cNvSpPr txBox="1"/>
                      <p:nvPr/>
                    </p:nvSpPr>
                    <p:spPr>
                      <a:xfrm>
                        <a:off x="3508623" y="1926827"/>
                        <a:ext cx="3786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22" name="テキスト ボックス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08623" y="1926827"/>
                        <a:ext cx="378629" cy="369332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テキスト ボックス 33"/>
                      <p:cNvSpPr txBox="1"/>
                      <p:nvPr/>
                    </p:nvSpPr>
                    <p:spPr>
                      <a:xfrm>
                        <a:off x="3543044" y="2271810"/>
                        <a:ext cx="309788" cy="3021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23" name="テキスト ボックス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43044" y="2271810"/>
                        <a:ext cx="309788" cy="302181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テキスト ボックス 34"/>
                      <p:cNvSpPr txBox="1"/>
                      <p:nvPr/>
                    </p:nvSpPr>
                    <p:spPr>
                      <a:xfrm>
                        <a:off x="3845357" y="2644139"/>
                        <a:ext cx="3786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テキスト ボックス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45357" y="2644139"/>
                        <a:ext cx="378629" cy="369332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テキスト ボックス 35"/>
                      <p:cNvSpPr txBox="1"/>
                      <p:nvPr/>
                    </p:nvSpPr>
                    <p:spPr>
                      <a:xfrm>
                        <a:off x="3508624" y="2644139"/>
                        <a:ext cx="3786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ja-JP" altLang="en-US" dirty="0"/>
                      </a:p>
                    </p:txBody>
                  </p:sp>
                </mc:Choice>
                <mc:Fallback xmlns="">
                  <p:sp>
                    <p:nvSpPr>
                      <p:cNvPr id="25" name="テキスト ボックス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08624" y="2644139"/>
                        <a:ext cx="378629" cy="369332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7" name="テキスト ボックス 36"/>
                  <p:cNvSpPr txBox="1"/>
                  <p:nvPr/>
                </p:nvSpPr>
                <p:spPr>
                  <a:xfrm>
                    <a:off x="2897822" y="3266751"/>
                    <a:ext cx="1280464" cy="4159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smtClean="0">
                        <a:latin typeface="+mn-ea"/>
                      </a:rPr>
                      <a:t>Crack tip</a:t>
                    </a:r>
                    <a:endParaRPr kumimoji="1" lang="ja-JP" altLang="en-US" dirty="0">
                      <a:latin typeface="+mn-ea"/>
                    </a:endParaRPr>
                  </a:p>
                </p:txBody>
              </p:sp>
              <p:cxnSp>
                <p:nvCxnSpPr>
                  <p:cNvPr id="38" name="直線矢印コネクタ 37"/>
                  <p:cNvCxnSpPr/>
                  <p:nvPr/>
                </p:nvCxnSpPr>
                <p:spPr>
                  <a:xfrm flipV="1">
                    <a:off x="3834705" y="3089671"/>
                    <a:ext cx="199967" cy="2504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直線コネクタ 25"/>
                <p:cNvCxnSpPr/>
                <p:nvPr/>
              </p:nvCxnSpPr>
              <p:spPr>
                <a:xfrm>
                  <a:off x="3830266" y="3202792"/>
                  <a:ext cx="1872000" cy="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2" name="グループ化 51"/>
          <p:cNvGrpSpPr>
            <a:grpSpLocks noChangeAspect="1"/>
          </p:cNvGrpSpPr>
          <p:nvPr/>
        </p:nvGrpSpPr>
        <p:grpSpPr>
          <a:xfrm>
            <a:off x="6205890" y="752624"/>
            <a:ext cx="2421728" cy="2484000"/>
            <a:chOff x="6176232" y="882827"/>
            <a:chExt cx="2784705" cy="2856308"/>
          </a:xfrm>
        </p:grpSpPr>
        <p:pic>
          <p:nvPicPr>
            <p:cNvPr id="53" name="図 52"/>
            <p:cNvPicPr>
              <a:picLocks noChangeAspect="1"/>
            </p:cNvPicPr>
            <p:nvPr/>
          </p:nvPicPr>
          <p:blipFill rotWithShape="1">
            <a:blip r:embed="rId35"/>
            <a:srcRect l="3328" t="-325" r="2020" b="7200"/>
            <a:stretch/>
          </p:blipFill>
          <p:spPr>
            <a:xfrm>
              <a:off x="6176232" y="1266982"/>
              <a:ext cx="2784705" cy="2472153"/>
            </a:xfrm>
            <a:prstGeom prst="rect">
              <a:avLst/>
            </a:prstGeom>
          </p:spPr>
        </p:pic>
        <p:grpSp>
          <p:nvGrpSpPr>
            <p:cNvPr id="54" name="グループ化 53"/>
            <p:cNvGrpSpPr/>
            <p:nvPr/>
          </p:nvGrpSpPr>
          <p:grpSpPr>
            <a:xfrm>
              <a:off x="6309040" y="882827"/>
              <a:ext cx="2519088" cy="1536443"/>
              <a:chOff x="6309040" y="882827"/>
              <a:chExt cx="2519088" cy="15364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/>
                  <p:cNvSpPr txBox="1"/>
                  <p:nvPr/>
                </p:nvSpPr>
                <p:spPr>
                  <a:xfrm>
                    <a:off x="6309040" y="882827"/>
                    <a:ext cx="25190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Ξ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0,0,0,1,1,1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2" name="テキスト ボックス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9040" y="882827"/>
                    <a:ext cx="2519088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テキスト ボックス 55"/>
                  <p:cNvSpPr txBox="1"/>
                  <p:nvPr/>
                </p:nvSpPr>
                <p:spPr>
                  <a:xfrm>
                    <a:off x="6739969" y="1469976"/>
                    <a:ext cx="63158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55" name="テキスト ボックス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9969" y="1469976"/>
                    <a:ext cx="631583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テキスト ボックス 56"/>
                  <p:cNvSpPr txBox="1"/>
                  <p:nvPr/>
                </p:nvSpPr>
                <p:spPr>
                  <a:xfrm>
                    <a:off x="7677337" y="2111493"/>
                    <a:ext cx="27977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56" name="テキスト ボックス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7337" y="2111493"/>
                    <a:ext cx="279775" cy="307777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テキスト ボックス 57"/>
                  <p:cNvSpPr txBox="1"/>
                  <p:nvPr/>
                </p:nvSpPr>
                <p:spPr>
                  <a:xfrm>
                    <a:off x="8357588" y="1491002"/>
                    <a:ext cx="3353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57" name="テキスト ボックス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7588" y="1491002"/>
                    <a:ext cx="335348" cy="307777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0" y="3842256"/>
                <a:ext cx="4716548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ここ</a:t>
                </a:r>
                <a:r>
                  <a:rPr lang="ja-JP" altLang="en-US" dirty="0"/>
                  <a:t>で</a:t>
                </a:r>
                <a:r>
                  <a:rPr lang="ja-JP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変位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dirty="0" smtClean="0"/>
                  <a:t>座標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を基底関数で表す．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42256"/>
                <a:ext cx="4716548" cy="369460"/>
              </a:xfrm>
              <a:prstGeom prst="rect">
                <a:avLst/>
              </a:prstGeom>
              <a:blipFill>
                <a:blip r:embed="rId40"/>
                <a:stretch>
                  <a:fillRect l="-1034" t="-6557" r="-38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グループ化 59"/>
          <p:cNvGrpSpPr/>
          <p:nvPr/>
        </p:nvGrpSpPr>
        <p:grpSpPr>
          <a:xfrm>
            <a:off x="27279" y="4323808"/>
            <a:ext cx="4544721" cy="1050484"/>
            <a:chOff x="27279" y="4515449"/>
            <a:chExt cx="4544721" cy="1050484"/>
          </a:xfrm>
        </p:grpSpPr>
        <p:grpSp>
          <p:nvGrpSpPr>
            <p:cNvPr id="61" name="グループ化 60"/>
            <p:cNvGrpSpPr/>
            <p:nvPr/>
          </p:nvGrpSpPr>
          <p:grpSpPr>
            <a:xfrm>
              <a:off x="27279" y="4515449"/>
              <a:ext cx="4383828" cy="738664"/>
              <a:chOff x="115910" y="5465318"/>
              <a:chExt cx="3616524" cy="7386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テキスト ボックス 62"/>
                  <p:cNvSpPr txBox="1"/>
                  <p:nvPr/>
                </p:nvSpPr>
                <p:spPr>
                  <a:xfrm>
                    <a:off x="115910" y="5465318"/>
                    <a:ext cx="3616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2" name="テキスト ボックス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10" y="5465318"/>
                    <a:ext cx="361652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テキスト ボックス 63"/>
                  <p:cNvSpPr txBox="1"/>
                  <p:nvPr/>
                </p:nvSpPr>
                <p:spPr>
                  <a:xfrm>
                    <a:off x="115910" y="5834650"/>
                    <a:ext cx="2407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3" name="テキスト ボックス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10" y="5834650"/>
                    <a:ext cx="2407296" cy="3693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正方形/長方形 61"/>
                <p:cNvSpPr/>
                <p:nvPr/>
              </p:nvSpPr>
              <p:spPr>
                <a:xfrm>
                  <a:off x="2144683" y="5196601"/>
                  <a:ext cx="242731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35" name="正方形/長方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4683" y="5196601"/>
                  <a:ext cx="2427317" cy="369332"/>
                </a:xfrm>
                <a:prstGeom prst="rect">
                  <a:avLst/>
                </a:prstGeom>
                <a:blipFill>
                  <a:blip r:embed="rId4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直線コネクタ 64"/>
          <p:cNvCxnSpPr/>
          <p:nvPr/>
        </p:nvCxnSpPr>
        <p:spPr>
          <a:xfrm>
            <a:off x="4572000" y="3179297"/>
            <a:ext cx="0" cy="3678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グループ化 72"/>
          <p:cNvGrpSpPr/>
          <p:nvPr/>
        </p:nvGrpSpPr>
        <p:grpSpPr>
          <a:xfrm>
            <a:off x="27279" y="5517393"/>
            <a:ext cx="4019115" cy="1340204"/>
            <a:chOff x="27279" y="5558958"/>
            <a:chExt cx="4019115" cy="1340204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27279" y="5558958"/>
              <a:ext cx="4019115" cy="1340204"/>
              <a:chOff x="27279" y="5517243"/>
              <a:chExt cx="4019115" cy="13402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/>
                  <p:cNvSpPr txBox="1"/>
                  <p:nvPr/>
                </p:nvSpPr>
                <p:spPr>
                  <a:xfrm>
                    <a:off x="27279" y="5517243"/>
                    <a:ext cx="40191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6" name="テキスト ボックス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79" y="5517243"/>
                    <a:ext cx="4019115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/>
                  <p:cNvSpPr txBox="1"/>
                  <p:nvPr/>
                </p:nvSpPr>
                <p:spPr>
                  <a:xfrm>
                    <a:off x="27279" y="5886575"/>
                    <a:ext cx="35154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    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 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7" name="テキスト ボックス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79" y="5886575"/>
                    <a:ext cx="351545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/>
                  <p:cNvSpPr txBox="1"/>
                  <p:nvPr/>
                </p:nvSpPr>
                <p:spPr>
                  <a:xfrm>
                    <a:off x="27279" y="6201434"/>
                    <a:ext cx="1172244" cy="6560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ra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9" name="テキスト ボックス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79" y="6201434"/>
                    <a:ext cx="1172244" cy="656013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正方形/長方形 67"/>
            <p:cNvSpPr/>
            <p:nvPr/>
          </p:nvSpPr>
          <p:spPr>
            <a:xfrm>
              <a:off x="27279" y="5558958"/>
              <a:ext cx="3804888" cy="7386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4757442" y="5438327"/>
            <a:ext cx="3659976" cy="742323"/>
            <a:chOff x="4831342" y="5374292"/>
            <a:chExt cx="3659976" cy="7423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4846320" y="5374292"/>
                  <a:ext cx="35503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>
                      <a:latin typeface="+mn-ea"/>
                    </a:rPr>
                    <a:t>一般的な要素</a:t>
                  </a:r>
                  <a:r>
                    <a:rPr kumimoji="1" lang="en-US" altLang="ja-JP" dirty="0" smtClean="0">
                      <a:latin typeface="+mn-ea"/>
                    </a:rPr>
                    <a:t>(</a:t>
                  </a:r>
                  <a:r>
                    <a:rPr kumimoji="1" lang="ja-JP" altLang="en-US" dirty="0" smtClean="0">
                      <a:latin typeface="+mn-ea"/>
                    </a:rPr>
                    <a:t>パッチ</a:t>
                  </a:r>
                  <a:r>
                    <a:rPr kumimoji="1" lang="en-US" altLang="ja-JP" dirty="0" smtClean="0">
                      <a:latin typeface="+mn-ea"/>
                    </a:rPr>
                    <a:t>)</a:t>
                  </a:r>
                  <a:r>
                    <a:rPr lang="ja-JP" altLang="en-US" dirty="0">
                      <a:latin typeface="+mn-ea"/>
                    </a:rPr>
                    <a:t>→</a:t>
                  </a:r>
                  <a:r>
                    <a:rPr lang="en-US" altLang="ja-JP" dirty="0">
                      <a:latin typeface="+mn-ea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a14:m>
                  <a:r>
                    <a:rPr kumimoji="1" lang="ja-JP" altLang="en-US" dirty="0" smtClean="0"/>
                    <a:t>に比例</a:t>
                  </a:r>
                  <a:endParaRPr kumimoji="1" lang="ja-JP" altLang="en-US" dirty="0"/>
                </a:p>
              </p:txBody>
            </p:sp>
          </mc:Choice>
          <mc:Fallback>
            <p:sp>
              <p:nvSpPr>
                <p:cNvPr id="69" name="テキスト ボックス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320" y="5374292"/>
                  <a:ext cx="3550396" cy="369332"/>
                </a:xfrm>
                <a:prstGeom prst="rect">
                  <a:avLst/>
                </a:prstGeom>
                <a:blipFill>
                  <a:blip r:embed="rId43"/>
                  <a:stretch>
                    <a:fillRect l="-1546" t="-6557" r="-68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4831342" y="5747283"/>
                  <a:ext cx="36599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>
                      <a:latin typeface="+mn-ea"/>
                    </a:rPr>
                    <a:t>特異要素</a:t>
                  </a:r>
                  <a:r>
                    <a:rPr kumimoji="1" lang="en-US" altLang="ja-JP" dirty="0" smtClean="0">
                      <a:latin typeface="+mn-ea"/>
                    </a:rPr>
                    <a:t>(</a:t>
                  </a:r>
                  <a:r>
                    <a:rPr kumimoji="1" lang="ja-JP" altLang="en-US" dirty="0" smtClean="0">
                      <a:latin typeface="+mn-ea"/>
                    </a:rPr>
                    <a:t>パッチ</a:t>
                  </a:r>
                  <a:r>
                    <a:rPr kumimoji="1" lang="en-US" altLang="ja-JP" dirty="0" smtClean="0">
                      <a:latin typeface="+mn-ea"/>
                    </a:rPr>
                    <a:t>)</a:t>
                  </a:r>
                  <a:r>
                    <a:rPr kumimoji="1" lang="ja-JP" altLang="en-US" dirty="0" smtClean="0">
                      <a:latin typeface="+mn-ea"/>
                    </a:rPr>
                    <a:t>　　</a:t>
                  </a:r>
                  <a:r>
                    <a:rPr lang="ja-JP" altLang="en-US" dirty="0" smtClean="0">
                      <a:latin typeface="+mn-ea"/>
                    </a:rPr>
                    <a:t>→</a:t>
                  </a:r>
                  <a:r>
                    <a:rPr lang="en-US" altLang="ja-JP" dirty="0" smtClean="0">
                      <a:latin typeface="+mn-ea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kumimoji="1" lang="ja-JP" altLang="en-US" dirty="0" smtClean="0"/>
                    <a:t>に比例</a:t>
                  </a:r>
                  <a:endParaRPr kumimoji="1" lang="ja-JP" altLang="en-US" dirty="0"/>
                </a:p>
              </p:txBody>
            </p:sp>
          </mc:Choice>
          <mc:Fallback>
            <p:sp>
              <p:nvSpPr>
                <p:cNvPr id="70" name="テキスト ボックス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1342" y="5747283"/>
                  <a:ext cx="3659976" cy="369332"/>
                </a:xfrm>
                <a:prstGeom prst="rect">
                  <a:avLst/>
                </a:prstGeom>
                <a:blipFill>
                  <a:blip r:embed="rId44"/>
                  <a:stretch>
                    <a:fillRect l="-1331" t="-6557" r="-666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93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4839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+mn-ea"/>
              </a:rPr>
              <a:t>解析</a:t>
            </a:r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モデル </a:t>
            </a:r>
            <a:r>
              <a:rPr lang="en-US" altLang="ja-JP" sz="2800" dirty="0" smtClean="0">
                <a:solidFill>
                  <a:schemeClr val="tx1"/>
                </a:solidFill>
                <a:latin typeface="+mn-ea"/>
              </a:rPr>
              <a:t>~</a:t>
            </a:r>
            <a:r>
              <a:rPr lang="ja-JP" altLang="en-US" sz="2800" dirty="0">
                <a:solidFill>
                  <a:schemeClr val="tx1"/>
                </a:solidFill>
                <a:latin typeface="+mn-ea"/>
              </a:rPr>
              <a:t>貫通き裂</a:t>
            </a:r>
            <a:r>
              <a:rPr lang="en-US" altLang="ja-JP" sz="2800" dirty="0">
                <a:solidFill>
                  <a:schemeClr val="tx1"/>
                </a:solidFill>
                <a:latin typeface="+mn-ea"/>
              </a:rPr>
              <a:t>~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>
                <a:latin typeface="+mn-ea"/>
              </a:rPr>
              <a:t>6</a:t>
            </a:fld>
            <a:endParaRPr kumimoji="1" lang="ja-JP" altLang="en-US"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26261"/>
              </p:ext>
            </p:extLst>
          </p:nvPr>
        </p:nvGraphicFramePr>
        <p:xfrm>
          <a:off x="4289368" y="1591415"/>
          <a:ext cx="2952000" cy="145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117878000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141082943"/>
                    </a:ext>
                  </a:extLst>
                </a:gridCol>
              </a:tblGrid>
              <a:tr h="358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ja-JP" altLang="en-US" sz="1800" b="0" dirty="0" smtClean="0">
                          <a:latin typeface="+mn-ea"/>
                          <a:ea typeface="+mn-ea"/>
                          <a:cs typeface="メイリオ"/>
                        </a:rPr>
                        <a:t>解析条件</a:t>
                      </a:r>
                      <a:endParaRPr lang="en-US" altLang="ja-JP" sz="1800" b="0" dirty="0" smtClean="0">
                        <a:latin typeface="+mn-ea"/>
                        <a:ea typeface="+mn-ea"/>
                        <a:cs typeface="メイリオ"/>
                      </a:endParaRPr>
                    </a:p>
                  </a:txBody>
                  <a:tcPr marL="0" marR="0" marT="63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ja-JP" altLang="en-US" sz="1800" b="0" dirty="0" smtClean="0">
                          <a:latin typeface="+mn-ea"/>
                          <a:ea typeface="+mn-ea"/>
                          <a:cs typeface="メイリオ"/>
                        </a:rPr>
                        <a:t>平面ひずみ</a:t>
                      </a:r>
                      <a:endParaRPr sz="1800" b="0" dirty="0">
                        <a:latin typeface="+mn-ea"/>
                        <a:ea typeface="+mn-ea"/>
                        <a:cs typeface="メイリオ"/>
                      </a:endParaRPr>
                    </a:p>
                  </a:txBody>
                  <a:tcPr marL="0" marR="0" marT="63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278902"/>
                  </a:ext>
                </a:extLst>
              </a:tr>
              <a:tr h="3814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ja-JP" altLang="en-US" sz="1800" b="0" dirty="0" smtClean="0">
                          <a:latin typeface="+mn-ea"/>
                          <a:ea typeface="+mn-ea"/>
                          <a:cs typeface="メイリオ"/>
                        </a:rPr>
                        <a:t>ヤング率 </a:t>
                      </a:r>
                      <a:r>
                        <a:rPr lang="en-US" altLang="ja-JP" sz="1800" b="0" dirty="0" smtClean="0">
                          <a:latin typeface="+mn-ea"/>
                          <a:ea typeface="+mn-ea"/>
                          <a:cs typeface="メイリオ"/>
                        </a:rPr>
                        <a:t>[</a:t>
                      </a:r>
                      <a:r>
                        <a:rPr lang="en-US" altLang="ja-JP" sz="1800" b="0" dirty="0" err="1" smtClean="0">
                          <a:latin typeface="+mn-ea"/>
                          <a:ea typeface="+mn-ea"/>
                          <a:cs typeface="メイリオ"/>
                        </a:rPr>
                        <a:t>GPa</a:t>
                      </a:r>
                      <a:r>
                        <a:rPr lang="en-US" altLang="ja-JP" sz="1800" b="0" dirty="0" smtClean="0">
                          <a:latin typeface="+mn-ea"/>
                          <a:ea typeface="+mn-ea"/>
                          <a:cs typeface="メイリオ"/>
                        </a:rPr>
                        <a:t>]</a:t>
                      </a:r>
                      <a:endParaRPr sz="1800" b="0" dirty="0">
                        <a:latin typeface="+mn-ea"/>
                        <a:ea typeface="+mn-ea"/>
                        <a:cs typeface="メイリオ"/>
                      </a:endParaRPr>
                    </a:p>
                  </a:txBody>
                  <a:tcPr marL="0" marR="0" marT="190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0" dirty="0">
                          <a:latin typeface="+mn-ea"/>
                          <a:ea typeface="+mn-ea"/>
                          <a:cs typeface="メイリオ"/>
                        </a:rPr>
                        <a:t>206</a:t>
                      </a:r>
                    </a:p>
                  </a:txBody>
                  <a:tcPr marL="0" marR="0" marT="190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787970"/>
                  </a:ext>
                </a:extLst>
              </a:tr>
              <a:tr h="358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ja-JP" altLang="en-US" sz="1800" b="0" dirty="0" smtClean="0">
                          <a:latin typeface="+mn-ea"/>
                          <a:ea typeface="+mn-ea"/>
                          <a:cs typeface="メイリオ"/>
                        </a:rPr>
                        <a:t>ポアソン比 </a:t>
                      </a:r>
                      <a:r>
                        <a:rPr lang="en-US" altLang="ja-JP" sz="1800" b="0" dirty="0" smtClean="0">
                          <a:latin typeface="+mn-ea"/>
                          <a:ea typeface="+mn-ea"/>
                          <a:cs typeface="メイリオ"/>
                        </a:rPr>
                        <a:t>[-]</a:t>
                      </a:r>
                      <a:endParaRPr sz="1800" b="0" dirty="0">
                        <a:latin typeface="+mn-ea"/>
                        <a:ea typeface="+mn-ea"/>
                        <a:cs typeface="メイリオ"/>
                      </a:endParaRPr>
                    </a:p>
                  </a:txBody>
                  <a:tcPr marL="0" marR="0" marT="63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800" b="0" dirty="0" smtClean="0">
                          <a:latin typeface="+mn-ea"/>
                          <a:ea typeface="+mn-ea"/>
                          <a:cs typeface="メイリオ"/>
                        </a:rPr>
                        <a:t>0.3</a:t>
                      </a:r>
                      <a:endParaRPr sz="1800" b="0" dirty="0">
                        <a:latin typeface="+mn-ea"/>
                        <a:ea typeface="+mn-ea"/>
                        <a:cs typeface="メイリオ"/>
                      </a:endParaRPr>
                    </a:p>
                  </a:txBody>
                  <a:tcPr marL="0" marR="0" marT="63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394188"/>
                  </a:ext>
                </a:extLst>
              </a:tr>
              <a:tr h="358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800" b="0" dirty="0" smtClean="0">
                          <a:latin typeface="+mn-ea"/>
                          <a:ea typeface="+mn-ea"/>
                          <a:cs typeface="メイリオ"/>
                        </a:rPr>
                        <a:t>DOF</a:t>
                      </a:r>
                      <a:endParaRPr sz="1800" b="0" dirty="0">
                        <a:latin typeface="+mn-ea"/>
                        <a:ea typeface="+mn-ea"/>
                        <a:cs typeface="メイリオ"/>
                      </a:endParaRPr>
                    </a:p>
                  </a:txBody>
                  <a:tcPr marL="0" marR="0" marT="635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800" b="0" dirty="0" smtClean="0">
                          <a:latin typeface="+mn-ea"/>
                          <a:ea typeface="+mn-ea"/>
                          <a:cs typeface="メイリオ"/>
                        </a:rPr>
                        <a:t>300</a:t>
                      </a:r>
                      <a:endParaRPr sz="1800" b="0" dirty="0">
                        <a:latin typeface="+mn-ea"/>
                        <a:ea typeface="+mn-ea"/>
                        <a:cs typeface="メイリオ"/>
                      </a:endParaRPr>
                    </a:p>
                  </a:txBody>
                  <a:tcPr marL="0" marR="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535417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6" y="901355"/>
            <a:ext cx="4580376" cy="55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290" y="3691355"/>
            <a:ext cx="3970649" cy="255221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5" t="45443" r="9310" b="12376"/>
          <a:stretch/>
        </p:blipFill>
        <p:spPr>
          <a:xfrm>
            <a:off x="2842325" y="4106590"/>
            <a:ext cx="209296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4839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解析モデル① 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~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貫通き裂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~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>
                <a:latin typeface="+mn-ea"/>
              </a:rPr>
              <a:t>7</a:t>
            </a:fld>
            <a:endParaRPr kumimoji="1" lang="ja-JP" altLang="en-US">
              <a:latin typeface="+mn-ea"/>
            </a:endParaRPr>
          </a:p>
        </p:txBody>
      </p:sp>
      <p:grpSp>
        <p:nvGrpSpPr>
          <p:cNvPr id="22" name="グループ化 21"/>
          <p:cNvGrpSpPr>
            <a:grpSpLocks noChangeAspect="1"/>
          </p:cNvGrpSpPr>
          <p:nvPr/>
        </p:nvGrpSpPr>
        <p:grpSpPr>
          <a:xfrm>
            <a:off x="151340" y="870887"/>
            <a:ext cx="1886666" cy="5760000"/>
            <a:chOff x="-64734" y="778913"/>
            <a:chExt cx="2025777" cy="6184705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656705" y="778913"/>
              <a:ext cx="1304338" cy="5760000"/>
              <a:chOff x="656705" y="778913"/>
              <a:chExt cx="1304338" cy="5760000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91" t="-235" r="44182"/>
              <a:stretch/>
            </p:blipFill>
            <p:spPr>
              <a:xfrm>
                <a:off x="656705" y="778913"/>
                <a:ext cx="1304338" cy="5760000"/>
              </a:xfrm>
              <a:prstGeom prst="rect">
                <a:avLst/>
              </a:prstGeom>
            </p:spPr>
          </p:pic>
          <p:cxnSp>
            <p:nvCxnSpPr>
              <p:cNvPr id="4" name="直線コネクタ 3"/>
              <p:cNvCxnSpPr/>
              <p:nvPr/>
            </p:nvCxnSpPr>
            <p:spPr>
              <a:xfrm>
                <a:off x="748145" y="6483922"/>
                <a:ext cx="560729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正方形/長方形 6"/>
              <p:cNvSpPr/>
              <p:nvPr/>
            </p:nvSpPr>
            <p:spPr>
              <a:xfrm>
                <a:off x="1205344" y="6364664"/>
                <a:ext cx="216000" cy="108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/>
          </p:nvGrpSpPr>
          <p:grpSpPr>
            <a:xfrm>
              <a:off x="-64734" y="848151"/>
              <a:ext cx="580123" cy="5624513"/>
              <a:chOff x="-64734" y="848151"/>
              <a:chExt cx="580123" cy="5624513"/>
            </a:xfrm>
          </p:grpSpPr>
          <p:cxnSp>
            <p:nvCxnSpPr>
              <p:cNvPr id="10" name="直線矢印コネクタ 9"/>
              <p:cNvCxnSpPr/>
              <p:nvPr/>
            </p:nvCxnSpPr>
            <p:spPr>
              <a:xfrm flipH="1">
                <a:off x="515389" y="848151"/>
                <a:ext cx="0" cy="56245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-64734" y="3356055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n-ea"/>
                  </a:rPr>
                  <a:t>250</a:t>
                </a:r>
                <a:endParaRPr kumimoji="1" lang="ja-JP" altLang="en-US" sz="1600" dirty="0">
                  <a:latin typeface="+mn-ea"/>
                </a:endParaRPr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731519" y="6625064"/>
              <a:ext cx="1147157" cy="338554"/>
              <a:chOff x="731519" y="6625064"/>
              <a:chExt cx="1147157" cy="338554"/>
            </a:xfrm>
          </p:grpSpPr>
          <p:cxnSp>
            <p:nvCxnSpPr>
              <p:cNvPr id="11" name="直線矢印コネクタ 10"/>
              <p:cNvCxnSpPr/>
              <p:nvPr/>
            </p:nvCxnSpPr>
            <p:spPr>
              <a:xfrm flipH="1" flipV="1">
                <a:off x="731519" y="6625064"/>
                <a:ext cx="1147157" cy="1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/>
              <p:cNvSpPr txBox="1"/>
              <p:nvPr/>
            </p:nvSpPr>
            <p:spPr>
              <a:xfrm>
                <a:off x="1023596" y="6625064"/>
                <a:ext cx="4122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n-ea"/>
                  </a:rPr>
                  <a:t>50</a:t>
                </a:r>
                <a:endParaRPr kumimoji="1" lang="ja-JP" altLang="en-US" sz="1600" dirty="0">
                  <a:latin typeface="+mn-ea"/>
                </a:endParaRPr>
              </a:p>
            </p:txBody>
          </p:sp>
        </p:grpSp>
      </p:grpSp>
      <p:grpSp>
        <p:nvGrpSpPr>
          <p:cNvPr id="24" name="グループ化 23"/>
          <p:cNvGrpSpPr/>
          <p:nvPr/>
        </p:nvGrpSpPr>
        <p:grpSpPr>
          <a:xfrm>
            <a:off x="6937633" y="1613091"/>
            <a:ext cx="2092965" cy="1449332"/>
            <a:chOff x="2252749" y="1369022"/>
            <a:chExt cx="2092965" cy="1449332"/>
          </a:xfrm>
        </p:grpSpPr>
        <p:pic>
          <p:nvPicPr>
            <p:cNvPr id="25" name="図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5" t="45443" r="9310" b="12376"/>
            <a:stretch/>
          </p:blipFill>
          <p:spPr>
            <a:xfrm>
              <a:off x="2252749" y="1369022"/>
              <a:ext cx="2092965" cy="1080000"/>
            </a:xfrm>
            <a:prstGeom prst="rect">
              <a:avLst/>
            </a:prstGeom>
          </p:spPr>
        </p:pic>
        <p:sp>
          <p:nvSpPr>
            <p:cNvPr id="26" name="テキスト ボックス 25"/>
            <p:cNvSpPr txBox="1"/>
            <p:nvPr/>
          </p:nvSpPr>
          <p:spPr>
            <a:xfrm>
              <a:off x="2679510" y="2449022"/>
              <a:ext cx="1239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0070C0"/>
                  </a:solidFill>
                  <a:latin typeface="+mn-ea"/>
                </a:rPr>
                <a:t>1 ele</a:t>
              </a:r>
              <a:r>
                <a:rPr lang="en-US" altLang="ja-JP" dirty="0" smtClean="0">
                  <a:solidFill>
                    <a:srgbClr val="0070C0"/>
                  </a:solidFill>
                  <a:latin typeface="+mn-ea"/>
                </a:rPr>
                <a:t>ment</a:t>
              </a:r>
              <a:endParaRPr kumimoji="1" lang="ja-JP" altLang="en-US" dirty="0">
                <a:solidFill>
                  <a:srgbClr val="0070C0"/>
                </a:solidFill>
                <a:latin typeface="+mn-ea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4661319" y="1620627"/>
            <a:ext cx="2099004" cy="1449332"/>
            <a:chOff x="4563818" y="1369022"/>
            <a:chExt cx="2099004" cy="1449332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" t="9897" r="8909" b="46322"/>
            <a:stretch/>
          </p:blipFill>
          <p:spPr>
            <a:xfrm>
              <a:off x="4563818" y="1369022"/>
              <a:ext cx="2099004" cy="1080000"/>
            </a:xfrm>
            <a:prstGeom prst="rect">
              <a:avLst/>
            </a:prstGeom>
          </p:spPr>
        </p:pic>
        <p:sp>
          <p:nvSpPr>
            <p:cNvPr id="29" name="テキスト ボックス 28"/>
            <p:cNvSpPr txBox="1"/>
            <p:nvPr/>
          </p:nvSpPr>
          <p:spPr>
            <a:xfrm>
              <a:off x="4932914" y="2449022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00B050"/>
                  </a:solidFill>
                  <a:latin typeface="+mn-ea"/>
                </a:rPr>
                <a:t>2</a:t>
              </a:r>
              <a:r>
                <a:rPr kumimoji="1" lang="en-US" altLang="ja-JP" dirty="0" smtClean="0">
                  <a:solidFill>
                    <a:srgbClr val="00B050"/>
                  </a:solidFill>
                  <a:latin typeface="+mn-ea"/>
                </a:rPr>
                <a:t> ele</a:t>
              </a:r>
              <a:r>
                <a:rPr lang="en-US" altLang="ja-JP" dirty="0" smtClean="0">
                  <a:solidFill>
                    <a:srgbClr val="00B050"/>
                  </a:solidFill>
                  <a:latin typeface="+mn-ea"/>
                </a:rPr>
                <a:t>ments</a:t>
              </a:r>
              <a:endParaRPr kumimoji="1" lang="ja-JP" altLang="en-US" dirty="0"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279966" y="1620627"/>
            <a:ext cx="2139392" cy="1449332"/>
            <a:chOff x="6880926" y="1369022"/>
            <a:chExt cx="2139392" cy="1449332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9" t="32026" r="4945" b="22982"/>
            <a:stretch/>
          </p:blipFill>
          <p:spPr>
            <a:xfrm>
              <a:off x="6880926" y="1369022"/>
              <a:ext cx="2139392" cy="1080000"/>
            </a:xfrm>
            <a:prstGeom prst="rect">
              <a:avLst/>
            </a:prstGeom>
          </p:spPr>
        </p:pic>
        <p:sp>
          <p:nvSpPr>
            <p:cNvPr id="32" name="テキスト ボックス 31"/>
            <p:cNvSpPr txBox="1"/>
            <p:nvPr/>
          </p:nvSpPr>
          <p:spPr>
            <a:xfrm>
              <a:off x="7272391" y="2449022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  <a:latin typeface="+mn-ea"/>
                </a:rPr>
                <a:t>3</a:t>
              </a:r>
              <a:r>
                <a:rPr kumimoji="1" lang="en-US" altLang="ja-JP" dirty="0" smtClean="0">
                  <a:solidFill>
                    <a:srgbClr val="FF0000"/>
                  </a:solidFill>
                  <a:latin typeface="+mn-ea"/>
                </a:rPr>
                <a:t> ele</a:t>
              </a:r>
              <a:r>
                <a:rPr lang="en-US" altLang="ja-JP" dirty="0" smtClean="0">
                  <a:solidFill>
                    <a:srgbClr val="FF0000"/>
                  </a:solidFill>
                  <a:latin typeface="+mn-ea"/>
                </a:rPr>
                <a:t>ments</a:t>
              </a:r>
              <a:endParaRPr kumimoji="1" lang="ja-JP" altLang="en-US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2324070" y="3360516"/>
            <a:ext cx="2119788" cy="1449332"/>
            <a:chOff x="2456471" y="4497186"/>
            <a:chExt cx="2119788" cy="1449332"/>
          </a:xfrm>
        </p:grpSpPr>
        <p:pic>
          <p:nvPicPr>
            <p:cNvPr id="34" name="図 3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7" t="6273" r="1981" b="44273"/>
            <a:stretch/>
          </p:blipFill>
          <p:spPr>
            <a:xfrm>
              <a:off x="2456471" y="4497186"/>
              <a:ext cx="2115529" cy="1080000"/>
            </a:xfrm>
            <a:prstGeom prst="rect">
              <a:avLst/>
            </a:prstGeom>
          </p:spPr>
        </p:pic>
        <p:sp>
          <p:nvSpPr>
            <p:cNvPr id="35" name="テキスト ボックス 34"/>
            <p:cNvSpPr txBox="1"/>
            <p:nvPr/>
          </p:nvSpPr>
          <p:spPr>
            <a:xfrm>
              <a:off x="2461578" y="5577186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+mn-ea"/>
                </a:rPr>
                <a:t>Degenerate(3 </a:t>
              </a:r>
              <a:r>
                <a:rPr kumimoji="1" lang="en-US" altLang="ja-JP" dirty="0" err="1" smtClean="0">
                  <a:latin typeface="+mn-ea"/>
                </a:rPr>
                <a:t>ele</a:t>
              </a:r>
              <a:r>
                <a:rPr kumimoji="1" lang="en-US" altLang="ja-JP" dirty="0" smtClean="0">
                  <a:latin typeface="+mn-ea"/>
                </a:rPr>
                <a:t>)</a:t>
              </a:r>
              <a:endParaRPr kumimoji="1" lang="ja-JP" altLang="en-US" dirty="0">
                <a:latin typeface="+mn-ea"/>
              </a:endParaRPr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2159475" y="104055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・半径方向の要素分割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83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4839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解析結果 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~</a:t>
            </a:r>
            <a:r>
              <a:rPr lang="ja-JP" altLang="en-US" sz="2000" dirty="0">
                <a:solidFill>
                  <a:schemeClr val="tx1"/>
                </a:solidFill>
              </a:rPr>
              <a:t>半径方向の要素</a:t>
            </a:r>
            <a:r>
              <a:rPr lang="ja-JP" altLang="en-US" sz="2000" dirty="0" smtClean="0">
                <a:solidFill>
                  <a:schemeClr val="tx1"/>
                </a:solidFill>
              </a:rPr>
              <a:t>分割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~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>
                <a:latin typeface="+mn-ea"/>
              </a:rPr>
              <a:t>8</a:t>
            </a:fld>
            <a:endParaRPr kumimoji="1" lang="ja-JP" altLang="en-US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856229"/>
                  </p:ext>
                </p:extLst>
              </p:nvPr>
            </p:nvGraphicFramePr>
            <p:xfrm>
              <a:off x="288000" y="4284011"/>
              <a:ext cx="8568000" cy="18393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000">
                      <a:extLst>
                        <a:ext uri="{9D8B030D-6E8A-4147-A177-3AD203B41FA5}">
                          <a16:colId xmlns:a16="http://schemas.microsoft.com/office/drawing/2014/main" val="3972446741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597694878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576855792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716296310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1470053983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913165718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834140080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COD</a:t>
                          </a:r>
                          <a14:m>
                            <m:oMath xmlns:m="http://schemas.openxmlformats.org/officeDocument/2006/math">
                              <m:r>
                                <a:rPr kumimoji="1" lang="ar-AE" altLang="ja-JP" sz="1800" b="0" i="1" smtClean="0">
                                  <a:solidFill>
                                    <a:schemeClr val="tx1"/>
                                  </a:solidFill>
                                  <a:latin typeface="+mn-ea"/>
                                  <a:ea typeface="+mn-ea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1" lang="ar-AE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+mn-ea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+mn-ea"/>
                                      <a:ea typeface="+mn-ea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+mn-ea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1" lang="en-US" altLang="ja-JP" sz="1800" b="0" i="0" smtClean="0">
                                      <a:solidFill>
                                        <a:schemeClr val="tx1"/>
                                      </a:solidFill>
                                      <a:latin typeface="+mn-ea"/>
                                      <a:ea typeface="+mn-ea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 [mm]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Slope [-]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ja-JP" sz="1800" b="0" i="1" smtClean="0">
                                        <a:solidFill>
                                          <a:schemeClr val="tx1"/>
                                        </a:solidFill>
                                        <a:latin typeface="+mn-ea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ar-AE" sz="1800" b="0" i="1" smtClean="0">
                                        <a:solidFill>
                                          <a:schemeClr val="tx1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ar-AE" altLang="ja-JP" sz="1800" b="0" i="1" smtClean="0">
                                        <a:solidFill>
                                          <a:schemeClr val="tx1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Ⅰ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ar-AE" altLang="ja-JP" sz="1800" b="0" i="0" smtClean="0">
                                    <a:solidFill>
                                      <a:schemeClr val="tx1"/>
                                    </a:solidFill>
                                    <a:latin typeface="+mn-ea"/>
                                    <a:ea typeface="+mn-ea"/>
                                  </a:rPr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sz="1800" b="0" smtClean="0">
                                    <a:solidFill>
                                      <a:schemeClr val="tx1"/>
                                    </a:solidFill>
                                    <a:latin typeface="+mn-ea"/>
                                    <a:ea typeface="+mn-ea"/>
                                  </a:rPr>
                                  <m:t>MPa</m:t>
                                </m:r>
                                <m:r>
                                  <a:rPr kumimoji="1" lang="en-US" altLang="ja-JP" sz="1800" b="0" i="0" smtClean="0">
                                    <a:solidFill>
                                      <a:schemeClr val="tx1"/>
                                    </a:solidFill>
                                    <a:latin typeface="+mn-ea"/>
                                    <a:ea typeface="+mn-ea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kumimoji="1" lang="ar-AE" altLang="ja-JP" sz="1800" b="0" i="1" smtClean="0">
                                        <a:solidFill>
                                          <a:schemeClr val="tx1"/>
                                        </a:solidFill>
                                        <a:latin typeface="+mn-ea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800" b="0" i="0" smtClean="0">
                                        <a:solidFill>
                                          <a:schemeClr val="tx1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mm</m:t>
                                    </m:r>
                                  </m:e>
                                  <m:sup>
                                    <m:r>
                                      <a:rPr kumimoji="1" lang="ar-AE" altLang="ja-JP" sz="1800" b="0" i="0" smtClean="0">
                                        <a:solidFill>
                                          <a:schemeClr val="tx1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1</m:t>
                                    </m:r>
                                    <m:r>
                                      <a:rPr kumimoji="1" lang="ar-AE" altLang="ja-JP" sz="1800" b="0" i="0" smtClean="0">
                                        <a:solidFill>
                                          <a:schemeClr val="tx1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/</m:t>
                                    </m:r>
                                    <m:r>
                                      <a:rPr kumimoji="1" lang="ar-AE" altLang="ja-JP" sz="1800" b="0" i="0" smtClean="0">
                                        <a:solidFill>
                                          <a:schemeClr val="tx1"/>
                                        </a:solidFill>
                                        <a:latin typeface="+mn-ea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ar-AE" altLang="ja-JP" sz="1800" b="0" i="1" smtClean="0">
                                    <a:solidFill>
                                      <a:schemeClr val="tx1"/>
                                    </a:solidFill>
                                    <a:latin typeface="+mn-ea"/>
                                    <a:ea typeface="+mn-ea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ar-AE" altLang="ja-JP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メイリオ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4271339"/>
                      </a:ext>
                    </a:extLst>
                  </a:tr>
                  <a:tr h="357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Degenerate(3ele)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5.1297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1.75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-0.190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62.0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10.35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1.59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6654664"/>
                      </a:ext>
                    </a:extLst>
                  </a:tr>
                  <a:tr h="357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Singular(3ele)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5.1632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1.11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-0.487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2.60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10.47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0.38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9591602"/>
                      </a:ext>
                    </a:extLst>
                  </a:tr>
                  <a:tr h="357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Singular(2ele)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5.1632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-0.485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10.47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0.38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2592955"/>
                      </a:ext>
                    </a:extLst>
                  </a:tr>
                  <a:tr h="357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Singular(1ele)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5.1629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1.12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-0.475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5.00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10.47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0.39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17617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856229"/>
                  </p:ext>
                </p:extLst>
              </p:nvPr>
            </p:nvGraphicFramePr>
            <p:xfrm>
              <a:off x="288000" y="4284011"/>
              <a:ext cx="8568000" cy="18393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000">
                      <a:extLst>
                        <a:ext uri="{9D8B030D-6E8A-4147-A177-3AD203B41FA5}">
                          <a16:colId xmlns:a16="http://schemas.microsoft.com/office/drawing/2014/main" val="3972446741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597694878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576855792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716296310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1470053983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913165718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834140080"/>
                        </a:ext>
                      </a:extLst>
                    </a:gridCol>
                  </a:tblGrid>
                  <a:tr h="376301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4153" t="-6452" r="-201093" b="-41290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Slope [-]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4426" t="-6452" r="-820" b="-41290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42713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Degenerate(3ele)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5.1297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1.75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-0.190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62.0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10.35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1.59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66546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Singular(3ele)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5.1632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1.11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-0.487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2.60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10.47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0.38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9591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Singular(2ele)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5.1632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-0.485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3.00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10.47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0.38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25929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Singular(1ele)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5.1629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1.12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-0.475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5.00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10.47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0.39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176173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555436"/>
              </p:ext>
            </p:extLst>
          </p:nvPr>
        </p:nvGraphicFramePr>
        <p:xfrm>
          <a:off x="31750" y="881392"/>
          <a:ext cx="4540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285591"/>
              </p:ext>
            </p:extLst>
          </p:nvPr>
        </p:nvGraphicFramePr>
        <p:xfrm>
          <a:off x="4572000" y="881392"/>
          <a:ext cx="4528692" cy="2711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61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4839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解析モデル② 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~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貫通き裂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~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72E5-4BEA-4629-8185-7F5E478B5407}" type="slidenum">
              <a:rPr kumimoji="1" lang="ja-JP" altLang="en-US" smtClean="0">
                <a:latin typeface="+mn-ea"/>
              </a:rPr>
              <a:t>9</a:t>
            </a:fld>
            <a:endParaRPr kumimoji="1" lang="ja-JP" altLang="en-US">
              <a:latin typeface="+mn-ea"/>
            </a:endParaRPr>
          </a:p>
        </p:txBody>
      </p:sp>
      <p:grpSp>
        <p:nvGrpSpPr>
          <p:cNvPr id="22" name="グループ化 21"/>
          <p:cNvGrpSpPr>
            <a:grpSpLocks noChangeAspect="1"/>
          </p:cNvGrpSpPr>
          <p:nvPr/>
        </p:nvGrpSpPr>
        <p:grpSpPr>
          <a:xfrm>
            <a:off x="-21740" y="961476"/>
            <a:ext cx="1886666" cy="5760000"/>
            <a:chOff x="-64734" y="778913"/>
            <a:chExt cx="2025777" cy="6184705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656705" y="778913"/>
              <a:ext cx="1304338" cy="5760000"/>
              <a:chOff x="656705" y="778913"/>
              <a:chExt cx="1304338" cy="5760000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91" t="-235" r="44182"/>
              <a:stretch/>
            </p:blipFill>
            <p:spPr>
              <a:xfrm>
                <a:off x="656705" y="778913"/>
                <a:ext cx="1304338" cy="5760000"/>
              </a:xfrm>
              <a:prstGeom prst="rect">
                <a:avLst/>
              </a:prstGeom>
            </p:spPr>
          </p:pic>
          <p:cxnSp>
            <p:nvCxnSpPr>
              <p:cNvPr id="4" name="直線コネクタ 3"/>
              <p:cNvCxnSpPr/>
              <p:nvPr/>
            </p:nvCxnSpPr>
            <p:spPr>
              <a:xfrm>
                <a:off x="748145" y="6483922"/>
                <a:ext cx="560729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正方形/長方形 6"/>
              <p:cNvSpPr/>
              <p:nvPr/>
            </p:nvSpPr>
            <p:spPr>
              <a:xfrm>
                <a:off x="1205344" y="6364664"/>
                <a:ext cx="216000" cy="108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/>
          </p:nvGrpSpPr>
          <p:grpSpPr>
            <a:xfrm>
              <a:off x="-64734" y="848151"/>
              <a:ext cx="580123" cy="5624513"/>
              <a:chOff x="-64734" y="848151"/>
              <a:chExt cx="580123" cy="5624513"/>
            </a:xfrm>
          </p:grpSpPr>
          <p:cxnSp>
            <p:nvCxnSpPr>
              <p:cNvPr id="10" name="直線矢印コネクタ 9"/>
              <p:cNvCxnSpPr/>
              <p:nvPr/>
            </p:nvCxnSpPr>
            <p:spPr>
              <a:xfrm flipH="1">
                <a:off x="515389" y="848151"/>
                <a:ext cx="0" cy="56245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テキスト ボックス 13"/>
              <p:cNvSpPr txBox="1"/>
              <p:nvPr/>
            </p:nvSpPr>
            <p:spPr>
              <a:xfrm>
                <a:off x="-64734" y="3356055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n-ea"/>
                  </a:rPr>
                  <a:t>250</a:t>
                </a:r>
                <a:endParaRPr kumimoji="1" lang="ja-JP" altLang="en-US" sz="1600" dirty="0">
                  <a:latin typeface="+mn-ea"/>
                </a:endParaRPr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731519" y="6625064"/>
              <a:ext cx="1147157" cy="338554"/>
              <a:chOff x="731519" y="6625064"/>
              <a:chExt cx="1147157" cy="338554"/>
            </a:xfrm>
          </p:grpSpPr>
          <p:cxnSp>
            <p:nvCxnSpPr>
              <p:cNvPr id="11" name="直線矢印コネクタ 10"/>
              <p:cNvCxnSpPr/>
              <p:nvPr/>
            </p:nvCxnSpPr>
            <p:spPr>
              <a:xfrm flipH="1" flipV="1">
                <a:off x="731519" y="6625064"/>
                <a:ext cx="1147157" cy="1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/>
              <p:cNvSpPr txBox="1"/>
              <p:nvPr/>
            </p:nvSpPr>
            <p:spPr>
              <a:xfrm>
                <a:off x="1023596" y="6625064"/>
                <a:ext cx="4122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n-ea"/>
                  </a:rPr>
                  <a:t>50</a:t>
                </a:r>
                <a:endParaRPr kumimoji="1" lang="ja-JP" altLang="en-US" sz="1600" dirty="0">
                  <a:latin typeface="+mn-ea"/>
                </a:endParaRPr>
              </a:p>
            </p:txBody>
          </p:sp>
        </p:grpSp>
      </p:grpSp>
      <p:grpSp>
        <p:nvGrpSpPr>
          <p:cNvPr id="33" name="グループ化 32"/>
          <p:cNvGrpSpPr/>
          <p:nvPr/>
        </p:nvGrpSpPr>
        <p:grpSpPr>
          <a:xfrm>
            <a:off x="2057610" y="3413881"/>
            <a:ext cx="2119788" cy="1449332"/>
            <a:chOff x="2456471" y="4497186"/>
            <a:chExt cx="2119788" cy="1449332"/>
          </a:xfrm>
        </p:grpSpPr>
        <p:pic>
          <p:nvPicPr>
            <p:cNvPr id="34" name="図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7" t="6273" r="1981" b="44273"/>
            <a:stretch/>
          </p:blipFill>
          <p:spPr>
            <a:xfrm>
              <a:off x="2456471" y="4497186"/>
              <a:ext cx="2115529" cy="1080000"/>
            </a:xfrm>
            <a:prstGeom prst="rect">
              <a:avLst/>
            </a:prstGeom>
          </p:spPr>
        </p:pic>
        <p:sp>
          <p:nvSpPr>
            <p:cNvPr id="35" name="テキスト ボックス 34"/>
            <p:cNvSpPr txBox="1"/>
            <p:nvPr/>
          </p:nvSpPr>
          <p:spPr>
            <a:xfrm>
              <a:off x="2461578" y="5577186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+mn-ea"/>
                </a:rPr>
                <a:t>Degenerate(3 </a:t>
              </a:r>
              <a:r>
                <a:rPr kumimoji="1" lang="en-US" altLang="ja-JP" dirty="0" err="1" smtClean="0">
                  <a:latin typeface="+mn-ea"/>
                </a:rPr>
                <a:t>ele</a:t>
              </a:r>
              <a:r>
                <a:rPr kumimoji="1" lang="en-US" altLang="ja-JP" dirty="0" smtClean="0">
                  <a:latin typeface="+mn-ea"/>
                </a:rPr>
                <a:t>)</a:t>
              </a:r>
              <a:endParaRPr kumimoji="1" lang="ja-JP" altLang="en-US" dirty="0">
                <a:latin typeface="+mn-ea"/>
              </a:endParaRPr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1996536" y="97333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・半径方向の特異要素数</a:t>
            </a:r>
            <a:endParaRPr kumimoji="1" lang="ja-JP" altLang="en-US" sz="2000" dirty="0"/>
          </a:p>
        </p:txBody>
      </p:sp>
      <p:grpSp>
        <p:nvGrpSpPr>
          <p:cNvPr id="36" name="グループ化 35"/>
          <p:cNvGrpSpPr/>
          <p:nvPr/>
        </p:nvGrpSpPr>
        <p:grpSpPr>
          <a:xfrm>
            <a:off x="4129551" y="1620535"/>
            <a:ext cx="2550698" cy="1373007"/>
            <a:chOff x="4540171" y="4619318"/>
            <a:chExt cx="2550698" cy="1373007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9" t="5516" r="2397" b="46047"/>
            <a:stretch/>
          </p:blipFill>
          <p:spPr>
            <a:xfrm>
              <a:off x="4750115" y="4619318"/>
              <a:ext cx="2130811" cy="1080000"/>
            </a:xfrm>
            <a:prstGeom prst="rect">
              <a:avLst/>
            </a:prstGeom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4540171" y="5684548"/>
              <a:ext cx="2550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solidFill>
                    <a:srgbClr val="00B050"/>
                  </a:solidFill>
                  <a:latin typeface="+mn-ea"/>
                </a:rPr>
                <a:t>Singular in the two elements</a:t>
              </a:r>
              <a:endParaRPr kumimoji="1" lang="ja-JP" altLang="en-US" sz="1400" dirty="0"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1961733" y="1620535"/>
            <a:ext cx="2139392" cy="1387777"/>
            <a:chOff x="6880926" y="1369022"/>
            <a:chExt cx="2139392" cy="1387777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9" t="32026" r="4945" b="22982"/>
            <a:stretch/>
          </p:blipFill>
          <p:spPr>
            <a:xfrm>
              <a:off x="6880926" y="1369022"/>
              <a:ext cx="2139392" cy="1080000"/>
            </a:xfrm>
            <a:prstGeom prst="rect">
              <a:avLst/>
            </a:prstGeom>
          </p:spPr>
        </p:pic>
        <p:sp>
          <p:nvSpPr>
            <p:cNvPr id="41" name="テキスト ボックス 40"/>
            <p:cNvSpPr txBox="1"/>
            <p:nvPr/>
          </p:nvSpPr>
          <p:spPr>
            <a:xfrm>
              <a:off x="6892246" y="2449022"/>
              <a:ext cx="21130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solidFill>
                    <a:srgbClr val="FF0000"/>
                  </a:solidFill>
                  <a:latin typeface="+mn-ea"/>
                </a:rPr>
                <a:t>Singular in entire patch</a:t>
              </a:r>
              <a:endParaRPr kumimoji="1" lang="ja-JP" altLang="en-US" sz="1400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6708675" y="1636025"/>
            <a:ext cx="2576346" cy="1372287"/>
            <a:chOff x="6829029" y="4614012"/>
            <a:chExt cx="2576346" cy="1372287"/>
          </a:xfrm>
        </p:grpSpPr>
        <p:pic>
          <p:nvPicPr>
            <p:cNvPr id="44" name="図 4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5" t="4110" r="1855" b="47309"/>
            <a:stretch/>
          </p:blipFill>
          <p:spPr>
            <a:xfrm>
              <a:off x="6986865" y="4614012"/>
              <a:ext cx="2134132" cy="1080000"/>
            </a:xfrm>
            <a:prstGeom prst="rect">
              <a:avLst/>
            </a:prstGeom>
          </p:spPr>
        </p:pic>
        <p:sp>
          <p:nvSpPr>
            <p:cNvPr id="45" name="テキスト ボックス 44"/>
            <p:cNvSpPr txBox="1"/>
            <p:nvPr/>
          </p:nvSpPr>
          <p:spPr>
            <a:xfrm>
              <a:off x="6829029" y="5678522"/>
              <a:ext cx="2576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solidFill>
                    <a:srgbClr val="0070C0"/>
                  </a:solidFill>
                  <a:latin typeface="+mn-ea"/>
                </a:rPr>
                <a:t>Singular in the first element</a:t>
              </a:r>
              <a:endParaRPr kumimoji="1" lang="ja-JP" altLang="en-US" sz="1400" dirty="0">
                <a:solidFill>
                  <a:srgbClr val="0070C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0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2177</TotalTime>
  <Words>606</Words>
  <Application>Microsoft Office PowerPoint</Application>
  <PresentationFormat>画面に合わせる (4:3)</PresentationFormat>
  <Paragraphs>281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nakahara</dc:creator>
  <cp:lastModifiedBy>nakahara</cp:lastModifiedBy>
  <cp:revision>173</cp:revision>
  <cp:lastPrinted>2020-12-17T07:44:33Z</cp:lastPrinted>
  <dcterms:created xsi:type="dcterms:W3CDTF">2020-09-02T04:09:02Z</dcterms:created>
  <dcterms:modified xsi:type="dcterms:W3CDTF">2021-02-22T03:58:21Z</dcterms:modified>
</cp:coreProperties>
</file>