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4" r:id="rId2"/>
    <p:sldId id="275" r:id="rId3"/>
    <p:sldId id="277" r:id="rId4"/>
  </p:sldIdLst>
  <p:sldSz cx="9144000" cy="6858000" type="screen4x3"/>
  <p:notesSz cx="10020300" cy="6888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hara" initials="n" lastIdx="5" clrIdx="0">
    <p:extLst>
      <p:ext uri="{19B8F6BF-5375-455C-9EA6-DF929625EA0E}">
        <p15:presenceInfo xmlns:p15="http://schemas.microsoft.com/office/powerpoint/2012/main" userId="nakahara" providerId="None"/>
      </p:ext>
    </p:extLst>
  </p:cmAuthor>
  <p:cmAuthor id="2" name="中原　大智" initials="中原　大智" lastIdx="2" clrIdx="1">
    <p:extLst>
      <p:ext uri="{19B8F6BF-5375-455C-9EA6-DF929625EA0E}">
        <p15:presenceInfo xmlns:p15="http://schemas.microsoft.com/office/powerpoint/2012/main" userId="S::7520556@ed.tus.ac.jp::08e65e0a-041e-48f9-9060-8dfdecfc95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5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618" y="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75851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48CBCC2-B33C-46E5-91F6-DBCC8FB48B75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72FE922-0494-48FC-BA3C-FA2D42FB2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05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75851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EFFB1DC-D4BB-48F1-BCDD-7C78C74EBFDE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1975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02030" y="3314928"/>
            <a:ext cx="8016240" cy="271221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7036C48-13E9-41A4-9B87-19ADC31909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03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36C48-13E9-41A4-9B87-19ADC31909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78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36C48-13E9-41A4-9B87-19ADC31909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78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36C48-13E9-41A4-9B87-19ADC31909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1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75EA-B453-441F-884D-69938AB51B51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25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149-69CD-48EE-B074-FF967013854C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8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514E-1CAB-46BC-87E8-1D514FEB8920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CE6-EDC6-4249-BBA4-A3AE93575B1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08F5-F9D5-4C0C-8F44-CBDF93524520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6DA7-BA1C-40B2-8BBD-F179FA29D70D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7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F488-FB9F-4CE0-8F4C-B7FFF54D00D3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6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2BE5-6539-4147-AE0B-C0F7AE48FA7D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36D-83D4-4415-89A7-DDD904F1CA73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BC33-890F-4A61-95EA-9A07D55DD9B6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E47D-0E1A-4E14-98CB-A67B2A0DDB84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1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9F4C-4ECD-45F0-B428-C2EA571AFADE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73EB-9C46-487D-81BF-FE65F7D78B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5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836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05/31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input of IGA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5185899" y="933090"/>
            <a:ext cx="3348471" cy="3353005"/>
            <a:chOff x="5185899" y="933090"/>
            <a:chExt cx="3348471" cy="3353005"/>
          </a:xfrm>
        </p:grpSpPr>
        <p:sp>
          <p:nvSpPr>
            <p:cNvPr id="67" name="正方形/長方形 66"/>
            <p:cNvSpPr/>
            <p:nvPr/>
          </p:nvSpPr>
          <p:spPr>
            <a:xfrm>
              <a:off x="5419899" y="2600987"/>
              <a:ext cx="2880000" cy="1440000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5419899" y="1169318"/>
              <a:ext cx="2880000" cy="14400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185899" y="933090"/>
              <a:ext cx="3348471" cy="3353005"/>
              <a:chOff x="372830" y="866588"/>
              <a:chExt cx="3348471" cy="3353005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606830" y="1105593"/>
                <a:ext cx="2880471" cy="2880000"/>
                <a:chOff x="606830" y="1105593"/>
                <a:chExt cx="2880471" cy="2880000"/>
              </a:xfrm>
            </p:grpSpPr>
            <p:sp>
              <p:nvSpPr>
                <p:cNvPr id="3" name="正方形/長方形 2"/>
                <p:cNvSpPr>
                  <a:spLocks noChangeAspect="1"/>
                </p:cNvSpPr>
                <p:nvPr/>
              </p:nvSpPr>
              <p:spPr>
                <a:xfrm>
                  <a:off x="606830" y="1105593"/>
                  <a:ext cx="2880471" cy="2880000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2022126" y="1105593"/>
                  <a:ext cx="0" cy="2880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/>
                <p:cNvCxnSpPr/>
                <p:nvPr/>
              </p:nvCxnSpPr>
              <p:spPr>
                <a:xfrm>
                  <a:off x="606830" y="2548364"/>
                  <a:ext cx="2880000" cy="0"/>
                </a:xfrm>
                <a:prstGeom prst="line">
                  <a:avLst/>
                </a:prstGeom>
                <a:ln w="2222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楕円 44"/>
              <p:cNvSpPr/>
              <p:nvPr/>
            </p:nvSpPr>
            <p:spPr>
              <a:xfrm>
                <a:off x="372830" y="159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smtClean="0">
                    <a:solidFill>
                      <a:schemeClr val="tx1"/>
                    </a:solidFill>
                  </a:rPr>
                  <a:t>12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楕円 45"/>
              <p:cNvSpPr/>
              <p:nvPr/>
            </p:nvSpPr>
            <p:spPr>
              <a:xfrm>
                <a:off x="372830" y="375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楕円 46"/>
              <p:cNvSpPr/>
              <p:nvPr/>
            </p:nvSpPr>
            <p:spPr>
              <a:xfrm>
                <a:off x="3253301" y="375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3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楕円 47"/>
              <p:cNvSpPr/>
              <p:nvPr/>
            </p:nvSpPr>
            <p:spPr>
              <a:xfrm>
                <a:off x="1172541" y="231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9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楕円 48"/>
              <p:cNvSpPr/>
              <p:nvPr/>
            </p:nvSpPr>
            <p:spPr>
              <a:xfrm>
                <a:off x="372830" y="231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8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楕円 49"/>
              <p:cNvSpPr/>
              <p:nvPr/>
            </p:nvSpPr>
            <p:spPr>
              <a:xfrm>
                <a:off x="2403430" y="375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2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楕円 50"/>
              <p:cNvSpPr/>
              <p:nvPr/>
            </p:nvSpPr>
            <p:spPr>
              <a:xfrm>
                <a:off x="1172255" y="375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楕円 51"/>
              <p:cNvSpPr/>
              <p:nvPr/>
            </p:nvSpPr>
            <p:spPr>
              <a:xfrm>
                <a:off x="2403430" y="3030207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6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楕円 52"/>
              <p:cNvSpPr/>
              <p:nvPr/>
            </p:nvSpPr>
            <p:spPr>
              <a:xfrm>
                <a:off x="372830" y="303159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楕円 53"/>
              <p:cNvSpPr/>
              <p:nvPr/>
            </p:nvSpPr>
            <p:spPr>
              <a:xfrm>
                <a:off x="372830" y="888208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16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楕円 54"/>
              <p:cNvSpPr/>
              <p:nvPr/>
            </p:nvSpPr>
            <p:spPr>
              <a:xfrm>
                <a:off x="3252830" y="2306039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11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2403430" y="2306039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10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3252830" y="3030207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7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1172255" y="3030207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5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1172255" y="895139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17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楕円 59"/>
              <p:cNvSpPr/>
              <p:nvPr/>
            </p:nvSpPr>
            <p:spPr>
              <a:xfrm>
                <a:off x="3248772" y="159722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15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楕円 60"/>
              <p:cNvSpPr/>
              <p:nvPr/>
            </p:nvSpPr>
            <p:spPr>
              <a:xfrm>
                <a:off x="2397765" y="1598522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14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楕円 61"/>
              <p:cNvSpPr/>
              <p:nvPr/>
            </p:nvSpPr>
            <p:spPr>
              <a:xfrm>
                <a:off x="1172255" y="1593007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13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楕円 62"/>
              <p:cNvSpPr/>
              <p:nvPr/>
            </p:nvSpPr>
            <p:spPr>
              <a:xfrm>
                <a:off x="2397765" y="87204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18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楕円 63"/>
              <p:cNvSpPr/>
              <p:nvPr/>
            </p:nvSpPr>
            <p:spPr>
              <a:xfrm>
                <a:off x="3248772" y="866588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>
                    <a:solidFill>
                      <a:schemeClr val="tx1"/>
                    </a:solidFill>
                  </a:rPr>
                  <a:t>19</a:t>
                </a:r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グループ化 74"/>
          <p:cNvGrpSpPr/>
          <p:nvPr/>
        </p:nvGrpSpPr>
        <p:grpSpPr>
          <a:xfrm>
            <a:off x="5420171" y="4359820"/>
            <a:ext cx="1790663" cy="1220400"/>
            <a:chOff x="6784749" y="4966495"/>
            <a:chExt cx="1790663" cy="1220400"/>
          </a:xfrm>
        </p:grpSpPr>
        <p:sp>
          <p:nvSpPr>
            <p:cNvPr id="68" name="正方形/長方形 67"/>
            <p:cNvSpPr>
              <a:spLocks noChangeAspect="1"/>
            </p:cNvSpPr>
            <p:nvPr/>
          </p:nvSpPr>
          <p:spPr>
            <a:xfrm>
              <a:off x="6784749" y="5646895"/>
              <a:ext cx="540000" cy="540000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>
              <a:spLocks noChangeAspect="1"/>
            </p:cNvSpPr>
            <p:nvPr/>
          </p:nvSpPr>
          <p:spPr>
            <a:xfrm>
              <a:off x="6784749" y="4966495"/>
              <a:ext cx="540000" cy="54000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7324749" y="5738468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パッチ：</a:t>
              </a:r>
              <a:r>
                <a: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endParaRPr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7324749" y="5056218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パッチ：</a:t>
              </a:r>
              <a:r>
                <a: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lang="ja-JP" altLang="en-US" dirty="0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5517809" y="5797048"/>
            <a:ext cx="2774138" cy="845610"/>
            <a:chOff x="5517809" y="5797048"/>
            <a:chExt cx="2774138" cy="845610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5517809" y="6458117"/>
              <a:ext cx="540000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5517809" y="5987934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正方形/長方形 77"/>
                <p:cNvSpPr/>
                <p:nvPr/>
              </p:nvSpPr>
              <p:spPr>
                <a:xfrm>
                  <a:off x="6057809" y="6273326"/>
                  <a:ext cx="22341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パッチ境界</a:t>
                  </a:r>
                  <a:r>
                    <a:rPr lang="en-US" altLang="ja-JP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連続</a:t>
                  </a:r>
                  <a:r>
                    <a:rPr lang="en-US" altLang="ja-JP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  <a:endParaRPr lang="ja-JP" altLang="en-US" dirty="0"/>
                </a:p>
              </p:txBody>
            </p:sp>
          </mc:Choice>
          <mc:Fallback>
            <p:sp>
              <p:nvSpPr>
                <p:cNvPr id="78" name="正方形/長方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09" y="6273326"/>
                  <a:ext cx="22341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459" t="-4918" r="-2186" b="-278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6057809" y="5797048"/>
                  <a:ext cx="20745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要素境界</a:t>
                  </a:r>
                  <a:r>
                    <a:rPr lang="en-US" altLang="ja-JP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連続</a:t>
                  </a:r>
                  <a:r>
                    <a:rPr lang="en-US" altLang="ja-JP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  <a:endParaRPr lang="ja-JP" altLang="en-US" dirty="0"/>
                </a:p>
              </p:txBody>
            </p:sp>
          </mc:Choice>
          <mc:Fallback>
            <p:sp>
              <p:nvSpPr>
                <p:cNvPr id="79" name="正方形/長方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09" y="5797048"/>
                  <a:ext cx="207454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47" t="-6557" b="-278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グループ化 110"/>
          <p:cNvGrpSpPr/>
          <p:nvPr/>
        </p:nvGrpSpPr>
        <p:grpSpPr>
          <a:xfrm>
            <a:off x="428025" y="1069409"/>
            <a:ext cx="3988926" cy="3404204"/>
            <a:chOff x="428025" y="1069409"/>
            <a:chExt cx="3988926" cy="3404204"/>
          </a:xfrm>
        </p:grpSpPr>
        <p:sp>
          <p:nvSpPr>
            <p:cNvPr id="81" name="正方形/長方形 80"/>
            <p:cNvSpPr>
              <a:spLocks noChangeAspect="1"/>
            </p:cNvSpPr>
            <p:nvPr/>
          </p:nvSpPr>
          <p:spPr>
            <a:xfrm>
              <a:off x="816480" y="1198521"/>
              <a:ext cx="2880471" cy="288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>
              <a:off x="3688638" y="3096709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3696951" y="2133024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>
              <a:off x="3688638" y="407852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/>
            <p:nvPr/>
          </p:nvCxnSpPr>
          <p:spPr>
            <a:xfrm>
              <a:off x="3696951" y="1195409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グループ化 89"/>
            <p:cNvGrpSpPr/>
            <p:nvPr/>
          </p:nvGrpSpPr>
          <p:grpSpPr>
            <a:xfrm>
              <a:off x="2185975" y="4113613"/>
              <a:ext cx="252000" cy="360000"/>
              <a:chOff x="1886989" y="5228705"/>
              <a:chExt cx="252000" cy="360000"/>
            </a:xfrm>
          </p:grpSpPr>
          <p:sp>
            <p:nvSpPr>
              <p:cNvPr id="87" name="二等辺三角形 86"/>
              <p:cNvSpPr/>
              <p:nvPr/>
            </p:nvSpPr>
            <p:spPr>
              <a:xfrm>
                <a:off x="1886989" y="5228705"/>
                <a:ext cx="252000" cy="252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/>
              <p:cNvSpPr/>
              <p:nvPr/>
            </p:nvSpPr>
            <p:spPr>
              <a:xfrm>
                <a:off x="1886989" y="548070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楕円 88"/>
              <p:cNvSpPr/>
              <p:nvPr/>
            </p:nvSpPr>
            <p:spPr>
              <a:xfrm>
                <a:off x="2030020" y="54805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 rot="5400000">
              <a:off x="482025" y="2534541"/>
              <a:ext cx="252000" cy="360000"/>
              <a:chOff x="1886989" y="5228705"/>
              <a:chExt cx="252000" cy="360000"/>
            </a:xfrm>
          </p:grpSpPr>
          <p:sp>
            <p:nvSpPr>
              <p:cNvPr id="92" name="二等辺三角形 91"/>
              <p:cNvSpPr/>
              <p:nvPr/>
            </p:nvSpPr>
            <p:spPr>
              <a:xfrm>
                <a:off x="1886989" y="5228705"/>
                <a:ext cx="252000" cy="252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楕円 92"/>
              <p:cNvSpPr/>
              <p:nvPr/>
            </p:nvSpPr>
            <p:spPr>
              <a:xfrm>
                <a:off x="1886989" y="548070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楕円 93"/>
              <p:cNvSpPr/>
              <p:nvPr/>
            </p:nvSpPr>
            <p:spPr>
              <a:xfrm>
                <a:off x="2030020" y="54805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690480" y="4102204"/>
              <a:ext cx="252000" cy="360000"/>
              <a:chOff x="1886989" y="5228705"/>
              <a:chExt cx="252000" cy="360000"/>
            </a:xfrm>
          </p:grpSpPr>
          <p:sp>
            <p:nvSpPr>
              <p:cNvPr id="96" name="二等辺三角形 95"/>
              <p:cNvSpPr/>
              <p:nvPr/>
            </p:nvSpPr>
            <p:spPr>
              <a:xfrm>
                <a:off x="1886989" y="5228705"/>
                <a:ext cx="252000" cy="252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/>
              <p:cNvSpPr/>
              <p:nvPr/>
            </p:nvSpPr>
            <p:spPr>
              <a:xfrm>
                <a:off x="1886989" y="548070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楕円 97"/>
              <p:cNvSpPr/>
              <p:nvPr/>
            </p:nvSpPr>
            <p:spPr>
              <a:xfrm>
                <a:off x="2030020" y="54805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グループ化 98"/>
            <p:cNvGrpSpPr/>
            <p:nvPr/>
          </p:nvGrpSpPr>
          <p:grpSpPr>
            <a:xfrm>
              <a:off x="3562638" y="4113613"/>
              <a:ext cx="252000" cy="360000"/>
              <a:chOff x="1886989" y="5228705"/>
              <a:chExt cx="252000" cy="360000"/>
            </a:xfrm>
          </p:grpSpPr>
          <p:sp>
            <p:nvSpPr>
              <p:cNvPr id="100" name="二等辺三角形 99"/>
              <p:cNvSpPr/>
              <p:nvPr/>
            </p:nvSpPr>
            <p:spPr>
              <a:xfrm>
                <a:off x="1886989" y="5228705"/>
                <a:ext cx="252000" cy="252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楕円 100"/>
              <p:cNvSpPr/>
              <p:nvPr/>
            </p:nvSpPr>
            <p:spPr>
              <a:xfrm>
                <a:off x="1886989" y="548070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楕円 101"/>
              <p:cNvSpPr/>
              <p:nvPr/>
            </p:nvSpPr>
            <p:spPr>
              <a:xfrm>
                <a:off x="2030020" y="54805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グループ化 102"/>
            <p:cNvGrpSpPr/>
            <p:nvPr/>
          </p:nvGrpSpPr>
          <p:grpSpPr>
            <a:xfrm rot="5400000">
              <a:off x="494842" y="1015409"/>
              <a:ext cx="252000" cy="360000"/>
              <a:chOff x="1886989" y="5228705"/>
              <a:chExt cx="252000" cy="360000"/>
            </a:xfrm>
          </p:grpSpPr>
          <p:sp>
            <p:nvSpPr>
              <p:cNvPr id="104" name="二等辺三角形 103"/>
              <p:cNvSpPr/>
              <p:nvPr/>
            </p:nvSpPr>
            <p:spPr>
              <a:xfrm>
                <a:off x="1886989" y="5228705"/>
                <a:ext cx="252000" cy="252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/>
              <p:cNvSpPr/>
              <p:nvPr/>
            </p:nvSpPr>
            <p:spPr>
              <a:xfrm>
                <a:off x="1886989" y="548070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楕円 105"/>
              <p:cNvSpPr/>
              <p:nvPr/>
            </p:nvSpPr>
            <p:spPr>
              <a:xfrm>
                <a:off x="2030020" y="54805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 rot="5400000">
              <a:off x="510480" y="3918311"/>
              <a:ext cx="252000" cy="360000"/>
              <a:chOff x="1886989" y="5228705"/>
              <a:chExt cx="252000" cy="360000"/>
            </a:xfrm>
          </p:grpSpPr>
          <p:sp>
            <p:nvSpPr>
              <p:cNvPr id="108" name="二等辺三角形 107"/>
              <p:cNvSpPr/>
              <p:nvPr/>
            </p:nvSpPr>
            <p:spPr>
              <a:xfrm>
                <a:off x="1886989" y="5228705"/>
                <a:ext cx="252000" cy="252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/>
              <p:cNvSpPr/>
              <p:nvPr/>
            </p:nvSpPr>
            <p:spPr>
              <a:xfrm>
                <a:off x="1886989" y="548070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楕円 109"/>
              <p:cNvSpPr/>
              <p:nvPr/>
            </p:nvSpPr>
            <p:spPr>
              <a:xfrm>
                <a:off x="2030020" y="54805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8" name="グループ化 117"/>
          <p:cNvGrpSpPr/>
          <p:nvPr/>
        </p:nvGrpSpPr>
        <p:grpSpPr>
          <a:xfrm>
            <a:off x="96480" y="3883753"/>
            <a:ext cx="1040313" cy="1179376"/>
            <a:chOff x="1569647" y="5772110"/>
            <a:chExt cx="1040313" cy="1179376"/>
          </a:xfrm>
        </p:grpSpPr>
        <p:cxnSp>
          <p:nvCxnSpPr>
            <p:cNvPr id="113" name="直線矢印コネクタ 112"/>
            <p:cNvCxnSpPr/>
            <p:nvPr/>
          </p:nvCxnSpPr>
          <p:spPr>
            <a:xfrm>
              <a:off x="1663006" y="6812987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/>
            <p:nvPr/>
          </p:nvCxnSpPr>
          <p:spPr>
            <a:xfrm rot="10800000">
              <a:off x="1663006" y="6092987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テキスト ボックス 115"/>
                <p:cNvSpPr txBox="1"/>
                <p:nvPr/>
              </p:nvSpPr>
              <p:spPr>
                <a:xfrm>
                  <a:off x="2426640" y="667448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6" name="テキスト ボックス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40" y="6674487"/>
                  <a:ext cx="1833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テキスト ボックス 116"/>
                <p:cNvSpPr txBox="1"/>
                <p:nvPr/>
              </p:nvSpPr>
              <p:spPr>
                <a:xfrm>
                  <a:off x="1569647" y="5772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7" name="テキスト ボックス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647" y="5772110"/>
                  <a:ext cx="18671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グループ化 118"/>
          <p:cNvGrpSpPr/>
          <p:nvPr/>
        </p:nvGrpSpPr>
        <p:grpSpPr>
          <a:xfrm>
            <a:off x="5635620" y="1284170"/>
            <a:ext cx="1029540" cy="1179376"/>
            <a:chOff x="1569647" y="5772110"/>
            <a:chExt cx="1029540" cy="1179376"/>
          </a:xfrm>
        </p:grpSpPr>
        <p:cxnSp>
          <p:nvCxnSpPr>
            <p:cNvPr id="120" name="直線矢印コネクタ 119"/>
            <p:cNvCxnSpPr/>
            <p:nvPr/>
          </p:nvCxnSpPr>
          <p:spPr>
            <a:xfrm>
              <a:off x="1663006" y="6812987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 rot="10800000">
              <a:off x="1663006" y="6092987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テキスト ボックス 121"/>
                <p:cNvSpPr txBox="1"/>
                <p:nvPr/>
              </p:nvSpPr>
              <p:spPr>
                <a:xfrm>
                  <a:off x="2426640" y="6674487"/>
                  <a:ext cx="172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2" name="テキスト ボックス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40" y="6674487"/>
                  <a:ext cx="1725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0000" t="-4444" r="-42857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569647" y="5772110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3" name="テキスト ボックス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647" y="5772110"/>
                  <a:ext cx="1814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3333" r="-2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グループ化 124"/>
          <p:cNvGrpSpPr/>
          <p:nvPr/>
        </p:nvGrpSpPr>
        <p:grpSpPr>
          <a:xfrm>
            <a:off x="5653899" y="2673490"/>
            <a:ext cx="1029540" cy="1179376"/>
            <a:chOff x="1569647" y="5772110"/>
            <a:chExt cx="1029540" cy="1179376"/>
          </a:xfrm>
        </p:grpSpPr>
        <p:cxnSp>
          <p:nvCxnSpPr>
            <p:cNvPr id="126" name="直線矢印コネクタ 125"/>
            <p:cNvCxnSpPr/>
            <p:nvPr/>
          </p:nvCxnSpPr>
          <p:spPr>
            <a:xfrm>
              <a:off x="1663006" y="6812987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/>
            <p:nvPr/>
          </p:nvCxnSpPr>
          <p:spPr>
            <a:xfrm rot="10800000">
              <a:off x="1663006" y="6092987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/>
                <p:cNvSpPr txBox="1"/>
                <p:nvPr/>
              </p:nvSpPr>
              <p:spPr>
                <a:xfrm>
                  <a:off x="2426640" y="6674487"/>
                  <a:ext cx="172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8" name="テキスト ボックス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40" y="6674487"/>
                  <a:ext cx="17254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0000" t="-4444" r="-42857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テキスト ボックス 128"/>
                <p:cNvSpPr txBox="1"/>
                <p:nvPr/>
              </p:nvSpPr>
              <p:spPr>
                <a:xfrm>
                  <a:off x="1569647" y="5772110"/>
                  <a:ext cx="181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9" name="テキスト ボックス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647" y="5772110"/>
                  <a:ext cx="1814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78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836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05/31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パッチ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01567" y="1729047"/>
            <a:ext cx="3400157" cy="3339376"/>
            <a:chOff x="801567" y="1729047"/>
            <a:chExt cx="3400157" cy="3339376"/>
          </a:xfrm>
        </p:grpSpPr>
        <p:sp>
          <p:nvSpPr>
            <p:cNvPr id="4" name="正方形/長方形 3"/>
            <p:cNvSpPr/>
            <p:nvPr/>
          </p:nvSpPr>
          <p:spPr>
            <a:xfrm>
              <a:off x="1321724" y="1729047"/>
              <a:ext cx="1440000" cy="144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1321724" y="3169047"/>
              <a:ext cx="1440000" cy="144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761724" y="3169047"/>
              <a:ext cx="1440000" cy="144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/>
            <p:cNvGrpSpPr/>
            <p:nvPr/>
          </p:nvGrpSpPr>
          <p:grpSpPr>
            <a:xfrm>
              <a:off x="801567" y="3889047"/>
              <a:ext cx="1040313" cy="1179376"/>
              <a:chOff x="1569647" y="5772110"/>
              <a:chExt cx="1040313" cy="1179376"/>
            </a:xfrm>
          </p:grpSpPr>
          <p:cxnSp>
            <p:nvCxnSpPr>
              <p:cNvPr id="130" name="直線矢印コネクタ 129"/>
              <p:cNvCxnSpPr/>
              <p:nvPr/>
            </p:nvCxnSpPr>
            <p:spPr>
              <a:xfrm>
                <a:off x="1663006" y="6812987"/>
                <a:ext cx="7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矢印コネクタ 130"/>
              <p:cNvCxnSpPr/>
              <p:nvPr/>
            </p:nvCxnSpPr>
            <p:spPr>
              <a:xfrm rot="10800000">
                <a:off x="1663006" y="6092987"/>
                <a:ext cx="0" cy="72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テキスト ボックス 131"/>
                  <p:cNvSpPr txBox="1"/>
                  <p:nvPr/>
                </p:nvSpPr>
                <p:spPr>
                  <a:xfrm>
                    <a:off x="2426640" y="6674487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32" name="テキスト ボックス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640" y="6674487"/>
                    <a:ext cx="18332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テキスト ボックス 132"/>
                  <p:cNvSpPr txBox="1"/>
                  <p:nvPr/>
                </p:nvSpPr>
                <p:spPr>
                  <a:xfrm>
                    <a:off x="1569647" y="5772110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33" name="テキスト ボックス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647" y="5772110"/>
                    <a:ext cx="18671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258" r="-2580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直線コネクタ 133"/>
            <p:cNvCxnSpPr/>
            <p:nvPr/>
          </p:nvCxnSpPr>
          <p:spPr>
            <a:xfrm>
              <a:off x="1321724" y="3169047"/>
              <a:ext cx="1440000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2761724" y="3169047"/>
              <a:ext cx="0" cy="144000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円弧 9"/>
          <p:cNvSpPr/>
          <p:nvPr/>
        </p:nvSpPr>
        <p:spPr>
          <a:xfrm rot="19463775">
            <a:off x="1764606" y="1715983"/>
            <a:ext cx="2227811" cy="764771"/>
          </a:xfrm>
          <a:prstGeom prst="arc">
            <a:avLst>
              <a:gd name="adj1" fmla="val 13271154"/>
              <a:gd name="adj2" fmla="val 207888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3563895" y="1138975"/>
            <a:ext cx="2645712" cy="1241444"/>
            <a:chOff x="3563895" y="1138975"/>
            <a:chExt cx="2645712" cy="1241444"/>
          </a:xfrm>
        </p:grpSpPr>
        <p:sp>
          <p:nvSpPr>
            <p:cNvPr id="11" name="正方形/長方形 10"/>
            <p:cNvSpPr/>
            <p:nvPr/>
          </p:nvSpPr>
          <p:spPr>
            <a:xfrm>
              <a:off x="3865418" y="1138975"/>
              <a:ext cx="2344189" cy="82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0" name="グループ化 139"/>
            <p:cNvGrpSpPr/>
            <p:nvPr/>
          </p:nvGrpSpPr>
          <p:grpSpPr>
            <a:xfrm>
              <a:off x="3563895" y="1201043"/>
              <a:ext cx="1029540" cy="1179376"/>
              <a:chOff x="1569647" y="5772110"/>
              <a:chExt cx="1029540" cy="1179376"/>
            </a:xfrm>
          </p:grpSpPr>
          <p:cxnSp>
            <p:nvCxnSpPr>
              <p:cNvPr id="141" name="直線矢印コネクタ 140"/>
              <p:cNvCxnSpPr/>
              <p:nvPr/>
            </p:nvCxnSpPr>
            <p:spPr>
              <a:xfrm>
                <a:off x="1663006" y="6812987"/>
                <a:ext cx="7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矢印コネクタ 141"/>
              <p:cNvCxnSpPr/>
              <p:nvPr/>
            </p:nvCxnSpPr>
            <p:spPr>
              <a:xfrm rot="10800000">
                <a:off x="1663006" y="6092987"/>
                <a:ext cx="0" cy="72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テキスト ボックス 142"/>
                  <p:cNvSpPr txBox="1"/>
                  <p:nvPr/>
                </p:nvSpPr>
                <p:spPr>
                  <a:xfrm>
                    <a:off x="2426640" y="6674487"/>
                    <a:ext cx="1725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43" name="テキスト ボックス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640" y="6674487"/>
                    <a:ext cx="17254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8276" t="-2222" r="-37931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テキスト ボックス 143"/>
                  <p:cNvSpPr txBox="1"/>
                  <p:nvPr/>
                </p:nvSpPr>
                <p:spPr>
                  <a:xfrm>
                    <a:off x="1569647" y="5772110"/>
                    <a:ext cx="1814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44" name="テキスト ボックス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647" y="5772110"/>
                    <a:ext cx="1814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4483" r="-3103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5" name="円弧 144"/>
          <p:cNvSpPr/>
          <p:nvPr/>
        </p:nvSpPr>
        <p:spPr>
          <a:xfrm rot="7477947">
            <a:off x="3017752" y="3827539"/>
            <a:ext cx="2227811" cy="764771"/>
          </a:xfrm>
          <a:prstGeom prst="arc">
            <a:avLst>
              <a:gd name="adj1" fmla="val 2279289"/>
              <a:gd name="adj2" fmla="val 102702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6" name="グループ化 145"/>
          <p:cNvGrpSpPr/>
          <p:nvPr/>
        </p:nvGrpSpPr>
        <p:grpSpPr>
          <a:xfrm>
            <a:off x="4724246" y="2347835"/>
            <a:ext cx="1697190" cy="1441934"/>
            <a:chOff x="3563895" y="938485"/>
            <a:chExt cx="1697190" cy="1441934"/>
          </a:xfrm>
        </p:grpSpPr>
        <p:sp>
          <p:nvSpPr>
            <p:cNvPr id="147" name="正方形/長方形 146"/>
            <p:cNvSpPr/>
            <p:nvPr/>
          </p:nvSpPr>
          <p:spPr>
            <a:xfrm>
              <a:off x="3865419" y="938485"/>
              <a:ext cx="1395666" cy="102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8" name="グループ化 147"/>
            <p:cNvGrpSpPr/>
            <p:nvPr/>
          </p:nvGrpSpPr>
          <p:grpSpPr>
            <a:xfrm>
              <a:off x="3563895" y="1201043"/>
              <a:ext cx="1029540" cy="1179376"/>
              <a:chOff x="1569647" y="5772110"/>
              <a:chExt cx="1029540" cy="1179376"/>
            </a:xfrm>
          </p:grpSpPr>
          <p:cxnSp>
            <p:nvCxnSpPr>
              <p:cNvPr id="149" name="直線矢印コネクタ 148"/>
              <p:cNvCxnSpPr/>
              <p:nvPr/>
            </p:nvCxnSpPr>
            <p:spPr>
              <a:xfrm>
                <a:off x="1663006" y="6812987"/>
                <a:ext cx="7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/>
              <p:cNvCxnSpPr/>
              <p:nvPr/>
            </p:nvCxnSpPr>
            <p:spPr>
              <a:xfrm rot="10800000">
                <a:off x="1663006" y="6092987"/>
                <a:ext cx="0" cy="72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テキスト ボックス 150"/>
                  <p:cNvSpPr txBox="1"/>
                  <p:nvPr/>
                </p:nvSpPr>
                <p:spPr>
                  <a:xfrm>
                    <a:off x="2426640" y="6674487"/>
                    <a:ext cx="1725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51" name="テキスト ボックス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640" y="6674487"/>
                    <a:ext cx="17254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0000" t="-2174" r="-4285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テキスト ボックス 151"/>
                  <p:cNvSpPr txBox="1"/>
                  <p:nvPr/>
                </p:nvSpPr>
                <p:spPr>
                  <a:xfrm>
                    <a:off x="1569647" y="5772110"/>
                    <a:ext cx="1814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52" name="テキスト ボックス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647" y="5772110"/>
                    <a:ext cx="18146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3333" r="-266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" name="直線矢印コネクタ 13"/>
          <p:cNvCxnSpPr/>
          <p:nvPr/>
        </p:nvCxnSpPr>
        <p:spPr>
          <a:xfrm>
            <a:off x="2144684" y="4166046"/>
            <a:ext cx="698269" cy="11777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グループ化 153"/>
          <p:cNvGrpSpPr/>
          <p:nvPr/>
        </p:nvGrpSpPr>
        <p:grpSpPr>
          <a:xfrm>
            <a:off x="2784502" y="5103197"/>
            <a:ext cx="1697190" cy="1689784"/>
            <a:chOff x="3563895" y="690635"/>
            <a:chExt cx="1697190" cy="1689784"/>
          </a:xfrm>
        </p:grpSpPr>
        <p:sp>
          <p:nvSpPr>
            <p:cNvPr id="155" name="正方形/長方形 154"/>
            <p:cNvSpPr/>
            <p:nvPr/>
          </p:nvSpPr>
          <p:spPr>
            <a:xfrm>
              <a:off x="3865419" y="690635"/>
              <a:ext cx="1395666" cy="12711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" name="グループ化 155"/>
            <p:cNvGrpSpPr/>
            <p:nvPr/>
          </p:nvGrpSpPr>
          <p:grpSpPr>
            <a:xfrm>
              <a:off x="3563895" y="1201043"/>
              <a:ext cx="1029540" cy="1179376"/>
              <a:chOff x="1569647" y="5772110"/>
              <a:chExt cx="1029540" cy="1179376"/>
            </a:xfrm>
          </p:grpSpPr>
          <p:cxnSp>
            <p:nvCxnSpPr>
              <p:cNvPr id="157" name="直線矢印コネクタ 156"/>
              <p:cNvCxnSpPr/>
              <p:nvPr/>
            </p:nvCxnSpPr>
            <p:spPr>
              <a:xfrm>
                <a:off x="1663006" y="6812987"/>
                <a:ext cx="7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/>
              <p:cNvCxnSpPr/>
              <p:nvPr/>
            </p:nvCxnSpPr>
            <p:spPr>
              <a:xfrm rot="10800000">
                <a:off x="1663006" y="6092987"/>
                <a:ext cx="0" cy="72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9" name="テキスト ボックス 158"/>
                  <p:cNvSpPr txBox="1"/>
                  <p:nvPr/>
                </p:nvSpPr>
                <p:spPr>
                  <a:xfrm>
                    <a:off x="2426640" y="6674487"/>
                    <a:ext cx="1725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59" name="テキスト ボックス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640" y="6674487"/>
                    <a:ext cx="17254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8276" t="-2222" r="-37931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テキスト ボックス 159"/>
                  <p:cNvSpPr txBox="1"/>
                  <p:nvPr/>
                </p:nvSpPr>
                <p:spPr>
                  <a:xfrm>
                    <a:off x="1569647" y="5772110"/>
                    <a:ext cx="1814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60" name="テキスト ボックス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647" y="5772110"/>
                    <a:ext cx="18146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8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836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05/31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連続性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5" y="861990"/>
            <a:ext cx="4572396" cy="273734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5" y="3802954"/>
            <a:ext cx="4572396" cy="2743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556755" y="3590938"/>
                <a:ext cx="872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連続</a:t>
                </a:r>
                <a:endParaRPr lang="ja-JP" altLang="en-US" dirty="0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5" y="3590938"/>
                <a:ext cx="872675" cy="369332"/>
              </a:xfrm>
              <a:prstGeom prst="rect">
                <a:avLst/>
              </a:prstGeom>
              <a:blipFill>
                <a:blip r:embed="rId5"/>
                <a:stretch>
                  <a:fillRect t="-4918" r="-629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556755" y="632919"/>
                <a:ext cx="877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連続</a:t>
                </a:r>
                <a:endParaRPr lang="ja-JP" altLang="en-US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5" y="632919"/>
                <a:ext cx="877997" cy="369332"/>
              </a:xfrm>
              <a:prstGeom prst="rect">
                <a:avLst/>
              </a:prstGeom>
              <a:blipFill>
                <a:blip r:embed="rId6"/>
                <a:stretch>
                  <a:fillRect t="-6667" r="-625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79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2576</TotalTime>
  <Words>61</Words>
  <Application>Microsoft Office PowerPoint</Application>
  <PresentationFormat>画面に合わせる 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05/31 input of IGA</vt:lpstr>
      <vt:lpstr>05/31 パッチ</vt:lpstr>
      <vt:lpstr>05/31 連続性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Isogeometric Analysis(IGA)を用いた線形破壊力学解析に関する研究(IGA特異パッチの提案)</dc:title>
  <dc:creator>nakahara</dc:creator>
  <cp:lastModifiedBy>nakahara</cp:lastModifiedBy>
  <cp:revision>210</cp:revision>
  <cp:lastPrinted>2021-05-21T10:31:54Z</cp:lastPrinted>
  <dcterms:created xsi:type="dcterms:W3CDTF">2021-05-18T02:35:48Z</dcterms:created>
  <dcterms:modified xsi:type="dcterms:W3CDTF">2021-05-31T04:41:25Z</dcterms:modified>
</cp:coreProperties>
</file>