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65" d="100"/>
          <a:sy n="65" d="100"/>
        </p:scale>
        <p:origin x="7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402;&#32905;&#20870;&#31570;&#35492;&#24046;&#12494;&#12523;&#12512;\error_norm.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1" Type="http://schemas.openxmlformats.org/officeDocument/2006/relationships/oleObject" Target="file:///E:\Users\Documents\TUS\LETUS\grade4_term1\GraduationResearch\&#35299;&#26512;&#32080;&#26524;\&#21402;&#32905;&#20870;&#31570;&#35492;&#24046;&#12494;&#12523;&#12512;\error_norm.xlsx"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20027;&#24540;&#21147;.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4.xml"/><Relationship Id="rId1" Type="http://schemas.microsoft.com/office/2011/relationships/chartStyle" Target="style24.xml"/></Relationships>
</file>

<file path=ppt/charts/_rels/chart2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local&#22266;&#23450;\error_norm_loc&#22266;&#23450;_y&#24540;&#21147;.xlsx" TargetMode="External"/><Relationship Id="rId2" Type="http://schemas.microsoft.com/office/2011/relationships/chartColorStyle" Target="colors31.xml"/><Relationship Id="rId1" Type="http://schemas.microsoft.com/office/2011/relationships/chartStyle" Target="style31.xml"/></Relationships>
</file>

<file path=ppt/charts/_rels/chart33.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32.xml"/><Relationship Id="rId1" Type="http://schemas.microsoft.com/office/2011/relationships/chartStyle" Target="style32.xml"/></Relationships>
</file>

<file path=ppt/charts/_rels/chart3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y&#24540;&#21147;.xlsx" TargetMode="External"/><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4.xml"/><Relationship Id="rId1" Type="http://schemas.microsoft.com/office/2011/relationships/chartStyle" Target="style34.xml"/></Relationships>
</file>

<file path=ppt/charts/_rels/chart3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5.xml"/><Relationship Id="rId1" Type="http://schemas.microsoft.com/office/2011/relationships/chartStyle" Target="style35.xml"/></Relationships>
</file>

<file path=ppt/charts/_rels/chart3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6.xml"/><Relationship Id="rId1" Type="http://schemas.microsoft.com/office/2011/relationships/chartStyle" Target="style36.xml"/></Relationships>
</file>

<file path=ppt/charts/_rels/chart3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7.xml"/><Relationship Id="rId1" Type="http://schemas.microsoft.com/office/2011/relationships/chartStyle" Target="style37.xml"/></Relationships>
</file>

<file path=ppt/charts/_rels/chart3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3.xml"/><Relationship Id="rId1" Type="http://schemas.microsoft.com/office/2011/relationships/chartStyle" Target="style3.xml"/></Relationships>
</file>

<file path=ppt/charts/_rels/chart40.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39.xml"/><Relationship Id="rId1" Type="http://schemas.microsoft.com/office/2011/relationships/chartStyle" Target="style39.xml"/></Relationships>
</file>

<file path=ppt/charts/_rels/chart4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r2&#22793;&#26356;\&#12414;&#12392;&#12417;.xlsx" TargetMode="External"/><Relationship Id="rId2" Type="http://schemas.microsoft.com/office/2011/relationships/chartColorStyle" Target="colors40.xml"/><Relationship Id="rId1" Type="http://schemas.microsoft.com/office/2011/relationships/chartStyle" Target="style40.xml"/></Relationships>
</file>

<file path=ppt/charts/_rels/chart5.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stress_r</a:t>
            </a:r>
            <a:r>
              <a:rPr lang="en-US" altLang="ja-JP" baseline="0"/>
              <a:t> error norm</a:t>
            </a:r>
            <a:endParaRPr lang="ja-JP"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v>order_2</c:v>
          </c:tx>
          <c:spPr>
            <a:ln w="19050" cap="rnd">
              <a:noFill/>
              <a:round/>
            </a:ln>
            <a:effectLst/>
          </c:spPr>
          <c:marker>
            <c:symbol val="circle"/>
            <c:size val="5"/>
            <c:spPr>
              <a:solidFill>
                <a:schemeClr val="accent1"/>
              </a:solidFill>
              <a:ln w="9525">
                <a:solidFill>
                  <a:schemeClr val="accent1"/>
                </a:solidFill>
              </a:ln>
              <a:effectLst/>
            </c:spPr>
          </c:marker>
          <c:xVal>
            <c:numRef>
              <c:f>まとめ!$B$4:$B$7</c:f>
              <c:numCache>
                <c:formatCode>General</c:formatCode>
                <c:ptCount val="4"/>
                <c:pt idx="0">
                  <c:v>40</c:v>
                </c:pt>
                <c:pt idx="1">
                  <c:v>180</c:v>
                </c:pt>
                <c:pt idx="2">
                  <c:v>760</c:v>
                </c:pt>
                <c:pt idx="3">
                  <c:v>3120</c:v>
                </c:pt>
              </c:numCache>
            </c:numRef>
          </c:xVal>
          <c:yVal>
            <c:numRef>
              <c:f>まとめ!$D$4:$D$7</c:f>
              <c:numCache>
                <c:formatCode>General</c:formatCode>
                <c:ptCount val="4"/>
                <c:pt idx="0">
                  <c:v>5.3578720975580425E-2</c:v>
                </c:pt>
                <c:pt idx="1">
                  <c:v>7.8305305493366062E-3</c:v>
                </c:pt>
                <c:pt idx="2">
                  <c:v>1.5471941932109446E-3</c:v>
                </c:pt>
                <c:pt idx="3">
                  <c:v>3.4696114111160218E-4</c:v>
                </c:pt>
              </c:numCache>
            </c:numRef>
          </c:yVal>
          <c:smooth val="0"/>
          <c:extLst>
            <c:ext xmlns:c16="http://schemas.microsoft.com/office/drawing/2014/chart" uri="{C3380CC4-5D6E-409C-BE32-E72D297353CC}">
              <c16:uniqueId val="{00000000-9247-477F-94DE-C6A5297C5A2E}"/>
            </c:ext>
          </c:extLst>
        </c:ser>
        <c:ser>
          <c:idx val="1"/>
          <c:order val="1"/>
          <c:tx>
            <c:v>order_3</c:v>
          </c:tx>
          <c:spPr>
            <a:ln w="25400" cap="rnd">
              <a:noFill/>
              <a:round/>
            </a:ln>
            <a:effectLst/>
          </c:spPr>
          <c:marker>
            <c:symbol val="square"/>
            <c:size val="5"/>
            <c:spPr>
              <a:solidFill>
                <a:schemeClr val="accent2"/>
              </a:solidFill>
              <a:ln w="9525">
                <a:solidFill>
                  <a:schemeClr val="accent2"/>
                </a:solidFill>
              </a:ln>
              <a:effectLst/>
            </c:spPr>
          </c:marker>
          <c:xVal>
            <c:numRef>
              <c:f>まとめ!$B$4:$B$7</c:f>
              <c:numCache>
                <c:formatCode>General</c:formatCode>
                <c:ptCount val="4"/>
                <c:pt idx="0">
                  <c:v>40</c:v>
                </c:pt>
                <c:pt idx="1">
                  <c:v>180</c:v>
                </c:pt>
                <c:pt idx="2">
                  <c:v>760</c:v>
                </c:pt>
                <c:pt idx="3">
                  <c:v>3120</c:v>
                </c:pt>
              </c:numCache>
            </c:numRef>
          </c:xVal>
          <c:yVal>
            <c:numRef>
              <c:f>まとめ!$E$4:$E$7</c:f>
              <c:numCache>
                <c:formatCode>General</c:formatCode>
                <c:ptCount val="4"/>
                <c:pt idx="0">
                  <c:v>1.9770629548482931E-2</c:v>
                </c:pt>
                <c:pt idx="1">
                  <c:v>5.749924020247636E-4</c:v>
                </c:pt>
                <c:pt idx="2">
                  <c:v>4.4241263853695009E-5</c:v>
                </c:pt>
                <c:pt idx="3">
                  <c:v>4.5062614315897178E-6</c:v>
                </c:pt>
              </c:numCache>
            </c:numRef>
          </c:yVal>
          <c:smooth val="0"/>
          <c:extLst>
            <c:ext xmlns:c16="http://schemas.microsoft.com/office/drawing/2014/chart" uri="{C3380CC4-5D6E-409C-BE32-E72D297353CC}">
              <c16:uniqueId val="{00000001-9247-477F-94DE-C6A5297C5A2E}"/>
            </c:ext>
          </c:extLst>
        </c:ser>
        <c:dLbls>
          <c:showLegendKey val="0"/>
          <c:showVal val="0"/>
          <c:showCatName val="0"/>
          <c:showSerName val="0"/>
          <c:showPercent val="0"/>
          <c:showBubbleSize val="0"/>
        </c:dLbls>
        <c:axId val="2048130079"/>
        <c:axId val="2048117599"/>
      </c:scatterChart>
      <c:valAx>
        <c:axId val="2048130079"/>
        <c:scaling>
          <c:logBase val="10"/>
          <c:orientation val="minMax"/>
        </c:scaling>
        <c:delete val="0"/>
        <c:axPos val="b"/>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dof [-]</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17599"/>
        <c:crosses val="autoZero"/>
        <c:crossBetween val="midCat"/>
      </c:valAx>
      <c:valAx>
        <c:axId val="2048117599"/>
        <c:scaling>
          <c:logBase val="10"/>
          <c:orientation val="minMax"/>
        </c:scaling>
        <c:delete val="0"/>
        <c:axPos val="l"/>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error</a:t>
                </a:r>
                <a:r>
                  <a:rPr lang="en-US" altLang="ja-JP" sz="1400" baseline="0" dirty="0"/>
                  <a:t> norm [-]</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30079"/>
        <c:crosses val="autoZero"/>
        <c:crossBetween val="midCat"/>
      </c:valAx>
      <c:spPr>
        <a:noFill/>
        <a:ln>
          <a:solidFill>
            <a:schemeClr val="tx1"/>
          </a:solidFill>
        </a:ln>
        <a:effectLst/>
      </c:spPr>
    </c:plotArea>
    <c:legend>
      <c:legendPos val="r"/>
      <c:layout>
        <c:manualLayout>
          <c:xMode val="edge"/>
          <c:yMode val="edge"/>
          <c:x val="0.77177340332458433"/>
          <c:y val="0.19965223097112861"/>
          <c:w val="0.13135368296642974"/>
          <c:h val="0.1916236233483197"/>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'3_30x30'!$E$3:$E$3159</c:f>
              <c:numCache>
                <c:formatCode>0.00E+00</c:formatCode>
                <c:ptCount val="297"/>
                <c:pt idx="0">
                  <c:v>30.764242077999999</c:v>
                </c:pt>
                <c:pt idx="1">
                  <c:v>30.763104741999999</c:v>
                </c:pt>
                <c:pt idx="2">
                  <c:v>30.759828076000002</c:v>
                </c:pt>
                <c:pt idx="3">
                  <c:v>30.754347935999998</c:v>
                </c:pt>
                <c:pt idx="4">
                  <c:v>30.746603693000001</c:v>
                </c:pt>
                <c:pt idx="5">
                  <c:v>30.736538267</c:v>
                </c:pt>
                <c:pt idx="6">
                  <c:v>30.724098172000001</c:v>
                </c:pt>
                <c:pt idx="7">
                  <c:v>30.709233561000001</c:v>
                </c:pt>
                <c:pt idx="8">
                  <c:v>30.691898261999999</c:v>
                </c:pt>
                <c:pt idx="9">
                  <c:v>30.672049827999999</c:v>
                </c:pt>
                <c:pt idx="10">
                  <c:v>30.649649573000001</c:v>
                </c:pt>
                <c:pt idx="11">
                  <c:v>30.649649573000001</c:v>
                </c:pt>
                <c:pt idx="12">
                  <c:v>30.624818808000001</c:v>
                </c:pt>
                <c:pt idx="13">
                  <c:v>30.597675184</c:v>
                </c:pt>
                <c:pt idx="14">
                  <c:v>30.568198894999998</c:v>
                </c:pt>
                <c:pt idx="15">
                  <c:v>30.536373266999998</c:v>
                </c:pt>
                <c:pt idx="16">
                  <c:v>30.502184773</c:v>
                </c:pt>
                <c:pt idx="17">
                  <c:v>30.465623041000001</c:v>
                </c:pt>
                <c:pt idx="18">
                  <c:v>30.426680861000001</c:v>
                </c:pt>
                <c:pt idx="19">
                  <c:v>30.385354184000001</c:v>
                </c:pt>
                <c:pt idx="20">
                  <c:v>30.341642115999999</c:v>
                </c:pt>
                <c:pt idx="21">
                  <c:v>30.295546912999999</c:v>
                </c:pt>
                <c:pt idx="22">
                  <c:v>30.295546912999999</c:v>
                </c:pt>
                <c:pt idx="23">
                  <c:v>30.246970234999999</c:v>
                </c:pt>
                <c:pt idx="24">
                  <c:v>30.195822247999999</c:v>
                </c:pt>
                <c:pt idx="25">
                  <c:v>30.142084811</c:v>
                </c:pt>
                <c:pt idx="26">
                  <c:v>30.085743512000001</c:v>
                </c:pt>
                <c:pt idx="27">
                  <c:v>30.026787644999999</c:v>
                </c:pt>
                <c:pt idx="28">
                  <c:v>29.965210183</c:v>
                </c:pt>
                <c:pt idx="29">
                  <c:v>29.901007744000001</c:v>
                </c:pt>
                <c:pt idx="30">
                  <c:v>29.834180545999999</c:v>
                </c:pt>
                <c:pt idx="31">
                  <c:v>29.764732351999999</c:v>
                </c:pt>
                <c:pt idx="32">
                  <c:v>29.692670415999999</c:v>
                </c:pt>
                <c:pt idx="33">
                  <c:v>29.692670415999999</c:v>
                </c:pt>
                <c:pt idx="34">
                  <c:v>29.617979612999999</c:v>
                </c:pt>
                <c:pt idx="35">
                  <c:v>29.540669793999999</c:v>
                </c:pt>
                <c:pt idx="36">
                  <c:v>29.460790129999999</c:v>
                </c:pt>
                <c:pt idx="37">
                  <c:v>29.378392221999999</c:v>
                </c:pt>
                <c:pt idx="38">
                  <c:v>29.293529955</c:v>
                </c:pt>
                <c:pt idx="39">
                  <c:v>29.206259359000001</c:v>
                </c:pt>
                <c:pt idx="40">
                  <c:v>29.116638455</c:v>
                </c:pt>
                <c:pt idx="41">
                  <c:v>29.024727087999999</c:v>
                </c:pt>
                <c:pt idx="42">
                  <c:v>28.930586762000001</c:v>
                </c:pt>
                <c:pt idx="43">
                  <c:v>28.834280453000002</c:v>
                </c:pt>
                <c:pt idx="44">
                  <c:v>28.834280453000002</c:v>
                </c:pt>
                <c:pt idx="45">
                  <c:v>28.735417175999999</c:v>
                </c:pt>
                <c:pt idx="46">
                  <c:v>28.633594196000001</c:v>
                </c:pt>
                <c:pt idx="47">
                  <c:v>28.528858524</c:v>
                </c:pt>
                <c:pt idx="48">
                  <c:v>28.421257881999999</c:v>
                </c:pt>
                <c:pt idx="49">
                  <c:v>28.310840473999999</c:v>
                </c:pt>
                <c:pt idx="50">
                  <c:v>28.197654756999999</c:v>
                </c:pt>
                <c:pt idx="51">
                  <c:v>28.081749203000001</c:v>
                </c:pt>
                <c:pt idx="52">
                  <c:v>27.963172058000001</c:v>
                </c:pt>
                <c:pt idx="53">
                  <c:v>27.841971096999998</c:v>
                </c:pt>
                <c:pt idx="54">
                  <c:v>27.718193374999998</c:v>
                </c:pt>
                <c:pt idx="55">
                  <c:v>27.718193374999998</c:v>
                </c:pt>
                <c:pt idx="56">
                  <c:v>27.591916416</c:v>
                </c:pt>
                <c:pt idx="57">
                  <c:v>27.463196562</c:v>
                </c:pt>
                <c:pt idx="58">
                  <c:v>27.332149324</c:v>
                </c:pt>
                <c:pt idx="59">
                  <c:v>27.198889499</c:v>
                </c:pt>
                <c:pt idx="60">
                  <c:v>27.063530885999999</c:v>
                </c:pt>
                <c:pt idx="61">
                  <c:v>26.926186020999999</c:v>
                </c:pt>
                <c:pt idx="62">
                  <c:v>26.786965897000002</c:v>
                </c:pt>
                <c:pt idx="63">
                  <c:v>26.645979702000002</c:v>
                </c:pt>
                <c:pt idx="64">
                  <c:v>26.503334561999999</c:v>
                </c:pt>
                <c:pt idx="65">
                  <c:v>26.359135287000001</c:v>
                </c:pt>
                <c:pt idx="66">
                  <c:v>26.359135287000001</c:v>
                </c:pt>
                <c:pt idx="67">
                  <c:v>26.212162929000002</c:v>
                </c:pt>
                <c:pt idx="68">
                  <c:v>26.061233073</c:v>
                </c:pt>
                <c:pt idx="69">
                  <c:v>25.906376878</c:v>
                </c:pt>
                <c:pt idx="70">
                  <c:v>25.747617121000001</c:v>
                </c:pt>
                <c:pt idx="71">
                  <c:v>25.584967982999999</c:v>
                </c:pt>
                <c:pt idx="72">
                  <c:v>25.418434876999999</c:v>
                </c:pt>
                <c:pt idx="73">
                  <c:v>25.248014304000002</c:v>
                </c:pt>
                <c:pt idx="74">
                  <c:v>25.073719490999999</c:v>
                </c:pt>
                <c:pt idx="75">
                  <c:v>24.900301776999999</c:v>
                </c:pt>
                <c:pt idx="76">
                  <c:v>24.731101122999998</c:v>
                </c:pt>
                <c:pt idx="77">
                  <c:v>24.731101122999998</c:v>
                </c:pt>
                <c:pt idx="78">
                  <c:v>24.562833401999999</c:v>
                </c:pt>
                <c:pt idx="79">
                  <c:v>24.392260199999999</c:v>
                </c:pt>
                <c:pt idx="80">
                  <c:v>24.219159781999998</c:v>
                </c:pt>
                <c:pt idx="81">
                  <c:v>24.043301911</c:v>
                </c:pt>
                <c:pt idx="82">
                  <c:v>23.864448230000001</c:v>
                </c:pt>
                <c:pt idx="83">
                  <c:v>23.682352678000001</c:v>
                </c:pt>
                <c:pt idx="84">
                  <c:v>23.496761931999998</c:v>
                </c:pt>
                <c:pt idx="85">
                  <c:v>23.307415893000002</c:v>
                </c:pt>
                <c:pt idx="86">
                  <c:v>23.114048199999999</c:v>
                </c:pt>
                <c:pt idx="87">
                  <c:v>22.916386776</c:v>
                </c:pt>
                <c:pt idx="88">
                  <c:v>22.916386776</c:v>
                </c:pt>
                <c:pt idx="89">
                  <c:v>22.716660602000001</c:v>
                </c:pt>
                <c:pt idx="90">
                  <c:v>22.516939468</c:v>
                </c:pt>
                <c:pt idx="91">
                  <c:v>22.316867260999999</c:v>
                </c:pt>
                <c:pt idx="92">
                  <c:v>22.116084140000002</c:v>
                </c:pt>
                <c:pt idx="93">
                  <c:v>21.914227262000001</c:v>
                </c:pt>
                <c:pt idx="94">
                  <c:v>21.710931526</c:v>
                </c:pt>
                <c:pt idx="95">
                  <c:v>21.505830349</c:v>
                </c:pt>
                <c:pt idx="96">
                  <c:v>21.298556461</c:v>
                </c:pt>
                <c:pt idx="97">
                  <c:v>21.088742732</c:v>
                </c:pt>
                <c:pt idx="98">
                  <c:v>20.876023010000001</c:v>
                </c:pt>
                <c:pt idx="99">
                  <c:v>20.876023010000001</c:v>
                </c:pt>
                <c:pt idx="100">
                  <c:v>20.661471379000002</c:v>
                </c:pt>
                <c:pt idx="101">
                  <c:v>20.446309895999999</c:v>
                </c:pt>
                <c:pt idx="102">
                  <c:v>20.23022611</c:v>
                </c:pt>
                <c:pt idx="103">
                  <c:v>20.01291376</c:v>
                </c:pt>
                <c:pt idx="104">
                  <c:v>19.794073695000002</c:v>
                </c:pt>
                <c:pt idx="105">
                  <c:v>19.573414794000001</c:v>
                </c:pt>
                <c:pt idx="106">
                  <c:v>19.350654914</c:v>
                </c:pt>
                <c:pt idx="107">
                  <c:v>19.125521822</c:v>
                </c:pt>
                <c:pt idx="108">
                  <c:v>18.897754146</c:v>
                </c:pt>
                <c:pt idx="109">
                  <c:v>18.667102327999999</c:v>
                </c:pt>
                <c:pt idx="110">
                  <c:v>18.667102327999999</c:v>
                </c:pt>
                <c:pt idx="111">
                  <c:v>18.435001944</c:v>
                </c:pt>
                <c:pt idx="112">
                  <c:v>18.202851045999999</c:v>
                </c:pt>
                <c:pt idx="113">
                  <c:v>17.970363282000001</c:v>
                </c:pt>
                <c:pt idx="114">
                  <c:v>17.737266478999999</c:v>
                </c:pt>
                <c:pt idx="115">
                  <c:v>17.503303573</c:v>
                </c:pt>
                <c:pt idx="116">
                  <c:v>17.26823353</c:v>
                </c:pt>
                <c:pt idx="117">
                  <c:v>17.031832245</c:v>
                </c:pt>
                <c:pt idx="118">
                  <c:v>16.793893426</c:v>
                </c:pt>
                <c:pt idx="119">
                  <c:v>16.554229466999999</c:v>
                </c:pt>
                <c:pt idx="120">
                  <c:v>16.312672289000002</c:v>
                </c:pt>
                <c:pt idx="121">
                  <c:v>16.312672289000002</c:v>
                </c:pt>
                <c:pt idx="122">
                  <c:v>16.069903761999999</c:v>
                </c:pt>
                <c:pt idx="123">
                  <c:v>15.826546349999999</c:v>
                </c:pt>
                <c:pt idx="124">
                  <c:v>15.582572471000001</c:v>
                </c:pt>
                <c:pt idx="125">
                  <c:v>15.337979099</c:v>
                </c:pt>
                <c:pt idx="126">
                  <c:v>15.092788385</c:v>
                </c:pt>
                <c:pt idx="127">
                  <c:v>14.847048251</c:v>
                </c:pt>
                <c:pt idx="128">
                  <c:v>14.600832927000001</c:v>
                </c:pt>
                <c:pt idx="129">
                  <c:v>14.354243451</c:v>
                </c:pt>
                <c:pt idx="130">
                  <c:v>14.107408111</c:v>
                </c:pt>
                <c:pt idx="131">
                  <c:v>13.860482848</c:v>
                </c:pt>
                <c:pt idx="132">
                  <c:v>13.860482848</c:v>
                </c:pt>
                <c:pt idx="133">
                  <c:v>13.612551761000001</c:v>
                </c:pt>
                <c:pt idx="134">
                  <c:v>13.362770427999999</c:v>
                </c:pt>
                <c:pt idx="135">
                  <c:v>13.111244714</c:v>
                </c:pt>
                <c:pt idx="136">
                  <c:v>12.858109747</c:v>
                </c:pt>
                <c:pt idx="137">
                  <c:v>12.603530115</c:v>
                </c:pt>
                <c:pt idx="138">
                  <c:v>12.347699994999999</c:v>
                </c:pt>
                <c:pt idx="139">
                  <c:v>12.090843238</c:v>
                </c:pt>
                <c:pt idx="140">
                  <c:v>11.834219364999999</c:v>
                </c:pt>
                <c:pt idx="141">
                  <c:v>11.579208361999999</c:v>
                </c:pt>
                <c:pt idx="142">
                  <c:v>11.325848741</c:v>
                </c:pt>
                <c:pt idx="143">
                  <c:v>11.325848741</c:v>
                </c:pt>
                <c:pt idx="144">
                  <c:v>11.073192027999999</c:v>
                </c:pt>
                <c:pt idx="145">
                  <c:v>10.820324893</c:v>
                </c:pt>
                <c:pt idx="146">
                  <c:v>10.567339566999999</c:v>
                </c:pt>
                <c:pt idx="147">
                  <c:v>10.314330117000001</c:v>
                </c:pt>
                <c:pt idx="148">
                  <c:v>10.061392218</c:v>
                </c:pt>
                <c:pt idx="149">
                  <c:v>9.8086229443999997</c:v>
                </c:pt>
                <c:pt idx="150">
                  <c:v>9.5561205692000009</c:v>
                </c:pt>
                <c:pt idx="151">
                  <c:v>9.3039843946000005</c:v>
                </c:pt>
                <c:pt idx="152">
                  <c:v>9.0523146067999996</c:v>
                </c:pt>
                <c:pt idx="153">
                  <c:v>8.8012121668999992</c:v>
                </c:pt>
                <c:pt idx="154">
                  <c:v>8.8012121668999992</c:v>
                </c:pt>
                <c:pt idx="155">
                  <c:v>8.5489625357999994</c:v>
                </c:pt>
                <c:pt idx="156">
                  <c:v>8.2936525937999992</c:v>
                </c:pt>
                <c:pt idx="157">
                  <c:v>8.0350913590000008</c:v>
                </c:pt>
                <c:pt idx="158">
                  <c:v>7.7762166919000002</c:v>
                </c:pt>
                <c:pt idx="159">
                  <c:v>7.5195007089999999</c:v>
                </c:pt>
                <c:pt idx="160">
                  <c:v>7.2649490196000004</c:v>
                </c:pt>
                <c:pt idx="161">
                  <c:v>7.0125291978000002</c:v>
                </c:pt>
                <c:pt idx="162">
                  <c:v>6.7621713829000001</c:v>
                </c:pt>
                <c:pt idx="163">
                  <c:v>6.5137689431999997</c:v>
                </c:pt>
                <c:pt idx="164">
                  <c:v>6.2671791982</c:v>
                </c:pt>
                <c:pt idx="165">
                  <c:v>6.2671791982</c:v>
                </c:pt>
                <c:pt idx="166">
                  <c:v>6.021257855</c:v>
                </c:pt>
                <c:pt idx="167">
                  <c:v>5.7750011001999999</c:v>
                </c:pt>
                <c:pt idx="168">
                  <c:v>5.5286284222999997</c:v>
                </c:pt>
                <c:pt idx="169">
                  <c:v>5.2823318043</c:v>
                </c:pt>
                <c:pt idx="170">
                  <c:v>5.0362764036999996</c:v>
                </c:pt>
                <c:pt idx="171">
                  <c:v>4.7906012883000004</c:v>
                </c:pt>
                <c:pt idx="172">
                  <c:v>4.5454202228999998</c:v>
                </c:pt>
                <c:pt idx="173">
                  <c:v>4.3008225032</c:v>
                </c:pt>
                <c:pt idx="174">
                  <c:v>4.0568738327</c:v>
                </c:pt>
                <c:pt idx="175">
                  <c:v>3.8136172392000001</c:v>
                </c:pt>
                <c:pt idx="176">
                  <c:v>3.8136172392000001</c:v>
                </c:pt>
                <c:pt idx="177">
                  <c:v>3.5717406506999998</c:v>
                </c:pt>
                <c:pt idx="178">
                  <c:v>3.3319458810000002</c:v>
                </c:pt>
                <c:pt idx="179">
                  <c:v>3.0940677487000001</c:v>
                </c:pt>
                <c:pt idx="180">
                  <c:v>2.8579208137999998</c:v>
                </c:pt>
                <c:pt idx="181">
                  <c:v>2.6233004039000001</c:v>
                </c:pt>
                <c:pt idx="182">
                  <c:v>2.3899836304000002</c:v>
                </c:pt>
                <c:pt idx="183">
                  <c:v>2.1577304008999998</c:v>
                </c:pt>
                <c:pt idx="184">
                  <c:v>1.9262844454000001</c:v>
                </c:pt>
                <c:pt idx="185">
                  <c:v>1.6953743957</c:v>
                </c:pt>
                <c:pt idx="186">
                  <c:v>1.4647150169000001</c:v>
                </c:pt>
                <c:pt idx="187">
                  <c:v>1.4647150169000001</c:v>
                </c:pt>
                <c:pt idx="188">
                  <c:v>1.2353518059999999</c:v>
                </c:pt>
                <c:pt idx="189">
                  <c:v>1.0083996100999999</c:v>
                </c:pt>
                <c:pt idx="190">
                  <c:v>0.78366166307999996</c:v>
                </c:pt>
                <c:pt idx="191">
                  <c:v>0.56093402685000004</c:v>
                </c:pt>
                <c:pt idx="192">
                  <c:v>0.34000716217999999</c:v>
                </c:pt>
                <c:pt idx="193">
                  <c:v>0.12067422635</c:v>
                </c:pt>
                <c:pt idx="194">
                  <c:v>8.9905452895999998E-4</c:v>
                </c:pt>
                <c:pt idx="195">
                  <c:v>3.2859974436999999E-4</c:v>
                </c:pt>
                <c:pt idx="196">
                  <c:v>-3.9636214375000001E-4</c:v>
                </c:pt>
                <c:pt idx="197">
                  <c:v>-1.3772798352E-3</c:v>
                </c:pt>
                <c:pt idx="198">
                  <c:v>-1.3772798352E-3</c:v>
                </c:pt>
                <c:pt idx="199">
                  <c:v>-2.0916232070999998E-3</c:v>
                </c:pt>
                <c:pt idx="200">
                  <c:v>-2.0457514713000001E-3</c:v>
                </c:pt>
                <c:pt idx="201">
                  <c:v>-1.3951008951E-3</c:v>
                </c:pt>
                <c:pt idx="202">
                  <c:v>-3.1255769585999998E-4</c:v>
                </c:pt>
                <c:pt idx="203">
                  <c:v>1.0104959952999999E-3</c:v>
                </c:pt>
                <c:pt idx="204">
                  <c:v>2.3642050128999999E-3</c:v>
                </c:pt>
                <c:pt idx="205">
                  <c:v>3.5206789880000001E-3</c:v>
                </c:pt>
                <c:pt idx="206">
                  <c:v>4.2346449743000001E-3</c:v>
                </c:pt>
                <c:pt idx="207">
                  <c:v>4.2442389588000003E-3</c:v>
                </c:pt>
                <c:pt idx="208">
                  <c:v>3.2719007885E-3</c:v>
                </c:pt>
                <c:pt idx="209">
                  <c:v>3.2719007885E-3</c:v>
                </c:pt>
                <c:pt idx="210">
                  <c:v>1.7479033408000001E-3</c:v>
                </c:pt>
                <c:pt idx="211">
                  <c:v>3.4863720080999998E-4</c:v>
                </c:pt>
                <c:pt idx="212">
                  <c:v>-8.5213152231000005E-4</c:v>
                </c:pt>
                <c:pt idx="213">
                  <c:v>-1.7877576696000001E-3</c:v>
                </c:pt>
                <c:pt idx="214">
                  <c:v>-2.3985212185E-3</c:v>
                </c:pt>
                <c:pt idx="215">
                  <c:v>-2.6313305036000001E-3</c:v>
                </c:pt>
                <c:pt idx="216">
                  <c:v>-2.4393456084999998E-3</c:v>
                </c:pt>
                <c:pt idx="217">
                  <c:v>-1.7815362428E-3</c:v>
                </c:pt>
                <c:pt idx="218">
                  <c:v>-6.2218459204000005E-4</c:v>
                </c:pt>
                <c:pt idx="219">
                  <c:v>1.0696584503E-3</c:v>
                </c:pt>
                <c:pt idx="220">
                  <c:v>1.0696584503E-3</c:v>
                </c:pt>
                <c:pt idx="221">
                  <c:v>2.6201496163000002E-3</c:v>
                </c:pt>
                <c:pt idx="222">
                  <c:v>3.3172481267E-3</c:v>
                </c:pt>
                <c:pt idx="223">
                  <c:v>3.2085765189000001E-3</c:v>
                </c:pt>
                <c:pt idx="224">
                  <c:v>2.5010735087E-3</c:v>
                </c:pt>
                <c:pt idx="225">
                  <c:v>1.3920744826E-3</c:v>
                </c:pt>
                <c:pt idx="226">
                  <c:v>1.0001817252E-4</c:v>
                </c:pt>
                <c:pt idx="227">
                  <c:v>-1.1343097632E-3</c:v>
                </c:pt>
                <c:pt idx="228">
                  <c:v>-2.0469560331000001E-3</c:v>
                </c:pt>
                <c:pt idx="229">
                  <c:v>-2.3500354514000002E-3</c:v>
                </c:pt>
                <c:pt idx="230">
                  <c:v>-1.7310228110999999E-3</c:v>
                </c:pt>
                <c:pt idx="231">
                  <c:v>-1.7310228110999999E-3</c:v>
                </c:pt>
                <c:pt idx="232">
                  <c:v>-5.3740372830000005E-4</c:v>
                </c:pt>
                <c:pt idx="233">
                  <c:v>5.8984581724999996E-4</c:v>
                </c:pt>
                <c:pt idx="234">
                  <c:v>1.5590498948E-3</c:v>
                </c:pt>
                <c:pt idx="235">
                  <c:v>2.3029434599999999E-3</c:v>
                </c:pt>
                <c:pt idx="236">
                  <c:v>2.7789164049E-3</c:v>
                </c:pt>
                <c:pt idx="237">
                  <c:v>2.9691814043000002E-3</c:v>
                </c:pt>
                <c:pt idx="238">
                  <c:v>2.8808692511999999E-3</c:v>
                </c:pt>
                <c:pt idx="239">
                  <c:v>2.5460548596999998E-3</c:v>
                </c:pt>
                <c:pt idx="240">
                  <c:v>2.0217165747000001E-3</c:v>
                </c:pt>
                <c:pt idx="241">
                  <c:v>1.3896309981E-3</c:v>
                </c:pt>
                <c:pt idx="242">
                  <c:v>1.3896309981E-3</c:v>
                </c:pt>
                <c:pt idx="243">
                  <c:v>7.6674817076000004E-4</c:v>
                </c:pt>
                <c:pt idx="244">
                  <c:v>1.6854909607000001E-4</c:v>
                </c:pt>
                <c:pt idx="245">
                  <c:v>-4.4061108360000001E-4</c:v>
                </c:pt>
                <c:pt idx="246">
                  <c:v>-1.0742988555000001E-3</c:v>
                </c:pt>
                <c:pt idx="247">
                  <c:v>-1.7244673656000001E-3</c:v>
                </c:pt>
                <c:pt idx="248">
                  <c:v>-2.3619816131E-3</c:v>
                </c:pt>
                <c:pt idx="249">
                  <c:v>-2.9372016808000001E-3</c:v>
                </c:pt>
                <c:pt idx="250">
                  <c:v>-3.3806221511999998E-3</c:v>
                </c:pt>
                <c:pt idx="251">
                  <c:v>-3.6035661395999998E-3</c:v>
                </c:pt>
                <c:pt idx="252">
                  <c:v>-3.4989325763999999E-3</c:v>
                </c:pt>
                <c:pt idx="253">
                  <c:v>-3.4989325763999999E-3</c:v>
                </c:pt>
                <c:pt idx="254">
                  <c:v>-3.2199506407000001E-3</c:v>
                </c:pt>
                <c:pt idx="255">
                  <c:v>-3.0333683337000002E-3</c:v>
                </c:pt>
                <c:pt idx="256">
                  <c:v>-2.9743100501999999E-3</c:v>
                </c:pt>
                <c:pt idx="257">
                  <c:v>-3.0591536678E-3</c:v>
                </c:pt>
                <c:pt idx="258">
                  <c:v>-3.2866248591999999E-3</c:v>
                </c:pt>
                <c:pt idx="259">
                  <c:v>-3.6389060224000002E-3</c:v>
                </c:pt>
                <c:pt idx="260">
                  <c:v>-4.0827598335E-3</c:v>
                </c:pt>
                <c:pt idx="261">
                  <c:v>-4.5706673947999996E-3</c:v>
                </c:pt>
                <c:pt idx="262">
                  <c:v>-5.0419808387999997E-3</c:v>
                </c:pt>
                <c:pt idx="263">
                  <c:v>-5.4240901611E-3</c:v>
                </c:pt>
                <c:pt idx="264">
                  <c:v>-5.4240901611E-3</c:v>
                </c:pt>
                <c:pt idx="265">
                  <c:v>-5.6352937927999997E-3</c:v>
                </c:pt>
                <c:pt idx="266">
                  <c:v>-5.6709615862000004E-3</c:v>
                </c:pt>
                <c:pt idx="267">
                  <c:v>-5.5617967914000001E-3</c:v>
                </c:pt>
                <c:pt idx="268">
                  <c:v>-5.334065709E-3</c:v>
                </c:pt>
                <c:pt idx="269">
                  <c:v>-5.0107720312000002E-3</c:v>
                </c:pt>
                <c:pt idx="270">
                  <c:v>-4.6128339759999998E-3</c:v>
                </c:pt>
                <c:pt idx="271">
                  <c:v>-4.1602604157000003E-3</c:v>
                </c:pt>
                <c:pt idx="272">
                  <c:v>-3.6733220502000001E-3</c:v>
                </c:pt>
                <c:pt idx="273">
                  <c:v>-3.1737135748E-3</c:v>
                </c:pt>
                <c:pt idx="274">
                  <c:v>-2.6857027040000001E-3</c:v>
                </c:pt>
                <c:pt idx="275">
                  <c:v>-2.6857027040000001E-3</c:v>
                </c:pt>
                <c:pt idx="276">
                  <c:v>-2.3077162143000001E-3</c:v>
                </c:pt>
                <c:pt idx="277">
                  <c:v>-2.0858775574000002E-3</c:v>
                </c:pt>
                <c:pt idx="278">
                  <c:v>-1.9726475823E-3</c:v>
                </c:pt>
                <c:pt idx="279">
                  <c:v>-1.9262498504000001E-3</c:v>
                </c:pt>
                <c:pt idx="280">
                  <c:v>-1.9117584152E-3</c:v>
                </c:pt>
                <c:pt idx="281">
                  <c:v>-1.9021517285000001E-3</c:v>
                </c:pt>
                <c:pt idx="282">
                  <c:v>-1.8793289043000001E-3</c:v>
                </c:pt>
                <c:pt idx="283">
                  <c:v>-1.8350847117E-3</c:v>
                </c:pt>
                <c:pt idx="284">
                  <c:v>-1.7720397061000001E-3</c:v>
                </c:pt>
                <c:pt idx="285">
                  <c:v>-1.7045221043E-3</c:v>
                </c:pt>
                <c:pt idx="286">
                  <c:v>-1.7045221043E-3</c:v>
                </c:pt>
                <c:pt idx="287">
                  <c:v>-1.6606644934E-3</c:v>
                </c:pt>
                <c:pt idx="288">
                  <c:v>-1.6210047307E-3</c:v>
                </c:pt>
                <c:pt idx="289">
                  <c:v>-1.5508809277999999E-3</c:v>
                </c:pt>
                <c:pt idx="290">
                  <c:v>-1.4337930396E-3</c:v>
                </c:pt>
                <c:pt idx="291">
                  <c:v>-1.2720990178999999E-3</c:v>
                </c:pt>
                <c:pt idx="292">
                  <c:v>-1.0876363615E-3</c:v>
                </c:pt>
                <c:pt idx="293">
                  <c:v>-9.2226630169999998E-4</c:v>
                </c:pt>
                <c:pt idx="294">
                  <c:v>-8.3833837303000001E-4</c:v>
                </c:pt>
                <c:pt idx="295">
                  <c:v>-9.1907368263000001E-4</c:v>
                </c:pt>
                <c:pt idx="296">
                  <c:v>-1.2688652888999999E-3</c:v>
                </c:pt>
              </c:numCache>
            </c:numRef>
          </c:yVal>
          <c:smooth val="0"/>
          <c:extLst>
            <c:ext xmlns:c16="http://schemas.microsoft.com/office/drawing/2014/chart" uri="{C3380CC4-5D6E-409C-BE32-E72D297353CC}">
              <c16:uniqueId val="{00000000-2E85-4933-A031-16F4E9F4B5A3}"/>
            </c:ext>
          </c:extLst>
        </c:ser>
        <c:ser>
          <c:idx val="1"/>
          <c:order val="1"/>
          <c:tx>
            <c:v>sigma_2</c:v>
          </c:tx>
          <c:spPr>
            <a:ln w="25400" cap="rnd">
              <a:noFill/>
              <a:round/>
            </a:ln>
            <a:effectLst/>
          </c:spPr>
          <c:marker>
            <c:symbol val="x"/>
            <c:size val="5"/>
            <c:spPr>
              <a:noFill/>
              <a:ln w="9525">
                <a:solidFill>
                  <a:schemeClr val="accent2"/>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'3_30x30'!$F$3:$F$3159</c:f>
              <c:numCache>
                <c:formatCode>0.00E+00</c:formatCode>
                <c:ptCount val="297"/>
                <c:pt idx="0">
                  <c:v>1.7377035097999999E-3</c:v>
                </c:pt>
                <c:pt idx="1">
                  <c:v>1.2216941543999999E-3</c:v>
                </c:pt>
                <c:pt idx="2">
                  <c:v>1.0055229424999999E-3</c:v>
                </c:pt>
                <c:pt idx="3">
                  <c:v>1.0032785785000001E-3</c:v>
                </c:pt>
                <c:pt idx="4">
                  <c:v>1.1395788509E-3</c:v>
                </c:pt>
                <c:pt idx="5">
                  <c:v>1.3494248229E-3</c:v>
                </c:pt>
                <c:pt idx="6">
                  <c:v>1.5780273978E-3</c:v>
                </c:pt>
                <c:pt idx="7">
                  <c:v>1.7806069203E-3</c:v>
                </c:pt>
                <c:pt idx="8">
                  <c:v>1.9221664239000001E-3</c:v>
                </c:pt>
                <c:pt idx="9">
                  <c:v>1.9772392119000001E-3</c:v>
                </c:pt>
                <c:pt idx="10">
                  <c:v>1.929611584E-3</c:v>
                </c:pt>
                <c:pt idx="11">
                  <c:v>1.929611584E-3</c:v>
                </c:pt>
                <c:pt idx="12">
                  <c:v>1.8333819971E-3</c:v>
                </c:pt>
                <c:pt idx="13">
                  <c:v>1.7425626209000001E-3</c:v>
                </c:pt>
                <c:pt idx="14">
                  <c:v>1.6523225683999999E-3</c:v>
                </c:pt>
                <c:pt idx="15">
                  <c:v>1.5637492325999999E-3</c:v>
                </c:pt>
                <c:pt idx="16">
                  <c:v>1.4834504124000001E-3</c:v>
                </c:pt>
                <c:pt idx="17">
                  <c:v>1.4231389444E-3</c:v>
                </c:pt>
                <c:pt idx="18">
                  <c:v>1.3992010629E-3</c:v>
                </c:pt>
                <c:pt idx="19">
                  <c:v>1.4322497698E-3</c:v>
                </c:pt>
                <c:pt idx="20">
                  <c:v>1.5466645474E-3</c:v>
                </c:pt>
                <c:pt idx="21">
                  <c:v>1.7701188133999999E-3</c:v>
                </c:pt>
                <c:pt idx="22">
                  <c:v>1.7701188133999999E-3</c:v>
                </c:pt>
                <c:pt idx="23">
                  <c:v>2.0859733994000001E-3</c:v>
                </c:pt>
                <c:pt idx="24">
                  <c:v>2.4374089834000002E-3</c:v>
                </c:pt>
                <c:pt idx="25">
                  <c:v>2.7967071528999998E-3</c:v>
                </c:pt>
                <c:pt idx="26">
                  <c:v>3.1390700809000001E-3</c:v>
                </c:pt>
                <c:pt idx="27">
                  <c:v>3.4421617314999999E-3</c:v>
                </c:pt>
                <c:pt idx="28">
                  <c:v>3.6856466004E-3</c:v>
                </c:pt>
                <c:pt idx="29">
                  <c:v>3.8507277773999998E-3</c:v>
                </c:pt>
                <c:pt idx="30">
                  <c:v>3.9196861451999999E-3</c:v>
                </c:pt>
                <c:pt idx="31">
                  <c:v>3.8754225422000001E-3</c:v>
                </c:pt>
                <c:pt idx="32">
                  <c:v>3.7010047466999999E-3</c:v>
                </c:pt>
                <c:pt idx="33">
                  <c:v>3.7010047466999999E-3</c:v>
                </c:pt>
                <c:pt idx="34">
                  <c:v>3.3788669105999998E-3</c:v>
                </c:pt>
                <c:pt idx="35">
                  <c:v>2.9423085398000001E-3</c:v>
                </c:pt>
                <c:pt idx="36">
                  <c:v>2.4483066466999999E-3</c:v>
                </c:pt>
                <c:pt idx="37">
                  <c:v>1.9504658181999999E-3</c:v>
                </c:pt>
                <c:pt idx="38">
                  <c:v>1.498556225E-3</c:v>
                </c:pt>
                <c:pt idx="39">
                  <c:v>1.1380666276E-3</c:v>
                </c:pt>
                <c:pt idx="40">
                  <c:v>9.0977418878000001E-4</c:v>
                </c:pt>
                <c:pt idx="41">
                  <c:v>8.4933287511999996E-4</c:v>
                </c:pt>
                <c:pt idx="42">
                  <c:v>9.8688226510000002E-4</c:v>
                </c:pt>
                <c:pt idx="43">
                  <c:v>1.3466785631999999E-3</c:v>
                </c:pt>
                <c:pt idx="44">
                  <c:v>1.3466785631999999E-3</c:v>
                </c:pt>
                <c:pt idx="45">
                  <c:v>1.7557619138000001E-3</c:v>
                </c:pt>
                <c:pt idx="46">
                  <c:v>2.0456551419999998E-3</c:v>
                </c:pt>
                <c:pt idx="47">
                  <c:v>2.2376358280000001E-3</c:v>
                </c:pt>
                <c:pt idx="48">
                  <c:v>2.3460015499E-3</c:v>
                </c:pt>
                <c:pt idx="49">
                  <c:v>2.3778380244999999E-3</c:v>
                </c:pt>
                <c:pt idx="50">
                  <c:v>2.3328191142999999E-3</c:v>
                </c:pt>
                <c:pt idx="51">
                  <c:v>2.2030401079E-3</c:v>
                </c:pt>
                <c:pt idx="52">
                  <c:v>1.9728856544999999E-3</c:v>
                </c:pt>
                <c:pt idx="53">
                  <c:v>1.6189336386999999E-3</c:v>
                </c:pt>
                <c:pt idx="54">
                  <c:v>1.1098962153999999E-3</c:v>
                </c:pt>
                <c:pt idx="55">
                  <c:v>1.1098962153999999E-3</c:v>
                </c:pt>
                <c:pt idx="56">
                  <c:v>4.2616721537000002E-4</c:v>
                </c:pt>
                <c:pt idx="57">
                  <c:v>-3.5648827316999999E-4</c:v>
                </c:pt>
                <c:pt idx="58">
                  <c:v>-1.1358615576E-3</c:v>
                </c:pt>
                <c:pt idx="59">
                  <c:v>-1.8152106967999999E-3</c:v>
                </c:pt>
                <c:pt idx="60">
                  <c:v>-2.3031776874000002E-3</c:v>
                </c:pt>
                <c:pt idx="61">
                  <c:v>-2.5136655912E-3</c:v>
                </c:pt>
                <c:pt idx="62">
                  <c:v>-2.3656754269E-3</c:v>
                </c:pt>
                <c:pt idx="63">
                  <c:v>-1.7831028370000001E-3</c:v>
                </c:pt>
                <c:pt idx="64">
                  <c:v>-6.9449473664000001E-4</c:v>
                </c:pt>
                <c:pt idx="65">
                  <c:v>9.6723364252999998E-4</c:v>
                </c:pt>
                <c:pt idx="66">
                  <c:v>9.6723364252999998E-4</c:v>
                </c:pt>
                <c:pt idx="67">
                  <c:v>2.7050905947E-3</c:v>
                </c:pt>
                <c:pt idx="68">
                  <c:v>3.9502904635999999E-3</c:v>
                </c:pt>
                <c:pt idx="69">
                  <c:v>4.6483989130999999E-3</c:v>
                </c:pt>
                <c:pt idx="70">
                  <c:v>4.7288402853000004E-3</c:v>
                </c:pt>
                <c:pt idx="71">
                  <c:v>4.1053090749E-3</c:v>
                </c:pt>
                <c:pt idx="72">
                  <c:v>2.6762133822000002E-3</c:v>
                </c:pt>
                <c:pt idx="73">
                  <c:v>3.2515039616E-4</c:v>
                </c:pt>
                <c:pt idx="74">
                  <c:v>-3.0659423478000001E-3</c:v>
                </c:pt>
                <c:pt idx="75">
                  <c:v>-5.2780742623000001E-3</c:v>
                </c:pt>
                <c:pt idx="76">
                  <c:v>-4.7256340142999998E-3</c:v>
                </c:pt>
                <c:pt idx="77">
                  <c:v>-4.7256340142999998E-3</c:v>
                </c:pt>
                <c:pt idx="78">
                  <c:v>-2.8649985055E-3</c:v>
                </c:pt>
                <c:pt idx="79">
                  <c:v>-1.0877922779000001E-3</c:v>
                </c:pt>
                <c:pt idx="80">
                  <c:v>5.2073166905000005E-4</c:v>
                </c:pt>
                <c:pt idx="81">
                  <c:v>1.8740315302E-3</c:v>
                </c:pt>
                <c:pt idx="82">
                  <c:v>2.884333712E-3</c:v>
                </c:pt>
                <c:pt idx="83">
                  <c:v>3.4626717553000001E-3</c:v>
                </c:pt>
                <c:pt idx="84">
                  <c:v>3.5189068870999998E-3</c:v>
                </c:pt>
                <c:pt idx="85">
                  <c:v>2.9617299313E-3</c:v>
                </c:pt>
                <c:pt idx="86">
                  <c:v>1.6986442625000001E-3</c:v>
                </c:pt>
                <c:pt idx="87">
                  <c:v>-3.6407054716999999E-4</c:v>
                </c:pt>
                <c:pt idx="88">
                  <c:v>-3.6407054716999999E-4</c:v>
                </c:pt>
                <c:pt idx="89">
                  <c:v>-2.2837902492999999E-3</c:v>
                </c:pt>
                <c:pt idx="90">
                  <c:v>-3.1947114784999999E-3</c:v>
                </c:pt>
                <c:pt idx="91">
                  <c:v>-3.3045182958000002E-3</c:v>
                </c:pt>
                <c:pt idx="92">
                  <c:v>-2.8206490622000001E-3</c:v>
                </c:pt>
                <c:pt idx="93">
                  <c:v>-1.9503281607999999E-3</c:v>
                </c:pt>
                <c:pt idx="94">
                  <c:v>-9.0060921354000005E-4</c:v>
                </c:pt>
                <c:pt idx="95">
                  <c:v>1.2157111798E-4</c:v>
                </c:pt>
                <c:pt idx="96">
                  <c:v>9.0932959044000001E-4</c:v>
                </c:pt>
                <c:pt idx="97">
                  <c:v>1.2557638482000001E-3</c:v>
                </c:pt>
                <c:pt idx="98">
                  <c:v>9.5387154211000003E-4</c:v>
                </c:pt>
                <c:pt idx="99">
                  <c:v>9.5387154211000003E-4</c:v>
                </c:pt>
                <c:pt idx="100">
                  <c:v>4.5033276910000001E-4</c:v>
                </c:pt>
                <c:pt idx="101">
                  <c:v>2.5677201985000001E-4</c:v>
                </c:pt>
                <c:pt idx="102">
                  <c:v>2.6669264581E-4</c:v>
                </c:pt>
                <c:pt idx="103">
                  <c:v>3.7853992118000001E-4</c:v>
                </c:pt>
                <c:pt idx="104">
                  <c:v>4.9557584998999999E-4</c:v>
                </c:pt>
                <c:pt idx="105">
                  <c:v>5.2575189353999999E-4</c:v>
                </c:pt>
                <c:pt idx="106">
                  <c:v>3.8158139721999998E-4</c:v>
                </c:pt>
                <c:pt idx="107">
                  <c:v>-1.9986674666999999E-5</c:v>
                </c:pt>
                <c:pt idx="108">
                  <c:v>-7.5769122001000003E-4</c:v>
                </c:pt>
                <c:pt idx="109">
                  <c:v>-1.9060784131E-3</c:v>
                </c:pt>
                <c:pt idx="110">
                  <c:v>-1.9060784131E-3</c:v>
                </c:pt>
                <c:pt idx="111">
                  <c:v>-2.8336579040000001E-3</c:v>
                </c:pt>
                <c:pt idx="112">
                  <c:v>-2.9862179691000001E-3</c:v>
                </c:pt>
                <c:pt idx="113">
                  <c:v>-2.5491798951000001E-3</c:v>
                </c:pt>
                <c:pt idx="114">
                  <c:v>-1.7053407871999999E-3</c:v>
                </c:pt>
                <c:pt idx="115">
                  <c:v>-6.3485793422999996E-4</c:v>
                </c:pt>
                <c:pt idx="116">
                  <c:v>4.8478490368000001E-4</c:v>
                </c:pt>
                <c:pt idx="117">
                  <c:v>1.4788301011000001E-3</c:v>
                </c:pt>
                <c:pt idx="118">
                  <c:v>2.1753183957999998E-3</c:v>
                </c:pt>
                <c:pt idx="119">
                  <c:v>2.4051813956E-3</c:v>
                </c:pt>
                <c:pt idx="120">
                  <c:v>2.0023550048000002E-3</c:v>
                </c:pt>
                <c:pt idx="121">
                  <c:v>2.0023550048000002E-3</c:v>
                </c:pt>
                <c:pt idx="122">
                  <c:v>1.1612355603E-3</c:v>
                </c:pt>
                <c:pt idx="123">
                  <c:v>2.2107558475999999E-4</c:v>
                </c:pt>
                <c:pt idx="124">
                  <c:v>-7.5702292552999996E-4</c:v>
                </c:pt>
                <c:pt idx="125">
                  <c:v>-1.7026110092000001E-3</c:v>
                </c:pt>
                <c:pt idx="126">
                  <c:v>-2.5357214876000002E-3</c:v>
                </c:pt>
                <c:pt idx="127">
                  <c:v>-3.1666652937E-3</c:v>
                </c:pt>
                <c:pt idx="128">
                  <c:v>-3.4957942197999998E-3</c:v>
                </c:pt>
                <c:pt idx="129">
                  <c:v>-3.4132290134000001E-3</c:v>
                </c:pt>
                <c:pt idx="130">
                  <c:v>-2.7985519117E-3</c:v>
                </c:pt>
                <c:pt idx="131">
                  <c:v>-1.5204628788E-3</c:v>
                </c:pt>
                <c:pt idx="132">
                  <c:v>-1.5204628788E-3</c:v>
                </c:pt>
                <c:pt idx="133">
                  <c:v>7.8052325246000004E-5</c:v>
                </c:pt>
                <c:pt idx="134">
                  <c:v>1.4523439576E-3</c:v>
                </c:pt>
                <c:pt idx="135">
                  <c:v>2.4500886041000001E-3</c:v>
                </c:pt>
                <c:pt idx="136">
                  <c:v>2.9316998622E-3</c:v>
                </c:pt>
                <c:pt idx="137">
                  <c:v>2.7710401537999999E-3</c:v>
                </c:pt>
                <c:pt idx="138">
                  <c:v>1.8561683175000001E-3</c:v>
                </c:pt>
                <c:pt idx="139">
                  <c:v>9.0120352061999993E-5</c:v>
                </c:pt>
                <c:pt idx="140">
                  <c:v>-1.6592545335E-3</c:v>
                </c:pt>
                <c:pt idx="141">
                  <c:v>-2.3430813169000001E-3</c:v>
                </c:pt>
                <c:pt idx="142">
                  <c:v>-2.1295930088000002E-3</c:v>
                </c:pt>
                <c:pt idx="143">
                  <c:v>-2.1295930088000002E-3</c:v>
                </c:pt>
                <c:pt idx="144">
                  <c:v>-1.5796505245E-3</c:v>
                </c:pt>
                <c:pt idx="145">
                  <c:v>-1.1400694197000001E-3</c:v>
                </c:pt>
                <c:pt idx="146">
                  <c:v>-7.9763629798999998E-4</c:v>
                </c:pt>
                <c:pt idx="147">
                  <c:v>-5.3184045346000002E-4</c:v>
                </c:pt>
                <c:pt idx="148">
                  <c:v>-3.1457640114000002E-4</c:v>
                </c:pt>
                <c:pt idx="149">
                  <c:v>-1.0987195363000001E-4</c:v>
                </c:pt>
                <c:pt idx="150">
                  <c:v>1.2635370874000001E-4</c:v>
                </c:pt>
                <c:pt idx="151">
                  <c:v>4.4649682387999998E-4</c:v>
                </c:pt>
                <c:pt idx="152">
                  <c:v>9.1143461035999998E-4</c:v>
                </c:pt>
                <c:pt idx="153">
                  <c:v>1.5906424489E-3</c:v>
                </c:pt>
                <c:pt idx="154">
                  <c:v>1.5906424489E-3</c:v>
                </c:pt>
                <c:pt idx="155">
                  <c:v>1.6519086147E-3</c:v>
                </c:pt>
                <c:pt idx="156">
                  <c:v>-3.4987792938E-4</c:v>
                </c:pt>
                <c:pt idx="157">
                  <c:v>-5.2533200694000002E-3</c:v>
                </c:pt>
                <c:pt idx="158">
                  <c:v>-9.8348342828999992E-3</c:v>
                </c:pt>
                <c:pt idx="159">
                  <c:v>-1.1479834248E-2</c:v>
                </c:pt>
                <c:pt idx="160">
                  <c:v>-1.0756849547E-2</c:v>
                </c:pt>
                <c:pt idx="161">
                  <c:v>-8.2550164905000004E-3</c:v>
                </c:pt>
                <c:pt idx="162">
                  <c:v>-4.5842082959999999E-3</c:v>
                </c:pt>
                <c:pt idx="163">
                  <c:v>-3.7516733257999998E-4</c:v>
                </c:pt>
                <c:pt idx="164">
                  <c:v>3.7203648715000001E-3</c:v>
                </c:pt>
                <c:pt idx="165">
                  <c:v>3.7203648715000001E-3</c:v>
                </c:pt>
                <c:pt idx="166">
                  <c:v>6.7135788942999999E-3</c:v>
                </c:pt>
                <c:pt idx="167">
                  <c:v>8.2403827627999995E-3</c:v>
                </c:pt>
                <c:pt idx="168">
                  <c:v>8.5594829192999992E-3</c:v>
                </c:pt>
                <c:pt idx="169">
                  <c:v>7.9188108238000005E-3</c:v>
                </c:pt>
                <c:pt idx="170">
                  <c:v>6.5549010202999997E-3</c:v>
                </c:pt>
                <c:pt idx="171">
                  <c:v>4.6922629639999996E-3</c:v>
                </c:pt>
                <c:pt idx="172">
                  <c:v>2.5427506003000001E-3</c:v>
                </c:pt>
                <c:pt idx="173">
                  <c:v>3.0493350223999998E-4</c:v>
                </c:pt>
                <c:pt idx="174">
                  <c:v>-1.8365270752E-3</c:v>
                </c:pt>
                <c:pt idx="175">
                  <c:v>-3.7114950382999999E-3</c:v>
                </c:pt>
                <c:pt idx="176">
                  <c:v>-3.7114950382999999E-3</c:v>
                </c:pt>
                <c:pt idx="177">
                  <c:v>-4.8866040672E-3</c:v>
                </c:pt>
                <c:pt idx="178">
                  <c:v>-5.1257086477999999E-3</c:v>
                </c:pt>
                <c:pt idx="179">
                  <c:v>-4.5818360702999999E-3</c:v>
                </c:pt>
                <c:pt idx="180">
                  <c:v>-3.4278611694999999E-3</c:v>
                </c:pt>
                <c:pt idx="181">
                  <c:v>-1.8567643605E-3</c:v>
                </c:pt>
                <c:pt idx="182">
                  <c:v>-8.1837087216000002E-5</c:v>
                </c:pt>
                <c:pt idx="183">
                  <c:v>1.6631585542E-3</c:v>
                </c:pt>
                <c:pt idx="184">
                  <c:v>3.1238580493E-3</c:v>
                </c:pt>
                <c:pt idx="185">
                  <c:v>4.0251484027000002E-3</c:v>
                </c:pt>
                <c:pt idx="186">
                  <c:v>4.0709083689999996E-3</c:v>
                </c:pt>
                <c:pt idx="187">
                  <c:v>4.0709083689999996E-3</c:v>
                </c:pt>
                <c:pt idx="188">
                  <c:v>3.5725363309999998E-3</c:v>
                </c:pt>
                <c:pt idx="189">
                  <c:v>3.0737869888999999E-3</c:v>
                </c:pt>
                <c:pt idx="190">
                  <c:v>2.5990208169999998E-3</c:v>
                </c:pt>
                <c:pt idx="191">
                  <c:v>2.1563195329999999E-3</c:v>
                </c:pt>
                <c:pt idx="192">
                  <c:v>1.7367149445E-3</c:v>
                </c:pt>
                <c:pt idx="193">
                  <c:v>1.3067184191E-3</c:v>
                </c:pt>
                <c:pt idx="194">
                  <c:v>-9.7358807781999998E-2</c:v>
                </c:pt>
                <c:pt idx="195">
                  <c:v>-0.31418821335000002</c:v>
                </c:pt>
                <c:pt idx="196">
                  <c:v>-0.53012286496000005</c:v>
                </c:pt>
                <c:pt idx="197">
                  <c:v>-0.74538017751999996</c:v>
                </c:pt>
                <c:pt idx="198">
                  <c:v>-0.74538017751999996</c:v>
                </c:pt>
                <c:pt idx="199">
                  <c:v>-0.95867076145999996</c:v>
                </c:pt>
                <c:pt idx="200">
                  <c:v>-1.1688714758000001</c:v>
                </c:pt>
                <c:pt idx="201">
                  <c:v>-1.3762909898</c:v>
                </c:pt>
                <c:pt idx="202">
                  <c:v>-1.5812389594</c:v>
                </c:pt>
                <c:pt idx="203">
                  <c:v>-1.7840239284999999</c:v>
                </c:pt>
                <c:pt idx="204">
                  <c:v>-1.9849522855999999</c:v>
                </c:pt>
                <c:pt idx="205">
                  <c:v>-2.1843276222000001</c:v>
                </c:pt>
                <c:pt idx="206">
                  <c:v>-2.3824502955</c:v>
                </c:pt>
                <c:pt idx="207">
                  <c:v>-2.5796171210000001</c:v>
                </c:pt>
                <c:pt idx="208">
                  <c:v>-2.7761211602999998</c:v>
                </c:pt>
                <c:pt idx="209">
                  <c:v>-2.7761211602999998</c:v>
                </c:pt>
                <c:pt idx="210">
                  <c:v>-2.9707521165999999</c:v>
                </c:pt>
                <c:pt idx="211">
                  <c:v>-3.1621203638000002</c:v>
                </c:pt>
                <c:pt idx="212">
                  <c:v>-3.3504000316</c:v>
                </c:pt>
                <c:pt idx="213">
                  <c:v>-3.5357566648000001</c:v>
                </c:pt>
                <c:pt idx="214">
                  <c:v>-3.7183466721</c:v>
                </c:pt>
                <c:pt idx="215">
                  <c:v>-3.8983168793999998</c:v>
                </c:pt>
                <c:pt idx="216">
                  <c:v>-4.0758041686000004</c:v>
                </c:pt>
                <c:pt idx="217">
                  <c:v>-4.2509351861000004</c:v>
                </c:pt>
                <c:pt idx="218">
                  <c:v>-4.4238261151999998</c:v>
                </c:pt>
                <c:pt idx="219">
                  <c:v>-4.5945825025999998</c:v>
                </c:pt>
                <c:pt idx="220">
                  <c:v>-4.5945825025999998</c:v>
                </c:pt>
                <c:pt idx="221">
                  <c:v>-4.7649120355000001</c:v>
                </c:pt>
                <c:pt idx="222">
                  <c:v>-4.9365076975999997</c:v>
                </c:pt>
                <c:pt idx="223">
                  <c:v>-5.1075538297999996</c:v>
                </c:pt>
                <c:pt idx="224">
                  <c:v>-5.2754593606000002</c:v>
                </c:pt>
                <c:pt idx="225">
                  <c:v>-5.4400753614999999</c:v>
                </c:pt>
                <c:pt idx="226">
                  <c:v>-5.6012563810999998</c:v>
                </c:pt>
                <c:pt idx="227">
                  <c:v>-5.7588475251000002</c:v>
                </c:pt>
                <c:pt idx="228">
                  <c:v>-5.9126849479999999</c:v>
                </c:pt>
                <c:pt idx="229">
                  <c:v>-6.0625963973000001</c:v>
                </c:pt>
                <c:pt idx="230">
                  <c:v>-6.2084018087999997</c:v>
                </c:pt>
                <c:pt idx="231">
                  <c:v>-6.2084018087999997</c:v>
                </c:pt>
                <c:pt idx="232">
                  <c:v>-6.3513100458</c:v>
                </c:pt>
                <c:pt idx="233">
                  <c:v>-6.4926871228999996</c:v>
                </c:pt>
                <c:pt idx="234">
                  <c:v>-6.6324623132999996</c:v>
                </c:pt>
                <c:pt idx="235">
                  <c:v>-6.7705590479</c:v>
                </c:pt>
                <c:pt idx="236">
                  <c:v>-6.9068951851999998</c:v>
                </c:pt>
                <c:pt idx="237">
                  <c:v>-7.0413833039</c:v>
                </c:pt>
                <c:pt idx="238">
                  <c:v>-7.1739310184000002</c:v>
                </c:pt>
                <c:pt idx="239">
                  <c:v>-7.3044413204999996</c:v>
                </c:pt>
                <c:pt idx="240">
                  <c:v>-7.4328129434000001</c:v>
                </c:pt>
                <c:pt idx="241">
                  <c:v>-7.5589407512999998</c:v>
                </c:pt>
                <c:pt idx="242">
                  <c:v>-7.5589407512999998</c:v>
                </c:pt>
                <c:pt idx="243">
                  <c:v>-7.6826585465999999</c:v>
                </c:pt>
                <c:pt idx="244">
                  <c:v>-7.8037621697999997</c:v>
                </c:pt>
                <c:pt idx="245">
                  <c:v>-7.9221867346000003</c:v>
                </c:pt>
                <c:pt idx="246">
                  <c:v>-8.0378656973999991</c:v>
                </c:pt>
                <c:pt idx="247">
                  <c:v>-8.1507311161999993</c:v>
                </c:pt>
                <c:pt idx="248">
                  <c:v>-8.2607139203000006</c:v>
                </c:pt>
                <c:pt idx="249">
                  <c:v>-8.3677441868999995</c:v>
                </c:pt>
                <c:pt idx="250">
                  <c:v>-8.4717514237000007</c:v>
                </c:pt>
                <c:pt idx="251">
                  <c:v>-8.5726648558999994</c:v>
                </c:pt>
                <c:pt idx="252">
                  <c:v>-8.6704137133000003</c:v>
                </c:pt>
                <c:pt idx="253">
                  <c:v>-8.6704137133000003</c:v>
                </c:pt>
                <c:pt idx="254">
                  <c:v>-8.7655035335000004</c:v>
                </c:pt>
                <c:pt idx="255">
                  <c:v>-8.8584585573000005</c:v>
                </c:pt>
                <c:pt idx="256">
                  <c:v>-8.9492356183999995</c:v>
                </c:pt>
                <c:pt idx="257">
                  <c:v>-9.0377907664000006</c:v>
                </c:pt>
                <c:pt idx="258">
                  <c:v>-9.1240793514000007</c:v>
                </c:pt>
                <c:pt idx="259">
                  <c:v>-9.2080561281000008</c:v>
                </c:pt>
                <c:pt idx="260">
                  <c:v>-9.2896753751999999</c:v>
                </c:pt>
                <c:pt idx="261">
                  <c:v>-9.3688910271000001</c:v>
                </c:pt>
                <c:pt idx="262">
                  <c:v>-9.4456568132999994</c:v>
                </c:pt>
                <c:pt idx="263">
                  <c:v>-9.5199264032999995</c:v>
                </c:pt>
                <c:pt idx="264">
                  <c:v>-9.5199264032999995</c:v>
                </c:pt>
                <c:pt idx="265">
                  <c:v>-9.5916140900000002</c:v>
                </c:pt>
                <c:pt idx="266">
                  <c:v>-9.6606604995000005</c:v>
                </c:pt>
                <c:pt idx="267">
                  <c:v>-9.7270599402000002</c:v>
                </c:pt>
                <c:pt idx="268">
                  <c:v>-9.7908082189000005</c:v>
                </c:pt>
                <c:pt idx="269">
                  <c:v>-9.8519026842000006</c:v>
                </c:pt>
                <c:pt idx="270">
                  <c:v>-9.9103422639000005</c:v>
                </c:pt>
                <c:pt idx="271">
                  <c:v>-9.9661274988000006</c:v>
                </c:pt>
                <c:pt idx="272">
                  <c:v>-10.019260572</c:v>
                </c:pt>
                <c:pt idx="273">
                  <c:v>-10.069745337000001</c:v>
                </c:pt>
                <c:pt idx="274">
                  <c:v>-10.117587342</c:v>
                </c:pt>
                <c:pt idx="275">
                  <c:v>-10.117587342</c:v>
                </c:pt>
                <c:pt idx="276">
                  <c:v>-10.162973709999999</c:v>
                </c:pt>
                <c:pt idx="277">
                  <c:v>-10.206096973999999</c:v>
                </c:pt>
                <c:pt idx="278">
                  <c:v>-10.246935283999999</c:v>
                </c:pt>
                <c:pt idx="279">
                  <c:v>-10.285468004</c:v>
                </c:pt>
                <c:pt idx="280">
                  <c:v>-10.321675762</c:v>
                </c:pt>
                <c:pt idx="281">
                  <c:v>-10.3555405</c:v>
                </c:pt>
                <c:pt idx="282">
                  <c:v>-10.38704553</c:v>
                </c:pt>
                <c:pt idx="283">
                  <c:v>-10.416175601000001</c:v>
                </c:pt>
                <c:pt idx="284">
                  <c:v>-10.442916965</c:v>
                </c:pt>
                <c:pt idx="285">
                  <c:v>-10.467257455</c:v>
                </c:pt>
                <c:pt idx="286">
                  <c:v>-10.467257455</c:v>
                </c:pt>
                <c:pt idx="287">
                  <c:v>-10.489230102</c:v>
                </c:pt>
                <c:pt idx="288">
                  <c:v>-10.50885321</c:v>
                </c:pt>
                <c:pt idx="289">
                  <c:v>-10.526114698000001</c:v>
                </c:pt>
                <c:pt idx="290">
                  <c:v>-10.541005434000001</c:v>
                </c:pt>
                <c:pt idx="291">
                  <c:v>-10.553519272999999</c:v>
                </c:pt>
                <c:pt idx="292">
                  <c:v>-10.563653124</c:v>
                </c:pt>
                <c:pt idx="293">
                  <c:v>-10.571407039</c:v>
                </c:pt>
                <c:pt idx="294">
                  <c:v>-10.576784329000001</c:v>
                </c:pt>
                <c:pt idx="295">
                  <c:v>-10.579791703</c:v>
                </c:pt>
                <c:pt idx="296">
                  <c:v>-10.580439447</c:v>
                </c:pt>
              </c:numCache>
            </c:numRef>
          </c:yVal>
          <c:smooth val="0"/>
          <c:extLst>
            <c:ext xmlns:c16="http://schemas.microsoft.com/office/drawing/2014/chart" uri="{C3380CC4-5D6E-409C-BE32-E72D297353CC}">
              <c16:uniqueId val="{00000001-2E85-4933-A031-16F4E9F4B5A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2E85-4933-A031-16F4E9F4B5A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2E85-4933-A031-16F4E9F4B5A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'2_5x5'!$A$3:$A$35</c:f>
              <c:numCache>
                <c:formatCode>0.00E+00</c:formatCode>
                <c:ptCount val="33"/>
                <c:pt idx="0">
                  <c:v>1</c:v>
                </c:pt>
                <c:pt idx="1">
                  <c:v>1.0333333083396199</c:v>
                </c:pt>
                <c:pt idx="2">
                  <c:v>1.0666665666785</c:v>
                </c:pt>
                <c:pt idx="3">
                  <c:v>1.0999997750166199</c:v>
                </c:pt>
                <c:pt idx="4">
                  <c:v>1.1333329333540001</c:v>
                </c:pt>
                <c:pt idx="5">
                  <c:v>1.16666604169062</c:v>
                </c:pt>
                <c:pt idx="6">
                  <c:v>1.1999991000265</c:v>
                </c:pt>
                <c:pt idx="7">
                  <c:v>1.23333210836162</c:v>
                </c:pt>
                <c:pt idx="8">
                  <c:v>1.266665066696</c:v>
                </c:pt>
                <c:pt idx="9">
                  <c:v>1.29999797502962</c:v>
                </c:pt>
                <c:pt idx="10">
                  <c:v>1.3333308333625</c:v>
                </c:pt>
                <c:pt idx="11">
                  <c:v>1.3333308333625</c:v>
                </c:pt>
                <c:pt idx="12">
                  <c:v>1.36666466669</c:v>
                </c:pt>
                <c:pt idx="13">
                  <c:v>1.3999985000174999</c:v>
                </c:pt>
                <c:pt idx="14">
                  <c:v>1.4333323333450001</c:v>
                </c:pt>
                <c:pt idx="15">
                  <c:v>1.4666661666725</c:v>
                </c:pt>
                <c:pt idx="16">
                  <c:v>1.5</c:v>
                </c:pt>
                <c:pt idx="17">
                  <c:v>1.5333338333275</c:v>
                </c:pt>
                <c:pt idx="18">
                  <c:v>1.5666676666549999</c:v>
                </c:pt>
                <c:pt idx="19">
                  <c:v>1.6000014999825001</c:v>
                </c:pt>
                <c:pt idx="20">
                  <c:v>1.63333533330999</c:v>
                </c:pt>
                <c:pt idx="21">
                  <c:v>1.6666691666375</c:v>
                </c:pt>
                <c:pt idx="22">
                  <c:v>1.6666691666375</c:v>
                </c:pt>
                <c:pt idx="23">
                  <c:v>1.70000202497037</c:v>
                </c:pt>
                <c:pt idx="24">
                  <c:v>1.733334933304</c:v>
                </c:pt>
                <c:pt idx="25">
                  <c:v>1.76666789163837</c:v>
                </c:pt>
                <c:pt idx="26">
                  <c:v>1.8000008999735</c:v>
                </c:pt>
                <c:pt idx="27">
                  <c:v>1.83333395830937</c:v>
                </c:pt>
                <c:pt idx="28">
                  <c:v>1.8666670666459999</c:v>
                </c:pt>
                <c:pt idx="29">
                  <c:v>1.9000002249833701</c:v>
                </c:pt>
                <c:pt idx="30">
                  <c:v>1.9333334333215</c:v>
                </c:pt>
                <c:pt idx="31">
                  <c:v>1.9666666916603699</c:v>
                </c:pt>
                <c:pt idx="32">
                  <c:v>2</c:v>
                </c:pt>
              </c:numCache>
            </c:numRef>
          </c:xVal>
          <c:yVal>
            <c:numRef>
              <c:f>'2_5x5'!$C$3:$C$35</c:f>
              <c:numCache>
                <c:formatCode>0.00E+00</c:formatCode>
                <c:ptCount val="33"/>
                <c:pt idx="0">
                  <c:v>29.063510973123599</c:v>
                </c:pt>
                <c:pt idx="1">
                  <c:v>27.448131526210801</c:v>
                </c:pt>
                <c:pt idx="2">
                  <c:v>26.029989622213801</c:v>
                </c:pt>
                <c:pt idx="3">
                  <c:v>23.902536931413401</c:v>
                </c:pt>
                <c:pt idx="4">
                  <c:v>21.969278842859701</c:v>
                </c:pt>
                <c:pt idx="5">
                  <c:v>20.3723469424373</c:v>
                </c:pt>
                <c:pt idx="6">
                  <c:v>19.095313379142599</c:v>
                </c:pt>
                <c:pt idx="7">
                  <c:v>18.1235262505439</c:v>
                </c:pt>
                <c:pt idx="8">
                  <c:v>17.443875921187399</c:v>
                </c:pt>
                <c:pt idx="9">
                  <c:v>17.044597292640301</c:v>
                </c:pt>
                <c:pt idx="10">
                  <c:v>16.915101733527699</c:v>
                </c:pt>
                <c:pt idx="11">
                  <c:v>16.915101733527699</c:v>
                </c:pt>
                <c:pt idx="12">
                  <c:v>15.0929735971482</c:v>
                </c:pt>
                <c:pt idx="13">
                  <c:v>13.460473014754699</c:v>
                </c:pt>
                <c:pt idx="14">
                  <c:v>12.2363051564859</c:v>
                </c:pt>
                <c:pt idx="15">
                  <c:v>12.433861057681501</c:v>
                </c:pt>
                <c:pt idx="16">
                  <c:v>12.6308808909401</c:v>
                </c:pt>
                <c:pt idx="17">
                  <c:v>12.8247039507932</c:v>
                </c:pt>
                <c:pt idx="18">
                  <c:v>13.012895978043</c:v>
                </c:pt>
                <c:pt idx="19">
                  <c:v>13.193225571277001</c:v>
                </c:pt>
                <c:pt idx="20">
                  <c:v>13.3636434868097</c:v>
                </c:pt>
                <c:pt idx="21">
                  <c:v>13.522264422663</c:v>
                </c:pt>
                <c:pt idx="22">
                  <c:v>13.522264422663</c:v>
                </c:pt>
                <c:pt idx="23">
                  <c:v>13.159120038791301</c:v>
                </c:pt>
                <c:pt idx="24">
                  <c:v>12.867172971172799</c:v>
                </c:pt>
                <c:pt idx="25">
                  <c:v>12.6400538841434</c:v>
                </c:pt>
                <c:pt idx="26">
                  <c:v>12.554397640197701</c:v>
                </c:pt>
                <c:pt idx="27">
                  <c:v>12.607387905555701</c:v>
                </c:pt>
                <c:pt idx="28">
                  <c:v>12.674468985271799</c:v>
                </c:pt>
                <c:pt idx="29">
                  <c:v>12.7509189510209</c:v>
                </c:pt>
                <c:pt idx="30">
                  <c:v>12.8323414860792</c:v>
                </c:pt>
                <c:pt idx="31">
                  <c:v>12.914638292382699</c:v>
                </c:pt>
                <c:pt idx="32">
                  <c:v>12.9939842567568</c:v>
                </c:pt>
              </c:numCache>
            </c:numRef>
          </c:yVal>
          <c:smooth val="0"/>
          <c:extLst>
            <c:ext xmlns:c16="http://schemas.microsoft.com/office/drawing/2014/chart" uri="{C3380CC4-5D6E-409C-BE32-E72D297353CC}">
              <c16:uniqueId val="{00000000-3C18-45DB-B13F-CEFDC6C7146A}"/>
            </c:ext>
          </c:extLst>
        </c:ser>
        <c:ser>
          <c:idx val="2"/>
          <c:order val="1"/>
          <c:tx>
            <c:v>Stress_y_(glo)</c:v>
          </c:tx>
          <c:spPr>
            <a:ln w="19050" cap="rnd">
              <a:noFill/>
              <a:round/>
            </a:ln>
            <a:effectLst/>
          </c:spPr>
          <c:marker>
            <c:symbol val="x"/>
            <c:size val="5"/>
            <c:spPr>
              <a:noFill/>
              <a:ln w="9525">
                <a:solidFill>
                  <a:schemeClr val="accent2"/>
                </a:solidFill>
              </a:ln>
              <a:effectLst/>
            </c:spPr>
          </c:marker>
          <c:xVal>
            <c:numRef>
              <c:f>'2_5x5'!$G$3:$G$310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'2_5x5'!$I$3:$I$310</c:f>
              <c:numCache>
                <c:formatCode>0.00E+00</c:formatCode>
                <c:ptCount val="308"/>
                <c:pt idx="0">
                  <c:v>0.509285577499208</c:v>
                </c:pt>
                <c:pt idx="1">
                  <c:v>0.42163011422167201</c:v>
                </c:pt>
                <c:pt idx="2">
                  <c:v>0.345715439352761</c:v>
                </c:pt>
                <c:pt idx="3">
                  <c:v>0.28154155294879102</c:v>
                </c:pt>
                <c:pt idx="4">
                  <c:v>0.22910845506607899</c:v>
                </c:pt>
                <c:pt idx="5">
                  <c:v>0.18841614576094701</c:v>
                </c:pt>
                <c:pt idx="6">
                  <c:v>0.15946462508971901</c:v>
                </c:pt>
                <c:pt idx="7">
                  <c:v>0.14225389310872399</c:v>
                </c:pt>
                <c:pt idx="8">
                  <c:v>0.13678394987429099</c:v>
                </c:pt>
                <c:pt idx="9">
                  <c:v>0.14305479544275401</c:v>
                </c:pt>
                <c:pt idx="10">
                  <c:v>0.161066429870451</c:v>
                </c:pt>
                <c:pt idx="11">
                  <c:v>0.161066429870451</c:v>
                </c:pt>
                <c:pt idx="12">
                  <c:v>0.13000147732015799</c:v>
                </c:pt>
                <c:pt idx="13">
                  <c:v>0.124923957863927</c:v>
                </c:pt>
                <c:pt idx="14">
                  <c:v>0.145833871501758</c:v>
                </c:pt>
                <c:pt idx="15">
                  <c:v>0.192731218233652</c:v>
                </c:pt>
                <c:pt idx="16">
                  <c:v>0.26561599805960801</c:v>
                </c:pt>
                <c:pt idx="17">
                  <c:v>0.36448821097962603</c:v>
                </c:pt>
                <c:pt idx="18">
                  <c:v>0.48934785699370598</c:v>
                </c:pt>
                <c:pt idx="19">
                  <c:v>0.64019493610184897</c:v>
                </c:pt>
                <c:pt idx="20">
                  <c:v>0.81702944830405499</c:v>
                </c:pt>
                <c:pt idx="21">
                  <c:v>1.01985139360032</c:v>
                </c:pt>
                <c:pt idx="22">
                  <c:v>1.01985139360032</c:v>
                </c:pt>
                <c:pt idx="23">
                  <c:v>1.19545606077499</c:v>
                </c:pt>
                <c:pt idx="24">
                  <c:v>1.2988894146344001</c:v>
                </c:pt>
                <c:pt idx="25">
                  <c:v>1.3301514551785401</c:v>
                </c:pt>
                <c:pt idx="26">
                  <c:v>1.28924218240743</c:v>
                </c:pt>
                <c:pt idx="27">
                  <c:v>1.1761615963210501</c:v>
                </c:pt>
                <c:pt idx="28">
                  <c:v>0.990909696919411</c:v>
                </c:pt>
                <c:pt idx="29">
                  <c:v>0.73348648420250795</c:v>
                </c:pt>
                <c:pt idx="30">
                  <c:v>0.40389195817034101</c:v>
                </c:pt>
                <c:pt idx="31">
                  <c:v>2.1261188229124701E-3</c:v>
                </c:pt>
                <c:pt idx="32">
                  <c:v>-0.47181103383977202</c:v>
                </c:pt>
                <c:pt idx="33">
                  <c:v>-0.47181103383977202</c:v>
                </c:pt>
                <c:pt idx="34">
                  <c:v>-2.0977699837266601</c:v>
                </c:pt>
                <c:pt idx="35">
                  <c:v>-3.5638932087681798</c:v>
                </c:pt>
                <c:pt idx="36">
                  <c:v>-4.8701807089643196</c:v>
                </c:pt>
                <c:pt idx="37">
                  <c:v>-6.0166324843150898</c:v>
                </c:pt>
                <c:pt idx="38">
                  <c:v>-7.0032485348204796</c:v>
                </c:pt>
                <c:pt idx="39">
                  <c:v>-7.8300288604804997</c:v>
                </c:pt>
                <c:pt idx="40">
                  <c:v>-8.4969734612951608</c:v>
                </c:pt>
                <c:pt idx="41">
                  <c:v>-9.0040823372644194</c:v>
                </c:pt>
                <c:pt idx="42">
                  <c:v>-9.3513554883883305</c:v>
                </c:pt>
                <c:pt idx="43">
                  <c:v>-9.5387929146668498</c:v>
                </c:pt>
                <c:pt idx="44">
                  <c:v>-9.5387929146668498</c:v>
                </c:pt>
                <c:pt idx="45">
                  <c:v>-7.9806698037565704</c:v>
                </c:pt>
                <c:pt idx="46">
                  <c:v>-6.4699805287256398</c:v>
                </c:pt>
                <c:pt idx="47">
                  <c:v>-5.0067250895740401</c:v>
                </c:pt>
                <c:pt idx="48">
                  <c:v>-3.5909034863017801</c:v>
                </c:pt>
                <c:pt idx="49">
                  <c:v>-2.22251571890886</c:v>
                </c:pt>
                <c:pt idx="50">
                  <c:v>-0.90156178739528203</c:v>
                </c:pt>
                <c:pt idx="51">
                  <c:v>0.37195830823896597</c:v>
                </c:pt>
                <c:pt idx="52">
                  <c:v>1.5980445679938799</c:v>
                </c:pt>
                <c:pt idx="53">
                  <c:v>2.77669699186945</c:v>
                </c:pt>
                <c:pt idx="54">
                  <c:v>3.9079155798657199</c:v>
                </c:pt>
                <c:pt idx="55">
                  <c:v>3.9079155798657199</c:v>
                </c:pt>
                <c:pt idx="56">
                  <c:v>5.1861832971030202</c:v>
                </c:pt>
                <c:pt idx="57">
                  <c:v>6.3776119971639398</c:v>
                </c:pt>
                <c:pt idx="58">
                  <c:v>7.4822016800484903</c:v>
                </c:pt>
                <c:pt idx="59">
                  <c:v>8.4999523457566699</c:v>
                </c:pt>
                <c:pt idx="60">
                  <c:v>9.4308639942884795</c:v>
                </c:pt>
                <c:pt idx="61">
                  <c:v>10.2749366256439</c:v>
                </c:pt>
                <c:pt idx="62">
                  <c:v>11.0321702398229</c:v>
                </c:pt>
                <c:pt idx="63">
                  <c:v>11.7025648368256</c:v>
                </c:pt>
                <c:pt idx="64">
                  <c:v>12.286120416652</c:v>
                </c:pt>
                <c:pt idx="65">
                  <c:v>12.7828369793019</c:v>
                </c:pt>
                <c:pt idx="66">
                  <c:v>12.7828369793019</c:v>
                </c:pt>
                <c:pt idx="67">
                  <c:v>12.507144566373601</c:v>
                </c:pt>
                <c:pt idx="68">
                  <c:v>12.2553343583941</c:v>
                </c:pt>
                <c:pt idx="69">
                  <c:v>12.027406355296099</c:v>
                </c:pt>
                <c:pt idx="70">
                  <c:v>11.8233605570124</c:v>
                </c:pt>
                <c:pt idx="71">
                  <c:v>11.6431969634759</c:v>
                </c:pt>
                <c:pt idx="72">
                  <c:v>11.486915574619299</c:v>
                </c:pt>
                <c:pt idx="73">
                  <c:v>11.354516390375499</c:v>
                </c:pt>
                <c:pt idx="74">
                  <c:v>11.245999410677401</c:v>
                </c:pt>
                <c:pt idx="75">
                  <c:v>11.1613646354576</c:v>
                </c:pt>
                <c:pt idx="76">
                  <c:v>11.1006120646492</c:v>
                </c:pt>
                <c:pt idx="77">
                  <c:v>11.1006120646492</c:v>
                </c:pt>
                <c:pt idx="78">
                  <c:v>11.1012382767435</c:v>
                </c:pt>
                <c:pt idx="79">
                  <c:v>11.099323249872899</c:v>
                </c:pt>
                <c:pt idx="80">
                  <c:v>11.0948669840301</c:v>
                </c:pt>
                <c:pt idx="81">
                  <c:v>11.0878694792074</c:v>
                </c:pt>
                <c:pt idx="82">
                  <c:v>11.0783307353973</c:v>
                </c:pt>
                <c:pt idx="83">
                  <c:v>11.0662507525923</c:v>
                </c:pt>
                <c:pt idx="84">
                  <c:v>11.051629530784799</c:v>
                </c:pt>
                <c:pt idx="85">
                  <c:v>11.034467069967301</c:v>
                </c:pt>
                <c:pt idx="86">
                  <c:v>11.014763370132201</c:v>
                </c:pt>
                <c:pt idx="87">
                  <c:v>10.992518431272099</c:v>
                </c:pt>
                <c:pt idx="88">
                  <c:v>10.992518431272099</c:v>
                </c:pt>
                <c:pt idx="89">
                  <c:v>10.9646180058977</c:v>
                </c:pt>
                <c:pt idx="90">
                  <c:v>10.937663673455701</c:v>
                </c:pt>
                <c:pt idx="91">
                  <c:v>10.911655433945899</c:v>
                </c:pt>
                <c:pt idx="92">
                  <c:v>10.8865932873685</c:v>
                </c:pt>
                <c:pt idx="93">
                  <c:v>10.8624772337233</c:v>
                </c:pt>
                <c:pt idx="94">
                  <c:v>10.839307273010499</c:v>
                </c:pt>
                <c:pt idx="95">
                  <c:v>10.8170834052299</c:v>
                </c:pt>
                <c:pt idx="96">
                  <c:v>10.795805630381601</c:v>
                </c:pt>
                <c:pt idx="97">
                  <c:v>10.775473948465701</c:v>
                </c:pt>
                <c:pt idx="98">
                  <c:v>10.756088359482</c:v>
                </c:pt>
                <c:pt idx="99">
                  <c:v>10.756088359482</c:v>
                </c:pt>
                <c:pt idx="100">
                  <c:v>10.7401894101022</c:v>
                </c:pt>
                <c:pt idx="101">
                  <c:v>10.7246822149578</c:v>
                </c:pt>
                <c:pt idx="102">
                  <c:v>10.7095667740486</c:v>
                </c:pt>
                <c:pt idx="103">
                  <c:v>10.694843087374799</c:v>
                </c:pt>
                <c:pt idx="104">
                  <c:v>10.680511154936401</c:v>
                </c:pt>
                <c:pt idx="105">
                  <c:v>10.666570976733199</c:v>
                </c:pt>
                <c:pt idx="106">
                  <c:v>10.6530225527654</c:v>
                </c:pt>
                <c:pt idx="107">
                  <c:v>10.6398658830329</c:v>
                </c:pt>
                <c:pt idx="108">
                  <c:v>10.6271009675357</c:v>
                </c:pt>
                <c:pt idx="109">
                  <c:v>10.614727806273899</c:v>
                </c:pt>
                <c:pt idx="110">
                  <c:v>10.614727806273899</c:v>
                </c:pt>
                <c:pt idx="111">
                  <c:v>10.604545250292</c:v>
                </c:pt>
                <c:pt idx="112">
                  <c:v>10.5943720616006</c:v>
                </c:pt>
                <c:pt idx="113">
                  <c:v>10.584208240199599</c:v>
                </c:pt>
                <c:pt idx="114">
                  <c:v>10.574053786089101</c:v>
                </c:pt>
                <c:pt idx="115">
                  <c:v>10.563908699269</c:v>
                </c:pt>
                <c:pt idx="116">
                  <c:v>10.553772979739399</c:v>
                </c:pt>
                <c:pt idx="117">
                  <c:v>10.5436466275002</c:v>
                </c:pt>
                <c:pt idx="118">
                  <c:v>10.5335296425515</c:v>
                </c:pt>
                <c:pt idx="119">
                  <c:v>10.5234220248932</c:v>
                </c:pt>
                <c:pt idx="120">
                  <c:v>10.5133237745254</c:v>
                </c:pt>
                <c:pt idx="121">
                  <c:v>10.5133237745254</c:v>
                </c:pt>
                <c:pt idx="122">
                  <c:v>10.504651565919501</c:v>
                </c:pt>
                <c:pt idx="123">
                  <c:v>10.4960955447456</c:v>
                </c:pt>
                <c:pt idx="124">
                  <c:v>10.4876557110038</c:v>
                </c:pt>
                <c:pt idx="125">
                  <c:v>10.479332064694001</c:v>
                </c:pt>
                <c:pt idx="126">
                  <c:v>10.4711246058163</c:v>
                </c:pt>
                <c:pt idx="127">
                  <c:v>10.4630333343706</c:v>
                </c:pt>
                <c:pt idx="128">
                  <c:v>10.455058250356901</c:v>
                </c:pt>
                <c:pt idx="129">
                  <c:v>10.4471993537753</c:v>
                </c:pt>
                <c:pt idx="130">
                  <c:v>10.4394566446258</c:v>
                </c:pt>
                <c:pt idx="131">
                  <c:v>10.4318301229083</c:v>
                </c:pt>
                <c:pt idx="132">
                  <c:v>10.4318301229083</c:v>
                </c:pt>
                <c:pt idx="133">
                  <c:v>10.425306635934099</c:v>
                </c:pt>
                <c:pt idx="134">
                  <c:v>10.418795191212901</c:v>
                </c:pt>
                <c:pt idx="135">
                  <c:v>10.4122957887447</c:v>
                </c:pt>
                <c:pt idx="136">
                  <c:v>10.4058084285295</c:v>
                </c:pt>
                <c:pt idx="137">
                  <c:v>10.399333110567399</c:v>
                </c:pt>
                <c:pt idx="138">
                  <c:v>10.392869834858301</c:v>
                </c:pt>
                <c:pt idx="139">
                  <c:v>10.3864186014022</c:v>
                </c:pt>
                <c:pt idx="140">
                  <c:v>10.3799794101992</c:v>
                </c:pt>
                <c:pt idx="141">
                  <c:v>10.373552261249101</c:v>
                </c:pt>
                <c:pt idx="142">
                  <c:v>10.3671371545521</c:v>
                </c:pt>
                <c:pt idx="143">
                  <c:v>10.3671371545521</c:v>
                </c:pt>
                <c:pt idx="144">
                  <c:v>10.3615707330076</c:v>
                </c:pt>
                <c:pt idx="145">
                  <c:v>10.3560199379568</c:v>
                </c:pt>
                <c:pt idx="146">
                  <c:v>10.350484769395701</c:v>
                </c:pt>
                <c:pt idx="147">
                  <c:v>10.344965227320801</c:v>
                </c:pt>
                <c:pt idx="148">
                  <c:v>10.339461311728099</c:v>
                </c:pt>
                <c:pt idx="149">
                  <c:v>10.333973022614</c:v>
                </c:pt>
                <c:pt idx="150">
                  <c:v>10.3285003599745</c:v>
                </c:pt>
                <c:pt idx="151">
                  <c:v>10.323043323806001</c:v>
                </c:pt>
                <c:pt idx="152">
                  <c:v>10.3176019141046</c:v>
                </c:pt>
                <c:pt idx="153">
                  <c:v>10.3121761308666</c:v>
                </c:pt>
                <c:pt idx="154">
                  <c:v>10.3121761308666</c:v>
                </c:pt>
                <c:pt idx="155">
                  <c:v>10.3073840179861</c:v>
                </c:pt>
                <c:pt idx="156">
                  <c:v>10.3025912868513</c:v>
                </c:pt>
                <c:pt idx="157">
                  <c:v>10.297797937458901</c:v>
                </c:pt>
                <c:pt idx="158">
                  <c:v>10.293003969806</c:v>
                </c:pt>
                <c:pt idx="159">
                  <c:v>10.288209383889599</c:v>
                </c:pt>
                <c:pt idx="160">
                  <c:v>10.283414179706501</c:v>
                </c:pt>
                <c:pt idx="161">
                  <c:v>10.2786183572538</c:v>
                </c:pt>
                <c:pt idx="162">
                  <c:v>10.2738219165284</c:v>
                </c:pt>
                <c:pt idx="163">
                  <c:v>10.269024857527199</c:v>
                </c:pt>
                <c:pt idx="164">
                  <c:v>10.264227180247101</c:v>
                </c:pt>
                <c:pt idx="165">
                  <c:v>10.264227180247101</c:v>
                </c:pt>
                <c:pt idx="166">
                  <c:v>10.2599317765642</c:v>
                </c:pt>
                <c:pt idx="167">
                  <c:v>10.255629719482799</c:v>
                </c:pt>
                <c:pt idx="168">
                  <c:v>10.2513210090031</c:v>
                </c:pt>
                <c:pt idx="169">
                  <c:v>10.2470056451251</c:v>
                </c:pt>
                <c:pt idx="170">
                  <c:v>10.242683627848701</c:v>
                </c:pt>
                <c:pt idx="171">
                  <c:v>10.238354957174</c:v>
                </c:pt>
                <c:pt idx="172">
                  <c:v>10.2340196331009</c:v>
                </c:pt>
                <c:pt idx="173">
                  <c:v>10.2296776556294</c:v>
                </c:pt>
                <c:pt idx="174">
                  <c:v>10.225329024759599</c:v>
                </c:pt>
                <c:pt idx="175">
                  <c:v>10.2209737404915</c:v>
                </c:pt>
                <c:pt idx="176">
                  <c:v>10.2209737404915</c:v>
                </c:pt>
                <c:pt idx="177">
                  <c:v>10.2170126123183</c:v>
                </c:pt>
                <c:pt idx="178">
                  <c:v>10.2130402133358</c:v>
                </c:pt>
                <c:pt idx="179">
                  <c:v>10.209056543543999</c:v>
                </c:pt>
                <c:pt idx="180">
                  <c:v>10.2050616029429</c:v>
                </c:pt>
                <c:pt idx="181">
                  <c:v>10.2010553915326</c:v>
                </c:pt>
                <c:pt idx="182">
                  <c:v>10.1970379093129</c:v>
                </c:pt>
                <c:pt idx="183">
                  <c:v>10.1930091562839</c:v>
                </c:pt>
                <c:pt idx="184">
                  <c:v>10.188969132445701</c:v>
                </c:pt>
                <c:pt idx="185">
                  <c:v>10.1849178377981</c:v>
                </c:pt>
                <c:pt idx="186">
                  <c:v>10.180855272341301</c:v>
                </c:pt>
                <c:pt idx="187">
                  <c:v>10.180855272341301</c:v>
                </c:pt>
                <c:pt idx="188">
                  <c:v>10.177109472280099</c:v>
                </c:pt>
                <c:pt idx="189">
                  <c:v>10.173348125759601</c:v>
                </c:pt>
                <c:pt idx="190">
                  <c:v>10.1695712327798</c:v>
                </c:pt>
                <c:pt idx="191">
                  <c:v>10.165778793340801</c:v>
                </c:pt>
                <c:pt idx="192">
                  <c:v>10.161970807442501</c:v>
                </c:pt>
                <c:pt idx="193">
                  <c:v>10.158147275084801</c:v>
                </c:pt>
                <c:pt idx="194">
                  <c:v>10.1543081962679</c:v>
                </c:pt>
                <c:pt idx="195">
                  <c:v>10.150453570991701</c:v>
                </c:pt>
                <c:pt idx="196">
                  <c:v>10.146583399256301</c:v>
                </c:pt>
                <c:pt idx="197">
                  <c:v>10.142697681061501</c:v>
                </c:pt>
                <c:pt idx="198">
                  <c:v>10.142697681061501</c:v>
                </c:pt>
                <c:pt idx="199">
                  <c:v>10.139072773558199</c:v>
                </c:pt>
                <c:pt idx="200">
                  <c:v>10.135428331174801</c:v>
                </c:pt>
                <c:pt idx="201">
                  <c:v>10.131764353911301</c:v>
                </c:pt>
                <c:pt idx="202">
                  <c:v>10.128080841767799</c:v>
                </c:pt>
                <c:pt idx="203">
                  <c:v>10.1243777947442</c:v>
                </c:pt>
                <c:pt idx="204">
                  <c:v>10.1206552128405</c:v>
                </c:pt>
                <c:pt idx="205">
                  <c:v>10.1169130960568</c:v>
                </c:pt>
                <c:pt idx="206">
                  <c:v>10.1131514443929</c:v>
                </c:pt>
                <c:pt idx="207">
                  <c:v>10.109370257848999</c:v>
                </c:pt>
                <c:pt idx="208">
                  <c:v>10.105569536425101</c:v>
                </c:pt>
                <c:pt idx="209">
                  <c:v>10.105569536425101</c:v>
                </c:pt>
                <c:pt idx="210">
                  <c:v>10.1019869649444</c:v>
                </c:pt>
                <c:pt idx="211">
                  <c:v>10.0983801210726</c:v>
                </c:pt>
                <c:pt idx="212">
                  <c:v>10.0947490048099</c:v>
                </c:pt>
                <c:pt idx="213">
                  <c:v>10.091093616156201</c:v>
                </c:pt>
                <c:pt idx="214">
                  <c:v>10.087413955111399</c:v>
                </c:pt>
                <c:pt idx="215">
                  <c:v>10.083710021675699</c:v>
                </c:pt>
                <c:pt idx="216">
                  <c:v>10.0799818158489</c:v>
                </c:pt>
                <c:pt idx="217">
                  <c:v>10.0762293376311</c:v>
                </c:pt>
                <c:pt idx="218">
                  <c:v>10.072452587022299</c:v>
                </c:pt>
                <c:pt idx="219">
                  <c:v>10.068651564022399</c:v>
                </c:pt>
                <c:pt idx="220">
                  <c:v>10.068651564022399</c:v>
                </c:pt>
                <c:pt idx="221">
                  <c:v>10.0650419101044</c:v>
                </c:pt>
                <c:pt idx="222">
                  <c:v>10.061402194131199</c:v>
                </c:pt>
                <c:pt idx="223">
                  <c:v>10.0577324161021</c:v>
                </c:pt>
                <c:pt idx="224">
                  <c:v>10.0540325760165</c:v>
                </c:pt>
                <c:pt idx="225">
                  <c:v>10.0503026738735</c:v>
                </c:pt>
                <c:pt idx="226">
                  <c:v>10.0465427096724</c:v>
                </c:pt>
                <c:pt idx="227">
                  <c:v>10.0427526834126</c:v>
                </c:pt>
                <c:pt idx="228">
                  <c:v>10.0389325950933</c:v>
                </c:pt>
                <c:pt idx="229">
                  <c:v>10.035082444713799</c:v>
                </c:pt>
                <c:pt idx="230">
                  <c:v>10.0312022322733</c:v>
                </c:pt>
                <c:pt idx="231">
                  <c:v>10.0312022322733</c:v>
                </c:pt>
                <c:pt idx="232">
                  <c:v>10.027495463510499</c:v>
                </c:pt>
                <c:pt idx="233">
                  <c:v>10.0237513036585</c:v>
                </c:pt>
                <c:pt idx="234">
                  <c:v>10.0199697527169</c:v>
                </c:pt>
                <c:pt idx="235">
                  <c:v>10.016150810685099</c:v>
                </c:pt>
                <c:pt idx="236">
                  <c:v>10.012294477562699</c:v>
                </c:pt>
                <c:pt idx="237">
                  <c:v>10.0084007533491</c:v>
                </c:pt>
                <c:pt idx="238">
                  <c:v>10.004469638044</c:v>
                </c:pt>
                <c:pt idx="239">
                  <c:v>10.0005011316468</c:v>
                </c:pt>
                <c:pt idx="240">
                  <c:v>9.9964952341571607</c:v>
                </c:pt>
                <c:pt idx="241">
                  <c:v>9.9924519455744001</c:v>
                </c:pt>
                <c:pt idx="242">
                  <c:v>9.9924519455744001</c:v>
                </c:pt>
                <c:pt idx="243">
                  <c:v>9.9885744563461003</c:v>
                </c:pt>
                <c:pt idx="244">
                  <c:v>9.9846499287349193</c:v>
                </c:pt>
                <c:pt idx="245">
                  <c:v>9.9806783627408802</c:v>
                </c:pt>
                <c:pt idx="246">
                  <c:v>9.9766597583639793</c:v>
                </c:pt>
                <c:pt idx="247">
                  <c:v>9.9725941156042204</c:v>
                </c:pt>
                <c:pt idx="248">
                  <c:v>9.9684814344615802</c:v>
                </c:pt>
                <c:pt idx="249">
                  <c:v>9.9643217149360801</c:v>
                </c:pt>
                <c:pt idx="250">
                  <c:v>9.9601149570277201</c:v>
                </c:pt>
                <c:pt idx="251">
                  <c:v>9.9558611607364895</c:v>
                </c:pt>
                <c:pt idx="252">
                  <c:v>9.9515603260624097</c:v>
                </c:pt>
                <c:pt idx="253">
                  <c:v>9.9515603260624097</c:v>
                </c:pt>
                <c:pt idx="254">
                  <c:v>9.9474312834246401</c:v>
                </c:pt>
                <c:pt idx="255">
                  <c:v>9.9432426529439404</c:v>
                </c:pt>
                <c:pt idx="256">
                  <c:v>9.9389944346203301</c:v>
                </c:pt>
                <c:pt idx="257">
                  <c:v>9.9346866284537807</c:v>
                </c:pt>
                <c:pt idx="258">
                  <c:v>9.9303192344442994</c:v>
                </c:pt>
                <c:pt idx="259">
                  <c:v>9.9258922525919004</c:v>
                </c:pt>
                <c:pt idx="260">
                  <c:v>9.9214056828965802</c:v>
                </c:pt>
                <c:pt idx="261">
                  <c:v>9.9168595253583192</c:v>
                </c:pt>
                <c:pt idx="262">
                  <c:v>9.9122537799771404</c:v>
                </c:pt>
                <c:pt idx="263">
                  <c:v>9.9075884467530209</c:v>
                </c:pt>
                <c:pt idx="264">
                  <c:v>9.9075884467530297</c:v>
                </c:pt>
                <c:pt idx="265">
                  <c:v>9.90310781344402</c:v>
                </c:pt>
                <c:pt idx="266">
                  <c:v>9.8985510109004906</c:v>
                </c:pt>
                <c:pt idx="267">
                  <c:v>9.8939180391224095</c:v>
                </c:pt>
                <c:pt idx="268">
                  <c:v>9.8892088981097608</c:v>
                </c:pt>
                <c:pt idx="269">
                  <c:v>9.8844235878625799</c:v>
                </c:pt>
                <c:pt idx="270">
                  <c:v>9.8795621083808403</c:v>
                </c:pt>
                <c:pt idx="271">
                  <c:v>9.8746244596645703</c:v>
                </c:pt>
                <c:pt idx="272">
                  <c:v>9.8696106417137202</c:v>
                </c:pt>
                <c:pt idx="273">
                  <c:v>9.8645206545283504</c:v>
                </c:pt>
                <c:pt idx="274">
                  <c:v>9.85935449810842</c:v>
                </c:pt>
                <c:pt idx="275">
                  <c:v>9.85935449810842</c:v>
                </c:pt>
                <c:pt idx="276">
                  <c:v>9.8544058209969503</c:v>
                </c:pt>
                <c:pt idx="277">
                  <c:v>9.8493591987158204</c:v>
                </c:pt>
                <c:pt idx="278">
                  <c:v>9.8442146312650092</c:v>
                </c:pt>
                <c:pt idx="279">
                  <c:v>9.83897211864452</c:v>
                </c:pt>
                <c:pt idx="280">
                  <c:v>9.8336316608543495</c:v>
                </c:pt>
                <c:pt idx="281">
                  <c:v>9.8281932578945099</c:v>
                </c:pt>
                <c:pt idx="282">
                  <c:v>9.8226569097649907</c:v>
                </c:pt>
                <c:pt idx="283">
                  <c:v>9.8170226164658008</c:v>
                </c:pt>
                <c:pt idx="284">
                  <c:v>9.8112903779969205</c:v>
                </c:pt>
                <c:pt idx="285">
                  <c:v>9.8054601943583801</c:v>
                </c:pt>
                <c:pt idx="286">
                  <c:v>9.8054601943583801</c:v>
                </c:pt>
                <c:pt idx="287">
                  <c:v>9.79988838347289</c:v>
                </c:pt>
                <c:pt idx="288">
                  <c:v>9.7941894061995001</c:v>
                </c:pt>
                <c:pt idx="289">
                  <c:v>9.7883632625381995</c:v>
                </c:pt>
                <c:pt idx="290">
                  <c:v>9.7824099524890205</c:v>
                </c:pt>
                <c:pt idx="291">
                  <c:v>9.7763294760519202</c:v>
                </c:pt>
                <c:pt idx="292">
                  <c:v>9.7701218332269502</c:v>
                </c:pt>
                <c:pt idx="293">
                  <c:v>9.7637870240140803</c:v>
                </c:pt>
                <c:pt idx="294">
                  <c:v>9.7573250484132998</c:v>
                </c:pt>
                <c:pt idx="295">
                  <c:v>9.7507359064246195</c:v>
                </c:pt>
                <c:pt idx="296">
                  <c:v>9.7440195980480695</c:v>
                </c:pt>
                <c:pt idx="297">
                  <c:v>9.7440195980480695</c:v>
                </c:pt>
                <c:pt idx="298">
                  <c:v>9.7376460066655195</c:v>
                </c:pt>
                <c:pt idx="299">
                  <c:v>9.7311066005489906</c:v>
                </c:pt>
                <c:pt idx="300">
                  <c:v>9.7244013797001596</c:v>
                </c:pt>
                <c:pt idx="301">
                  <c:v>9.7175303441207408</c:v>
                </c:pt>
                <c:pt idx="302">
                  <c:v>9.7104934938124003</c:v>
                </c:pt>
                <c:pt idx="303">
                  <c:v>9.7032908287768596</c:v>
                </c:pt>
                <c:pt idx="304">
                  <c:v>9.6959223490158202</c:v>
                </c:pt>
                <c:pt idx="305">
                  <c:v>9.6883880545309502</c:v>
                </c:pt>
                <c:pt idx="306">
                  <c:v>9.6806879453239407</c:v>
                </c:pt>
                <c:pt idx="307">
                  <c:v>9.6728220213965201</c:v>
                </c:pt>
              </c:numCache>
            </c:numRef>
          </c:yVal>
          <c:smooth val="0"/>
          <c:extLst>
            <c:ext xmlns:c16="http://schemas.microsoft.com/office/drawing/2014/chart" uri="{C3380CC4-5D6E-409C-BE32-E72D297353CC}">
              <c16:uniqueId val="{00000001-3C18-45DB-B13F-CEFDC6C7146A}"/>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3C18-45DB-B13F-CEFDC6C7146A}"/>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'3_5x5'!$A$3:$A$24</c:f>
              <c:numCache>
                <c:formatCode>0.00E+00</c:formatCode>
                <c:ptCount val="22"/>
                <c:pt idx="0">
                  <c:v>1</c:v>
                </c:pt>
                <c:pt idx="1">
                  <c:v>1.0500000000085501</c:v>
                </c:pt>
                <c:pt idx="2">
                  <c:v>1.1000000000143999</c:v>
                </c:pt>
                <c:pt idx="3">
                  <c:v>1.1500000000178501</c:v>
                </c:pt>
                <c:pt idx="4">
                  <c:v>1.2000000000191999</c:v>
                </c:pt>
                <c:pt idx="5">
                  <c:v>1.2500000000187499</c:v>
                </c:pt>
                <c:pt idx="6">
                  <c:v>1.3000000000167999</c:v>
                </c:pt>
                <c:pt idx="7">
                  <c:v>1.3500000000136501</c:v>
                </c:pt>
                <c:pt idx="8">
                  <c:v>1.4000000000096</c:v>
                </c:pt>
                <c:pt idx="9">
                  <c:v>1.45000000000495</c:v>
                </c:pt>
                <c:pt idx="10">
                  <c:v>1.5</c:v>
                </c:pt>
                <c:pt idx="11">
                  <c:v>1.5</c:v>
                </c:pt>
                <c:pt idx="12">
                  <c:v>1.54999999999505</c:v>
                </c:pt>
                <c:pt idx="13">
                  <c:v>1.5999999999904</c:v>
                </c:pt>
                <c:pt idx="14">
                  <c:v>1.6499999999863499</c:v>
                </c:pt>
                <c:pt idx="15">
                  <c:v>1.6999999999832001</c:v>
                </c:pt>
                <c:pt idx="16">
                  <c:v>1.7499999999812501</c:v>
                </c:pt>
                <c:pt idx="17">
                  <c:v>1.7999999999808001</c:v>
                </c:pt>
                <c:pt idx="18">
                  <c:v>1.8499999999821499</c:v>
                </c:pt>
                <c:pt idx="19">
                  <c:v>1.8999999999856001</c:v>
                </c:pt>
                <c:pt idx="20">
                  <c:v>1.9499999999914499</c:v>
                </c:pt>
                <c:pt idx="21">
                  <c:v>2</c:v>
                </c:pt>
              </c:numCache>
            </c:numRef>
          </c:xVal>
          <c:yVal>
            <c:numRef>
              <c:f>'3_5x5'!$C$3:$C$24</c:f>
              <c:numCache>
                <c:formatCode>0.00E+00</c:formatCode>
                <c:ptCount val="22"/>
                <c:pt idx="0">
                  <c:v>32.560387708844701</c:v>
                </c:pt>
                <c:pt idx="1">
                  <c:v>3.5005639522391001</c:v>
                </c:pt>
                <c:pt idx="2">
                  <c:v>-4.5394279331292298</c:v>
                </c:pt>
                <c:pt idx="3">
                  <c:v>3.0334199541834601</c:v>
                </c:pt>
                <c:pt idx="4">
                  <c:v>16.736771991043199</c:v>
                </c:pt>
                <c:pt idx="5">
                  <c:v>33.247023785018698</c:v>
                </c:pt>
                <c:pt idx="6">
                  <c:v>49.686186229875403</c:v>
                </c:pt>
                <c:pt idx="7">
                  <c:v>63.346465285294798</c:v>
                </c:pt>
                <c:pt idx="8">
                  <c:v>71.659969842613904</c:v>
                </c:pt>
                <c:pt idx="9">
                  <c:v>72.174698649172996</c:v>
                </c:pt>
                <c:pt idx="10">
                  <c:v>63.580864876455998</c:v>
                </c:pt>
                <c:pt idx="11">
                  <c:v>63.580864876455998</c:v>
                </c:pt>
                <c:pt idx="12">
                  <c:v>50.535486639350502</c:v>
                </c:pt>
                <c:pt idx="13">
                  <c:v>32.562279313079301</c:v>
                </c:pt>
                <c:pt idx="14">
                  <c:v>12.2964064972159</c:v>
                </c:pt>
                <c:pt idx="15">
                  <c:v>-7.5637038509417298</c:v>
                </c:pt>
                <c:pt idx="16">
                  <c:v>-24.265353236446</c:v>
                </c:pt>
                <c:pt idx="17">
                  <c:v>-35.009058805977901</c:v>
                </c:pt>
                <c:pt idx="18">
                  <c:v>-36.9548171135812</c:v>
                </c:pt>
                <c:pt idx="19">
                  <c:v>-33.442725805791802</c:v>
                </c:pt>
                <c:pt idx="20">
                  <c:v>-32.392482602022902</c:v>
                </c:pt>
                <c:pt idx="21">
                  <c:v>-36.530607124280202</c:v>
                </c:pt>
              </c:numCache>
            </c:numRef>
          </c:yVal>
          <c:smooth val="0"/>
          <c:extLst>
            <c:ext xmlns:c16="http://schemas.microsoft.com/office/drawing/2014/chart" uri="{C3380CC4-5D6E-409C-BE32-E72D297353CC}">
              <c16:uniqueId val="{00000000-4957-4586-A6CF-BD8C5B51F822}"/>
            </c:ext>
          </c:extLst>
        </c:ser>
        <c:ser>
          <c:idx val="2"/>
          <c:order val="1"/>
          <c:tx>
            <c:v>Stress_y_(glo)</c:v>
          </c:tx>
          <c:spPr>
            <a:ln w="19050" cap="rnd">
              <a:noFill/>
              <a:round/>
            </a:ln>
            <a:effectLst/>
          </c:spPr>
          <c:marker>
            <c:symbol val="x"/>
            <c:size val="5"/>
            <c:spPr>
              <a:noFill/>
              <a:ln w="9525">
                <a:solidFill>
                  <a:schemeClr val="accent2"/>
                </a:solidFill>
              </a:ln>
              <a:effectLst/>
            </c:spPr>
          </c:marker>
          <c:xVal>
            <c:numRef>
              <c:f>'3_5x5'!$G$3:$G$299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'3_5x5'!$I$3:$I$299</c:f>
              <c:numCache>
                <c:formatCode>0.00E+00</c:formatCode>
                <c:ptCount val="297"/>
                <c:pt idx="0">
                  <c:v>-16.274211939913599</c:v>
                </c:pt>
                <c:pt idx="1">
                  <c:v>-14.349862695142001</c:v>
                </c:pt>
                <c:pt idx="2">
                  <c:v>-11.7724707839307</c:v>
                </c:pt>
                <c:pt idx="3">
                  <c:v>-8.7391320707956801</c:v>
                </c:pt>
                <c:pt idx="4">
                  <c:v>-5.4469334876059801</c:v>
                </c:pt>
                <c:pt idx="5">
                  <c:v>-2.0929530356836201</c:v>
                </c:pt>
                <c:pt idx="6">
                  <c:v>1.12574021252001</c:v>
                </c:pt>
                <c:pt idx="7">
                  <c:v>4.0120861121691798</c:v>
                </c:pt>
                <c:pt idx="8">
                  <c:v>6.3690334452108903</c:v>
                </c:pt>
                <c:pt idx="9">
                  <c:v>7.9995399199637403</c:v>
                </c:pt>
                <c:pt idx="10">
                  <c:v>8.7065721711285704</c:v>
                </c:pt>
                <c:pt idx="11">
                  <c:v>8.7065721711285704</c:v>
                </c:pt>
                <c:pt idx="12">
                  <c:v>7.8941112464971903</c:v>
                </c:pt>
                <c:pt idx="13">
                  <c:v>5.3665601080498098</c:v>
                </c:pt>
                <c:pt idx="14">
                  <c:v>1.5273805426835301</c:v>
                </c:pt>
                <c:pt idx="15">
                  <c:v>-3.2199642411445701</c:v>
                </c:pt>
                <c:pt idx="16">
                  <c:v>-8.4720096133638805</c:v>
                </c:pt>
                <c:pt idx="17">
                  <c:v>-13.825289522246299</c:v>
                </c:pt>
                <c:pt idx="18">
                  <c:v>-18.876336494372101</c:v>
                </c:pt>
                <c:pt idx="19">
                  <c:v>-23.221681634604899</c:v>
                </c:pt>
                <c:pt idx="20">
                  <c:v>-26.457854626076799</c:v>
                </c:pt>
                <c:pt idx="21">
                  <c:v>-28.181383730182699</c:v>
                </c:pt>
                <c:pt idx="22">
                  <c:v>-28.181383730182699</c:v>
                </c:pt>
                <c:pt idx="23">
                  <c:v>-27.049999709036101</c:v>
                </c:pt>
                <c:pt idx="24">
                  <c:v>-22.107743174286401</c:v>
                </c:pt>
                <c:pt idx="25">
                  <c:v>-13.5312744729285</c:v>
                </c:pt>
                <c:pt idx="26">
                  <c:v>-1.4972456175680999</c:v>
                </c:pt>
                <c:pt idx="27">
                  <c:v>13.8176997137861</c:v>
                </c:pt>
                <c:pt idx="28">
                  <c:v>32.236926178042197</c:v>
                </c:pt>
                <c:pt idx="29">
                  <c:v>53.583806767457403</c:v>
                </c:pt>
                <c:pt idx="30">
                  <c:v>77.681722810183103</c:v>
                </c:pt>
                <c:pt idx="31">
                  <c:v>104.354063970922</c:v>
                </c:pt>
                <c:pt idx="32">
                  <c:v>133.42422825170101</c:v>
                </c:pt>
                <c:pt idx="33">
                  <c:v>133.42422825170101</c:v>
                </c:pt>
                <c:pt idx="34">
                  <c:v>161.966897866989</c:v>
                </c:pt>
                <c:pt idx="35">
                  <c:v>186.70546116643101</c:v>
                </c:pt>
                <c:pt idx="36">
                  <c:v>206.936412207789</c:v>
                </c:pt>
                <c:pt idx="37">
                  <c:v>221.956285850547</c:v>
                </c:pt>
                <c:pt idx="38">
                  <c:v>231.061657758037</c:v>
                </c:pt>
                <c:pt idx="39">
                  <c:v>233.549144398458</c:v>
                </c:pt>
                <c:pt idx="40">
                  <c:v>228.71540304479399</c:v>
                </c:pt>
                <c:pt idx="41">
                  <c:v>215.857131773638</c:v>
                </c:pt>
                <c:pt idx="42">
                  <c:v>194.27106946289999</c:v>
                </c:pt>
                <c:pt idx="43">
                  <c:v>163.25399578843101</c:v>
                </c:pt>
                <c:pt idx="44">
                  <c:v>163.25399578843101</c:v>
                </c:pt>
                <c:pt idx="45">
                  <c:v>126.45389850254</c:v>
                </c:pt>
                <c:pt idx="46">
                  <c:v>88.847601479018493</c:v>
                </c:pt>
                <c:pt idx="47">
                  <c:v>51.725186428329103</c:v>
                </c:pt>
                <c:pt idx="48">
                  <c:v>16.376758067911499</c:v>
                </c:pt>
                <c:pt idx="49">
                  <c:v>-15.9075558797323</c:v>
                </c:pt>
                <c:pt idx="50">
                  <c:v>-43.8376046886372</c:v>
                </c:pt>
                <c:pt idx="51">
                  <c:v>-66.123214630664506</c:v>
                </c:pt>
                <c:pt idx="52">
                  <c:v>-81.474188976480804</c:v>
                </c:pt>
                <c:pt idx="53">
                  <c:v>-88.600307996226803</c:v>
                </c:pt>
                <c:pt idx="54">
                  <c:v>-86.211328959874294</c:v>
                </c:pt>
                <c:pt idx="55">
                  <c:v>-86.211328959874294</c:v>
                </c:pt>
                <c:pt idx="56">
                  <c:v>-76.589090311923201</c:v>
                </c:pt>
                <c:pt idx="57">
                  <c:v>-63.542409694064702</c:v>
                </c:pt>
                <c:pt idx="58">
                  <c:v>-48.077632488941497</c:v>
                </c:pt>
                <c:pt idx="59">
                  <c:v>-31.201104079127902</c:v>
                </c:pt>
                <c:pt idx="60">
                  <c:v>-13.919169847129901</c:v>
                </c:pt>
                <c:pt idx="61">
                  <c:v>2.7618248246150001</c:v>
                </c:pt>
                <c:pt idx="62">
                  <c:v>17.835534553737698</c:v>
                </c:pt>
                <c:pt idx="63">
                  <c:v>30.295613957937501</c:v>
                </c:pt>
                <c:pt idx="64">
                  <c:v>39.135717654982003</c:v>
                </c:pt>
                <c:pt idx="65">
                  <c:v>43.349500262707302</c:v>
                </c:pt>
                <c:pt idx="66">
                  <c:v>43.349500262707302</c:v>
                </c:pt>
                <c:pt idx="67">
                  <c:v>43.535216782087403</c:v>
                </c:pt>
                <c:pt idx="68">
                  <c:v>41.314927928834599</c:v>
                </c:pt>
                <c:pt idx="69">
                  <c:v>37.219264924495903</c:v>
                </c:pt>
                <c:pt idx="70">
                  <c:v>31.778858990627398</c:v>
                </c:pt>
                <c:pt idx="71">
                  <c:v>25.524341348795101</c:v>
                </c:pt>
                <c:pt idx="72">
                  <c:v>18.986343220574302</c:v>
                </c:pt>
                <c:pt idx="73">
                  <c:v>12.695495827549699</c:v>
                </c:pt>
                <c:pt idx="74">
                  <c:v>7.1824303913157097</c:v>
                </c:pt>
                <c:pt idx="75">
                  <c:v>2.9777781334761202</c:v>
                </c:pt>
                <c:pt idx="76">
                  <c:v>0.61217027564422799</c:v>
                </c:pt>
                <c:pt idx="77">
                  <c:v>0.61217027564422799</c:v>
                </c:pt>
                <c:pt idx="78">
                  <c:v>3.52791948478259E-2</c:v>
                </c:pt>
                <c:pt idx="79">
                  <c:v>0.66736114599371299</c:v>
                </c:pt>
                <c:pt idx="80">
                  <c:v>2.2449231675174999</c:v>
                </c:pt>
                <c:pt idx="81">
                  <c:v>4.5044722978497802</c:v>
                </c:pt>
                <c:pt idx="82">
                  <c:v>7.1825155754160601</c:v>
                </c:pt>
                <c:pt idx="83">
                  <c:v>10.015560038636799</c:v>
                </c:pt>
                <c:pt idx="84">
                  <c:v>12.740112725927601</c:v>
                </c:pt>
                <c:pt idx="85">
                  <c:v>15.092680675698899</c:v>
                </c:pt>
                <c:pt idx="86">
                  <c:v>16.809770926355998</c:v>
                </c:pt>
                <c:pt idx="87">
                  <c:v>17.627890516299299</c:v>
                </c:pt>
                <c:pt idx="88">
                  <c:v>17.627890516299299</c:v>
                </c:pt>
                <c:pt idx="89">
                  <c:v>17.593959183291702</c:v>
                </c:pt>
                <c:pt idx="90">
                  <c:v>17.014878403089298</c:v>
                </c:pt>
                <c:pt idx="91">
                  <c:v>16.016900388617799</c:v>
                </c:pt>
                <c:pt idx="92">
                  <c:v>14.726277352797</c:v>
                </c:pt>
                <c:pt idx="93">
                  <c:v>13.269261508541099</c:v>
                </c:pt>
                <c:pt idx="94">
                  <c:v>11.772105068758201</c:v>
                </c:pt>
                <c:pt idx="95">
                  <c:v>10.361060246350799</c:v>
                </c:pt>
                <c:pt idx="96">
                  <c:v>9.1623792542155105</c:v>
                </c:pt>
                <c:pt idx="97">
                  <c:v>8.3023143052429393</c:v>
                </c:pt>
                <c:pt idx="98">
                  <c:v>7.9071176123180802</c:v>
                </c:pt>
                <c:pt idx="99">
                  <c:v>7.9071176123180802</c:v>
                </c:pt>
                <c:pt idx="100">
                  <c:v>7.9294939088434999</c:v>
                </c:pt>
                <c:pt idx="101">
                  <c:v>8.1984897916305002</c:v>
                </c:pt>
                <c:pt idx="102">
                  <c:v>8.6547725005152802</c:v>
                </c:pt>
                <c:pt idx="103">
                  <c:v>9.2390092753323305</c:v>
                </c:pt>
                <c:pt idx="104">
                  <c:v>9.8918673559144406</c:v>
                </c:pt>
                <c:pt idx="105">
                  <c:v>10.5540139820926</c:v>
                </c:pt>
                <c:pt idx="106">
                  <c:v>11.166116393696401</c:v>
                </c:pt>
                <c:pt idx="107">
                  <c:v>11.668841830553299</c:v>
                </c:pt>
                <c:pt idx="108">
                  <c:v>12.002857532489299</c:v>
                </c:pt>
                <c:pt idx="109">
                  <c:v>12.108830739328599</c:v>
                </c:pt>
                <c:pt idx="110">
                  <c:v>12.108830739328599</c:v>
                </c:pt>
                <c:pt idx="111">
                  <c:v>12.024415109547499</c:v>
                </c:pt>
                <c:pt idx="112">
                  <c:v>11.8438392965828</c:v>
                </c:pt>
                <c:pt idx="113">
                  <c:v>11.592633032699601</c:v>
                </c:pt>
                <c:pt idx="114">
                  <c:v>11.2963260501639</c:v>
                </c:pt>
                <c:pt idx="115">
                  <c:v>10.980448081242599</c:v>
                </c:pt>
                <c:pt idx="116">
                  <c:v>10.6705288582036</c:v>
                </c:pt>
                <c:pt idx="117">
                  <c:v>10.392098113316001</c:v>
                </c:pt>
                <c:pt idx="118">
                  <c:v>10.170685578849399</c:v>
                </c:pt>
                <c:pt idx="119">
                  <c:v>10.0318209870749</c:v>
                </c:pt>
                <c:pt idx="120">
                  <c:v>10.0010340702642</c:v>
                </c:pt>
                <c:pt idx="121">
                  <c:v>10.0010340702642</c:v>
                </c:pt>
                <c:pt idx="122">
                  <c:v>10.051660159161599</c:v>
                </c:pt>
                <c:pt idx="123">
                  <c:v>10.1334502854208</c:v>
                </c:pt>
                <c:pt idx="124">
                  <c:v>10.236532007654001</c:v>
                </c:pt>
                <c:pt idx="125">
                  <c:v>10.351032884474099</c:v>
                </c:pt>
                <c:pt idx="126">
                  <c:v>10.4670804744955</c:v>
                </c:pt>
                <c:pt idx="127">
                  <c:v>10.5748023363334</c:v>
                </c:pt>
                <c:pt idx="128">
                  <c:v>10.6643260286041</c:v>
                </c:pt>
                <c:pt idx="129">
                  <c:v>10.7257791099249</c:v>
                </c:pt>
                <c:pt idx="130">
                  <c:v>10.7492891389142</c:v>
                </c:pt>
                <c:pt idx="131">
                  <c:v>10.7249836741914</c:v>
                </c:pt>
                <c:pt idx="132">
                  <c:v>10.7249836741914</c:v>
                </c:pt>
                <c:pt idx="133">
                  <c:v>10.6699207149546</c:v>
                </c:pt>
                <c:pt idx="134">
                  <c:v>10.6098617394111</c:v>
                </c:pt>
                <c:pt idx="135">
                  <c:v>10.547947868405499</c:v>
                </c:pt>
                <c:pt idx="136">
                  <c:v>10.4873203159814</c:v>
                </c:pt>
                <c:pt idx="137">
                  <c:v>10.431120389381</c:v>
                </c:pt>
                <c:pt idx="138">
                  <c:v>10.382489489046799</c:v>
                </c:pt>
                <c:pt idx="139">
                  <c:v>10.3445691086244</c:v>
                </c:pt>
                <c:pt idx="140">
                  <c:v>10.3205008349662</c:v>
                </c:pt>
                <c:pt idx="141">
                  <c:v>10.3134263481366</c:v>
                </c:pt>
                <c:pt idx="142">
                  <c:v>10.3264874214188</c:v>
                </c:pt>
                <c:pt idx="143">
                  <c:v>10.3264874214188</c:v>
                </c:pt>
                <c:pt idx="144">
                  <c:v>10.3493502992457</c:v>
                </c:pt>
                <c:pt idx="145">
                  <c:v>10.369215205572401</c:v>
                </c:pt>
                <c:pt idx="146">
                  <c:v>10.385525021370301</c:v>
                </c:pt>
                <c:pt idx="147">
                  <c:v>10.3977227189344</c:v>
                </c:pt>
                <c:pt idx="148">
                  <c:v>10.4052513618897</c:v>
                </c:pt>
                <c:pt idx="149">
                  <c:v>10.407554105195899</c:v>
                </c:pt>
                <c:pt idx="150">
                  <c:v>10.4040741951498</c:v>
                </c:pt>
                <c:pt idx="151">
                  <c:v>10.394254969383899</c:v>
                </c:pt>
                <c:pt idx="152">
                  <c:v>10.377539856864299</c:v>
                </c:pt>
                <c:pt idx="153">
                  <c:v>10.353372377884901</c:v>
                </c:pt>
                <c:pt idx="154">
                  <c:v>10.353372377884901</c:v>
                </c:pt>
                <c:pt idx="155">
                  <c:v>10.327626943751399</c:v>
                </c:pt>
                <c:pt idx="156">
                  <c:v>10.306377193622501</c:v>
                </c:pt>
                <c:pt idx="157">
                  <c:v>10.289365575502799</c:v>
                </c:pt>
                <c:pt idx="158">
                  <c:v>10.276334560649801</c:v>
                </c:pt>
                <c:pt idx="159">
                  <c:v>10.267026643570899</c:v>
                </c:pt>
                <c:pt idx="160">
                  <c:v>10.2611843420223</c:v>
                </c:pt>
                <c:pt idx="161">
                  <c:v>10.2585501970068</c:v>
                </c:pt>
                <c:pt idx="162">
                  <c:v>10.258866772773199</c:v>
                </c:pt>
                <c:pt idx="163">
                  <c:v>10.2618766568149</c:v>
                </c:pt>
                <c:pt idx="164">
                  <c:v>10.2673224598699</c:v>
                </c:pt>
                <c:pt idx="165">
                  <c:v>10.2673224598699</c:v>
                </c:pt>
                <c:pt idx="166">
                  <c:v>10.2719728519551</c:v>
                </c:pt>
                <c:pt idx="167">
                  <c:v>10.273035086374099</c:v>
                </c:pt>
                <c:pt idx="168">
                  <c:v>10.2709043384968</c:v>
                </c:pt>
                <c:pt idx="169">
                  <c:v>10.265975783692999</c:v>
                </c:pt>
                <c:pt idx="170">
                  <c:v>10.258644597332699</c:v>
                </c:pt>
                <c:pt idx="171">
                  <c:v>10.2493059547858</c:v>
                </c:pt>
                <c:pt idx="172">
                  <c:v>10.2383550314225</c:v>
                </c:pt>
                <c:pt idx="173">
                  <c:v>10.226187002612701</c:v>
                </c:pt>
                <c:pt idx="174">
                  <c:v>10.2131970437267</c:v>
                </c:pt>
                <c:pt idx="175">
                  <c:v>10.1997803301348</c:v>
                </c:pt>
                <c:pt idx="176">
                  <c:v>10.1997803301348</c:v>
                </c:pt>
                <c:pt idx="177">
                  <c:v>10.1876130280856</c:v>
                </c:pt>
                <c:pt idx="178">
                  <c:v>10.1778998570929</c:v>
                </c:pt>
                <c:pt idx="179">
                  <c:v>10.1703178866705</c:v>
                </c:pt>
                <c:pt idx="180">
                  <c:v>10.164544186332099</c:v>
                </c:pt>
                <c:pt idx="181">
                  <c:v>10.1602558255916</c:v>
                </c:pt>
                <c:pt idx="182">
                  <c:v>10.157129873962701</c:v>
                </c:pt>
                <c:pt idx="183">
                  <c:v>10.154843400959299</c:v>
                </c:pt>
                <c:pt idx="184">
                  <c:v>10.1530734760951</c:v>
                </c:pt>
                <c:pt idx="185">
                  <c:v>10.151497168883999</c:v>
                </c:pt>
                <c:pt idx="186">
                  <c:v>10.1497915488399</c:v>
                </c:pt>
                <c:pt idx="187">
                  <c:v>10.1497915488399</c:v>
                </c:pt>
                <c:pt idx="188">
                  <c:v>10.147097579711501</c:v>
                </c:pt>
                <c:pt idx="189">
                  <c:v>10.142915669445401</c:v>
                </c:pt>
                <c:pt idx="190">
                  <c:v>10.137462053852699</c:v>
                </c:pt>
                <c:pt idx="191">
                  <c:v>10.130952968743999</c:v>
                </c:pt>
                <c:pt idx="192">
                  <c:v>10.1236046499304</c:v>
                </c:pt>
                <c:pt idx="193">
                  <c:v>10.1156333332226</c:v>
                </c:pt>
                <c:pt idx="194">
                  <c:v>10.1072552544316</c:v>
                </c:pt>
                <c:pt idx="195">
                  <c:v>10.098686649368201</c:v>
                </c:pt>
                <c:pt idx="196">
                  <c:v>10.090143753843201</c:v>
                </c:pt>
                <c:pt idx="197">
                  <c:v>10.0818428036676</c:v>
                </c:pt>
                <c:pt idx="198">
                  <c:v>10.0818428036676</c:v>
                </c:pt>
                <c:pt idx="199">
                  <c:v>10.074195247871501</c:v>
                </c:pt>
                <c:pt idx="200">
                  <c:v>10.0673765127622</c:v>
                </c:pt>
                <c:pt idx="201">
                  <c:v>10.061255366939299</c:v>
                </c:pt>
                <c:pt idx="202">
                  <c:v>10.055700579002</c:v>
                </c:pt>
                <c:pt idx="203">
                  <c:v>10.050580917549899</c:v>
                </c:pt>
                <c:pt idx="204">
                  <c:v>10.045765151182399</c:v>
                </c:pt>
                <c:pt idx="205">
                  <c:v>10.0411220484987</c:v>
                </c:pt>
                <c:pt idx="206">
                  <c:v>10.0365203780985</c:v>
                </c:pt>
                <c:pt idx="207">
                  <c:v>10.0318289085809</c:v>
                </c:pt>
                <c:pt idx="208">
                  <c:v>10.0269164085454</c:v>
                </c:pt>
                <c:pt idx="209">
                  <c:v>10.0269164085454</c:v>
                </c:pt>
                <c:pt idx="210">
                  <c:v>10.021584834700899</c:v>
                </c:pt>
                <c:pt idx="211">
                  <c:v>10.015774675898699</c:v>
                </c:pt>
                <c:pt idx="212">
                  <c:v>10.009558394097001</c:v>
                </c:pt>
                <c:pt idx="213">
                  <c:v>10.0030084512542</c:v>
                </c:pt>
                <c:pt idx="214">
                  <c:v>9.9961973093284602</c:v>
                </c:pt>
                <c:pt idx="215">
                  <c:v>9.9891974302780504</c:v>
                </c:pt>
                <c:pt idx="216">
                  <c:v>9.9820812760612494</c:v>
                </c:pt>
                <c:pt idx="217">
                  <c:v>9.9749213086363397</c:v>
                </c:pt>
                <c:pt idx="218">
                  <c:v>9.9677899899615596</c:v>
                </c:pt>
                <c:pt idx="219">
                  <c:v>9.9607597819952307</c:v>
                </c:pt>
                <c:pt idx="220">
                  <c:v>9.9607597819952307</c:v>
                </c:pt>
                <c:pt idx="221">
                  <c:v>9.9539144643405901</c:v>
                </c:pt>
                <c:pt idx="222">
                  <c:v>9.9472625414240703</c:v>
                </c:pt>
                <c:pt idx="223">
                  <c:v>9.9407635624386703</c:v>
                </c:pt>
                <c:pt idx="224">
                  <c:v>9.9343770765774106</c:v>
                </c:pt>
                <c:pt idx="225">
                  <c:v>9.9280626330332904</c:v>
                </c:pt>
                <c:pt idx="226">
                  <c:v>9.9217797809992998</c:v>
                </c:pt>
                <c:pt idx="227">
                  <c:v>9.9154880696684504</c:v>
                </c:pt>
                <c:pt idx="228">
                  <c:v>9.9091470482337591</c:v>
                </c:pt>
                <c:pt idx="229">
                  <c:v>9.9027162658882109</c:v>
                </c:pt>
                <c:pt idx="230">
                  <c:v>9.8961552718248296</c:v>
                </c:pt>
                <c:pt idx="231">
                  <c:v>9.8961552718248296</c:v>
                </c:pt>
                <c:pt idx="232">
                  <c:v>9.8894284278176006</c:v>
                </c:pt>
                <c:pt idx="233">
                  <c:v>9.8825353164444696</c:v>
                </c:pt>
                <c:pt idx="234">
                  <c:v>9.8754936957368002</c:v>
                </c:pt>
                <c:pt idx="235">
                  <c:v>9.8683213237259508</c:v>
                </c:pt>
                <c:pt idx="236">
                  <c:v>9.8610359584432707</c:v>
                </c:pt>
                <c:pt idx="237">
                  <c:v>9.8536553579201502</c:v>
                </c:pt>
                <c:pt idx="238">
                  <c:v>9.8461972801879192</c:v>
                </c:pt>
                <c:pt idx="239">
                  <c:v>9.8386794832779501</c:v>
                </c:pt>
                <c:pt idx="240">
                  <c:v>9.8311197252215905</c:v>
                </c:pt>
                <c:pt idx="241">
                  <c:v>9.8235357640502006</c:v>
                </c:pt>
                <c:pt idx="242">
                  <c:v>9.8235357640502006</c:v>
                </c:pt>
                <c:pt idx="243">
                  <c:v>9.8159392998335502</c:v>
                </c:pt>
                <c:pt idx="244">
                  <c:v>9.8083260722114893</c:v>
                </c:pt>
                <c:pt idx="245">
                  <c:v>9.8006837495888295</c:v>
                </c:pt>
                <c:pt idx="246">
                  <c:v>9.7930000006408005</c:v>
                </c:pt>
                <c:pt idx="247">
                  <c:v>9.7852624943130397</c:v>
                </c:pt>
                <c:pt idx="248">
                  <c:v>9.7774588998215997</c:v>
                </c:pt>
                <c:pt idx="249">
                  <c:v>9.7695768866529793</c:v>
                </c:pt>
                <c:pt idx="250">
                  <c:v>9.7616041245640908</c:v>
                </c:pt>
                <c:pt idx="251">
                  <c:v>9.7535282835822592</c:v>
                </c:pt>
                <c:pt idx="252">
                  <c:v>9.7453370340053205</c:v>
                </c:pt>
                <c:pt idx="253">
                  <c:v>9.7453370340053205</c:v>
                </c:pt>
                <c:pt idx="254">
                  <c:v>9.7370262719056697</c:v>
                </c:pt>
                <c:pt idx="255">
                  <c:v>9.7286005961516295</c:v>
                </c:pt>
                <c:pt idx="256">
                  <c:v>9.7200607309340405</c:v>
                </c:pt>
                <c:pt idx="257">
                  <c:v>9.7114073997720904</c:v>
                </c:pt>
                <c:pt idx="258">
                  <c:v>9.7026413255134401</c:v>
                </c:pt>
                <c:pt idx="259">
                  <c:v>9.6937632303341008</c:v>
                </c:pt>
                <c:pt idx="260">
                  <c:v>9.6847738357385094</c:v>
                </c:pt>
                <c:pt idx="261">
                  <c:v>9.6756738625595595</c:v>
                </c:pt>
                <c:pt idx="262">
                  <c:v>9.6664640309586201</c:v>
                </c:pt>
                <c:pt idx="263">
                  <c:v>9.6571450604256999</c:v>
                </c:pt>
                <c:pt idx="264">
                  <c:v>9.6571450604256999</c:v>
                </c:pt>
                <c:pt idx="265">
                  <c:v>9.6477199907424005</c:v>
                </c:pt>
                <c:pt idx="266">
                  <c:v>9.6381866769823095</c:v>
                </c:pt>
                <c:pt idx="267">
                  <c:v>9.6285380613508806</c:v>
                </c:pt>
                <c:pt idx="268">
                  <c:v>9.6187670864283206</c:v>
                </c:pt>
                <c:pt idx="269">
                  <c:v>9.6088666951695707</c:v>
                </c:pt>
                <c:pt idx="270">
                  <c:v>9.5988298309043198</c:v>
                </c:pt>
                <c:pt idx="271">
                  <c:v>9.5886494373369793</c:v>
                </c:pt>
                <c:pt idx="272">
                  <c:v>9.5783184585467307</c:v>
                </c:pt>
                <c:pt idx="273">
                  <c:v>9.5678298389875103</c:v>
                </c:pt>
                <c:pt idx="274">
                  <c:v>9.5571765234880495</c:v>
                </c:pt>
                <c:pt idx="275">
                  <c:v>9.5571765234880495</c:v>
                </c:pt>
                <c:pt idx="276">
                  <c:v>9.5463650200917503</c:v>
                </c:pt>
                <c:pt idx="277">
                  <c:v>9.5353968625804697</c:v>
                </c:pt>
                <c:pt idx="278">
                  <c:v>9.5242662315855107</c:v>
                </c:pt>
                <c:pt idx="279">
                  <c:v>9.5129673074946606</c:v>
                </c:pt>
                <c:pt idx="280">
                  <c:v>9.5014942704521896</c:v>
                </c:pt>
                <c:pt idx="281">
                  <c:v>9.4898413003589006</c:v>
                </c:pt>
                <c:pt idx="282">
                  <c:v>9.4780025768720808</c:v>
                </c:pt>
                <c:pt idx="283">
                  <c:v>9.4659722794056105</c:v>
                </c:pt>
                <c:pt idx="284">
                  <c:v>9.4537445871298704</c:v>
                </c:pt>
                <c:pt idx="285">
                  <c:v>9.4413136789718592</c:v>
                </c:pt>
                <c:pt idx="286">
                  <c:v>9.4413136789718592</c:v>
                </c:pt>
                <c:pt idx="287">
                  <c:v>9.4286799905609797</c:v>
                </c:pt>
                <c:pt idx="288">
                  <c:v>9.4158481496187392</c:v>
                </c:pt>
                <c:pt idx="289">
                  <c:v>9.4028084697610392</c:v>
                </c:pt>
                <c:pt idx="290">
                  <c:v>9.3895512667008507</c:v>
                </c:pt>
                <c:pt idx="291">
                  <c:v>9.3760668582491498</c:v>
                </c:pt>
                <c:pt idx="292">
                  <c:v>9.3623455643156905</c:v>
                </c:pt>
                <c:pt idx="293">
                  <c:v>9.34837770691008</c:v>
                </c:pt>
                <c:pt idx="294">
                  <c:v>9.3341536101429305</c:v>
                </c:pt>
                <c:pt idx="295">
                  <c:v>9.3196636002269209</c:v>
                </c:pt>
                <c:pt idx="296">
                  <c:v>9.3048980054781403</c:v>
                </c:pt>
              </c:numCache>
            </c:numRef>
          </c:yVal>
          <c:smooth val="0"/>
          <c:extLst>
            <c:ext xmlns:c16="http://schemas.microsoft.com/office/drawing/2014/chart" uri="{C3380CC4-5D6E-409C-BE32-E72D297353CC}">
              <c16:uniqueId val="{00000001-4957-4586-A6CF-BD8C5B51F822}"/>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4957-4586-A6CF-BD8C5B51F822}"/>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1845178443603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'2_10x10'!$A$3:$A$90</c:f>
              <c:numCache>
                <c:formatCode>0.00E+00</c:formatCode>
                <c:ptCount val="88"/>
                <c:pt idx="0">
                  <c:v>1</c:v>
                </c:pt>
                <c:pt idx="1">
                  <c:v>1.0125</c:v>
                </c:pt>
                <c:pt idx="2">
                  <c:v>1.0249999999999999</c:v>
                </c:pt>
                <c:pt idx="3">
                  <c:v>1.0375000000000001</c:v>
                </c:pt>
                <c:pt idx="4">
                  <c:v>1.05</c:v>
                </c:pt>
                <c:pt idx="5">
                  <c:v>1.0625</c:v>
                </c:pt>
                <c:pt idx="6">
                  <c:v>1.075</c:v>
                </c:pt>
                <c:pt idx="7">
                  <c:v>1.0874999999999999</c:v>
                </c:pt>
                <c:pt idx="8">
                  <c:v>1.1000000000000001</c:v>
                </c:pt>
                <c:pt idx="9">
                  <c:v>1.1125</c:v>
                </c:pt>
                <c:pt idx="10">
                  <c:v>1.125</c:v>
                </c:pt>
                <c:pt idx="11">
                  <c:v>1.125</c:v>
                </c:pt>
                <c:pt idx="12">
                  <c:v>1.1375</c:v>
                </c:pt>
                <c:pt idx="13">
                  <c:v>1.1499999999999999</c:v>
                </c:pt>
                <c:pt idx="14">
                  <c:v>1.1625000000000001</c:v>
                </c:pt>
                <c:pt idx="15">
                  <c:v>1.175</c:v>
                </c:pt>
                <c:pt idx="16">
                  <c:v>1.1875</c:v>
                </c:pt>
                <c:pt idx="17">
                  <c:v>1.2</c:v>
                </c:pt>
                <c:pt idx="18">
                  <c:v>1.2124999999999999</c:v>
                </c:pt>
                <c:pt idx="19">
                  <c:v>1.2250000000000001</c:v>
                </c:pt>
                <c:pt idx="20">
                  <c:v>1.2375</c:v>
                </c:pt>
                <c:pt idx="21">
                  <c:v>1.25</c:v>
                </c:pt>
                <c:pt idx="22">
                  <c:v>1.25</c:v>
                </c:pt>
                <c:pt idx="23">
                  <c:v>1.2625</c:v>
                </c:pt>
                <c:pt idx="24">
                  <c:v>1.2749999999999999</c:v>
                </c:pt>
                <c:pt idx="25">
                  <c:v>1.2875000000000001</c:v>
                </c:pt>
                <c:pt idx="26">
                  <c:v>1.3</c:v>
                </c:pt>
                <c:pt idx="27">
                  <c:v>1.3125</c:v>
                </c:pt>
                <c:pt idx="28">
                  <c:v>1.325</c:v>
                </c:pt>
                <c:pt idx="29">
                  <c:v>1.3374999999999999</c:v>
                </c:pt>
                <c:pt idx="30">
                  <c:v>1.35</c:v>
                </c:pt>
                <c:pt idx="31">
                  <c:v>1.3625</c:v>
                </c:pt>
                <c:pt idx="32">
                  <c:v>1.375</c:v>
                </c:pt>
                <c:pt idx="33">
                  <c:v>1.375</c:v>
                </c:pt>
                <c:pt idx="34">
                  <c:v>1.3875</c:v>
                </c:pt>
                <c:pt idx="35">
                  <c:v>1.4</c:v>
                </c:pt>
                <c:pt idx="36">
                  <c:v>1.4125000000000001</c:v>
                </c:pt>
                <c:pt idx="37">
                  <c:v>1.425</c:v>
                </c:pt>
                <c:pt idx="38">
                  <c:v>1.4375</c:v>
                </c:pt>
                <c:pt idx="39">
                  <c:v>1.45</c:v>
                </c:pt>
                <c:pt idx="40">
                  <c:v>1.4624999999999999</c:v>
                </c:pt>
                <c:pt idx="41">
                  <c:v>1.4750000000000001</c:v>
                </c:pt>
                <c:pt idx="42">
                  <c:v>1.4875</c:v>
                </c:pt>
                <c:pt idx="43">
                  <c:v>1.5</c:v>
                </c:pt>
                <c:pt idx="44">
                  <c:v>1.5</c:v>
                </c:pt>
                <c:pt idx="45">
                  <c:v>1.5125</c:v>
                </c:pt>
                <c:pt idx="46">
                  <c:v>1.5249999999999999</c:v>
                </c:pt>
                <c:pt idx="47">
                  <c:v>1.5375000000000001</c:v>
                </c:pt>
                <c:pt idx="48">
                  <c:v>1.55</c:v>
                </c:pt>
                <c:pt idx="49">
                  <c:v>1.5625</c:v>
                </c:pt>
                <c:pt idx="50">
                  <c:v>1.575</c:v>
                </c:pt>
                <c:pt idx="51">
                  <c:v>1.5874999999999999</c:v>
                </c:pt>
                <c:pt idx="52">
                  <c:v>1.6</c:v>
                </c:pt>
                <c:pt idx="53">
                  <c:v>1.6125</c:v>
                </c:pt>
                <c:pt idx="54">
                  <c:v>1.625</c:v>
                </c:pt>
                <c:pt idx="55">
                  <c:v>1.625</c:v>
                </c:pt>
                <c:pt idx="56">
                  <c:v>1.6375</c:v>
                </c:pt>
                <c:pt idx="57">
                  <c:v>1.65</c:v>
                </c:pt>
                <c:pt idx="58">
                  <c:v>1.6625000000000001</c:v>
                </c:pt>
                <c:pt idx="59">
                  <c:v>1.675</c:v>
                </c:pt>
                <c:pt idx="60">
                  <c:v>1.6875</c:v>
                </c:pt>
                <c:pt idx="61">
                  <c:v>1.7</c:v>
                </c:pt>
                <c:pt idx="62">
                  <c:v>1.7124999999999999</c:v>
                </c:pt>
                <c:pt idx="63">
                  <c:v>1.7250000000000001</c:v>
                </c:pt>
                <c:pt idx="64">
                  <c:v>1.7374999999999901</c:v>
                </c:pt>
                <c:pt idx="65">
                  <c:v>1.75</c:v>
                </c:pt>
                <c:pt idx="66">
                  <c:v>1.75</c:v>
                </c:pt>
                <c:pt idx="67">
                  <c:v>1.7625</c:v>
                </c:pt>
                <c:pt idx="68">
                  <c:v>1.7749999999999999</c:v>
                </c:pt>
                <c:pt idx="69">
                  <c:v>1.7875000000000001</c:v>
                </c:pt>
                <c:pt idx="70">
                  <c:v>1.8</c:v>
                </c:pt>
                <c:pt idx="71">
                  <c:v>1.8125</c:v>
                </c:pt>
                <c:pt idx="72">
                  <c:v>1.825</c:v>
                </c:pt>
                <c:pt idx="73">
                  <c:v>1.8374999999999999</c:v>
                </c:pt>
                <c:pt idx="74">
                  <c:v>1.85</c:v>
                </c:pt>
                <c:pt idx="75">
                  <c:v>1.8625</c:v>
                </c:pt>
                <c:pt idx="76">
                  <c:v>1.875</c:v>
                </c:pt>
                <c:pt idx="77">
                  <c:v>1.875</c:v>
                </c:pt>
                <c:pt idx="78">
                  <c:v>1.8875</c:v>
                </c:pt>
                <c:pt idx="79">
                  <c:v>1.9</c:v>
                </c:pt>
                <c:pt idx="80">
                  <c:v>1.9125000000000001</c:v>
                </c:pt>
                <c:pt idx="81">
                  <c:v>1.925</c:v>
                </c:pt>
                <c:pt idx="82">
                  <c:v>1.9375</c:v>
                </c:pt>
                <c:pt idx="83">
                  <c:v>1.95</c:v>
                </c:pt>
                <c:pt idx="84">
                  <c:v>1.9624999999999999</c:v>
                </c:pt>
                <c:pt idx="85">
                  <c:v>1.9750000000000001</c:v>
                </c:pt>
                <c:pt idx="86">
                  <c:v>1.9875</c:v>
                </c:pt>
                <c:pt idx="87">
                  <c:v>2</c:v>
                </c:pt>
              </c:numCache>
            </c:numRef>
          </c:xVal>
          <c:yVal>
            <c:numRef>
              <c:f>'2_10x10'!$C$3:$C$90</c:f>
              <c:numCache>
                <c:formatCode>0.00E+00</c:formatCode>
                <c:ptCount val="88"/>
                <c:pt idx="0">
                  <c:v>30.188607244155399</c:v>
                </c:pt>
                <c:pt idx="1">
                  <c:v>29.486878334894001</c:v>
                </c:pt>
                <c:pt idx="2">
                  <c:v>28.826942045940299</c:v>
                </c:pt>
                <c:pt idx="3">
                  <c:v>28.206954737471399</c:v>
                </c:pt>
                <c:pt idx="4">
                  <c:v>27.625160562033098</c:v>
                </c:pt>
                <c:pt idx="5">
                  <c:v>27.079886300283398</c:v>
                </c:pt>
                <c:pt idx="6">
                  <c:v>26.452504016565399</c:v>
                </c:pt>
                <c:pt idx="7">
                  <c:v>25.593707903009701</c:v>
                </c:pt>
                <c:pt idx="8">
                  <c:v>24.8055621330954</c:v>
                </c:pt>
                <c:pt idx="9">
                  <c:v>24.086679144004801</c:v>
                </c:pt>
                <c:pt idx="10">
                  <c:v>23.435733042376601</c:v>
                </c:pt>
                <c:pt idx="11">
                  <c:v>23.435733042376601</c:v>
                </c:pt>
                <c:pt idx="12">
                  <c:v>22.893206263820701</c:v>
                </c:pt>
                <c:pt idx="13">
                  <c:v>22.380797537914301</c:v>
                </c:pt>
                <c:pt idx="14">
                  <c:v>21.898486475212799</c:v>
                </c:pt>
                <c:pt idx="15">
                  <c:v>21.446253553907301</c:v>
                </c:pt>
                <c:pt idx="16">
                  <c:v>21.024080074159698</c:v>
                </c:pt>
                <c:pt idx="17">
                  <c:v>20.631948115292101</c:v>
                </c:pt>
                <c:pt idx="18">
                  <c:v>20.269840495623299</c:v>
                </c:pt>
                <c:pt idx="19">
                  <c:v>19.937740734765299</c:v>
                </c:pt>
                <c:pt idx="20">
                  <c:v>19.635633018204299</c:v>
                </c:pt>
                <c:pt idx="21">
                  <c:v>19.363502164007102</c:v>
                </c:pt>
                <c:pt idx="22">
                  <c:v>19.363502164007102</c:v>
                </c:pt>
                <c:pt idx="23">
                  <c:v>19.101827296315602</c:v>
                </c:pt>
                <c:pt idx="24">
                  <c:v>18.844765892880101</c:v>
                </c:pt>
                <c:pt idx="25">
                  <c:v>18.593042395875202</c:v>
                </c:pt>
                <c:pt idx="26">
                  <c:v>18.347353384313301</c:v>
                </c:pt>
                <c:pt idx="27">
                  <c:v>18.108368900862299</c:v>
                </c:pt>
                <c:pt idx="28">
                  <c:v>17.8767337035599</c:v>
                </c:pt>
                <c:pt idx="29">
                  <c:v>17.653068447338502</c:v>
                </c:pt>
                <c:pt idx="30">
                  <c:v>17.4379707999095</c:v>
                </c:pt>
                <c:pt idx="31">
                  <c:v>17.232016496223402</c:v>
                </c:pt>
                <c:pt idx="32">
                  <c:v>17.035760335413201</c:v>
                </c:pt>
                <c:pt idx="33">
                  <c:v>17.035760335413201</c:v>
                </c:pt>
                <c:pt idx="34">
                  <c:v>16.3678863334295</c:v>
                </c:pt>
                <c:pt idx="35">
                  <c:v>15.748039348494199</c:v>
                </c:pt>
                <c:pt idx="36">
                  <c:v>15.1757271406684</c:v>
                </c:pt>
                <c:pt idx="37">
                  <c:v>14.6504747415899</c:v>
                </c:pt>
                <c:pt idx="38">
                  <c:v>14.6503703063971</c:v>
                </c:pt>
                <c:pt idx="39">
                  <c:v>14.8458405827141</c:v>
                </c:pt>
                <c:pt idx="40">
                  <c:v>15.035784529661401</c:v>
                </c:pt>
                <c:pt idx="41">
                  <c:v>15.2197891327577</c:v>
                </c:pt>
                <c:pt idx="42">
                  <c:v>15.397455260361699</c:v>
                </c:pt>
                <c:pt idx="43">
                  <c:v>15.568397085220001</c:v>
                </c:pt>
                <c:pt idx="44">
                  <c:v>15.568397085220001</c:v>
                </c:pt>
                <c:pt idx="45">
                  <c:v>15.3698700496047</c:v>
                </c:pt>
                <c:pt idx="46">
                  <c:v>15.177186034882601</c:v>
                </c:pt>
                <c:pt idx="47">
                  <c:v>14.9896715145535</c:v>
                </c:pt>
                <c:pt idx="48">
                  <c:v>14.8066746887786</c:v>
                </c:pt>
                <c:pt idx="49">
                  <c:v>14.627564615313901</c:v>
                </c:pt>
                <c:pt idx="50">
                  <c:v>14.4517303818279</c:v>
                </c:pt>
                <c:pt idx="51">
                  <c:v>14.278580317322399</c:v>
                </c:pt>
                <c:pt idx="52">
                  <c:v>14.107541240517801</c:v>
                </c:pt>
                <c:pt idx="53">
                  <c:v>13.9380577431976</c:v>
                </c:pt>
                <c:pt idx="54">
                  <c:v>13.769591506628799</c:v>
                </c:pt>
                <c:pt idx="55">
                  <c:v>13.769591506628799</c:v>
                </c:pt>
                <c:pt idx="56">
                  <c:v>13.673944265390301</c:v>
                </c:pt>
                <c:pt idx="57">
                  <c:v>13.593474719072301</c:v>
                </c:pt>
                <c:pt idx="58">
                  <c:v>13.5273494257083</c:v>
                </c:pt>
                <c:pt idx="59">
                  <c:v>13.4747598221964</c:v>
                </c:pt>
                <c:pt idx="60">
                  <c:v>13.434921302859999</c:v>
                </c:pt>
                <c:pt idx="61">
                  <c:v>13.4070723386599</c:v>
                </c:pt>
                <c:pt idx="62">
                  <c:v>13.3904736349815</c:v>
                </c:pt>
                <c:pt idx="63">
                  <c:v>13.3844073260397</c:v>
                </c:pt>
                <c:pt idx="64">
                  <c:v>13.3881762040574</c:v>
                </c:pt>
                <c:pt idx="65">
                  <c:v>13.4011029814798</c:v>
                </c:pt>
                <c:pt idx="66">
                  <c:v>13.4011029814798</c:v>
                </c:pt>
                <c:pt idx="67">
                  <c:v>13.392840560828599</c:v>
                </c:pt>
                <c:pt idx="68">
                  <c:v>13.3644104716982</c:v>
                </c:pt>
                <c:pt idx="69">
                  <c:v>13.3125646987744</c:v>
                </c:pt>
                <c:pt idx="70">
                  <c:v>13.2328332329625</c:v>
                </c:pt>
                <c:pt idx="71">
                  <c:v>13.15261811039</c:v>
                </c:pt>
                <c:pt idx="72">
                  <c:v>13.071888391514801</c:v>
                </c:pt>
                <c:pt idx="73">
                  <c:v>12.9906139786869</c:v>
                </c:pt>
                <c:pt idx="74">
                  <c:v>12.908765587706499</c:v>
                </c:pt>
                <c:pt idx="75">
                  <c:v>12.8263147205266</c:v>
                </c:pt>
                <c:pt idx="76">
                  <c:v>12.743233639048499</c:v>
                </c:pt>
                <c:pt idx="77">
                  <c:v>12.743233639048499</c:v>
                </c:pt>
                <c:pt idx="78">
                  <c:v>12.686767302805899</c:v>
                </c:pt>
                <c:pt idx="79">
                  <c:v>12.63842265655</c:v>
                </c:pt>
                <c:pt idx="80">
                  <c:v>12.598001443984799</c:v>
                </c:pt>
                <c:pt idx="81">
                  <c:v>12.5653105583281</c:v>
                </c:pt>
                <c:pt idx="82">
                  <c:v>12.540161876198299</c:v>
                </c:pt>
                <c:pt idx="83">
                  <c:v>12.5223720978898</c:v>
                </c:pt>
                <c:pt idx="84">
                  <c:v>12.511762593753099</c:v>
                </c:pt>
                <c:pt idx="85">
                  <c:v>12.508159256407801</c:v>
                </c:pt>
                <c:pt idx="86">
                  <c:v>12.5113923585332</c:v>
                </c:pt>
                <c:pt idx="87">
                  <c:v>12.5212964159915</c:v>
                </c:pt>
              </c:numCache>
            </c:numRef>
          </c:yVal>
          <c:smooth val="0"/>
          <c:extLst>
            <c:ext xmlns:c16="http://schemas.microsoft.com/office/drawing/2014/chart" uri="{C3380CC4-5D6E-409C-BE32-E72D297353CC}">
              <c16:uniqueId val="{00000000-15E2-4A2E-A9F8-82D0E3ABE401}"/>
            </c:ext>
          </c:extLst>
        </c:ser>
        <c:ser>
          <c:idx val="2"/>
          <c:order val="1"/>
          <c:tx>
            <c:v>Stress_y_(glo)</c:v>
          </c:tx>
          <c:spPr>
            <a:ln w="19050" cap="rnd">
              <a:noFill/>
              <a:round/>
            </a:ln>
            <a:effectLst/>
          </c:spPr>
          <c:marker>
            <c:symbol val="x"/>
            <c:size val="5"/>
            <c:spPr>
              <a:noFill/>
              <a:ln w="9525">
                <a:solidFill>
                  <a:schemeClr val="accent2"/>
                </a:solidFill>
              </a:ln>
              <a:effectLst/>
            </c:spPr>
          </c:marker>
          <c:xVal>
            <c:numRef>
              <c:f>'2_10x10'!$G$3:$G$310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'2_10x10'!$I$3:$I$310</c:f>
              <c:numCache>
                <c:formatCode>0.00E+00</c:formatCode>
                <c:ptCount val="308"/>
                <c:pt idx="0">
                  <c:v>-0.219338285852552</c:v>
                </c:pt>
                <c:pt idx="1">
                  <c:v>-0.117658631774718</c:v>
                </c:pt>
                <c:pt idx="2">
                  <c:v>-3.2298238003967798E-2</c:v>
                </c:pt>
                <c:pt idx="3">
                  <c:v>3.6742895459620097E-2</c:v>
                </c:pt>
                <c:pt idx="4">
                  <c:v>8.9464768615966098E-2</c:v>
                </c:pt>
                <c:pt idx="5">
                  <c:v>0.12586738146498999</c:v>
                </c:pt>
                <c:pt idx="6">
                  <c:v>0.14595073400661501</c:v>
                </c:pt>
                <c:pt idx="7">
                  <c:v>0.14971482624075899</c:v>
                </c:pt>
                <c:pt idx="8">
                  <c:v>0.13715965816734399</c:v>
                </c:pt>
                <c:pt idx="9">
                  <c:v>0.108285229786291</c:v>
                </c:pt>
                <c:pt idx="10">
                  <c:v>6.3091541097520396E-2</c:v>
                </c:pt>
                <c:pt idx="11">
                  <c:v>6.3091541097520396E-2</c:v>
                </c:pt>
                <c:pt idx="12">
                  <c:v>2.96515229871195E-2</c:v>
                </c:pt>
                <c:pt idx="13">
                  <c:v>1.7524990551895801E-2</c:v>
                </c:pt>
                <c:pt idx="14">
                  <c:v>2.67119437918493E-2</c:v>
                </c:pt>
                <c:pt idx="15">
                  <c:v>5.7212382706980099E-2</c:v>
                </c:pt>
                <c:pt idx="16">
                  <c:v>0.109026307297288</c:v>
                </c:pt>
                <c:pt idx="17">
                  <c:v>0.18215371756277299</c:v>
                </c:pt>
                <c:pt idx="18">
                  <c:v>0.276594613503436</c:v>
                </c:pt>
                <c:pt idx="19">
                  <c:v>0.39234899511927601</c:v>
                </c:pt>
                <c:pt idx="20">
                  <c:v>0.52941686241029295</c:v>
                </c:pt>
                <c:pt idx="21">
                  <c:v>0.687798215376487</c:v>
                </c:pt>
                <c:pt idx="22">
                  <c:v>0.687798215376487</c:v>
                </c:pt>
                <c:pt idx="23">
                  <c:v>0.70301756995565601</c:v>
                </c:pt>
                <c:pt idx="24">
                  <c:v>0.64303554089594295</c:v>
                </c:pt>
                <c:pt idx="25">
                  <c:v>0.50785212819734704</c:v>
                </c:pt>
                <c:pt idx="26">
                  <c:v>0.29746733185987001</c:v>
                </c:pt>
                <c:pt idx="27">
                  <c:v>1.1881151883511701E-2</c:v>
                </c:pt>
                <c:pt idx="28">
                  <c:v>-0.34890641173172898</c:v>
                </c:pt>
                <c:pt idx="29">
                  <c:v>-0.78489535898585105</c:v>
                </c:pt>
                <c:pt idx="30">
                  <c:v>-1.29608568987885</c:v>
                </c:pt>
                <c:pt idx="31">
                  <c:v>-1.88247740441074</c:v>
                </c:pt>
                <c:pt idx="32">
                  <c:v>-2.5440705025815</c:v>
                </c:pt>
                <c:pt idx="33">
                  <c:v>-2.5440705025815</c:v>
                </c:pt>
                <c:pt idx="34">
                  <c:v>-4.3013374141995904</c:v>
                </c:pt>
                <c:pt idx="35">
                  <c:v>-5.8178350539578902</c:v>
                </c:pt>
                <c:pt idx="36">
                  <c:v>-7.0935634218564196</c:v>
                </c:pt>
                <c:pt idx="37">
                  <c:v>-8.1285225178951706</c:v>
                </c:pt>
                <c:pt idx="38">
                  <c:v>-8.9227123420741403</c:v>
                </c:pt>
                <c:pt idx="39">
                  <c:v>-9.4761328943933396</c:v>
                </c:pt>
                <c:pt idx="40">
                  <c:v>-9.7887841748527809</c:v>
                </c:pt>
                <c:pt idx="41">
                  <c:v>-9.8606661834524196</c:v>
                </c:pt>
                <c:pt idx="42">
                  <c:v>-9.6917789201923004</c:v>
                </c:pt>
                <c:pt idx="43">
                  <c:v>-9.2821223850723804</c:v>
                </c:pt>
                <c:pt idx="44">
                  <c:v>-9.2821223850723804</c:v>
                </c:pt>
                <c:pt idx="45">
                  <c:v>-6.8696260502148796</c:v>
                </c:pt>
                <c:pt idx="46">
                  <c:v>-4.6348070228563003</c:v>
                </c:pt>
                <c:pt idx="47">
                  <c:v>-2.5776653029966501</c:v>
                </c:pt>
                <c:pt idx="48">
                  <c:v>-0.69820089063590596</c:v>
                </c:pt>
                <c:pt idx="49">
                  <c:v>1.00358621422591</c:v>
                </c:pt>
                <c:pt idx="50">
                  <c:v>2.5276960115888101</c:v>
                </c:pt>
                <c:pt idx="51">
                  <c:v>3.8741285014527902</c:v>
                </c:pt>
                <c:pt idx="52">
                  <c:v>5.0428836838178599</c:v>
                </c:pt>
                <c:pt idx="53">
                  <c:v>6.0339615586840099</c:v>
                </c:pt>
                <c:pt idx="54">
                  <c:v>6.8473621260512596</c:v>
                </c:pt>
                <c:pt idx="55">
                  <c:v>6.8473621260512498</c:v>
                </c:pt>
                <c:pt idx="56">
                  <c:v>7.4965018327513802</c:v>
                </c:pt>
                <c:pt idx="57">
                  <c:v>8.1293971459622103</c:v>
                </c:pt>
                <c:pt idx="58">
                  <c:v>8.7460480656837802</c:v>
                </c:pt>
                <c:pt idx="59">
                  <c:v>9.3464545919160607</c:v>
                </c:pt>
                <c:pt idx="60">
                  <c:v>9.9306167246590604</c:v>
                </c:pt>
                <c:pt idx="61">
                  <c:v>10.498534463912801</c:v>
                </c:pt>
                <c:pt idx="62">
                  <c:v>11.0502078096772</c:v>
                </c:pt>
                <c:pt idx="63">
                  <c:v>11.585636761952401</c:v>
                </c:pt>
                <c:pt idx="64">
                  <c:v>12.104821320738299</c:v>
                </c:pt>
                <c:pt idx="65">
                  <c:v>12.607761486034899</c:v>
                </c:pt>
                <c:pt idx="66">
                  <c:v>12.607761486034899</c:v>
                </c:pt>
                <c:pt idx="67">
                  <c:v>12.4020869067913</c:v>
                </c:pt>
                <c:pt idx="68">
                  <c:v>12.2095664324679</c:v>
                </c:pt>
                <c:pt idx="69">
                  <c:v>12.030200062961301</c:v>
                </c:pt>
                <c:pt idx="70">
                  <c:v>11.8639877981682</c:v>
                </c:pt>
                <c:pt idx="71">
                  <c:v>11.7109296379851</c:v>
                </c:pt>
                <c:pt idx="72">
                  <c:v>11.5710255823089</c:v>
                </c:pt>
                <c:pt idx="73">
                  <c:v>11.444275631036099</c:v>
                </c:pt>
                <c:pt idx="74">
                  <c:v>11.330679784063401</c:v>
                </c:pt>
                <c:pt idx="75">
                  <c:v>11.2302380412875</c:v>
                </c:pt>
                <c:pt idx="76">
                  <c:v>11.1429504026051</c:v>
                </c:pt>
                <c:pt idx="77">
                  <c:v>11.1429504026051</c:v>
                </c:pt>
                <c:pt idx="78">
                  <c:v>11.1521957627562</c:v>
                </c:pt>
                <c:pt idx="79">
                  <c:v>11.1577051446549</c:v>
                </c:pt>
                <c:pt idx="80">
                  <c:v>11.159478548305801</c:v>
                </c:pt>
                <c:pt idx="81">
                  <c:v>11.1575159737136</c:v>
                </c:pt>
                <c:pt idx="82">
                  <c:v>11.151817420883001</c:v>
                </c:pt>
                <c:pt idx="83">
                  <c:v>11.142382889818601</c:v>
                </c:pt>
                <c:pt idx="84">
                  <c:v>11.1292123805252</c:v>
                </c:pt>
                <c:pt idx="85">
                  <c:v>11.112305893007299</c:v>
                </c:pt>
                <c:pt idx="86">
                  <c:v>11.091663427269699</c:v>
                </c:pt>
                <c:pt idx="87">
                  <c:v>11.0672849833171</c:v>
                </c:pt>
                <c:pt idx="88">
                  <c:v>11.0672849833171</c:v>
                </c:pt>
                <c:pt idx="89">
                  <c:v>11.023698753272299</c:v>
                </c:pt>
                <c:pt idx="90">
                  <c:v>10.983030142881001</c:v>
                </c:pt>
                <c:pt idx="91">
                  <c:v>10.9452791521433</c:v>
                </c:pt>
                <c:pt idx="92">
                  <c:v>10.910445781059</c:v>
                </c:pt>
                <c:pt idx="93">
                  <c:v>10.878530029628299</c:v>
                </c:pt>
                <c:pt idx="94">
                  <c:v>10.849531897851101</c:v>
                </c:pt>
                <c:pt idx="95">
                  <c:v>10.823451385727401</c:v>
                </c:pt>
                <c:pt idx="96">
                  <c:v>10.8002884932573</c:v>
                </c:pt>
                <c:pt idx="97">
                  <c:v>10.7800432204406</c:v>
                </c:pt>
                <c:pt idx="98">
                  <c:v>10.7627155672775</c:v>
                </c:pt>
                <c:pt idx="99">
                  <c:v>10.7627155672775</c:v>
                </c:pt>
                <c:pt idx="100">
                  <c:v>10.753198198221501</c:v>
                </c:pt>
                <c:pt idx="101">
                  <c:v>10.7431041779768</c:v>
                </c:pt>
                <c:pt idx="102">
                  <c:v>10.732433506543201</c:v>
                </c:pt>
                <c:pt idx="103">
                  <c:v>10.721186183920899</c:v>
                </c:pt>
                <c:pt idx="104">
                  <c:v>10.7093622101098</c:v>
                </c:pt>
                <c:pt idx="105">
                  <c:v>10.696961585109801</c:v>
                </c:pt>
                <c:pt idx="106">
                  <c:v>10.683984308921101</c:v>
                </c:pt>
                <c:pt idx="107">
                  <c:v>10.6704303815436</c:v>
                </c:pt>
                <c:pt idx="108">
                  <c:v>10.6562998029773</c:v>
                </c:pt>
                <c:pt idx="109">
                  <c:v>10.6415925732222</c:v>
                </c:pt>
                <c:pt idx="110">
                  <c:v>10.6415925732222</c:v>
                </c:pt>
                <c:pt idx="111">
                  <c:v>10.6281902186444</c:v>
                </c:pt>
                <c:pt idx="112">
                  <c:v>10.615212690147599</c:v>
                </c:pt>
                <c:pt idx="113">
                  <c:v>10.6026599877317</c:v>
                </c:pt>
                <c:pt idx="114">
                  <c:v>10.5905321113969</c:v>
                </c:pt>
                <c:pt idx="115">
                  <c:v>10.578829061143001</c:v>
                </c:pt>
                <c:pt idx="116">
                  <c:v>10.5675508369702</c:v>
                </c:pt>
                <c:pt idx="117">
                  <c:v>10.556697438878301</c:v>
                </c:pt>
                <c:pt idx="118">
                  <c:v>10.546268866867401</c:v>
                </c:pt>
                <c:pt idx="119">
                  <c:v>10.5362651209375</c:v>
                </c:pt>
                <c:pt idx="120">
                  <c:v>10.5266862010885</c:v>
                </c:pt>
                <c:pt idx="121">
                  <c:v>10.5266862010885</c:v>
                </c:pt>
                <c:pt idx="122">
                  <c:v>10.5186436736555</c:v>
                </c:pt>
                <c:pt idx="123">
                  <c:v>10.5105803862111</c:v>
                </c:pt>
                <c:pt idx="124">
                  <c:v>10.502496338755201</c:v>
                </c:pt>
                <c:pt idx="125">
                  <c:v>10.4943915312878</c:v>
                </c:pt>
                <c:pt idx="126">
                  <c:v>10.486265963808901</c:v>
                </c:pt>
                <c:pt idx="127">
                  <c:v>10.478119636318601</c:v>
                </c:pt>
                <c:pt idx="128">
                  <c:v>10.469952548816901</c:v>
                </c:pt>
                <c:pt idx="129">
                  <c:v>10.461764701303601</c:v>
                </c:pt>
                <c:pt idx="130">
                  <c:v>10.4535560937789</c:v>
                </c:pt>
                <c:pt idx="131">
                  <c:v>10.445326726242801</c:v>
                </c:pt>
                <c:pt idx="132">
                  <c:v>10.445326726242801</c:v>
                </c:pt>
                <c:pt idx="133">
                  <c:v>10.438338541887999</c:v>
                </c:pt>
                <c:pt idx="134">
                  <c:v>10.431402336468199</c:v>
                </c:pt>
                <c:pt idx="135">
                  <c:v>10.424518109983399</c:v>
                </c:pt>
                <c:pt idx="136">
                  <c:v>10.4176858624337</c:v>
                </c:pt>
                <c:pt idx="137">
                  <c:v>10.410905593818899</c:v>
                </c:pt>
                <c:pt idx="138">
                  <c:v>10.4041773041392</c:v>
                </c:pt>
                <c:pt idx="139">
                  <c:v>10.397500993394599</c:v>
                </c:pt>
                <c:pt idx="140">
                  <c:v>10.390876661584899</c:v>
                </c:pt>
                <c:pt idx="141">
                  <c:v>10.3843043087103</c:v>
                </c:pt>
                <c:pt idx="142">
                  <c:v>10.377783934770701</c:v>
                </c:pt>
                <c:pt idx="143">
                  <c:v>10.377783934770701</c:v>
                </c:pt>
                <c:pt idx="144">
                  <c:v>10.3720943171254</c:v>
                </c:pt>
                <c:pt idx="145">
                  <c:v>10.3664093363176</c:v>
                </c:pt>
                <c:pt idx="146">
                  <c:v>10.3607289923435</c:v>
                </c:pt>
                <c:pt idx="147">
                  <c:v>10.355053285199</c:v>
                </c:pt>
                <c:pt idx="148">
                  <c:v>10.34938221488</c:v>
                </c:pt>
                <c:pt idx="149">
                  <c:v>10.3437157813825</c:v>
                </c:pt>
                <c:pt idx="150">
                  <c:v>10.3380539847024</c:v>
                </c:pt>
                <c:pt idx="151">
                  <c:v>10.332396824835801</c:v>
                </c:pt>
                <c:pt idx="152">
                  <c:v>10.326744301778501</c:v>
                </c:pt>
                <c:pt idx="153">
                  <c:v>10.321096415526601</c:v>
                </c:pt>
                <c:pt idx="154">
                  <c:v>10.321096415526601</c:v>
                </c:pt>
                <c:pt idx="155">
                  <c:v>10.3161443927492</c:v>
                </c:pt>
                <c:pt idx="156">
                  <c:v>10.311191532078499</c:v>
                </c:pt>
                <c:pt idx="157">
                  <c:v>10.3062378335113</c:v>
                </c:pt>
                <c:pt idx="158">
                  <c:v>10.301283297044399</c:v>
                </c:pt>
                <c:pt idx="159">
                  <c:v>10.2963279226745</c:v>
                </c:pt>
                <c:pt idx="160">
                  <c:v>10.2913717103986</c:v>
                </c:pt>
                <c:pt idx="161">
                  <c:v>10.2864146602133</c:v>
                </c:pt>
                <c:pt idx="162">
                  <c:v>10.2814567721154</c:v>
                </c:pt>
                <c:pt idx="163">
                  <c:v>10.2764980461017</c:v>
                </c:pt>
                <c:pt idx="164">
                  <c:v>10.271538482168999</c:v>
                </c:pt>
                <c:pt idx="165">
                  <c:v>10.271538482168999</c:v>
                </c:pt>
                <c:pt idx="166">
                  <c:v>10.267097033154201</c:v>
                </c:pt>
                <c:pt idx="167">
                  <c:v>10.2626474330782</c:v>
                </c:pt>
                <c:pt idx="168">
                  <c:v>10.258189681941101</c:v>
                </c:pt>
                <c:pt idx="169">
                  <c:v>10.253723779742799</c:v>
                </c:pt>
                <c:pt idx="170">
                  <c:v>10.2492497264835</c:v>
                </c:pt>
                <c:pt idx="171">
                  <c:v>10.244767522162901</c:v>
                </c:pt>
                <c:pt idx="172">
                  <c:v>10.240277166781301</c:v>
                </c:pt>
                <c:pt idx="173">
                  <c:v>10.235778660338401</c:v>
                </c:pt>
                <c:pt idx="174">
                  <c:v>10.231272002834499</c:v>
                </c:pt>
                <c:pt idx="175">
                  <c:v>10.2267571942694</c:v>
                </c:pt>
                <c:pt idx="176">
                  <c:v>10.2267571942694</c:v>
                </c:pt>
                <c:pt idx="177">
                  <c:v>10.2226615821774</c:v>
                </c:pt>
                <c:pt idx="178">
                  <c:v>10.2185527539442</c:v>
                </c:pt>
                <c:pt idx="179">
                  <c:v>10.2144307095698</c:v>
                </c:pt>
                <c:pt idx="180">
                  <c:v>10.2102954490542</c:v>
                </c:pt>
                <c:pt idx="181">
                  <c:v>10.2061469723975</c:v>
                </c:pt>
                <c:pt idx="182">
                  <c:v>10.2019852795997</c:v>
                </c:pt>
                <c:pt idx="183">
                  <c:v>10.197810370660701</c:v>
                </c:pt>
                <c:pt idx="184">
                  <c:v>10.193622245580499</c:v>
                </c:pt>
                <c:pt idx="185">
                  <c:v>10.1894209043591</c:v>
                </c:pt>
                <c:pt idx="186">
                  <c:v>10.185206346996599</c:v>
                </c:pt>
                <c:pt idx="187">
                  <c:v>10.185206346996599</c:v>
                </c:pt>
                <c:pt idx="188">
                  <c:v>10.1813248410774</c:v>
                </c:pt>
                <c:pt idx="189">
                  <c:v>10.1774262636276</c:v>
                </c:pt>
                <c:pt idx="190">
                  <c:v>10.173510614647199</c:v>
                </c:pt>
                <c:pt idx="191">
                  <c:v>10.1695778941363</c:v>
                </c:pt>
                <c:pt idx="192">
                  <c:v>10.165628102094701</c:v>
                </c:pt>
                <c:pt idx="193">
                  <c:v>10.1616612385225</c:v>
                </c:pt>
                <c:pt idx="194">
                  <c:v>10.157677303419799</c:v>
                </c:pt>
                <c:pt idx="195">
                  <c:v>10.153676296786401</c:v>
                </c:pt>
                <c:pt idx="196">
                  <c:v>10.1496582186225</c:v>
                </c:pt>
                <c:pt idx="197">
                  <c:v>10.145623068928</c:v>
                </c:pt>
                <c:pt idx="198">
                  <c:v>10.145623068928</c:v>
                </c:pt>
                <c:pt idx="199">
                  <c:v>10.14186326507</c:v>
                </c:pt>
                <c:pt idx="200">
                  <c:v>10.138082142463301</c:v>
                </c:pt>
                <c:pt idx="201">
                  <c:v>10.134279701107999</c:v>
                </c:pt>
                <c:pt idx="202">
                  <c:v>10.130455941004</c:v>
                </c:pt>
                <c:pt idx="203">
                  <c:v>10.126610862151299</c:v>
                </c:pt>
                <c:pt idx="204">
                  <c:v>10.1227444645499</c:v>
                </c:pt>
                <c:pt idx="205">
                  <c:v>10.1188567481998</c:v>
                </c:pt>
                <c:pt idx="206">
                  <c:v>10.114947713101101</c:v>
                </c:pt>
                <c:pt idx="207">
                  <c:v>10.1110173592536</c:v>
                </c:pt>
                <c:pt idx="208">
                  <c:v>10.107065686657499</c:v>
                </c:pt>
                <c:pt idx="209">
                  <c:v>10.107065686657499</c:v>
                </c:pt>
                <c:pt idx="210">
                  <c:v>10.103344165562101</c:v>
                </c:pt>
                <c:pt idx="211">
                  <c:v>10.099596562149401</c:v>
                </c:pt>
                <c:pt idx="212">
                  <c:v>10.095822876419399</c:v>
                </c:pt>
                <c:pt idx="213">
                  <c:v>10.0920231083721</c:v>
                </c:pt>
                <c:pt idx="214">
                  <c:v>10.0881972580076</c:v>
                </c:pt>
                <c:pt idx="215">
                  <c:v>10.0843453253257</c:v>
                </c:pt>
                <c:pt idx="216">
                  <c:v>10.0804673103266</c:v>
                </c:pt>
                <c:pt idx="217">
                  <c:v>10.0765632130101</c:v>
                </c:pt>
                <c:pt idx="218">
                  <c:v>10.0726330333764</c:v>
                </c:pt>
                <c:pt idx="219">
                  <c:v>10.0686767714254</c:v>
                </c:pt>
                <c:pt idx="220">
                  <c:v>10.0686767714254</c:v>
                </c:pt>
                <c:pt idx="221">
                  <c:v>10.064922387827099</c:v>
                </c:pt>
                <c:pt idx="222">
                  <c:v>10.0611359126575</c:v>
                </c:pt>
                <c:pt idx="223">
                  <c:v>10.0573173459159</c:v>
                </c:pt>
                <c:pt idx="224">
                  <c:v>10.0534666876014</c:v>
                </c:pt>
                <c:pt idx="225">
                  <c:v>10.049583937713299</c:v>
                </c:pt>
                <c:pt idx="226">
                  <c:v>10.045669096250901</c:v>
                </c:pt>
                <c:pt idx="227">
                  <c:v>10.041722163213301</c:v>
                </c:pt>
                <c:pt idx="228">
                  <c:v>10.037743138599801</c:v>
                </c:pt>
                <c:pt idx="229">
                  <c:v>10.033732022409501</c:v>
                </c:pt>
                <c:pt idx="230">
                  <c:v>10.0296888146418</c:v>
                </c:pt>
                <c:pt idx="231">
                  <c:v>10.0296888146418</c:v>
                </c:pt>
                <c:pt idx="232">
                  <c:v>10.0258285760614</c:v>
                </c:pt>
                <c:pt idx="233">
                  <c:v>10.021928638222001</c:v>
                </c:pt>
                <c:pt idx="234">
                  <c:v>10.017989001123</c:v>
                </c:pt>
                <c:pt idx="235">
                  <c:v>10.014009664764</c:v>
                </c:pt>
                <c:pt idx="236">
                  <c:v>10.009990629144401</c:v>
                </c:pt>
                <c:pt idx="237">
                  <c:v>10.0059318942637</c:v>
                </c:pt>
                <c:pt idx="238">
                  <c:v>10.0018334601214</c:v>
                </c:pt>
                <c:pt idx="239">
                  <c:v>9.9976953267170607</c:v>
                </c:pt>
                <c:pt idx="240">
                  <c:v>9.9935174940500602</c:v>
                </c:pt>
                <c:pt idx="241">
                  <c:v>9.9892999621198904</c:v>
                </c:pt>
                <c:pt idx="242">
                  <c:v>9.9892999621198904</c:v>
                </c:pt>
                <c:pt idx="243">
                  <c:v>9.9852572662494392</c:v>
                </c:pt>
                <c:pt idx="244">
                  <c:v>9.9811648083020597</c:v>
                </c:pt>
                <c:pt idx="245">
                  <c:v>9.9770225882777499</c:v>
                </c:pt>
                <c:pt idx="246">
                  <c:v>9.9728306061765206</c:v>
                </c:pt>
                <c:pt idx="247">
                  <c:v>9.9685888619983594</c:v>
                </c:pt>
                <c:pt idx="248">
                  <c:v>9.9642973557432697</c:v>
                </c:pt>
                <c:pt idx="249">
                  <c:v>9.95995608741128</c:v>
                </c:pt>
                <c:pt idx="250">
                  <c:v>9.9555650570023406</c:v>
                </c:pt>
                <c:pt idx="251">
                  <c:v>9.9511242645164799</c:v>
                </c:pt>
                <c:pt idx="252">
                  <c:v>9.9466337099536997</c:v>
                </c:pt>
                <c:pt idx="253">
                  <c:v>9.9466337099536997</c:v>
                </c:pt>
                <c:pt idx="254">
                  <c:v>9.9423241754812803</c:v>
                </c:pt>
                <c:pt idx="255">
                  <c:v>9.9379517642914692</c:v>
                </c:pt>
                <c:pt idx="256">
                  <c:v>9.9335164763842592</c:v>
                </c:pt>
                <c:pt idx="257">
                  <c:v>9.9290183117596502</c:v>
                </c:pt>
                <c:pt idx="258">
                  <c:v>9.9244572704176406</c:v>
                </c:pt>
                <c:pt idx="259">
                  <c:v>9.9198333523582392</c:v>
                </c:pt>
                <c:pt idx="260">
                  <c:v>9.9151465575814406</c:v>
                </c:pt>
                <c:pt idx="261">
                  <c:v>9.9103968860872396</c:v>
                </c:pt>
                <c:pt idx="262">
                  <c:v>9.9055843378756396</c:v>
                </c:pt>
                <c:pt idx="263">
                  <c:v>9.9007089129466408</c:v>
                </c:pt>
                <c:pt idx="264">
                  <c:v>9.9007089129466408</c:v>
                </c:pt>
                <c:pt idx="265">
                  <c:v>9.8960279811353793</c:v>
                </c:pt>
                <c:pt idx="266">
                  <c:v>9.8912668228148597</c:v>
                </c:pt>
                <c:pt idx="267">
                  <c:v>9.8864254379850696</c:v>
                </c:pt>
                <c:pt idx="268">
                  <c:v>9.881503826646</c:v>
                </c:pt>
                <c:pt idx="269">
                  <c:v>9.8765019887976599</c:v>
                </c:pt>
                <c:pt idx="270">
                  <c:v>9.87141992444006</c:v>
                </c:pt>
                <c:pt idx="271">
                  <c:v>9.8662576335731806</c:v>
                </c:pt>
                <c:pt idx="272">
                  <c:v>9.8610151161970307</c:v>
                </c:pt>
                <c:pt idx="273">
                  <c:v>9.8556923723116103</c:v>
                </c:pt>
                <c:pt idx="274">
                  <c:v>9.8502894019168998</c:v>
                </c:pt>
                <c:pt idx="275">
                  <c:v>9.8502894019168998</c:v>
                </c:pt>
                <c:pt idx="276">
                  <c:v>9.8451152191344402</c:v>
                </c:pt>
                <c:pt idx="277">
                  <c:v>9.8398380110124997</c:v>
                </c:pt>
                <c:pt idx="278">
                  <c:v>9.8344577775510604</c:v>
                </c:pt>
                <c:pt idx="279">
                  <c:v>9.8289745187501296</c:v>
                </c:pt>
                <c:pt idx="280">
                  <c:v>9.8233882346097197</c:v>
                </c:pt>
                <c:pt idx="281">
                  <c:v>9.8176989251298306</c:v>
                </c:pt>
                <c:pt idx="282">
                  <c:v>9.8119065903104392</c:v>
                </c:pt>
                <c:pt idx="283">
                  <c:v>9.8060112301515598</c:v>
                </c:pt>
                <c:pt idx="284">
                  <c:v>9.8000128446532102</c:v>
                </c:pt>
                <c:pt idx="285">
                  <c:v>9.7939114338153601</c:v>
                </c:pt>
                <c:pt idx="286">
                  <c:v>9.7939114338153601</c:v>
                </c:pt>
                <c:pt idx="287">
                  <c:v>9.7880816356249998</c:v>
                </c:pt>
                <c:pt idx="288">
                  <c:v>9.7821182081998206</c:v>
                </c:pt>
                <c:pt idx="289">
                  <c:v>9.7760211515398101</c:v>
                </c:pt>
                <c:pt idx="290">
                  <c:v>9.7697904656450092</c:v>
                </c:pt>
                <c:pt idx="291">
                  <c:v>9.7634261505153699</c:v>
                </c:pt>
                <c:pt idx="292">
                  <c:v>9.7569282061509099</c:v>
                </c:pt>
                <c:pt idx="293">
                  <c:v>9.7502966325516596</c:v>
                </c:pt>
                <c:pt idx="294">
                  <c:v>9.7435314297175903</c:v>
                </c:pt>
                <c:pt idx="295">
                  <c:v>9.7366325976486703</c:v>
                </c:pt>
                <c:pt idx="296">
                  <c:v>9.7296001363449793</c:v>
                </c:pt>
                <c:pt idx="297">
                  <c:v>9.7296001363449793</c:v>
                </c:pt>
                <c:pt idx="298">
                  <c:v>9.7229276299047793</c:v>
                </c:pt>
                <c:pt idx="299">
                  <c:v>9.7160810166116303</c:v>
                </c:pt>
                <c:pt idx="300">
                  <c:v>9.7090602964672392</c:v>
                </c:pt>
                <c:pt idx="301">
                  <c:v>9.7018654694734305</c:v>
                </c:pt>
                <c:pt idx="302">
                  <c:v>9.6944965356319699</c:v>
                </c:pt>
                <c:pt idx="303">
                  <c:v>9.6869534949446106</c:v>
                </c:pt>
                <c:pt idx="304">
                  <c:v>9.6792363474131502</c:v>
                </c:pt>
                <c:pt idx="305">
                  <c:v>9.6713450930393599</c:v>
                </c:pt>
                <c:pt idx="306">
                  <c:v>9.6632797318249892</c:v>
                </c:pt>
                <c:pt idx="307">
                  <c:v>9.6550402637718502</c:v>
                </c:pt>
              </c:numCache>
            </c:numRef>
          </c:yVal>
          <c:smooth val="0"/>
          <c:extLst>
            <c:ext xmlns:c16="http://schemas.microsoft.com/office/drawing/2014/chart" uri="{C3380CC4-5D6E-409C-BE32-E72D297353CC}">
              <c16:uniqueId val="{00000001-15E2-4A2E-A9F8-82D0E3ABE401}"/>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15E2-4A2E-A9F8-82D0E3ABE401}"/>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'3_10x10'!$A$3:$A$79</c:f>
              <c:numCache>
                <c:formatCode>0.00E+00</c:formatCode>
                <c:ptCount val="77"/>
                <c:pt idx="0">
                  <c:v>1</c:v>
                </c:pt>
                <c:pt idx="1">
                  <c:v>1.01428576233768</c:v>
                </c:pt>
                <c:pt idx="2">
                  <c:v>1.02857161301248</c:v>
                </c:pt>
                <c:pt idx="3">
                  <c:v>1.042857540357</c:v>
                </c:pt>
                <c:pt idx="4">
                  <c:v>1.0571435327038501</c:v>
                </c:pt>
                <c:pt idx="5">
                  <c:v>1.07142957838564</c:v>
                </c:pt>
                <c:pt idx="6">
                  <c:v>1.085715665735</c:v>
                </c:pt>
                <c:pt idx="7">
                  <c:v>1.1000017830845199</c:v>
                </c:pt>
                <c:pt idx="8">
                  <c:v>1.11428791876681</c:v>
                </c:pt>
                <c:pt idx="9">
                  <c:v>1.1285740611145001</c:v>
                </c:pt>
                <c:pt idx="10">
                  <c:v>1.1428601984601801</c:v>
                </c:pt>
                <c:pt idx="11">
                  <c:v>1.1428601984601801</c:v>
                </c:pt>
                <c:pt idx="12">
                  <c:v>1.15714532135084</c:v>
                </c:pt>
                <c:pt idx="13">
                  <c:v>1.1714304292412501</c:v>
                </c:pt>
                <c:pt idx="14">
                  <c:v>1.18571552379822</c:v>
                </c:pt>
                <c:pt idx="15">
                  <c:v>1.20000060668855</c:v>
                </c:pt>
                <c:pt idx="16">
                  <c:v>1.21428567957905</c:v>
                </c:pt>
                <c:pt idx="17">
                  <c:v>1.2285707441365099</c:v>
                </c:pt>
                <c:pt idx="18">
                  <c:v>1.24285580202776</c:v>
                </c:pt>
                <c:pt idx="19">
                  <c:v>1.2571408549195899</c:v>
                </c:pt>
                <c:pt idx="20">
                  <c:v>1.2714259044788101</c:v>
                </c:pt>
                <c:pt idx="21">
                  <c:v>1.2857109523722201</c:v>
                </c:pt>
                <c:pt idx="22">
                  <c:v>1.2857109523722201</c:v>
                </c:pt>
                <c:pt idx="23">
                  <c:v>1.2999969994365701</c:v>
                </c:pt>
                <c:pt idx="24">
                  <c:v>1.3142830431683801</c:v>
                </c:pt>
                <c:pt idx="25">
                  <c:v>1.3285690802340999</c:v>
                </c:pt>
                <c:pt idx="26">
                  <c:v>1.34285510730019</c:v>
                </c:pt>
                <c:pt idx="27">
                  <c:v>1.3571411210330999</c:v>
                </c:pt>
                <c:pt idx="28">
                  <c:v>1.3714271180992801</c:v>
                </c:pt>
                <c:pt idx="29">
                  <c:v>1.3857130951651999</c:v>
                </c:pt>
                <c:pt idx="30">
                  <c:v>1.39999904889731</c:v>
                </c:pt>
                <c:pt idx="31">
                  <c:v>1.4142849759620699</c:v>
                </c:pt>
                <c:pt idx="32">
                  <c:v>1.4285708730259199</c:v>
                </c:pt>
                <c:pt idx="33">
                  <c:v>1.4285708730259199</c:v>
                </c:pt>
                <c:pt idx="34">
                  <c:v>1.4428567384220701</c:v>
                </c:pt>
                <c:pt idx="35">
                  <c:v>1.4571425771506601</c:v>
                </c:pt>
                <c:pt idx="36">
                  <c:v>1.4714283958785901</c:v>
                </c:pt>
                <c:pt idx="37">
                  <c:v>1.48571420127274</c:v>
                </c:pt>
                <c:pt idx="38">
                  <c:v>1.5</c:v>
                </c:pt>
                <c:pt idx="39">
                  <c:v>1.51428579872726</c:v>
                </c:pt>
                <c:pt idx="40">
                  <c:v>1.5285716041213999</c:v>
                </c:pt>
                <c:pt idx="41">
                  <c:v>1.5428574228493299</c:v>
                </c:pt>
                <c:pt idx="42">
                  <c:v>1.5571432615779199</c:v>
                </c:pt>
                <c:pt idx="43">
                  <c:v>1.5714291269740699</c:v>
                </c:pt>
                <c:pt idx="44">
                  <c:v>1.5714291269740699</c:v>
                </c:pt>
                <c:pt idx="45">
                  <c:v>1.5857150240379201</c:v>
                </c:pt>
                <c:pt idx="46">
                  <c:v>1.60000095110268</c:v>
                </c:pt>
                <c:pt idx="47">
                  <c:v>1.6142869048347901</c:v>
                </c:pt>
                <c:pt idx="48">
                  <c:v>1.6285728819007099</c:v>
                </c:pt>
                <c:pt idx="49">
                  <c:v>1.6428588789668901</c:v>
                </c:pt>
                <c:pt idx="50">
                  <c:v>1.6571448926998</c:v>
                </c:pt>
                <c:pt idx="51">
                  <c:v>1.6714309197658901</c:v>
                </c:pt>
                <c:pt idx="52">
                  <c:v>1.6857169568316099</c:v>
                </c:pt>
                <c:pt idx="53">
                  <c:v>1.7000030005634199</c:v>
                </c:pt>
                <c:pt idx="54">
                  <c:v>1.7142890476277699</c:v>
                </c:pt>
                <c:pt idx="55">
                  <c:v>1.7142890476277699</c:v>
                </c:pt>
                <c:pt idx="56">
                  <c:v>1.7285740955211799</c:v>
                </c:pt>
                <c:pt idx="57">
                  <c:v>1.7428591450804001</c:v>
                </c:pt>
                <c:pt idx="58">
                  <c:v>1.75714419797223</c:v>
                </c:pt>
                <c:pt idx="59">
                  <c:v>1.7714292558634801</c:v>
                </c:pt>
                <c:pt idx="60">
                  <c:v>1.78571432042094</c:v>
                </c:pt>
                <c:pt idx="61">
                  <c:v>1.79999939331144</c:v>
                </c:pt>
                <c:pt idx="62">
                  <c:v>1.81428447620177</c:v>
                </c:pt>
                <c:pt idx="63">
                  <c:v>1.8285695707587399</c:v>
                </c:pt>
                <c:pt idx="64">
                  <c:v>1.84285467864915</c:v>
                </c:pt>
                <c:pt idx="65">
                  <c:v>1.85713980153981</c:v>
                </c:pt>
                <c:pt idx="66">
                  <c:v>1.85713980153981</c:v>
                </c:pt>
                <c:pt idx="67">
                  <c:v>1.8714259388854899</c:v>
                </c:pt>
                <c:pt idx="68">
                  <c:v>1.88571208123318</c:v>
                </c:pt>
                <c:pt idx="69">
                  <c:v>1.8999982169154801</c:v>
                </c:pt>
                <c:pt idx="70">
                  <c:v>1.91428433426499</c:v>
                </c:pt>
                <c:pt idx="71">
                  <c:v>1.92857042161435</c:v>
                </c:pt>
                <c:pt idx="72">
                  <c:v>1.9428564672961399</c:v>
                </c:pt>
                <c:pt idx="73">
                  <c:v>1.957142459643</c:v>
                </c:pt>
                <c:pt idx="74">
                  <c:v>1.97142838698751</c:v>
                </c:pt>
                <c:pt idx="75">
                  <c:v>1.98571423766231</c:v>
                </c:pt>
                <c:pt idx="76">
                  <c:v>2</c:v>
                </c:pt>
              </c:numCache>
            </c:numRef>
          </c:xVal>
          <c:yVal>
            <c:numRef>
              <c:f>'3_10x10'!$C$3:$C$79</c:f>
              <c:numCache>
                <c:formatCode>0.00E+00</c:formatCode>
                <c:ptCount val="77"/>
                <c:pt idx="0">
                  <c:v>30.487969204408198</c:v>
                </c:pt>
                <c:pt idx="1">
                  <c:v>29.541475262750701</c:v>
                </c:pt>
                <c:pt idx="2">
                  <c:v>28.638505932966901</c:v>
                </c:pt>
                <c:pt idx="3">
                  <c:v>27.778928189237099</c:v>
                </c:pt>
                <c:pt idx="4">
                  <c:v>26.962601389427601</c:v>
                </c:pt>
                <c:pt idx="5">
                  <c:v>26.189377788485</c:v>
                </c:pt>
                <c:pt idx="6">
                  <c:v>25.4591030114799</c:v>
                </c:pt>
                <c:pt idx="7">
                  <c:v>24.771616489965801</c:v>
                </c:pt>
                <c:pt idx="8">
                  <c:v>24.1267151381536</c:v>
                </c:pt>
                <c:pt idx="9">
                  <c:v>23.523384169585999</c:v>
                </c:pt>
                <c:pt idx="10">
                  <c:v>22.961553325925198</c:v>
                </c:pt>
                <c:pt idx="11">
                  <c:v>22.961553325925198</c:v>
                </c:pt>
                <c:pt idx="12">
                  <c:v>22.441349423668498</c:v>
                </c:pt>
                <c:pt idx="13">
                  <c:v>21.9589328587526</c:v>
                </c:pt>
                <c:pt idx="14">
                  <c:v>21.509110477732399</c:v>
                </c:pt>
                <c:pt idx="15">
                  <c:v>21.0869527526798</c:v>
                </c:pt>
                <c:pt idx="16">
                  <c:v>20.687778274535098</c:v>
                </c:pt>
                <c:pt idx="17">
                  <c:v>20.307139328409299</c:v>
                </c:pt>
                <c:pt idx="18">
                  <c:v>19.9408084637742</c:v>
                </c:pt>
                <c:pt idx="19">
                  <c:v>19.584765980392799</c:v>
                </c:pt>
                <c:pt idx="20">
                  <c:v>19.235188257955802</c:v>
                </c:pt>
                <c:pt idx="21">
                  <c:v>18.888436863796802</c:v>
                </c:pt>
                <c:pt idx="22">
                  <c:v>18.888436863796802</c:v>
                </c:pt>
                <c:pt idx="23">
                  <c:v>18.552118693637901</c:v>
                </c:pt>
                <c:pt idx="24">
                  <c:v>18.236306221592599</c:v>
                </c:pt>
                <c:pt idx="25">
                  <c:v>17.941126569925299</c:v>
                </c:pt>
                <c:pt idx="26">
                  <c:v>17.666716103012298</c:v>
                </c:pt>
                <c:pt idx="27">
                  <c:v>17.413219941930301</c:v>
                </c:pt>
                <c:pt idx="28">
                  <c:v>17.180791509267301</c:v>
                </c:pt>
                <c:pt idx="29">
                  <c:v>16.969592101975898</c:v>
                </c:pt>
                <c:pt idx="30">
                  <c:v>16.779790490264801</c:v>
                </c:pt>
                <c:pt idx="31">
                  <c:v>16.611562540690901</c:v>
                </c:pt>
                <c:pt idx="32">
                  <c:v>16.465090861755101</c:v>
                </c:pt>
                <c:pt idx="33">
                  <c:v>16.465090861755101</c:v>
                </c:pt>
                <c:pt idx="34">
                  <c:v>16.3172224829786</c:v>
                </c:pt>
                <c:pt idx="35">
                  <c:v>16.143691822038999</c:v>
                </c:pt>
                <c:pt idx="36">
                  <c:v>15.943070613558101</c:v>
                </c:pt>
                <c:pt idx="37">
                  <c:v>15.716438839534099</c:v>
                </c:pt>
                <c:pt idx="38">
                  <c:v>15.5015600426107</c:v>
                </c:pt>
                <c:pt idx="39">
                  <c:v>15.3096340297175</c:v>
                </c:pt>
                <c:pt idx="40">
                  <c:v>15.1379793239159</c:v>
                </c:pt>
                <c:pt idx="41">
                  <c:v>14.9839708985116</c:v>
                </c:pt>
                <c:pt idx="42">
                  <c:v>14.845037592967101</c:v>
                </c:pt>
                <c:pt idx="43">
                  <c:v>14.7186596694982</c:v>
                </c:pt>
                <c:pt idx="44">
                  <c:v>14.7186596694982</c:v>
                </c:pt>
                <c:pt idx="45">
                  <c:v>14.5942143334479</c:v>
                </c:pt>
                <c:pt idx="46">
                  <c:v>14.4641331809107</c:v>
                </c:pt>
                <c:pt idx="47">
                  <c:v>14.330428585193999</c:v>
                </c:pt>
                <c:pt idx="48">
                  <c:v>14.1950014485192</c:v>
                </c:pt>
                <c:pt idx="49">
                  <c:v>14.059646047371301</c:v>
                </c:pt>
                <c:pt idx="50">
                  <c:v>13.9260546274274</c:v>
                </c:pt>
                <c:pt idx="51">
                  <c:v>13.795821763036001</c:v>
                </c:pt>
                <c:pt idx="52">
                  <c:v>13.670448495209101</c:v>
                </c:pt>
                <c:pt idx="53">
                  <c:v>13.551346261146101</c:v>
                </c:pt>
                <c:pt idx="54">
                  <c:v>13.4398406274466</c:v>
                </c:pt>
                <c:pt idx="55">
                  <c:v>13.4398406274466</c:v>
                </c:pt>
                <c:pt idx="56">
                  <c:v>13.338441438887999</c:v>
                </c:pt>
                <c:pt idx="57">
                  <c:v>13.2481336804384</c:v>
                </c:pt>
                <c:pt idx="58">
                  <c:v>13.1679120530106</c:v>
                </c:pt>
                <c:pt idx="59">
                  <c:v>13.0967662916254</c:v>
                </c:pt>
                <c:pt idx="60">
                  <c:v>13.033681365192299</c:v>
                </c:pt>
                <c:pt idx="61">
                  <c:v>12.977637666635999</c:v>
                </c:pt>
                <c:pt idx="62">
                  <c:v>12.9276111939012</c:v>
                </c:pt>
                <c:pt idx="63">
                  <c:v>12.882573722334101</c:v>
                </c:pt>
                <c:pt idx="64">
                  <c:v>12.8414929689107</c:v>
                </c:pt>
                <c:pt idx="65">
                  <c:v>12.798331128402801</c:v>
                </c:pt>
                <c:pt idx="66">
                  <c:v>12.798331128402801</c:v>
                </c:pt>
                <c:pt idx="67">
                  <c:v>12.737497699075901</c:v>
                </c:pt>
                <c:pt idx="68">
                  <c:v>12.6843640119315</c:v>
                </c:pt>
                <c:pt idx="69">
                  <c:v>12.640381951049999</c:v>
                </c:pt>
                <c:pt idx="70">
                  <c:v>12.606990930075201</c:v>
                </c:pt>
                <c:pt idx="71">
                  <c:v>12.585618358682201</c:v>
                </c:pt>
                <c:pt idx="72">
                  <c:v>12.577680088143801</c:v>
                </c:pt>
                <c:pt idx="73">
                  <c:v>12.5845808370622</c:v>
                </c:pt>
                <c:pt idx="74">
                  <c:v>12.607714598269199</c:v>
                </c:pt>
                <c:pt idx="75">
                  <c:v>12.6484650278407</c:v>
                </c:pt>
                <c:pt idx="76">
                  <c:v>12.708205817119699</c:v>
                </c:pt>
              </c:numCache>
            </c:numRef>
          </c:yVal>
          <c:smooth val="0"/>
          <c:extLst>
            <c:ext xmlns:c16="http://schemas.microsoft.com/office/drawing/2014/chart" uri="{C3380CC4-5D6E-409C-BE32-E72D297353CC}">
              <c16:uniqueId val="{00000000-5570-4F6D-9D36-559C342AB3A6}"/>
            </c:ext>
          </c:extLst>
        </c:ser>
        <c:ser>
          <c:idx val="2"/>
          <c:order val="1"/>
          <c:tx>
            <c:v>Stress_y_(glo)</c:v>
          </c:tx>
          <c:spPr>
            <a:ln w="19050" cap="rnd">
              <a:noFill/>
              <a:round/>
            </a:ln>
            <a:effectLst/>
          </c:spPr>
          <c:marker>
            <c:symbol val="x"/>
            <c:size val="5"/>
            <c:spPr>
              <a:noFill/>
              <a:ln w="9525">
                <a:solidFill>
                  <a:schemeClr val="accent2"/>
                </a:solidFill>
              </a:ln>
              <a:effectLst/>
            </c:spPr>
          </c:marker>
          <c:xVal>
            <c:numRef>
              <c:f>'3_10x10'!$G$3:$G$299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'3_10x10'!$I$3:$I$299</c:f>
              <c:numCache>
                <c:formatCode>0.00E+00</c:formatCode>
                <c:ptCount val="297"/>
                <c:pt idx="0">
                  <c:v>0.39647890759246102</c:v>
                </c:pt>
                <c:pt idx="1">
                  <c:v>0.5185798926288</c:v>
                </c:pt>
                <c:pt idx="2">
                  <c:v>0.62056973022383799</c:v>
                </c:pt>
                <c:pt idx="3">
                  <c:v>0.70135204488109804</c:v>
                </c:pt>
                <c:pt idx="4">
                  <c:v>0.759830457638766</c:v>
                </c:pt>
                <c:pt idx="5">
                  <c:v>0.79490858606391701</c:v>
                </c:pt>
                <c:pt idx="6">
                  <c:v>0.80549004424658099</c:v>
                </c:pt>
                <c:pt idx="7">
                  <c:v>0.79047844279364399</c:v>
                </c:pt>
                <c:pt idx="8">
                  <c:v>0.74877738882258305</c:v>
                </c:pt>
                <c:pt idx="9">
                  <c:v>0.67929048595504005</c:v>
                </c:pt>
                <c:pt idx="10">
                  <c:v>0.58092133431022797</c:v>
                </c:pt>
                <c:pt idx="11">
                  <c:v>0.58092133431022797</c:v>
                </c:pt>
                <c:pt idx="12">
                  <c:v>0.460023701065852</c:v>
                </c:pt>
                <c:pt idx="13">
                  <c:v>0.32920863675803502</c:v>
                </c:pt>
                <c:pt idx="14">
                  <c:v>0.19685730569193899</c:v>
                </c:pt>
                <c:pt idx="15">
                  <c:v>7.1350841185259903E-2</c:v>
                </c:pt>
                <c:pt idx="16">
                  <c:v>-3.8929654432772798E-2</c:v>
                </c:pt>
                <c:pt idx="17">
                  <c:v>-0.12560310982220499</c:v>
                </c:pt>
                <c:pt idx="18">
                  <c:v>-0.180288484632947</c:v>
                </c:pt>
                <c:pt idx="19">
                  <c:v>-0.19460476950516001</c:v>
                </c:pt>
                <c:pt idx="20">
                  <c:v>-0.16017098606943</c:v>
                </c:pt>
                <c:pt idx="21">
                  <c:v>-6.8606186946730402E-2</c:v>
                </c:pt>
                <c:pt idx="22">
                  <c:v>-6.8606186946730402E-2</c:v>
                </c:pt>
                <c:pt idx="23">
                  <c:v>4.9107852366688298E-2</c:v>
                </c:pt>
                <c:pt idx="24">
                  <c:v>0.15316600156277099</c:v>
                </c:pt>
                <c:pt idx="25">
                  <c:v>0.23881348489398299</c:v>
                </c:pt>
                <c:pt idx="26">
                  <c:v>0.30129518662721</c:v>
                </c:pt>
                <c:pt idx="27">
                  <c:v>0.33585565103451698</c:v>
                </c:pt>
                <c:pt idx="28">
                  <c:v>0.33773908237931299</c:v>
                </c:pt>
                <c:pt idx="29">
                  <c:v>0.30218934489792898</c:v>
                </c:pt>
                <c:pt idx="30">
                  <c:v>0.22444996277660401</c:v>
                </c:pt>
                <c:pt idx="31">
                  <c:v>9.9764120123881403E-2</c:v>
                </c:pt>
                <c:pt idx="32">
                  <c:v>-7.6625339061591802E-2</c:v>
                </c:pt>
                <c:pt idx="33">
                  <c:v>-7.6625339061591802E-2</c:v>
                </c:pt>
                <c:pt idx="34">
                  <c:v>-0.31281638734971101</c:v>
                </c:pt>
                <c:pt idx="35">
                  <c:v>-0.60975421209049097</c:v>
                </c:pt>
                <c:pt idx="36">
                  <c:v>-0.96146645334015401</c:v>
                </c:pt>
                <c:pt idx="37">
                  <c:v>-1.36197996020918</c:v>
                </c:pt>
                <c:pt idx="38">
                  <c:v>-1.8053207908967801</c:v>
                </c:pt>
                <c:pt idx="39">
                  <c:v>-2.2855142127467398</c:v>
                </c:pt>
                <c:pt idx="40">
                  <c:v>-2.79658470232462</c:v>
                </c:pt>
                <c:pt idx="41">
                  <c:v>-3.3325559455162801</c:v>
                </c:pt>
                <c:pt idx="42">
                  <c:v>-3.8874508376477901</c:v>
                </c:pt>
                <c:pt idx="43">
                  <c:v>-4.4552914836266302</c:v>
                </c:pt>
                <c:pt idx="44">
                  <c:v>-4.4552914836266302</c:v>
                </c:pt>
                <c:pt idx="45">
                  <c:v>-4.8466440708468204</c:v>
                </c:pt>
                <c:pt idx="46">
                  <c:v>-4.8895809552568297</c:v>
                </c:pt>
                <c:pt idx="47">
                  <c:v>-4.6043816767190897</c:v>
                </c:pt>
                <c:pt idx="48">
                  <c:v>-4.0113241416645904</c:v>
                </c:pt>
                <c:pt idx="49">
                  <c:v>-3.1306846232155601</c:v>
                </c:pt>
                <c:pt idx="50">
                  <c:v>-1.9827377612861401</c:v>
                </c:pt>
                <c:pt idx="51">
                  <c:v>-0.58775656266107301</c:v>
                </c:pt>
                <c:pt idx="52">
                  <c:v>1.03398759894783</c:v>
                </c:pt>
                <c:pt idx="53">
                  <c:v>2.8622249828670698</c:v>
                </c:pt>
                <c:pt idx="54">
                  <c:v>4.8766874814490704</c:v>
                </c:pt>
                <c:pt idx="55">
                  <c:v>4.8766874814490704</c:v>
                </c:pt>
                <c:pt idx="56">
                  <c:v>6.8135544970916602</c:v>
                </c:pt>
                <c:pt idx="57">
                  <c:v>8.43556253503675</c:v>
                </c:pt>
                <c:pt idx="58">
                  <c:v>9.7605788390655999</c:v>
                </c:pt>
                <c:pt idx="59">
                  <c:v>10.8064706529658</c:v>
                </c:pt>
                <c:pt idx="60">
                  <c:v>11.591105220531499</c:v>
                </c:pt>
                <c:pt idx="61">
                  <c:v>12.1323497855628</c:v>
                </c:pt>
                <c:pt idx="62">
                  <c:v>12.448071591866601</c:v>
                </c:pt>
                <c:pt idx="63">
                  <c:v>12.5561378832559</c:v>
                </c:pt>
                <c:pt idx="64">
                  <c:v>12.474415903550099</c:v>
                </c:pt>
                <c:pt idx="65">
                  <c:v>12.220772896574999</c:v>
                </c:pt>
                <c:pt idx="66">
                  <c:v>12.220772896574999</c:v>
                </c:pt>
                <c:pt idx="67">
                  <c:v>11.919943344515</c:v>
                </c:pt>
                <c:pt idx="68">
                  <c:v>11.68093394305</c:v>
                </c:pt>
                <c:pt idx="69">
                  <c:v>11.497749950199699</c:v>
                </c:pt>
                <c:pt idx="70">
                  <c:v>11.364396623984501</c:v>
                </c:pt>
                <c:pt idx="71">
                  <c:v>11.2748792224249</c:v>
                </c:pt>
                <c:pt idx="72">
                  <c:v>11.2232030035421</c:v>
                </c:pt>
                <c:pt idx="73">
                  <c:v>11.203373225357501</c:v>
                </c:pt>
                <c:pt idx="74">
                  <c:v>11.209395145893099</c:v>
                </c:pt>
                <c:pt idx="75">
                  <c:v>11.235274023171099</c:v>
                </c:pt>
                <c:pt idx="76">
                  <c:v>11.2750151152144</c:v>
                </c:pt>
                <c:pt idx="77">
                  <c:v>11.2750151152144</c:v>
                </c:pt>
                <c:pt idx="78">
                  <c:v>11.307347536029701</c:v>
                </c:pt>
                <c:pt idx="79">
                  <c:v>11.3169882902915</c:v>
                </c:pt>
                <c:pt idx="80">
                  <c:v>11.3069244720235</c:v>
                </c:pt>
                <c:pt idx="81">
                  <c:v>11.2801431752494</c:v>
                </c:pt>
                <c:pt idx="82">
                  <c:v>11.239631493993</c:v>
                </c:pt>
                <c:pt idx="83">
                  <c:v>11.188376522277601</c:v>
                </c:pt>
                <c:pt idx="84">
                  <c:v>11.1293653541266</c:v>
                </c:pt>
                <c:pt idx="85">
                  <c:v>11.065585083563199</c:v>
                </c:pt>
                <c:pt idx="86">
                  <c:v>11.0000228046106</c:v>
                </c:pt>
                <c:pt idx="87">
                  <c:v>10.935665611291601</c:v>
                </c:pt>
                <c:pt idx="88">
                  <c:v>10.935665611291601</c:v>
                </c:pt>
                <c:pt idx="89">
                  <c:v>10.8803070623298</c:v>
                </c:pt>
                <c:pt idx="90">
                  <c:v>10.8385005275038</c:v>
                </c:pt>
                <c:pt idx="91">
                  <c:v>10.8084236481043</c:v>
                </c:pt>
                <c:pt idx="92">
                  <c:v>10.788254065421899</c:v>
                </c:pt>
                <c:pt idx="93">
                  <c:v>10.776169420746999</c:v>
                </c:pt>
                <c:pt idx="94">
                  <c:v>10.7703473553699</c:v>
                </c:pt>
                <c:pt idx="95">
                  <c:v>10.7689655105809</c:v>
                </c:pt>
                <c:pt idx="96">
                  <c:v>10.7702015276701</c:v>
                </c:pt>
                <c:pt idx="97">
                  <c:v>10.7722330479275</c:v>
                </c:pt>
                <c:pt idx="98">
                  <c:v>10.7732377126431</c:v>
                </c:pt>
                <c:pt idx="99">
                  <c:v>10.7732377126431</c:v>
                </c:pt>
                <c:pt idx="100">
                  <c:v>10.7699295124452</c:v>
                </c:pt>
                <c:pt idx="101">
                  <c:v>10.7608747821004</c:v>
                </c:pt>
                <c:pt idx="102">
                  <c:v>10.7470295849535</c:v>
                </c:pt>
                <c:pt idx="103">
                  <c:v>10.729349984349</c:v>
                </c:pt>
                <c:pt idx="104">
                  <c:v>10.708792043631499</c:v>
                </c:pt>
                <c:pt idx="105">
                  <c:v>10.686311826145699</c:v>
                </c:pt>
                <c:pt idx="106">
                  <c:v>10.6628653952361</c:v>
                </c:pt>
                <c:pt idx="107">
                  <c:v>10.6394088142474</c:v>
                </c:pt>
                <c:pt idx="108">
                  <c:v>10.616898146524001</c:v>
                </c:pt>
                <c:pt idx="109">
                  <c:v>10.596289455410499</c:v>
                </c:pt>
                <c:pt idx="110">
                  <c:v>10.596289455410499</c:v>
                </c:pt>
                <c:pt idx="111">
                  <c:v>10.578807967129</c:v>
                </c:pt>
                <c:pt idx="112">
                  <c:v>10.564700531426</c:v>
                </c:pt>
                <c:pt idx="113">
                  <c:v>10.5534556469332</c:v>
                </c:pt>
                <c:pt idx="114">
                  <c:v>10.5445618122822</c:v>
                </c:pt>
                <c:pt idx="115">
                  <c:v>10.537507526104401</c:v>
                </c:pt>
                <c:pt idx="116">
                  <c:v>10.5317812870315</c:v>
                </c:pt>
                <c:pt idx="117">
                  <c:v>10.5268715936952</c:v>
                </c:pt>
                <c:pt idx="118">
                  <c:v>10.522266944726899</c:v>
                </c:pt>
                <c:pt idx="119">
                  <c:v>10.5174558387583</c:v>
                </c:pt>
                <c:pt idx="120">
                  <c:v>10.5119267744209</c:v>
                </c:pt>
                <c:pt idx="121">
                  <c:v>10.5119267744209</c:v>
                </c:pt>
                <c:pt idx="122">
                  <c:v>10.5051921095266</c:v>
                </c:pt>
                <c:pt idx="123">
                  <c:v>10.4972614107468</c:v>
                </c:pt>
                <c:pt idx="124">
                  <c:v>10.488373897031</c:v>
                </c:pt>
                <c:pt idx="125">
                  <c:v>10.478768787328599</c:v>
                </c:pt>
                <c:pt idx="126">
                  <c:v>10.468685300588801</c:v>
                </c:pt>
                <c:pt idx="127">
                  <c:v>10.4583626557611</c:v>
                </c:pt>
                <c:pt idx="128">
                  <c:v>10.4480400717949</c:v>
                </c:pt>
                <c:pt idx="129">
                  <c:v>10.437956767639401</c:v>
                </c:pt>
                <c:pt idx="130">
                  <c:v>10.428351962244101</c:v>
                </c:pt>
                <c:pt idx="131">
                  <c:v>10.4194648745582</c:v>
                </c:pt>
                <c:pt idx="132">
                  <c:v>10.4194648745582</c:v>
                </c:pt>
                <c:pt idx="133">
                  <c:v>10.4114210801767</c:v>
                </c:pt>
                <c:pt idx="134">
                  <c:v>10.4041151557833</c:v>
                </c:pt>
                <c:pt idx="135">
                  <c:v>10.397432977536599</c:v>
                </c:pt>
                <c:pt idx="136">
                  <c:v>10.3912604217991</c:v>
                </c:pt>
                <c:pt idx="137">
                  <c:v>10.385483365136899</c:v>
                </c:pt>
                <c:pt idx="138">
                  <c:v>10.3799876843195</c:v>
                </c:pt>
                <c:pt idx="139">
                  <c:v>10.3746592563202</c:v>
                </c:pt>
                <c:pt idx="140">
                  <c:v>10.3693839583153</c:v>
                </c:pt>
                <c:pt idx="141">
                  <c:v>10.3640476676847</c:v>
                </c:pt>
                <c:pt idx="142">
                  <c:v>10.358536262011301</c:v>
                </c:pt>
                <c:pt idx="143">
                  <c:v>10.358536262011301</c:v>
                </c:pt>
                <c:pt idx="144">
                  <c:v>10.3528036996672</c:v>
                </c:pt>
                <c:pt idx="145">
                  <c:v>10.3469110580966</c:v>
                </c:pt>
                <c:pt idx="146">
                  <c:v>10.340904892668799</c:v>
                </c:pt>
                <c:pt idx="147">
                  <c:v>10.334831757454401</c:v>
                </c:pt>
                <c:pt idx="148">
                  <c:v>10.3287382052248</c:v>
                </c:pt>
                <c:pt idx="149">
                  <c:v>10.322670787451599</c:v>
                </c:pt>
                <c:pt idx="150">
                  <c:v>10.3166760543064</c:v>
                </c:pt>
                <c:pt idx="151">
                  <c:v>10.310800554660499</c:v>
                </c:pt>
                <c:pt idx="152">
                  <c:v>10.3050908360847</c:v>
                </c:pt>
                <c:pt idx="153">
                  <c:v>10.2995934448491</c:v>
                </c:pt>
                <c:pt idx="154">
                  <c:v>10.2995934448491</c:v>
                </c:pt>
                <c:pt idx="155">
                  <c:v>10.294297337675401</c:v>
                </c:pt>
                <c:pt idx="156">
                  <c:v>10.289147307353799</c:v>
                </c:pt>
                <c:pt idx="157">
                  <c:v>10.2841236533912</c:v>
                </c:pt>
                <c:pt idx="158">
                  <c:v>10.2792066754425</c:v>
                </c:pt>
                <c:pt idx="159">
                  <c:v>10.2743766733103</c:v>
                </c:pt>
                <c:pt idx="160">
                  <c:v>10.269613946945</c:v>
                </c:pt>
                <c:pt idx="161">
                  <c:v>10.264898796444401</c:v>
                </c:pt>
                <c:pt idx="162">
                  <c:v>10.260211522054</c:v>
                </c:pt>
                <c:pt idx="163">
                  <c:v>10.255532424166701</c:v>
                </c:pt>
                <c:pt idx="164">
                  <c:v>10.2508418033228</c:v>
                </c:pt>
                <c:pt idx="165">
                  <c:v>10.2508418033228</c:v>
                </c:pt>
                <c:pt idx="166">
                  <c:v>10.2461433614202</c:v>
                </c:pt>
                <c:pt idx="167">
                  <c:v>10.2414553646418</c:v>
                </c:pt>
                <c:pt idx="168">
                  <c:v>10.2367837691496</c:v>
                </c:pt>
                <c:pt idx="169">
                  <c:v>10.2321345311058</c:v>
                </c:pt>
                <c:pt idx="170">
                  <c:v>10.2275136066723</c:v>
                </c:pt>
                <c:pt idx="171">
                  <c:v>10.222926952011299</c:v>
                </c:pt>
                <c:pt idx="172">
                  <c:v>10.218380523284701</c:v>
                </c:pt>
                <c:pt idx="173">
                  <c:v>10.213880276654701</c:v>
                </c:pt>
                <c:pt idx="174">
                  <c:v>10.209432168283399</c:v>
                </c:pt>
                <c:pt idx="175">
                  <c:v>10.2050421543327</c:v>
                </c:pt>
                <c:pt idx="176">
                  <c:v>10.2050421543327</c:v>
                </c:pt>
                <c:pt idx="177">
                  <c:v>10.2006964419816</c:v>
                </c:pt>
                <c:pt idx="178">
                  <c:v>10.1963781513493</c:v>
                </c:pt>
                <c:pt idx="179">
                  <c:v>10.1920850765623</c:v>
                </c:pt>
                <c:pt idx="180">
                  <c:v>10.187815011746901</c:v>
                </c:pt>
                <c:pt idx="181">
                  <c:v>10.1835657510297</c:v>
                </c:pt>
                <c:pt idx="182">
                  <c:v>10.179335088537</c:v>
                </c:pt>
                <c:pt idx="183">
                  <c:v>10.175120818395399</c:v>
                </c:pt>
                <c:pt idx="184">
                  <c:v>10.1709207347313</c:v>
                </c:pt>
                <c:pt idx="185">
                  <c:v>10.166732631671101</c:v>
                </c:pt>
                <c:pt idx="186">
                  <c:v>10.162554303341301</c:v>
                </c:pt>
                <c:pt idx="187">
                  <c:v>10.162554303341301</c:v>
                </c:pt>
                <c:pt idx="188">
                  <c:v>10.158387417582</c:v>
                </c:pt>
                <c:pt idx="189">
                  <c:v>10.1542348443735</c:v>
                </c:pt>
                <c:pt idx="190">
                  <c:v>10.1500961810527</c:v>
                </c:pt>
                <c:pt idx="191">
                  <c:v>10.1459710249565</c:v>
                </c:pt>
                <c:pt idx="192">
                  <c:v>10.141858973421799</c:v>
                </c:pt>
                <c:pt idx="193">
                  <c:v>10.137759623785501</c:v>
                </c:pt>
                <c:pt idx="194">
                  <c:v>10.1336725733845</c:v>
                </c:pt>
                <c:pt idx="195">
                  <c:v>10.129597419555701</c:v>
                </c:pt>
                <c:pt idx="196">
                  <c:v>10.125533759635999</c:v>
                </c:pt>
                <c:pt idx="197">
                  <c:v>10.121481190962299</c:v>
                </c:pt>
                <c:pt idx="198">
                  <c:v>10.121481190962299</c:v>
                </c:pt>
                <c:pt idx="199">
                  <c:v>10.1174351993801</c:v>
                </c:pt>
                <c:pt idx="200">
                  <c:v>10.1133891845938</c:v>
                </c:pt>
                <c:pt idx="201">
                  <c:v>10.1093428926632</c:v>
                </c:pt>
                <c:pt idx="202">
                  <c:v>10.105296069648499</c:v>
                </c:pt>
                <c:pt idx="203">
                  <c:v>10.101248461609501</c:v>
                </c:pt>
                <c:pt idx="204">
                  <c:v>10.0971998146064</c:v>
                </c:pt>
                <c:pt idx="205">
                  <c:v>10.093149874699099</c:v>
                </c:pt>
                <c:pt idx="206">
                  <c:v>10.089098387947701</c:v>
                </c:pt>
                <c:pt idx="207">
                  <c:v>10.085045100412</c:v>
                </c:pt>
                <c:pt idx="208">
                  <c:v>10.0809897581521</c:v>
                </c:pt>
                <c:pt idx="209">
                  <c:v>10.0809897581521</c:v>
                </c:pt>
                <c:pt idx="210">
                  <c:v>10.076931082742</c:v>
                </c:pt>
                <c:pt idx="211">
                  <c:v>10.0728694634489</c:v>
                </c:pt>
                <c:pt idx="212">
                  <c:v>10.0688038615206</c:v>
                </c:pt>
                <c:pt idx="213">
                  <c:v>10.0647332382048</c:v>
                </c:pt>
                <c:pt idx="214">
                  <c:v>10.0606565547491</c:v>
                </c:pt>
                <c:pt idx="215">
                  <c:v>10.056572772401401</c:v>
                </c:pt>
                <c:pt idx="216">
                  <c:v>10.052480852409399</c:v>
                </c:pt>
                <c:pt idx="217">
                  <c:v>10.0483797560208</c:v>
                </c:pt>
                <c:pt idx="218">
                  <c:v>10.044268444483301</c:v>
                </c:pt>
                <c:pt idx="219">
                  <c:v>10.040145879044699</c:v>
                </c:pt>
                <c:pt idx="220">
                  <c:v>10.040145879044699</c:v>
                </c:pt>
                <c:pt idx="221">
                  <c:v>10.036009991670801</c:v>
                </c:pt>
                <c:pt idx="222">
                  <c:v>10.031858937622401</c:v>
                </c:pt>
                <c:pt idx="223">
                  <c:v>10.027692013089</c:v>
                </c:pt>
                <c:pt idx="224">
                  <c:v>10.023508514260399</c:v>
                </c:pt>
                <c:pt idx="225">
                  <c:v>10.019307737326301</c:v>
                </c:pt>
                <c:pt idx="226">
                  <c:v>10.015088978476401</c:v>
                </c:pt>
                <c:pt idx="227">
                  <c:v>10.0108515339004</c:v>
                </c:pt>
                <c:pt idx="228">
                  <c:v>10.006594699788</c:v>
                </c:pt>
                <c:pt idx="229">
                  <c:v>10.002317772328899</c:v>
                </c:pt>
                <c:pt idx="230">
                  <c:v>9.9980200477128403</c:v>
                </c:pt>
                <c:pt idx="231">
                  <c:v>9.9980200477128403</c:v>
                </c:pt>
                <c:pt idx="232">
                  <c:v>9.9937024267065109</c:v>
                </c:pt>
                <c:pt idx="233">
                  <c:v>9.9893630446231008</c:v>
                </c:pt>
                <c:pt idx="234">
                  <c:v>9.9850005389626997</c:v>
                </c:pt>
                <c:pt idx="235">
                  <c:v>9.9806135472253299</c:v>
                </c:pt>
                <c:pt idx="236">
                  <c:v>9.9762007069111007</c:v>
                </c:pt>
                <c:pt idx="237">
                  <c:v>9.97176065552007</c:v>
                </c:pt>
                <c:pt idx="238">
                  <c:v>9.9672920305522794</c:v>
                </c:pt>
                <c:pt idx="239">
                  <c:v>9.9627934695077993</c:v>
                </c:pt>
                <c:pt idx="240">
                  <c:v>9.9582636098867106</c:v>
                </c:pt>
                <c:pt idx="241">
                  <c:v>9.9537010891890692</c:v>
                </c:pt>
                <c:pt idx="242">
                  <c:v>9.9537010891890692</c:v>
                </c:pt>
                <c:pt idx="243">
                  <c:v>9.9491043169939104</c:v>
                </c:pt>
                <c:pt idx="244">
                  <c:v>9.9444740591066907</c:v>
                </c:pt>
                <c:pt idx="245">
                  <c:v>9.9398087775326704</c:v>
                </c:pt>
                <c:pt idx="246">
                  <c:v>9.9351069344210092</c:v>
                </c:pt>
                <c:pt idx="247">
                  <c:v>9.9303669920647106</c:v>
                </c:pt>
                <c:pt idx="248">
                  <c:v>9.9255874129006099</c:v>
                </c:pt>
                <c:pt idx="249">
                  <c:v>9.9207666595094501</c:v>
                </c:pt>
                <c:pt idx="250">
                  <c:v>9.9159031946157903</c:v>
                </c:pt>
                <c:pt idx="251">
                  <c:v>9.91099548108809</c:v>
                </c:pt>
                <c:pt idx="252">
                  <c:v>9.9060419819387207</c:v>
                </c:pt>
                <c:pt idx="253">
                  <c:v>9.9060419819387207</c:v>
                </c:pt>
                <c:pt idx="254">
                  <c:v>9.9010432102752493</c:v>
                </c:pt>
                <c:pt idx="255">
                  <c:v>9.8959992303265505</c:v>
                </c:pt>
                <c:pt idx="256">
                  <c:v>9.8909078316440304</c:v>
                </c:pt>
                <c:pt idx="257">
                  <c:v>9.8857668034445894</c:v>
                </c:pt>
                <c:pt idx="258">
                  <c:v>9.8805739346106591</c:v>
                </c:pt>
                <c:pt idx="259">
                  <c:v>9.8753270136902405</c:v>
                </c:pt>
                <c:pt idx="260">
                  <c:v>9.8700238288968904</c:v>
                </c:pt>
                <c:pt idx="261">
                  <c:v>9.8646621681097599</c:v>
                </c:pt>
                <c:pt idx="262">
                  <c:v>9.8592398188736396</c:v>
                </c:pt>
                <c:pt idx="263">
                  <c:v>9.85375456839901</c:v>
                </c:pt>
                <c:pt idx="264">
                  <c:v>9.85375456839901</c:v>
                </c:pt>
                <c:pt idx="265">
                  <c:v>9.8482074263019008</c:v>
                </c:pt>
                <c:pt idx="266">
                  <c:v>9.8425989736757806</c:v>
                </c:pt>
                <c:pt idx="267">
                  <c:v>9.8369263548488703</c:v>
                </c:pt>
                <c:pt idx="268">
                  <c:v>9.8311867143525493</c:v>
                </c:pt>
                <c:pt idx="269">
                  <c:v>9.8253771969212398</c:v>
                </c:pt>
                <c:pt idx="270">
                  <c:v>9.8194949474924993</c:v>
                </c:pt>
                <c:pt idx="271">
                  <c:v>9.8135371112069603</c:v>
                </c:pt>
                <c:pt idx="272">
                  <c:v>9.8075008334083904</c:v>
                </c:pt>
                <c:pt idx="273">
                  <c:v>9.8013832596436696</c:v>
                </c:pt>
                <c:pt idx="274">
                  <c:v>9.7951815356628096</c:v>
                </c:pt>
                <c:pt idx="275">
                  <c:v>9.7951815356628096</c:v>
                </c:pt>
                <c:pt idx="276">
                  <c:v>9.7888993782946105</c:v>
                </c:pt>
                <c:pt idx="277">
                  <c:v>9.7825364347636103</c:v>
                </c:pt>
                <c:pt idx="278">
                  <c:v>9.7760888043125806</c:v>
                </c:pt>
                <c:pt idx="279">
                  <c:v>9.7695525860555303</c:v>
                </c:pt>
                <c:pt idx="280">
                  <c:v>9.7629238789777606</c:v>
                </c:pt>
                <c:pt idx="281">
                  <c:v>9.7561987819359093</c:v>
                </c:pt>
                <c:pt idx="282">
                  <c:v>9.7493733936579208</c:v>
                </c:pt>
                <c:pt idx="283">
                  <c:v>9.7424438127430495</c:v>
                </c:pt>
                <c:pt idx="284">
                  <c:v>9.7354061376618795</c:v>
                </c:pt>
                <c:pt idx="285">
                  <c:v>9.7282564667563491</c:v>
                </c:pt>
                <c:pt idx="286">
                  <c:v>9.7282564667563491</c:v>
                </c:pt>
                <c:pt idx="287">
                  <c:v>9.7209954635039999</c:v>
                </c:pt>
                <c:pt idx="288">
                  <c:v>9.7136268729795603</c:v>
                </c:pt>
                <c:pt idx="289">
                  <c:v>9.7061455779370593</c:v>
                </c:pt>
                <c:pt idx="290">
                  <c:v>9.6985464622873501</c:v>
                </c:pt>
                <c:pt idx="291">
                  <c:v>9.6908244110985393</c:v>
                </c:pt>
                <c:pt idx="292">
                  <c:v>9.6829743105964905</c:v>
                </c:pt>
                <c:pt idx="293">
                  <c:v>9.6749910481654897</c:v>
                </c:pt>
                <c:pt idx="294">
                  <c:v>9.6668695123487201</c:v>
                </c:pt>
                <c:pt idx="295">
                  <c:v>9.6586045928490698</c:v>
                </c:pt>
                <c:pt idx="296">
                  <c:v>9.6501911805298501</c:v>
                </c:pt>
              </c:numCache>
            </c:numRef>
          </c:yVal>
          <c:smooth val="0"/>
          <c:extLst>
            <c:ext xmlns:c16="http://schemas.microsoft.com/office/drawing/2014/chart" uri="{C3380CC4-5D6E-409C-BE32-E72D297353CC}">
              <c16:uniqueId val="{00000001-5570-4F6D-9D36-559C342AB3A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5570-4F6D-9D36-559C342AB3A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'2_20x20'!$A$3:$A$200</c:f>
              <c:numCache>
                <c:formatCode>0.00E+00</c:formatCode>
                <c:ptCount val="198"/>
                <c:pt idx="0">
                  <c:v>1</c:v>
                </c:pt>
                <c:pt idx="1">
                  <c:v>1.00555558055975</c:v>
                </c:pt>
                <c:pt idx="2">
                  <c:v>1.0111112111189999</c:v>
                </c:pt>
                <c:pt idx="3">
                  <c:v>1.0166668916777499</c:v>
                </c:pt>
                <c:pt idx="4">
                  <c:v>1.022222622236</c:v>
                </c:pt>
                <c:pt idx="5">
                  <c:v>1.02777840279374</c:v>
                </c:pt>
                <c:pt idx="6">
                  <c:v>1.0333342333509901</c:v>
                </c:pt>
                <c:pt idx="7">
                  <c:v>1.03889011390774</c:v>
                </c:pt>
                <c:pt idx="8">
                  <c:v>1.04444604446399</c:v>
                </c:pt>
                <c:pt idx="9">
                  <c:v>1.0500020250197399</c:v>
                </c:pt>
                <c:pt idx="10">
                  <c:v>1.0555580555749899</c:v>
                </c:pt>
                <c:pt idx="11">
                  <c:v>1.0555580555749899</c:v>
                </c:pt>
                <c:pt idx="12">
                  <c:v>1.0611131111204899</c:v>
                </c:pt>
                <c:pt idx="13">
                  <c:v>1.0666681666669899</c:v>
                </c:pt>
                <c:pt idx="14">
                  <c:v>1.0722232222144901</c:v>
                </c:pt>
                <c:pt idx="15">
                  <c:v>1.0777782777629901</c:v>
                </c:pt>
                <c:pt idx="16">
                  <c:v>1.0833333333124899</c:v>
                </c:pt>
                <c:pt idx="17">
                  <c:v>1.0888883888629901</c:v>
                </c:pt>
                <c:pt idx="18">
                  <c:v>1.0944434444144899</c:v>
                </c:pt>
                <c:pt idx="19">
                  <c:v>1.0999984999669901</c:v>
                </c:pt>
                <c:pt idx="20">
                  <c:v>1.1055535555204901</c:v>
                </c:pt>
                <c:pt idx="21">
                  <c:v>1.1111086110749899</c:v>
                </c:pt>
                <c:pt idx="22">
                  <c:v>1.1111086110749899</c:v>
                </c:pt>
                <c:pt idx="23">
                  <c:v>1.1166646666394899</c:v>
                </c:pt>
                <c:pt idx="24">
                  <c:v>1.1222207222029901</c:v>
                </c:pt>
                <c:pt idx="25">
                  <c:v>1.1277767777654899</c:v>
                </c:pt>
                <c:pt idx="26">
                  <c:v>1.1333328333269901</c:v>
                </c:pt>
                <c:pt idx="27">
                  <c:v>1.13888888888749</c:v>
                </c:pt>
                <c:pt idx="28">
                  <c:v>1.14444494444699</c:v>
                </c:pt>
                <c:pt idx="29">
                  <c:v>1.1500010000054901</c:v>
                </c:pt>
                <c:pt idx="30">
                  <c:v>1.1555570555629899</c:v>
                </c:pt>
                <c:pt idx="31">
                  <c:v>1.1611131111194899</c:v>
                </c:pt>
                <c:pt idx="32">
                  <c:v>1.16666916667499</c:v>
                </c:pt>
                <c:pt idx="33">
                  <c:v>1.16666916667499</c:v>
                </c:pt>
                <c:pt idx="34">
                  <c:v>1.1722242222204899</c:v>
                </c:pt>
                <c:pt idx="35">
                  <c:v>1.17777927776699</c:v>
                </c:pt>
                <c:pt idx="36">
                  <c:v>1.1833343333144899</c:v>
                </c:pt>
                <c:pt idx="37">
                  <c:v>1.1888893888629899</c:v>
                </c:pt>
                <c:pt idx="38">
                  <c:v>1.19444444441249</c:v>
                </c:pt>
                <c:pt idx="39">
                  <c:v>1.1999994999629899</c:v>
                </c:pt>
                <c:pt idx="40">
                  <c:v>1.20555455551449</c:v>
                </c:pt>
                <c:pt idx="41">
                  <c:v>1.2111096110669901</c:v>
                </c:pt>
                <c:pt idx="42">
                  <c:v>1.2166646666204901</c:v>
                </c:pt>
                <c:pt idx="43">
                  <c:v>1.22221972217499</c:v>
                </c:pt>
                <c:pt idx="44">
                  <c:v>1.22221972217499</c:v>
                </c:pt>
                <c:pt idx="45">
                  <c:v>1.22777577773999</c:v>
                </c:pt>
                <c:pt idx="46">
                  <c:v>1.2333318333049901</c:v>
                </c:pt>
                <c:pt idx="47">
                  <c:v>1.2388878888699899</c:v>
                </c:pt>
                <c:pt idx="48">
                  <c:v>1.2444439444349999</c:v>
                </c:pt>
                <c:pt idx="49">
                  <c:v>1.25</c:v>
                </c:pt>
                <c:pt idx="50">
                  <c:v>1.2555560555650001</c:v>
                </c:pt>
                <c:pt idx="51">
                  <c:v>1.2611121111300001</c:v>
                </c:pt>
                <c:pt idx="52">
                  <c:v>1.2666681666949999</c:v>
                </c:pt>
                <c:pt idx="53">
                  <c:v>1.27222422226</c:v>
                </c:pt>
                <c:pt idx="54">
                  <c:v>1.277780277825</c:v>
                </c:pt>
                <c:pt idx="55">
                  <c:v>1.277780277825</c:v>
                </c:pt>
                <c:pt idx="56">
                  <c:v>1.2833353333794999</c:v>
                </c:pt>
                <c:pt idx="57">
                  <c:v>1.2888903889329999</c:v>
                </c:pt>
                <c:pt idx="58">
                  <c:v>1.2944454444855</c:v>
                </c:pt>
                <c:pt idx="59">
                  <c:v>1.3000005000370001</c:v>
                </c:pt>
                <c:pt idx="60">
                  <c:v>1.3055555555875</c:v>
                </c:pt>
                <c:pt idx="61">
                  <c:v>1.3111106111369999</c:v>
                </c:pt>
                <c:pt idx="62">
                  <c:v>1.3166656666854999</c:v>
                </c:pt>
                <c:pt idx="63">
                  <c:v>1.322220722233</c:v>
                </c:pt>
                <c:pt idx="64">
                  <c:v>1.3277757777795001</c:v>
                </c:pt>
                <c:pt idx="65">
                  <c:v>1.333330833325</c:v>
                </c:pt>
                <c:pt idx="66">
                  <c:v>1.333330833325</c:v>
                </c:pt>
                <c:pt idx="67">
                  <c:v>1.3388868888804999</c:v>
                </c:pt>
                <c:pt idx="68">
                  <c:v>1.3444429444370001</c:v>
                </c:pt>
                <c:pt idx="69">
                  <c:v>1.3499989999944999</c:v>
                </c:pt>
                <c:pt idx="70">
                  <c:v>1.355555055553</c:v>
                </c:pt>
                <c:pt idx="71">
                  <c:v>1.3611111111125</c:v>
                </c:pt>
                <c:pt idx="72">
                  <c:v>1.3666671666729999</c:v>
                </c:pt>
                <c:pt idx="73">
                  <c:v>1.3722232222345001</c:v>
                </c:pt>
                <c:pt idx="74">
                  <c:v>1.3777792777969999</c:v>
                </c:pt>
                <c:pt idx="75">
                  <c:v>1.3833353333605001</c:v>
                </c:pt>
                <c:pt idx="76">
                  <c:v>1.3888913889250001</c:v>
                </c:pt>
                <c:pt idx="77">
                  <c:v>1.3888913889250001</c:v>
                </c:pt>
                <c:pt idx="78">
                  <c:v>1.3944464444794999</c:v>
                </c:pt>
                <c:pt idx="79">
                  <c:v>1.4000015000329999</c:v>
                </c:pt>
                <c:pt idx="80">
                  <c:v>1.4055565555855001</c:v>
                </c:pt>
                <c:pt idx="81">
                  <c:v>1.4111116111369999</c:v>
                </c:pt>
                <c:pt idx="82">
                  <c:v>1.4166666666875001</c:v>
                </c:pt>
                <c:pt idx="83">
                  <c:v>1.4222217222369999</c:v>
                </c:pt>
                <c:pt idx="84">
                  <c:v>1.4277767777854999</c:v>
                </c:pt>
                <c:pt idx="85">
                  <c:v>1.4333318333330001</c:v>
                </c:pt>
                <c:pt idx="86">
                  <c:v>1.4388868888794999</c:v>
                </c:pt>
                <c:pt idx="87">
                  <c:v>1.4444419444250001</c:v>
                </c:pt>
                <c:pt idx="88">
                  <c:v>1.4444419444250001</c:v>
                </c:pt>
                <c:pt idx="89">
                  <c:v>1.4499979749802501</c:v>
                </c:pt>
                <c:pt idx="90">
                  <c:v>1.455553955536</c:v>
                </c:pt>
                <c:pt idx="91">
                  <c:v>1.46110988609225</c:v>
                </c:pt>
                <c:pt idx="92">
                  <c:v>1.4666657666489999</c:v>
                </c:pt>
                <c:pt idx="93">
                  <c:v>1.47222159720625</c:v>
                </c:pt>
                <c:pt idx="94">
                  <c:v>1.477777377764</c:v>
                </c:pt>
                <c:pt idx="95">
                  <c:v>1.4833331083222501</c:v>
                </c:pt>
                <c:pt idx="96">
                  <c:v>1.4888887888810001</c:v>
                </c:pt>
                <c:pt idx="97">
                  <c:v>1.49444441944025</c:v>
                </c:pt>
                <c:pt idx="98">
                  <c:v>1.5</c:v>
                </c:pt>
                <c:pt idx="99">
                  <c:v>1.5</c:v>
                </c:pt>
                <c:pt idx="100">
                  <c:v>1.50555558055975</c:v>
                </c:pt>
                <c:pt idx="101">
                  <c:v>1.5111112111189999</c:v>
                </c:pt>
                <c:pt idx="102">
                  <c:v>1.5166668916777499</c:v>
                </c:pt>
                <c:pt idx="103">
                  <c:v>1.522222622236</c:v>
                </c:pt>
                <c:pt idx="104">
                  <c:v>1.52777840279375</c:v>
                </c:pt>
                <c:pt idx="105">
                  <c:v>1.5333342333509901</c:v>
                </c:pt>
                <c:pt idx="106">
                  <c:v>1.53889011390774</c:v>
                </c:pt>
                <c:pt idx="107">
                  <c:v>1.54444604446399</c:v>
                </c:pt>
                <c:pt idx="108">
                  <c:v>1.5500020250197399</c:v>
                </c:pt>
                <c:pt idx="109">
                  <c:v>1.5555580555749899</c:v>
                </c:pt>
                <c:pt idx="110">
                  <c:v>1.5555580555749899</c:v>
                </c:pt>
                <c:pt idx="111">
                  <c:v>1.5611131111204899</c:v>
                </c:pt>
                <c:pt idx="112">
                  <c:v>1.5666681666669899</c:v>
                </c:pt>
                <c:pt idx="113">
                  <c:v>1.5722232222144901</c:v>
                </c:pt>
                <c:pt idx="114">
                  <c:v>1.5777782777629901</c:v>
                </c:pt>
                <c:pt idx="115">
                  <c:v>1.5833333333124899</c:v>
                </c:pt>
                <c:pt idx="116">
                  <c:v>1.5888883888629901</c:v>
                </c:pt>
                <c:pt idx="117">
                  <c:v>1.5944434444144899</c:v>
                </c:pt>
                <c:pt idx="118">
                  <c:v>1.5999984999669901</c:v>
                </c:pt>
                <c:pt idx="119">
                  <c:v>1.6055535555204901</c:v>
                </c:pt>
                <c:pt idx="120">
                  <c:v>1.6111086110749899</c:v>
                </c:pt>
                <c:pt idx="121">
                  <c:v>1.6111086110749899</c:v>
                </c:pt>
                <c:pt idx="122">
                  <c:v>1.6166646666394899</c:v>
                </c:pt>
                <c:pt idx="123">
                  <c:v>1.6222207222029901</c:v>
                </c:pt>
                <c:pt idx="124">
                  <c:v>1.6277767777654899</c:v>
                </c:pt>
                <c:pt idx="125">
                  <c:v>1.6333328333269901</c:v>
                </c:pt>
                <c:pt idx="126">
                  <c:v>1.63888888888749</c:v>
                </c:pt>
                <c:pt idx="127">
                  <c:v>1.64444494444699</c:v>
                </c:pt>
                <c:pt idx="128">
                  <c:v>1.6500010000054901</c:v>
                </c:pt>
                <c:pt idx="129">
                  <c:v>1.6555570555629899</c:v>
                </c:pt>
                <c:pt idx="130">
                  <c:v>1.6611131111194899</c:v>
                </c:pt>
                <c:pt idx="131">
                  <c:v>1.66666916667499</c:v>
                </c:pt>
                <c:pt idx="132">
                  <c:v>1.66666916667499</c:v>
                </c:pt>
                <c:pt idx="133">
                  <c:v>1.6722242222204899</c:v>
                </c:pt>
                <c:pt idx="134">
                  <c:v>1.67777927776699</c:v>
                </c:pt>
                <c:pt idx="135">
                  <c:v>1.6833343333144899</c:v>
                </c:pt>
                <c:pt idx="136">
                  <c:v>1.6888893888629899</c:v>
                </c:pt>
                <c:pt idx="137">
                  <c:v>1.69444444441249</c:v>
                </c:pt>
                <c:pt idx="138">
                  <c:v>1.6999994999629899</c:v>
                </c:pt>
                <c:pt idx="139">
                  <c:v>1.70555455551449</c:v>
                </c:pt>
                <c:pt idx="140">
                  <c:v>1.7111096110669901</c:v>
                </c:pt>
                <c:pt idx="141">
                  <c:v>1.7166646666204901</c:v>
                </c:pt>
                <c:pt idx="142">
                  <c:v>1.72221972217499</c:v>
                </c:pt>
                <c:pt idx="143">
                  <c:v>1.72221972217499</c:v>
                </c:pt>
                <c:pt idx="144">
                  <c:v>1.72777577773999</c:v>
                </c:pt>
                <c:pt idx="145">
                  <c:v>1.7333318333049901</c:v>
                </c:pt>
                <c:pt idx="146">
                  <c:v>1.7388878888699899</c:v>
                </c:pt>
                <c:pt idx="147">
                  <c:v>1.7444439444349999</c:v>
                </c:pt>
                <c:pt idx="148">
                  <c:v>1.75</c:v>
                </c:pt>
                <c:pt idx="149">
                  <c:v>1.7555560555650001</c:v>
                </c:pt>
                <c:pt idx="150">
                  <c:v>1.7611121111300001</c:v>
                </c:pt>
                <c:pt idx="151">
                  <c:v>1.7666681666949999</c:v>
                </c:pt>
                <c:pt idx="152">
                  <c:v>1.77222422226</c:v>
                </c:pt>
                <c:pt idx="153">
                  <c:v>1.777780277825</c:v>
                </c:pt>
                <c:pt idx="154">
                  <c:v>1.777780277825</c:v>
                </c:pt>
                <c:pt idx="155">
                  <c:v>1.7833353333794999</c:v>
                </c:pt>
                <c:pt idx="156">
                  <c:v>1.7888903889329999</c:v>
                </c:pt>
                <c:pt idx="157">
                  <c:v>1.7944454444855</c:v>
                </c:pt>
                <c:pt idx="158">
                  <c:v>1.8000005000370001</c:v>
                </c:pt>
                <c:pt idx="159">
                  <c:v>1.8055555555875</c:v>
                </c:pt>
                <c:pt idx="160">
                  <c:v>1.8111106111369999</c:v>
                </c:pt>
                <c:pt idx="161">
                  <c:v>1.8166656666854999</c:v>
                </c:pt>
                <c:pt idx="162">
                  <c:v>1.822220722233</c:v>
                </c:pt>
                <c:pt idx="163">
                  <c:v>1.8277757777795001</c:v>
                </c:pt>
                <c:pt idx="164">
                  <c:v>1.833330833325</c:v>
                </c:pt>
                <c:pt idx="165">
                  <c:v>1.833330833325</c:v>
                </c:pt>
                <c:pt idx="166">
                  <c:v>1.8388868888804999</c:v>
                </c:pt>
                <c:pt idx="167">
                  <c:v>1.8444429444370001</c:v>
                </c:pt>
                <c:pt idx="168">
                  <c:v>1.8499989999944999</c:v>
                </c:pt>
                <c:pt idx="169">
                  <c:v>1.855555055553</c:v>
                </c:pt>
                <c:pt idx="170">
                  <c:v>1.8611111111125</c:v>
                </c:pt>
                <c:pt idx="171">
                  <c:v>1.8666671666729999</c:v>
                </c:pt>
                <c:pt idx="172">
                  <c:v>1.8722232222345001</c:v>
                </c:pt>
                <c:pt idx="173">
                  <c:v>1.8777792777969999</c:v>
                </c:pt>
                <c:pt idx="174">
                  <c:v>1.8833353333605001</c:v>
                </c:pt>
                <c:pt idx="175">
                  <c:v>1.8888913889250001</c:v>
                </c:pt>
                <c:pt idx="176">
                  <c:v>1.8888913889250001</c:v>
                </c:pt>
                <c:pt idx="177">
                  <c:v>1.8944464444794999</c:v>
                </c:pt>
                <c:pt idx="178">
                  <c:v>1.9000015000329999</c:v>
                </c:pt>
                <c:pt idx="179">
                  <c:v>1.9055565555855001</c:v>
                </c:pt>
                <c:pt idx="180">
                  <c:v>1.9111116111369999</c:v>
                </c:pt>
                <c:pt idx="181">
                  <c:v>1.9166666666875001</c:v>
                </c:pt>
                <c:pt idx="182">
                  <c:v>1.9222217222369999</c:v>
                </c:pt>
                <c:pt idx="183">
                  <c:v>1.9277767777854999</c:v>
                </c:pt>
                <c:pt idx="184">
                  <c:v>1.9333318333330001</c:v>
                </c:pt>
                <c:pt idx="185">
                  <c:v>1.9388868888794999</c:v>
                </c:pt>
                <c:pt idx="186">
                  <c:v>1.9444419444250001</c:v>
                </c:pt>
                <c:pt idx="187">
                  <c:v>1.9444419444250001</c:v>
                </c:pt>
                <c:pt idx="188">
                  <c:v>1.9499979749802501</c:v>
                </c:pt>
                <c:pt idx="189">
                  <c:v>1.955553955536</c:v>
                </c:pt>
                <c:pt idx="190">
                  <c:v>1.96110988609225</c:v>
                </c:pt>
                <c:pt idx="191">
                  <c:v>1.9666657666489999</c:v>
                </c:pt>
                <c:pt idx="192">
                  <c:v>1.97222159720625</c:v>
                </c:pt>
                <c:pt idx="193">
                  <c:v>1.977777377764</c:v>
                </c:pt>
                <c:pt idx="194">
                  <c:v>1.9833331083222501</c:v>
                </c:pt>
                <c:pt idx="195">
                  <c:v>1.9888887888810001</c:v>
                </c:pt>
                <c:pt idx="196">
                  <c:v>1.99444441944025</c:v>
                </c:pt>
                <c:pt idx="197">
                  <c:v>2</c:v>
                </c:pt>
              </c:numCache>
            </c:numRef>
          </c:xVal>
          <c:yVal>
            <c:numRef>
              <c:f>'2_20x20'!$C$3:$C$200</c:f>
              <c:numCache>
                <c:formatCode>0.00E+00</c:formatCode>
                <c:ptCount val="198"/>
                <c:pt idx="0">
                  <c:v>31.018789652283299</c:v>
                </c:pt>
                <c:pt idx="1">
                  <c:v>30.550024517817</c:v>
                </c:pt>
                <c:pt idx="2">
                  <c:v>30.097848980361999</c:v>
                </c:pt>
                <c:pt idx="3">
                  <c:v>29.661973010202299</c:v>
                </c:pt>
                <c:pt idx="4">
                  <c:v>29.242112876975799</c:v>
                </c:pt>
                <c:pt idx="5">
                  <c:v>28.837990979555499</c:v>
                </c:pt>
                <c:pt idx="6">
                  <c:v>28.449335681414201</c:v>
                </c:pt>
                <c:pt idx="7">
                  <c:v>28.075881151267701</c:v>
                </c:pt>
                <c:pt idx="8">
                  <c:v>27.717367208799999</c:v>
                </c:pt>
                <c:pt idx="9">
                  <c:v>27.3735391752816</c:v>
                </c:pt>
                <c:pt idx="10">
                  <c:v>27.044147728902701</c:v>
                </c:pt>
                <c:pt idx="11">
                  <c:v>27.044147728902701</c:v>
                </c:pt>
                <c:pt idx="12">
                  <c:v>26.9618551614906</c:v>
                </c:pt>
                <c:pt idx="13">
                  <c:v>26.884505335982801</c:v>
                </c:pt>
                <c:pt idx="14">
                  <c:v>26.766266995780001</c:v>
                </c:pt>
                <c:pt idx="15">
                  <c:v>26.392103020982201</c:v>
                </c:pt>
                <c:pt idx="16">
                  <c:v>26.028806613944202</c:v>
                </c:pt>
                <c:pt idx="17">
                  <c:v>25.6762894848396</c:v>
                </c:pt>
                <c:pt idx="18">
                  <c:v>25.3344651363699</c:v>
                </c:pt>
                <c:pt idx="19">
                  <c:v>25.003248818503</c:v>
                </c:pt>
                <c:pt idx="20">
                  <c:v>24.682557484575199</c:v>
                </c:pt>
                <c:pt idx="21">
                  <c:v>24.3723097487111</c:v>
                </c:pt>
                <c:pt idx="22">
                  <c:v>24.3723097487111</c:v>
                </c:pt>
                <c:pt idx="23">
                  <c:v>24.134197857108902</c:v>
                </c:pt>
                <c:pt idx="24">
                  <c:v>23.903854356129401</c:v>
                </c:pt>
                <c:pt idx="25">
                  <c:v>23.6812398170301</c:v>
                </c:pt>
                <c:pt idx="26">
                  <c:v>23.466315584250498</c:v>
                </c:pt>
                <c:pt idx="27">
                  <c:v>23.259043756552799</c:v>
                </c:pt>
                <c:pt idx="28">
                  <c:v>23.059387168710501</c:v>
                </c:pt>
                <c:pt idx="29">
                  <c:v>22.867309373729899</c:v>
                </c:pt>
                <c:pt idx="30">
                  <c:v>22.6827746255825</c:v>
                </c:pt>
                <c:pt idx="31">
                  <c:v>22.505747862434401</c:v>
                </c:pt>
                <c:pt idx="32">
                  <c:v>22.3361946903545</c:v>
                </c:pt>
                <c:pt idx="33">
                  <c:v>22.3361946903545</c:v>
                </c:pt>
                <c:pt idx="34">
                  <c:v>22.127898332736098</c:v>
                </c:pt>
                <c:pt idx="35">
                  <c:v>21.925120920000602</c:v>
                </c:pt>
                <c:pt idx="36">
                  <c:v>21.727856534928101</c:v>
                </c:pt>
                <c:pt idx="37">
                  <c:v>21.536099370890501</c:v>
                </c:pt>
                <c:pt idx="38">
                  <c:v>21.349843729280799</c:v>
                </c:pt>
                <c:pt idx="39">
                  <c:v>21.169084017011901</c:v>
                </c:pt>
                <c:pt idx="40">
                  <c:v>20.993814744086201</c:v>
                </c:pt>
                <c:pt idx="41">
                  <c:v>20.824030521230899</c:v>
                </c:pt>
                <c:pt idx="42">
                  <c:v>20.659726057599201</c:v>
                </c:pt>
                <c:pt idx="43">
                  <c:v>20.500896158532498</c:v>
                </c:pt>
                <c:pt idx="44">
                  <c:v>20.500896158532498</c:v>
                </c:pt>
                <c:pt idx="45">
                  <c:v>20.340857037288</c:v>
                </c:pt>
                <c:pt idx="46">
                  <c:v>20.185288708796101</c:v>
                </c:pt>
                <c:pt idx="47">
                  <c:v>20.034199646838498</c:v>
                </c:pt>
                <c:pt idx="48">
                  <c:v>19.887598173865801</c:v>
                </c:pt>
                <c:pt idx="49">
                  <c:v>19.745492464360701</c:v>
                </c:pt>
                <c:pt idx="50">
                  <c:v>19.607890548111602</c:v>
                </c:pt>
                <c:pt idx="51">
                  <c:v>19.474800313400301</c:v>
                </c:pt>
                <c:pt idx="52">
                  <c:v>19.346229510105399</c:v>
                </c:pt>
                <c:pt idx="53">
                  <c:v>19.2221857527244</c:v>
                </c:pt>
                <c:pt idx="54">
                  <c:v>19.102676523317299</c:v>
                </c:pt>
                <c:pt idx="55">
                  <c:v>19.102676523317299</c:v>
                </c:pt>
                <c:pt idx="56">
                  <c:v>18.959910235167399</c:v>
                </c:pt>
                <c:pt idx="57">
                  <c:v>18.819806028908701</c:v>
                </c:pt>
                <c:pt idx="58">
                  <c:v>18.682395275540799</c:v>
                </c:pt>
                <c:pt idx="59">
                  <c:v>18.547708809855301</c:v>
                </c:pt>
                <c:pt idx="60">
                  <c:v>18.415776941843401</c:v>
                </c:pt>
                <c:pt idx="61">
                  <c:v>18.2866294678137</c:v>
                </c:pt>
                <c:pt idx="62">
                  <c:v>18.160295681228401</c:v>
                </c:pt>
                <c:pt idx="63">
                  <c:v>18.036804383266102</c:v>
                </c:pt>
                <c:pt idx="64">
                  <c:v>17.916183893119999</c:v>
                </c:pt>
                <c:pt idx="65">
                  <c:v>17.798462058038499</c:v>
                </c:pt>
                <c:pt idx="66">
                  <c:v>17.798462058038499</c:v>
                </c:pt>
                <c:pt idx="67">
                  <c:v>17.725596293851499</c:v>
                </c:pt>
                <c:pt idx="68">
                  <c:v>17.655585624750699</c:v>
                </c:pt>
                <c:pt idx="69">
                  <c:v>17.5884577757644</c:v>
                </c:pt>
                <c:pt idx="70">
                  <c:v>17.524240017370701</c:v>
                </c:pt>
                <c:pt idx="71">
                  <c:v>17.462959174775001</c:v>
                </c:pt>
                <c:pt idx="72">
                  <c:v>17.4046416369616</c:v>
                </c:pt>
                <c:pt idx="73">
                  <c:v>17.3493133655242</c:v>
                </c:pt>
                <c:pt idx="74">
                  <c:v>17.296999903283702</c:v>
                </c:pt>
                <c:pt idx="75">
                  <c:v>17.2477263826983</c:v>
                </c:pt>
                <c:pt idx="76">
                  <c:v>17.201517534070899</c:v>
                </c:pt>
                <c:pt idx="77">
                  <c:v>17.201517534070899</c:v>
                </c:pt>
                <c:pt idx="78">
                  <c:v>16.957812497142999</c:v>
                </c:pt>
                <c:pt idx="79">
                  <c:v>16.717651023499499</c:v>
                </c:pt>
                <c:pt idx="80">
                  <c:v>16.481051552837201</c:v>
                </c:pt>
                <c:pt idx="81">
                  <c:v>16.248032234489798</c:v>
                </c:pt>
                <c:pt idx="82">
                  <c:v>16.0186109331216</c:v>
                </c:pt>
                <c:pt idx="83">
                  <c:v>15.792805234286501</c:v>
                </c:pt>
                <c:pt idx="84">
                  <c:v>15.570632449858</c:v>
                </c:pt>
                <c:pt idx="85">
                  <c:v>15.8653411084436</c:v>
                </c:pt>
                <c:pt idx="86">
                  <c:v>16.243895526742801</c:v>
                </c:pt>
                <c:pt idx="87">
                  <c:v>16.616787630102301</c:v>
                </c:pt>
                <c:pt idx="88">
                  <c:v>16.616787630102301</c:v>
                </c:pt>
                <c:pt idx="89">
                  <c:v>16.470408678158499</c:v>
                </c:pt>
                <c:pt idx="90">
                  <c:v>16.3272764089185</c:v>
                </c:pt>
                <c:pt idx="91">
                  <c:v>16.187305275025601</c:v>
                </c:pt>
                <c:pt idx="92">
                  <c:v>16.050411028641399</c:v>
                </c:pt>
                <c:pt idx="93">
                  <c:v>15.9165106968959</c:v>
                </c:pt>
                <c:pt idx="94">
                  <c:v>15.785522557893501</c:v>
                </c:pt>
                <c:pt idx="95">
                  <c:v>15.657366117256499</c:v>
                </c:pt>
                <c:pt idx="96">
                  <c:v>15.5319620851963</c:v>
                </c:pt>
                <c:pt idx="97">
                  <c:v>15.409232354095799</c:v>
                </c:pt>
                <c:pt idx="98">
                  <c:v>15.289099976590901</c:v>
                </c:pt>
                <c:pt idx="99">
                  <c:v>15.289099976590901</c:v>
                </c:pt>
                <c:pt idx="100">
                  <c:v>15.244524759243999</c:v>
                </c:pt>
                <c:pt idx="101">
                  <c:v>15.2010802808091</c:v>
                </c:pt>
                <c:pt idx="102">
                  <c:v>15.1587074530355</c:v>
                </c:pt>
                <c:pt idx="103">
                  <c:v>15.117348047566299</c:v>
                </c:pt>
                <c:pt idx="104">
                  <c:v>15.076944680322599</c:v>
                </c:pt>
                <c:pt idx="105">
                  <c:v>15.037440796226701</c:v>
                </c:pt>
                <c:pt idx="106">
                  <c:v>14.998780654256199</c:v>
                </c:pt>
                <c:pt idx="107">
                  <c:v>14.9609093128197</c:v>
                </c:pt>
                <c:pt idx="108">
                  <c:v>14.923772615447101</c:v>
                </c:pt>
                <c:pt idx="109">
                  <c:v>14.8873171767861</c:v>
                </c:pt>
                <c:pt idx="110">
                  <c:v>14.8873171767861</c:v>
                </c:pt>
                <c:pt idx="111">
                  <c:v>14.8314002587957</c:v>
                </c:pt>
                <c:pt idx="112">
                  <c:v>14.777173408571599</c:v>
                </c:pt>
                <c:pt idx="113">
                  <c:v>14.7245736969174</c:v>
                </c:pt>
                <c:pt idx="114">
                  <c:v>14.673539080883099</c:v>
                </c:pt>
                <c:pt idx="115">
                  <c:v>14.6240083882187</c:v>
                </c:pt>
                <c:pt idx="116">
                  <c:v>14.5759213021535</c:v>
                </c:pt>
                <c:pt idx="117">
                  <c:v>14.529218346493201</c:v>
                </c:pt>
                <c:pt idx="118">
                  <c:v>14.483840871028301</c:v>
                </c:pt>
                <c:pt idx="119">
                  <c:v>14.439731037244901</c:v>
                </c:pt>
                <c:pt idx="120">
                  <c:v>14.3968318043311</c:v>
                </c:pt>
                <c:pt idx="121">
                  <c:v>14.3968318043311</c:v>
                </c:pt>
                <c:pt idx="122">
                  <c:v>14.3531127134077</c:v>
                </c:pt>
                <c:pt idx="123">
                  <c:v>14.3100917331342</c:v>
                </c:pt>
                <c:pt idx="124">
                  <c:v>14.2677182128635</c:v>
                </c:pt>
                <c:pt idx="125">
                  <c:v>14.2259421911359</c:v>
                </c:pt>
                <c:pt idx="126">
                  <c:v>14.1847143839962</c:v>
                </c:pt>
                <c:pt idx="127">
                  <c:v>14.1439861735492</c:v>
                </c:pt>
                <c:pt idx="128">
                  <c:v>14.103709596744901</c:v>
                </c:pt>
                <c:pt idx="129">
                  <c:v>14.063837334390699</c:v>
                </c:pt>
                <c:pt idx="130">
                  <c:v>14.024322700382999</c:v>
                </c:pt>
                <c:pt idx="131">
                  <c:v>13.9851196311555</c:v>
                </c:pt>
                <c:pt idx="132">
                  <c:v>13.9851196311555</c:v>
                </c:pt>
                <c:pt idx="133">
                  <c:v>13.953200459445201</c:v>
                </c:pt>
                <c:pt idx="134">
                  <c:v>13.921872523727799</c:v>
                </c:pt>
                <c:pt idx="135">
                  <c:v>13.8910879270906</c:v>
                </c:pt>
                <c:pt idx="136">
                  <c:v>13.860799402785901</c:v>
                </c:pt>
                <c:pt idx="137">
                  <c:v>13.830960303901501</c:v>
                </c:pt>
                <c:pt idx="138">
                  <c:v>13.8015245932338</c:v>
                </c:pt>
                <c:pt idx="139">
                  <c:v>13.7724468333583</c:v>
                </c:pt>
                <c:pt idx="140">
                  <c:v>13.743682176893801</c:v>
                </c:pt>
                <c:pt idx="141">
                  <c:v>13.7151863569559</c:v>
                </c:pt>
                <c:pt idx="142">
                  <c:v>13.6869156777945</c:v>
                </c:pt>
                <c:pt idx="143">
                  <c:v>13.6869156777945</c:v>
                </c:pt>
                <c:pt idx="144">
                  <c:v>13.631287557892801</c:v>
                </c:pt>
                <c:pt idx="145">
                  <c:v>13.577330131905899</c:v>
                </c:pt>
                <c:pt idx="146">
                  <c:v>13.524986662929299</c:v>
                </c:pt>
                <c:pt idx="147">
                  <c:v>13.4742011368871</c:v>
                </c:pt>
                <c:pt idx="148">
                  <c:v>13.424918251057001</c:v>
                </c:pt>
                <c:pt idx="149">
                  <c:v>13.3770834028142</c:v>
                </c:pt>
                <c:pt idx="150">
                  <c:v>13.330642678587401</c:v>
                </c:pt>
                <c:pt idx="151">
                  <c:v>13.285542843024301</c:v>
                </c:pt>
                <c:pt idx="152">
                  <c:v>13.2417313283594</c:v>
                </c:pt>
                <c:pt idx="153">
                  <c:v>13.199156223982699</c:v>
                </c:pt>
                <c:pt idx="154">
                  <c:v>13.199156223982699</c:v>
                </c:pt>
                <c:pt idx="155">
                  <c:v>13.436369997688001</c:v>
                </c:pt>
                <c:pt idx="156">
                  <c:v>13.500950017496301</c:v>
                </c:pt>
                <c:pt idx="157">
                  <c:v>13.440761415986801</c:v>
                </c:pt>
                <c:pt idx="158">
                  <c:v>13.380651920604</c:v>
                </c:pt>
                <c:pt idx="159">
                  <c:v>13.320619666497</c:v>
                </c:pt>
                <c:pt idx="160">
                  <c:v>13.260662811694599</c:v>
                </c:pt>
                <c:pt idx="161">
                  <c:v>13.200779536754901</c:v>
                </c:pt>
                <c:pt idx="162">
                  <c:v>13.1409680444226</c:v>
                </c:pt>
                <c:pt idx="163">
                  <c:v>13.0812265592918</c:v>
                </c:pt>
                <c:pt idx="164">
                  <c:v>13.021553327474299</c:v>
                </c:pt>
                <c:pt idx="165">
                  <c:v>13.021553327474299</c:v>
                </c:pt>
                <c:pt idx="166">
                  <c:v>12.9999123982466</c:v>
                </c:pt>
                <c:pt idx="167">
                  <c:v>12.978597717453299</c:v>
                </c:pt>
                <c:pt idx="168">
                  <c:v>12.957605237608499</c:v>
                </c:pt>
                <c:pt idx="169">
                  <c:v>12.936930959703099</c:v>
                </c:pt>
                <c:pt idx="170">
                  <c:v>12.916570932481999</c:v>
                </c:pt>
                <c:pt idx="171">
                  <c:v>12.896521251732899</c:v>
                </c:pt>
                <c:pt idx="172">
                  <c:v>12.876778059588601</c:v>
                </c:pt>
                <c:pt idx="173">
                  <c:v>12.857337543841</c:v>
                </c:pt>
                <c:pt idx="174">
                  <c:v>12.838195937268001</c:v>
                </c:pt>
                <c:pt idx="175">
                  <c:v>12.819349516971601</c:v>
                </c:pt>
                <c:pt idx="176">
                  <c:v>12.819349516971601</c:v>
                </c:pt>
                <c:pt idx="177">
                  <c:v>12.794045433070499</c:v>
                </c:pt>
                <c:pt idx="178">
                  <c:v>12.7694111885477</c:v>
                </c:pt>
                <c:pt idx="179">
                  <c:v>12.745439850121199</c:v>
                </c:pt>
                <c:pt idx="180">
                  <c:v>12.722124565121099</c:v>
                </c:pt>
                <c:pt idx="181">
                  <c:v>12.699458560322</c:v>
                </c:pt>
                <c:pt idx="182">
                  <c:v>12.6774351407943</c:v>
                </c:pt>
                <c:pt idx="183">
                  <c:v>12.656047688777001</c:v>
                </c:pt>
                <c:pt idx="184">
                  <c:v>12.6352896625681</c:v>
                </c:pt>
                <c:pt idx="185">
                  <c:v>12.615154595436</c:v>
                </c:pt>
                <c:pt idx="186">
                  <c:v>12.5956360945477</c:v>
                </c:pt>
                <c:pt idx="187">
                  <c:v>12.5956360945477</c:v>
                </c:pt>
                <c:pt idx="188">
                  <c:v>12.5743179795739</c:v>
                </c:pt>
                <c:pt idx="189">
                  <c:v>12.5520679025195</c:v>
                </c:pt>
                <c:pt idx="190">
                  <c:v>12.528892741765601</c:v>
                </c:pt>
                <c:pt idx="191">
                  <c:v>12.504799297880499</c:v>
                </c:pt>
                <c:pt idx="192">
                  <c:v>12.479794294718699</c:v>
                </c:pt>
                <c:pt idx="193">
                  <c:v>12.453884380498801</c:v>
                </c:pt>
                <c:pt idx="194">
                  <c:v>12.427076128865799</c:v>
                </c:pt>
                <c:pt idx="195">
                  <c:v>12.399376039933101</c:v>
                </c:pt>
                <c:pt idx="196">
                  <c:v>12.3707905413094</c:v>
                </c:pt>
                <c:pt idx="197">
                  <c:v>12.341325989106601</c:v>
                </c:pt>
              </c:numCache>
            </c:numRef>
          </c:yVal>
          <c:smooth val="0"/>
          <c:extLst>
            <c:ext xmlns:c16="http://schemas.microsoft.com/office/drawing/2014/chart" uri="{C3380CC4-5D6E-409C-BE32-E72D297353CC}">
              <c16:uniqueId val="{00000000-53B0-42F0-879A-86F8E87A4FF6}"/>
            </c:ext>
          </c:extLst>
        </c:ser>
        <c:ser>
          <c:idx val="2"/>
          <c:order val="1"/>
          <c:tx>
            <c:v>Stress_y_(glo)</c:v>
          </c:tx>
          <c:spPr>
            <a:ln w="19050" cap="rnd">
              <a:noFill/>
              <a:round/>
            </a:ln>
            <a:effectLst/>
          </c:spPr>
          <c:marker>
            <c:symbol val="x"/>
            <c:size val="5"/>
            <c:spPr>
              <a:noFill/>
              <a:ln w="9525">
                <a:solidFill>
                  <a:schemeClr val="accent2"/>
                </a:solidFill>
              </a:ln>
              <a:effectLst/>
            </c:spPr>
          </c:marker>
          <c:xVal>
            <c:numRef>
              <c:f>'2_20x20'!$G$3:$G$310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'2_20x20'!$I$3:$I$310</c:f>
              <c:numCache>
                <c:formatCode>0.00E+00</c:formatCode>
                <c:ptCount val="308"/>
                <c:pt idx="0">
                  <c:v>-4.7268644021790103E-2</c:v>
                </c:pt>
                <c:pt idx="1">
                  <c:v>-2.6177369070870302E-2</c:v>
                </c:pt>
                <c:pt idx="2">
                  <c:v>-9.3889730217100106E-3</c:v>
                </c:pt>
                <c:pt idx="3">
                  <c:v>3.0965441286861101E-3</c:v>
                </c:pt>
                <c:pt idx="4">
                  <c:v>1.1279182383313499E-2</c:v>
                </c:pt>
                <c:pt idx="5">
                  <c:v>1.5158941745167799E-2</c:v>
                </c:pt>
                <c:pt idx="6">
                  <c:v>1.4735822217244799E-2</c:v>
                </c:pt>
                <c:pt idx="7">
                  <c:v>1.00098238025404E-2</c:v>
                </c:pt>
                <c:pt idx="8">
                  <c:v>9.809465040509079E-4</c:v>
                </c:pt>
                <c:pt idx="9">
                  <c:v>-1.23508096752275E-2</c:v>
                </c:pt>
                <c:pt idx="10">
                  <c:v>-2.9985444732298399E-2</c:v>
                </c:pt>
                <c:pt idx="11">
                  <c:v>-2.9985444732298399E-2</c:v>
                </c:pt>
                <c:pt idx="12">
                  <c:v>-5.1711519095259E-2</c:v>
                </c:pt>
                <c:pt idx="13">
                  <c:v>-6.3667737850595096E-2</c:v>
                </c:pt>
                <c:pt idx="14">
                  <c:v>-6.5854100998306603E-2</c:v>
                </c:pt>
                <c:pt idx="15">
                  <c:v>-5.8270608538393401E-2</c:v>
                </c:pt>
                <c:pt idx="16">
                  <c:v>-4.0917260470855699E-2</c:v>
                </c:pt>
                <c:pt idx="17">
                  <c:v>-1.3794056795693401E-2</c:v>
                </c:pt>
                <c:pt idx="18">
                  <c:v>2.3099002487093501E-2</c:v>
                </c:pt>
                <c:pt idx="19">
                  <c:v>6.9761917377505103E-2</c:v>
                </c:pt>
                <c:pt idx="20">
                  <c:v>0.126194687875541</c:v>
                </c:pt>
                <c:pt idx="21">
                  <c:v>0.192397313981202</c:v>
                </c:pt>
                <c:pt idx="22">
                  <c:v>0.192397313981202</c:v>
                </c:pt>
                <c:pt idx="23">
                  <c:v>0.23232095470828401</c:v>
                </c:pt>
                <c:pt idx="24">
                  <c:v>0.22670150140227799</c:v>
                </c:pt>
                <c:pt idx="25">
                  <c:v>0.17553895406318301</c:v>
                </c:pt>
                <c:pt idx="26">
                  <c:v>7.8833312691000204E-2</c:v>
                </c:pt>
                <c:pt idx="27">
                  <c:v>-6.3415422714271599E-2</c:v>
                </c:pt>
                <c:pt idx="28">
                  <c:v>-0.25120725215263201</c:v>
                </c:pt>
                <c:pt idx="29">
                  <c:v>-0.48454217562408097</c:v>
                </c:pt>
                <c:pt idx="30">
                  <c:v>-0.76342019312861897</c:v>
                </c:pt>
                <c:pt idx="31">
                  <c:v>-1.0878413046662401</c:v>
                </c:pt>
                <c:pt idx="32">
                  <c:v>-1.45780551023695</c:v>
                </c:pt>
                <c:pt idx="33">
                  <c:v>-1.45780551023695</c:v>
                </c:pt>
                <c:pt idx="34">
                  <c:v>-3.7413586261927598</c:v>
                </c:pt>
                <c:pt idx="35">
                  <c:v>-5.81409973785129</c:v>
                </c:pt>
                <c:pt idx="36">
                  <c:v>-7.6760288452125698</c:v>
                </c:pt>
                <c:pt idx="37">
                  <c:v>-9.32714594827657</c:v>
                </c:pt>
                <c:pt idx="38">
                  <c:v>-10.7674510470433</c:v>
                </c:pt>
                <c:pt idx="39">
                  <c:v>-11.996944141512699</c:v>
                </c:pt>
                <c:pt idx="40">
                  <c:v>-13.015625231685</c:v>
                </c:pt>
                <c:pt idx="41">
                  <c:v>-13.8234943175599</c:v>
                </c:pt>
                <c:pt idx="42">
                  <c:v>-14.420551399137601</c:v>
                </c:pt>
                <c:pt idx="43">
                  <c:v>-14.806796476418</c:v>
                </c:pt>
                <c:pt idx="44">
                  <c:v>-14.806796476418</c:v>
                </c:pt>
                <c:pt idx="45">
                  <c:v>-11.279460285020701</c:v>
                </c:pt>
                <c:pt idx="46">
                  <c:v>-7.9276116870256601</c:v>
                </c:pt>
                <c:pt idx="47">
                  <c:v>-4.75125068243287</c:v>
                </c:pt>
                <c:pt idx="48">
                  <c:v>-1.75037727124235</c:v>
                </c:pt>
                <c:pt idx="49">
                  <c:v>1.0750085465459001</c:v>
                </c:pt>
                <c:pt idx="50">
                  <c:v>3.7249067709318799</c:v>
                </c:pt>
                <c:pt idx="51">
                  <c:v>6.1993174019156099</c:v>
                </c:pt>
                <c:pt idx="52">
                  <c:v>8.4982404394970601</c:v>
                </c:pt>
                <c:pt idx="53">
                  <c:v>10.6216758836762</c:v>
                </c:pt>
                <c:pt idx="54">
                  <c:v>12.5696237344532</c:v>
                </c:pt>
                <c:pt idx="55">
                  <c:v>12.5696237344532</c:v>
                </c:pt>
                <c:pt idx="56">
                  <c:v>12.538935870250601</c:v>
                </c:pt>
                <c:pt idx="57">
                  <c:v>12.503165085194899</c:v>
                </c:pt>
                <c:pt idx="58">
                  <c:v>12.462311379286101</c:v>
                </c:pt>
                <c:pt idx="59">
                  <c:v>12.416374752524099</c:v>
                </c:pt>
                <c:pt idx="60">
                  <c:v>12.365355204908999</c:v>
                </c:pt>
                <c:pt idx="61">
                  <c:v>12.309252736440801</c:v>
                </c:pt>
                <c:pt idx="62">
                  <c:v>12.248067347119401</c:v>
                </c:pt>
                <c:pt idx="63">
                  <c:v>12.1817990369449</c:v>
                </c:pt>
                <c:pt idx="64">
                  <c:v>12.1104478059173</c:v>
                </c:pt>
                <c:pt idx="65">
                  <c:v>12.034013654036499</c:v>
                </c:pt>
                <c:pt idx="66">
                  <c:v>12.034013654036499</c:v>
                </c:pt>
                <c:pt idx="67">
                  <c:v>11.941951616149799</c:v>
                </c:pt>
                <c:pt idx="68">
                  <c:v>11.855251076622899</c:v>
                </c:pt>
                <c:pt idx="69">
                  <c:v>11.7739120354364</c:v>
                </c:pt>
                <c:pt idx="70">
                  <c:v>11.6979344925708</c:v>
                </c:pt>
                <c:pt idx="71">
                  <c:v>11.6273184480068</c:v>
                </c:pt>
                <c:pt idx="72">
                  <c:v>11.562063901725001</c:v>
                </c:pt>
                <c:pt idx="73">
                  <c:v>11.502170853706</c:v>
                </c:pt>
                <c:pt idx="74">
                  <c:v>11.4476393039304</c:v>
                </c:pt>
                <c:pt idx="75">
                  <c:v>11.398469252378799</c:v>
                </c:pt>
                <c:pt idx="76">
                  <c:v>11.3546606990319</c:v>
                </c:pt>
                <c:pt idx="77">
                  <c:v>11.3546606990319</c:v>
                </c:pt>
                <c:pt idx="78">
                  <c:v>11.316140632338501</c:v>
                </c:pt>
                <c:pt idx="79">
                  <c:v>11.2786485430951</c:v>
                </c:pt>
                <c:pt idx="80">
                  <c:v>11.2421844312847</c:v>
                </c:pt>
                <c:pt idx="81">
                  <c:v>11.2067482968904</c:v>
                </c:pt>
                <c:pt idx="82">
                  <c:v>11.1723401398952</c:v>
                </c:pt>
                <c:pt idx="83">
                  <c:v>11.1389599602822</c:v>
                </c:pt>
                <c:pt idx="84">
                  <c:v>11.1066077580345</c:v>
                </c:pt>
                <c:pt idx="85">
                  <c:v>11.075283533135201</c:v>
                </c:pt>
                <c:pt idx="86">
                  <c:v>11.0449872855673</c:v>
                </c:pt>
                <c:pt idx="87">
                  <c:v>11.0157190153139</c:v>
                </c:pt>
                <c:pt idx="88">
                  <c:v>11.0157190153139</c:v>
                </c:pt>
                <c:pt idx="89">
                  <c:v>10.9904784791183</c:v>
                </c:pt>
                <c:pt idx="90">
                  <c:v>10.9659276137955</c:v>
                </c:pt>
                <c:pt idx="91">
                  <c:v>10.9420664193457</c:v>
                </c:pt>
                <c:pt idx="92">
                  <c:v>10.918894895768601</c:v>
                </c:pt>
                <c:pt idx="93">
                  <c:v>10.896413043064401</c:v>
                </c:pt>
                <c:pt idx="94">
                  <c:v>10.874620861233</c:v>
                </c:pt>
                <c:pt idx="95">
                  <c:v>10.8535183502745</c:v>
                </c:pt>
                <c:pt idx="96">
                  <c:v>10.833105510188901</c:v>
                </c:pt>
                <c:pt idx="97">
                  <c:v>10.8133823409761</c:v>
                </c:pt>
                <c:pt idx="98">
                  <c:v>10.794348842636101</c:v>
                </c:pt>
                <c:pt idx="99">
                  <c:v>10.794348842636101</c:v>
                </c:pt>
                <c:pt idx="100">
                  <c:v>10.778024366692801</c:v>
                </c:pt>
                <c:pt idx="101">
                  <c:v>10.761993031620401</c:v>
                </c:pt>
                <c:pt idx="102">
                  <c:v>10.7462548374188</c:v>
                </c:pt>
                <c:pt idx="103">
                  <c:v>10.730809784088001</c:v>
                </c:pt>
                <c:pt idx="104">
                  <c:v>10.7156578716281</c:v>
                </c:pt>
                <c:pt idx="105">
                  <c:v>10.700799100039101</c:v>
                </c:pt>
                <c:pt idx="106">
                  <c:v>10.6862334693209</c:v>
                </c:pt>
                <c:pt idx="107">
                  <c:v>10.671960979473599</c:v>
                </c:pt>
                <c:pt idx="108">
                  <c:v>10.657981630497</c:v>
                </c:pt>
                <c:pt idx="109">
                  <c:v>10.6442954223914</c:v>
                </c:pt>
                <c:pt idx="110">
                  <c:v>10.6442954223914</c:v>
                </c:pt>
                <c:pt idx="111">
                  <c:v>10.6328005303184</c:v>
                </c:pt>
                <c:pt idx="112">
                  <c:v>10.6214355096446</c:v>
                </c:pt>
                <c:pt idx="113">
                  <c:v>10.6102003603702</c:v>
                </c:pt>
                <c:pt idx="114">
                  <c:v>10.599095082494999</c:v>
                </c:pt>
                <c:pt idx="115">
                  <c:v>10.588119676019099</c:v>
                </c:pt>
                <c:pt idx="116">
                  <c:v>10.5772741409425</c:v>
                </c:pt>
                <c:pt idx="117">
                  <c:v>10.566558477265099</c:v>
                </c:pt>
                <c:pt idx="118">
                  <c:v>10.555972684986999</c:v>
                </c:pt>
                <c:pt idx="119">
                  <c:v>10.5455167641082</c:v>
                </c:pt>
                <c:pt idx="120">
                  <c:v>10.535190714628699</c:v>
                </c:pt>
                <c:pt idx="121">
                  <c:v>10.535190714628699</c:v>
                </c:pt>
                <c:pt idx="122">
                  <c:v>10.5264448018319</c:v>
                </c:pt>
                <c:pt idx="123">
                  <c:v>10.517767369448601</c:v>
                </c:pt>
                <c:pt idx="124">
                  <c:v>10.509158417478901</c:v>
                </c:pt>
                <c:pt idx="125">
                  <c:v>10.5006179459227</c:v>
                </c:pt>
                <c:pt idx="126">
                  <c:v>10.492145954780099</c:v>
                </c:pt>
                <c:pt idx="127">
                  <c:v>10.483742444051</c:v>
                </c:pt>
                <c:pt idx="128">
                  <c:v>10.4754074137354</c:v>
                </c:pt>
                <c:pt idx="129">
                  <c:v>10.4671408638334</c:v>
                </c:pt>
                <c:pt idx="130">
                  <c:v>10.4589427943449</c:v>
                </c:pt>
                <c:pt idx="131">
                  <c:v>10.45081320527</c:v>
                </c:pt>
                <c:pt idx="132">
                  <c:v>10.45081320527</c:v>
                </c:pt>
                <c:pt idx="133">
                  <c:v>10.4438724850082</c:v>
                </c:pt>
                <c:pt idx="134">
                  <c:v>10.436958582644101</c:v>
                </c:pt>
                <c:pt idx="135">
                  <c:v>10.430071498177799</c:v>
                </c:pt>
                <c:pt idx="136">
                  <c:v>10.4232112316092</c:v>
                </c:pt>
                <c:pt idx="137">
                  <c:v>10.416377782938399</c:v>
                </c:pt>
                <c:pt idx="138">
                  <c:v>10.4095711521654</c:v>
                </c:pt>
                <c:pt idx="139">
                  <c:v>10.4027913392902</c:v>
                </c:pt>
                <c:pt idx="140">
                  <c:v>10.396038344312799</c:v>
                </c:pt>
                <c:pt idx="141">
                  <c:v>10.389312167233101</c:v>
                </c:pt>
                <c:pt idx="142">
                  <c:v>10.3826128080511</c:v>
                </c:pt>
                <c:pt idx="143">
                  <c:v>10.3826128080511</c:v>
                </c:pt>
                <c:pt idx="144">
                  <c:v>10.376817955110701</c:v>
                </c:pt>
                <c:pt idx="145">
                  <c:v>10.371031816931801</c:v>
                </c:pt>
                <c:pt idx="146">
                  <c:v>10.3652543935103</c:v>
                </c:pt>
                <c:pt idx="147">
                  <c:v>10.359485684841999</c:v>
                </c:pt>
                <c:pt idx="148">
                  <c:v>10.353725690922801</c:v>
                </c:pt>
                <c:pt idx="149">
                  <c:v>10.347974411748501</c:v>
                </c:pt>
                <c:pt idx="150">
                  <c:v>10.3422318473151</c:v>
                </c:pt>
                <c:pt idx="151">
                  <c:v>10.3364979976183</c:v>
                </c:pt>
                <c:pt idx="152">
                  <c:v>10.3307728626542</c:v>
                </c:pt>
                <c:pt idx="153">
                  <c:v>10.325056442418401</c:v>
                </c:pt>
                <c:pt idx="154">
                  <c:v>10.325056442418401</c:v>
                </c:pt>
                <c:pt idx="155">
                  <c:v>10.3200328367443</c:v>
                </c:pt>
                <c:pt idx="156">
                  <c:v>10.315006592966601</c:v>
                </c:pt>
                <c:pt idx="157">
                  <c:v>10.309977711081901</c:v>
                </c:pt>
                <c:pt idx="158">
                  <c:v>10.3049461910869</c:v>
                </c:pt>
                <c:pt idx="159">
                  <c:v>10.2999120329784</c:v>
                </c:pt>
                <c:pt idx="160">
                  <c:v>10.294875236752899</c:v>
                </c:pt>
                <c:pt idx="161">
                  <c:v>10.2898358024072</c:v>
                </c:pt>
                <c:pt idx="162">
                  <c:v>10.284793729938</c:v>
                </c:pt>
                <c:pt idx="163">
                  <c:v>10.2797490193418</c:v>
                </c:pt>
                <c:pt idx="164">
                  <c:v>10.2747016706154</c:v>
                </c:pt>
                <c:pt idx="165">
                  <c:v>10.2747016706154</c:v>
                </c:pt>
                <c:pt idx="166">
                  <c:v>10.270194916510899</c:v>
                </c:pt>
                <c:pt idx="167">
                  <c:v>10.2656788052295</c:v>
                </c:pt>
                <c:pt idx="168">
                  <c:v>10.2611533367711</c:v>
                </c:pt>
                <c:pt idx="169">
                  <c:v>10.2566185111358</c:v>
                </c:pt>
                <c:pt idx="170">
                  <c:v>10.2520743283235</c:v>
                </c:pt>
                <c:pt idx="171">
                  <c:v>10.247520788334301</c:v>
                </c:pt>
                <c:pt idx="172">
                  <c:v>10.242957891168199</c:v>
                </c:pt>
                <c:pt idx="173">
                  <c:v>10.2383856368251</c:v>
                </c:pt>
                <c:pt idx="174">
                  <c:v>10.233804025305</c:v>
                </c:pt>
                <c:pt idx="175">
                  <c:v>10.229213056608</c:v>
                </c:pt>
                <c:pt idx="176">
                  <c:v>10.229213056608</c:v>
                </c:pt>
                <c:pt idx="177">
                  <c:v>10.2250501698942</c:v>
                </c:pt>
                <c:pt idx="178">
                  <c:v>10.2208732250811</c:v>
                </c:pt>
                <c:pt idx="179">
                  <c:v>10.216682222168799</c:v>
                </c:pt>
                <c:pt idx="180">
                  <c:v>10.212477161157199</c:v>
                </c:pt>
                <c:pt idx="181">
                  <c:v>10.208258042046401</c:v>
                </c:pt>
                <c:pt idx="182">
                  <c:v>10.204024864836301</c:v>
                </c:pt>
                <c:pt idx="183">
                  <c:v>10.199777629526899</c:v>
                </c:pt>
                <c:pt idx="184">
                  <c:v>10.195516336118301</c:v>
                </c:pt>
                <c:pt idx="185">
                  <c:v>10.191240984610401</c:v>
                </c:pt>
                <c:pt idx="186">
                  <c:v>10.186951575003301</c:v>
                </c:pt>
                <c:pt idx="187">
                  <c:v>10.186951575003301</c:v>
                </c:pt>
                <c:pt idx="188">
                  <c:v>10.183005256609899</c:v>
                </c:pt>
                <c:pt idx="189">
                  <c:v>10.1790408064331</c:v>
                </c:pt>
                <c:pt idx="190">
                  <c:v>10.175058224472799</c:v>
                </c:pt>
                <c:pt idx="191">
                  <c:v>10.171057510729099</c:v>
                </c:pt>
                <c:pt idx="192">
                  <c:v>10.167038665202</c:v>
                </c:pt>
                <c:pt idx="193">
                  <c:v>10.1630016878914</c:v>
                </c:pt>
                <c:pt idx="194">
                  <c:v>10.1589465787974</c:v>
                </c:pt>
                <c:pt idx="195">
                  <c:v>10.1548733379199</c:v>
                </c:pt>
                <c:pt idx="196">
                  <c:v>10.150781965259</c:v>
                </c:pt>
                <c:pt idx="197">
                  <c:v>10.146672460814701</c:v>
                </c:pt>
                <c:pt idx="198">
                  <c:v>10.146672460814701</c:v>
                </c:pt>
                <c:pt idx="199">
                  <c:v>10.1428457472131</c:v>
                </c:pt>
                <c:pt idx="200">
                  <c:v>10.1389967684583</c:v>
                </c:pt>
                <c:pt idx="201">
                  <c:v>10.1351255245504</c:v>
                </c:pt>
                <c:pt idx="202">
                  <c:v>10.131232015489299</c:v>
                </c:pt>
                <c:pt idx="203">
                  <c:v>10.127316241275</c:v>
                </c:pt>
                <c:pt idx="204">
                  <c:v>10.123378201907601</c:v>
                </c:pt>
                <c:pt idx="205">
                  <c:v>10.119417897386899</c:v>
                </c:pt>
                <c:pt idx="206">
                  <c:v>10.115435327713101</c:v>
                </c:pt>
                <c:pt idx="207">
                  <c:v>10.1114304928861</c:v>
                </c:pt>
                <c:pt idx="208">
                  <c:v>10.107403392906001</c:v>
                </c:pt>
                <c:pt idx="209">
                  <c:v>10.107403392906001</c:v>
                </c:pt>
                <c:pt idx="210">
                  <c:v>10.103612908009399</c:v>
                </c:pt>
                <c:pt idx="211">
                  <c:v>10.099795302316</c:v>
                </c:pt>
                <c:pt idx="212">
                  <c:v>10.095950575826</c:v>
                </c:pt>
                <c:pt idx="213">
                  <c:v>10.092078728539301</c:v>
                </c:pt>
                <c:pt idx="214">
                  <c:v>10.088179760456001</c:v>
                </c:pt>
                <c:pt idx="215">
                  <c:v>10.084253671575899</c:v>
                </c:pt>
                <c:pt idx="216">
                  <c:v>10.0803004618991</c:v>
                </c:pt>
                <c:pt idx="217">
                  <c:v>10.0763201314257</c:v>
                </c:pt>
                <c:pt idx="218">
                  <c:v>10.0723126801555</c:v>
                </c:pt>
                <c:pt idx="219">
                  <c:v>10.0682781080887</c:v>
                </c:pt>
                <c:pt idx="220">
                  <c:v>10.0682781080887</c:v>
                </c:pt>
                <c:pt idx="221">
                  <c:v>10.0644510247276</c:v>
                </c:pt>
                <c:pt idx="222">
                  <c:v>10.0605907369213</c:v>
                </c:pt>
                <c:pt idx="223">
                  <c:v>10.056697244669</c:v>
                </c:pt>
                <c:pt idx="224">
                  <c:v>10.0527705479698</c:v>
                </c:pt>
                <c:pt idx="225">
                  <c:v>10.0488106468231</c:v>
                </c:pt>
                <c:pt idx="226">
                  <c:v>10.044817541227999</c:v>
                </c:pt>
                <c:pt idx="227">
                  <c:v>10.0407912311837</c:v>
                </c:pt>
                <c:pt idx="228">
                  <c:v>10.036731716689401</c:v>
                </c:pt>
                <c:pt idx="229">
                  <c:v>10.0326389977443</c:v>
                </c:pt>
                <c:pt idx="230">
                  <c:v>10.0285130743476</c:v>
                </c:pt>
                <c:pt idx="231">
                  <c:v>10.0285130743476</c:v>
                </c:pt>
                <c:pt idx="232">
                  <c:v>10.0245751980998</c:v>
                </c:pt>
                <c:pt idx="233">
                  <c:v>10.0205963609106</c:v>
                </c:pt>
                <c:pt idx="234">
                  <c:v>10.016576562779401</c:v>
                </c:pt>
                <c:pt idx="235">
                  <c:v>10.0125158037057</c:v>
                </c:pt>
                <c:pt idx="236">
                  <c:v>10.008414083689001</c:v>
                </c:pt>
                <c:pt idx="237">
                  <c:v>10.004271402728699</c:v>
                </c:pt>
                <c:pt idx="238">
                  <c:v>10.0000877608243</c:v>
                </c:pt>
                <c:pt idx="239">
                  <c:v>9.9958631579753501</c:v>
                </c:pt>
                <c:pt idx="240">
                  <c:v>9.9915975941811794</c:v>
                </c:pt>
                <c:pt idx="241">
                  <c:v>9.9872910694413193</c:v>
                </c:pt>
                <c:pt idx="242">
                  <c:v>9.9872910694413193</c:v>
                </c:pt>
                <c:pt idx="243">
                  <c:v>9.9831642074186</c:v>
                </c:pt>
                <c:pt idx="244">
                  <c:v>9.9789861118551801</c:v>
                </c:pt>
                <c:pt idx="245">
                  <c:v>9.9747567827510899</c:v>
                </c:pt>
                <c:pt idx="246">
                  <c:v>9.9704762201063399</c:v>
                </c:pt>
                <c:pt idx="247">
                  <c:v>9.9661444239209196</c:v>
                </c:pt>
                <c:pt idx="248">
                  <c:v>9.9617613941948004</c:v>
                </c:pt>
                <c:pt idx="249">
                  <c:v>9.9573271309280305</c:v>
                </c:pt>
                <c:pt idx="250">
                  <c:v>9.9528416341205901</c:v>
                </c:pt>
                <c:pt idx="251">
                  <c:v>9.9483049037724705</c:v>
                </c:pt>
                <c:pt idx="252">
                  <c:v>9.9437169398836502</c:v>
                </c:pt>
                <c:pt idx="253">
                  <c:v>9.9437169398836502</c:v>
                </c:pt>
                <c:pt idx="254">
                  <c:v>9.9393149097881004</c:v>
                </c:pt>
                <c:pt idx="255">
                  <c:v>9.9348482397502007</c:v>
                </c:pt>
                <c:pt idx="256">
                  <c:v>9.9303169297699494</c:v>
                </c:pt>
                <c:pt idx="257">
                  <c:v>9.9257209798473696</c:v>
                </c:pt>
                <c:pt idx="258">
                  <c:v>9.9210603899824399</c:v>
                </c:pt>
                <c:pt idx="259">
                  <c:v>9.9163351601751799</c:v>
                </c:pt>
                <c:pt idx="260">
                  <c:v>9.9115452904255701</c:v>
                </c:pt>
                <c:pt idx="261">
                  <c:v>9.90669078073363</c:v>
                </c:pt>
                <c:pt idx="262">
                  <c:v>9.90177163109934</c:v>
                </c:pt>
                <c:pt idx="263">
                  <c:v>9.8967878415227108</c:v>
                </c:pt>
                <c:pt idx="264">
                  <c:v>9.8967878415227108</c:v>
                </c:pt>
                <c:pt idx="265">
                  <c:v>9.8920037529018607</c:v>
                </c:pt>
                <c:pt idx="266">
                  <c:v>9.8871372768148493</c:v>
                </c:pt>
                <c:pt idx="267">
                  <c:v>9.8821884132616997</c:v>
                </c:pt>
                <c:pt idx="268">
                  <c:v>9.8771571622423906</c:v>
                </c:pt>
                <c:pt idx="269">
                  <c:v>9.8720435237569308</c:v>
                </c:pt>
                <c:pt idx="270">
                  <c:v>9.8668474978053204</c:v>
                </c:pt>
                <c:pt idx="271">
                  <c:v>9.8615690843875505</c:v>
                </c:pt>
                <c:pt idx="272">
                  <c:v>9.85620828350363</c:v>
                </c:pt>
                <c:pt idx="273">
                  <c:v>9.8507650951535801</c:v>
                </c:pt>
                <c:pt idx="274">
                  <c:v>9.8452395193373405</c:v>
                </c:pt>
                <c:pt idx="275">
                  <c:v>9.8452395193373405</c:v>
                </c:pt>
                <c:pt idx="276">
                  <c:v>9.8399487230183507</c:v>
                </c:pt>
                <c:pt idx="277">
                  <c:v>9.8345522101320704</c:v>
                </c:pt>
                <c:pt idx="278">
                  <c:v>9.8290499806784997</c:v>
                </c:pt>
                <c:pt idx="279">
                  <c:v>9.8234420346576492</c:v>
                </c:pt>
                <c:pt idx="280">
                  <c:v>9.8177283720694799</c:v>
                </c:pt>
                <c:pt idx="281">
                  <c:v>9.8119089929140504</c:v>
                </c:pt>
                <c:pt idx="282">
                  <c:v>9.8059838971913003</c:v>
                </c:pt>
                <c:pt idx="283">
                  <c:v>9.7999530849012704</c:v>
                </c:pt>
                <c:pt idx="284">
                  <c:v>9.7938165560439501</c:v>
                </c:pt>
                <c:pt idx="285">
                  <c:v>9.7875743106193394</c:v>
                </c:pt>
                <c:pt idx="286">
                  <c:v>9.7875743106193394</c:v>
                </c:pt>
                <c:pt idx="287">
                  <c:v>9.7816106727492507</c:v>
                </c:pt>
                <c:pt idx="288">
                  <c:v>9.7755099971557904</c:v>
                </c:pt>
                <c:pt idx="289">
                  <c:v>9.7692722838389692</c:v>
                </c:pt>
                <c:pt idx="290">
                  <c:v>9.7628975327987995</c:v>
                </c:pt>
                <c:pt idx="291">
                  <c:v>9.7563857440352404</c:v>
                </c:pt>
                <c:pt idx="292">
                  <c:v>9.7497369175483293</c:v>
                </c:pt>
                <c:pt idx="293">
                  <c:v>9.7429510533380608</c:v>
                </c:pt>
                <c:pt idx="294">
                  <c:v>9.7360281514044207</c:v>
                </c:pt>
                <c:pt idx="295">
                  <c:v>9.7289682117474197</c:v>
                </c:pt>
                <c:pt idx="296">
                  <c:v>9.7217712343670506</c:v>
                </c:pt>
                <c:pt idx="297">
                  <c:v>9.7217712343670506</c:v>
                </c:pt>
                <c:pt idx="298">
                  <c:v>9.7149432812672298</c:v>
                </c:pt>
                <c:pt idx="299">
                  <c:v>9.7079368646935897</c:v>
                </c:pt>
                <c:pt idx="300">
                  <c:v>9.7007519846479298</c:v>
                </c:pt>
                <c:pt idx="301">
                  <c:v>9.6933886411320707</c:v>
                </c:pt>
                <c:pt idx="302">
                  <c:v>9.6858468341478297</c:v>
                </c:pt>
                <c:pt idx="303">
                  <c:v>9.6781265636970399</c:v>
                </c:pt>
                <c:pt idx="304">
                  <c:v>9.6702278297814903</c:v>
                </c:pt>
                <c:pt idx="305">
                  <c:v>9.6621506324029802</c:v>
                </c:pt>
                <c:pt idx="306">
                  <c:v>9.6538949715634299</c:v>
                </c:pt>
                <c:pt idx="307">
                  <c:v>9.6454608472645003</c:v>
                </c:pt>
              </c:numCache>
            </c:numRef>
          </c:yVal>
          <c:smooth val="0"/>
          <c:extLst>
            <c:ext xmlns:c16="http://schemas.microsoft.com/office/drawing/2014/chart" uri="{C3380CC4-5D6E-409C-BE32-E72D297353CC}">
              <c16:uniqueId val="{00000001-53B0-42F0-879A-86F8E87A4FF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53B0-42F0-879A-86F8E87A4FF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'3_20x20'!$A$3:$A$189</c:f>
              <c:numCache>
                <c:formatCode>0.00E+00</c:formatCode>
                <c:ptCount val="187"/>
                <c:pt idx="0">
                  <c:v>1</c:v>
                </c:pt>
                <c:pt idx="1">
                  <c:v>1.00588230487704</c:v>
                </c:pt>
                <c:pt idx="2">
                  <c:v>1.0117645214253801</c:v>
                </c:pt>
                <c:pt idx="3">
                  <c:v>1.0176466613107999</c:v>
                </c:pt>
                <c:pt idx="4">
                  <c:v>1.0235287361990799</c:v>
                </c:pt>
                <c:pt idx="5">
                  <c:v>1.0294107577560101</c:v>
                </c:pt>
                <c:pt idx="6">
                  <c:v>1.0352927376473899</c:v>
                </c:pt>
                <c:pt idx="7">
                  <c:v>1.04117468753901</c:v>
                </c:pt>
                <c:pt idx="8">
                  <c:v>1.0470566190966499</c:v>
                </c:pt>
                <c:pt idx="9">
                  <c:v>1.0529385439860901</c:v>
                </c:pt>
                <c:pt idx="10">
                  <c:v>1.0588204738731399</c:v>
                </c:pt>
                <c:pt idx="11">
                  <c:v>1.0588204738731399</c:v>
                </c:pt>
                <c:pt idx="12">
                  <c:v>1.06470341819347</c:v>
                </c:pt>
                <c:pt idx="13">
                  <c:v>1.0705863775159401</c:v>
                </c:pt>
                <c:pt idx="14">
                  <c:v>1.07646935017365</c:v>
                </c:pt>
                <c:pt idx="15">
                  <c:v>1.0823523344997099</c:v>
                </c:pt>
                <c:pt idx="16">
                  <c:v>1.08823532882719</c:v>
                </c:pt>
                <c:pt idx="17">
                  <c:v>1.09411833148921</c:v>
                </c:pt>
                <c:pt idx="18">
                  <c:v>1.10000134081885</c:v>
                </c:pt>
                <c:pt idx="19">
                  <c:v>1.1058843551491999</c:v>
                </c:pt>
                <c:pt idx="20">
                  <c:v>1.1117673728133699</c:v>
                </c:pt>
                <c:pt idx="21">
                  <c:v>1.1176503921444401</c:v>
                </c:pt>
                <c:pt idx="22">
                  <c:v>1.1176503921444401</c:v>
                </c:pt>
                <c:pt idx="23">
                  <c:v>1.1235324117499901</c:v>
                </c:pt>
                <c:pt idx="24">
                  <c:v>1.1294144313555501</c:v>
                </c:pt>
                <c:pt idx="25">
                  <c:v>1.1352964509611101</c:v>
                </c:pt>
                <c:pt idx="26">
                  <c:v>1.1411784705666601</c:v>
                </c:pt>
                <c:pt idx="27">
                  <c:v>1.1470604901722199</c:v>
                </c:pt>
                <c:pt idx="28">
                  <c:v>1.1529425097777699</c:v>
                </c:pt>
                <c:pt idx="29">
                  <c:v>1.1588245293833299</c:v>
                </c:pt>
                <c:pt idx="30">
                  <c:v>1.1647065489888799</c:v>
                </c:pt>
                <c:pt idx="31">
                  <c:v>1.1705885685944399</c:v>
                </c:pt>
                <c:pt idx="32">
                  <c:v>1.1764705881999999</c:v>
                </c:pt>
                <c:pt idx="33">
                  <c:v>1.1764705881999999</c:v>
                </c:pt>
                <c:pt idx="34">
                  <c:v>1.1823526078055699</c:v>
                </c:pt>
                <c:pt idx="35">
                  <c:v>1.1882346274112401</c:v>
                </c:pt>
                <c:pt idx="36">
                  <c:v>1.1941166470171101</c:v>
                </c:pt>
                <c:pt idx="37">
                  <c:v>1.19999866662328</c:v>
                </c:pt>
                <c:pt idx="38">
                  <c:v>1.2058806862298601</c:v>
                </c:pt>
                <c:pt idx="39">
                  <c:v>1.21176270583693</c:v>
                </c:pt>
                <c:pt idx="40">
                  <c:v>1.2176447254445999</c:v>
                </c:pt>
                <c:pt idx="41">
                  <c:v>1.2235267450529701</c:v>
                </c:pt>
                <c:pt idx="42">
                  <c:v>1.2294087646621401</c:v>
                </c:pt>
                <c:pt idx="43">
                  <c:v>1.2352907842722201</c:v>
                </c:pt>
                <c:pt idx="44">
                  <c:v>1.2352907842722201</c:v>
                </c:pt>
                <c:pt idx="45">
                  <c:v>1.2411738038865701</c:v>
                </c:pt>
                <c:pt idx="46">
                  <c:v>1.2470568235017301</c:v>
                </c:pt>
                <c:pt idx="47">
                  <c:v>1.2529398431174801</c:v>
                </c:pt>
                <c:pt idx="48">
                  <c:v>1.25882286273364</c:v>
                </c:pt>
                <c:pt idx="49">
                  <c:v>1.2647058823499999</c:v>
                </c:pt>
                <c:pt idx="50">
                  <c:v>1.2705889019663501</c:v>
                </c:pt>
                <c:pt idx="51">
                  <c:v>1.27647192158251</c:v>
                </c:pt>
                <c:pt idx="52">
                  <c:v>1.28235494119826</c:v>
                </c:pt>
                <c:pt idx="53">
                  <c:v>1.28823796081342</c:v>
                </c:pt>
                <c:pt idx="54">
                  <c:v>1.29412098042778</c:v>
                </c:pt>
                <c:pt idx="55">
                  <c:v>1.29412098042778</c:v>
                </c:pt>
                <c:pt idx="56">
                  <c:v>1.30000300003785</c:v>
                </c:pt>
                <c:pt idx="57">
                  <c:v>1.30588501964702</c:v>
                </c:pt>
                <c:pt idx="58">
                  <c:v>1.31176703925539</c:v>
                </c:pt>
                <c:pt idx="59">
                  <c:v>1.3176490588630601</c:v>
                </c:pt>
                <c:pt idx="60">
                  <c:v>1.32353107847013</c:v>
                </c:pt>
                <c:pt idx="61">
                  <c:v>1.32941309807671</c:v>
                </c:pt>
                <c:pt idx="62">
                  <c:v>1.33529511768288</c:v>
                </c:pt>
                <c:pt idx="63">
                  <c:v>1.34117713728875</c:v>
                </c:pt>
                <c:pt idx="64">
                  <c:v>1.3470591568944199</c:v>
                </c:pt>
                <c:pt idx="65">
                  <c:v>1.3529411764999999</c:v>
                </c:pt>
                <c:pt idx="66">
                  <c:v>1.3529411764999999</c:v>
                </c:pt>
                <c:pt idx="67">
                  <c:v>1.3588231961055499</c:v>
                </c:pt>
                <c:pt idx="68">
                  <c:v>1.3647052157111099</c:v>
                </c:pt>
                <c:pt idx="69">
                  <c:v>1.3705872353166599</c:v>
                </c:pt>
                <c:pt idx="70">
                  <c:v>1.3764692549222199</c:v>
                </c:pt>
                <c:pt idx="71">
                  <c:v>1.38235127452777</c:v>
                </c:pt>
                <c:pt idx="72">
                  <c:v>1.38823329413333</c:v>
                </c:pt>
                <c:pt idx="73">
                  <c:v>1.39411531373888</c:v>
                </c:pt>
                <c:pt idx="74">
                  <c:v>1.39999733334444</c:v>
                </c:pt>
                <c:pt idx="75">
                  <c:v>1.40587935295</c:v>
                </c:pt>
                <c:pt idx="76">
                  <c:v>1.41176137255555</c:v>
                </c:pt>
                <c:pt idx="77">
                  <c:v>1.41176137255555</c:v>
                </c:pt>
                <c:pt idx="78">
                  <c:v>1.4176443916088</c:v>
                </c:pt>
                <c:pt idx="79">
                  <c:v>1.42352740732824</c:v>
                </c:pt>
                <c:pt idx="80">
                  <c:v>1.4294104163800401</c:v>
                </c:pt>
                <c:pt idx="81">
                  <c:v>1.4352934154304</c:v>
                </c:pt>
                <c:pt idx="82">
                  <c:v>1.44117640114548</c:v>
                </c:pt>
                <c:pt idx="83">
                  <c:v>1.44705937019148</c:v>
                </c:pt>
                <c:pt idx="84">
                  <c:v>1.4529423192345901</c:v>
                </c:pt>
                <c:pt idx="85">
                  <c:v>1.45882524494097</c:v>
                </c:pt>
                <c:pt idx="86">
                  <c:v>1.4647081439768299</c:v>
                </c:pt>
                <c:pt idx="87">
                  <c:v>1.47059101300833</c:v>
                </c:pt>
                <c:pt idx="88">
                  <c:v>1.47059101300833</c:v>
                </c:pt>
                <c:pt idx="89">
                  <c:v>1.47647285039886</c:v>
                </c:pt>
                <c:pt idx="90">
                  <c:v>1.4823546611279299</c:v>
                </c:pt>
                <c:pt idx="91">
                  <c:v>1.4882364518608999</c:v>
                </c:pt>
                <c:pt idx="92">
                  <c:v>1.4941182292631301</c:v>
                </c:pt>
                <c:pt idx="93">
                  <c:v>1.5</c:v>
                </c:pt>
                <c:pt idx="94">
                  <c:v>1.5058817707368599</c:v>
                </c:pt>
                <c:pt idx="95">
                  <c:v>1.5117635481391001</c:v>
                </c:pt>
                <c:pt idx="96">
                  <c:v>1.5176453388720601</c:v>
                </c:pt>
                <c:pt idx="97">
                  <c:v>1.52352714960113</c:v>
                </c:pt>
                <c:pt idx="98">
                  <c:v>1.5294089869916601</c:v>
                </c:pt>
                <c:pt idx="99">
                  <c:v>1.5294089869916601</c:v>
                </c:pt>
                <c:pt idx="100">
                  <c:v>1.5352918560231701</c:v>
                </c:pt>
                <c:pt idx="101">
                  <c:v>1.54117475505902</c:v>
                </c:pt>
                <c:pt idx="102">
                  <c:v>1.5470576807654</c:v>
                </c:pt>
                <c:pt idx="103">
                  <c:v>1.55294062980851</c:v>
                </c:pt>
                <c:pt idx="104">
                  <c:v>1.5588235988545101</c:v>
                </c:pt>
                <c:pt idx="105">
                  <c:v>1.5647065845696</c:v>
                </c:pt>
                <c:pt idx="106">
                  <c:v>1.5705895836199499</c:v>
                </c:pt>
                <c:pt idx="107">
                  <c:v>1.57647259267175</c:v>
                </c:pt>
                <c:pt idx="108">
                  <c:v>1.58235560839119</c:v>
                </c:pt>
                <c:pt idx="109">
                  <c:v>1.58823862744444</c:v>
                </c:pt>
                <c:pt idx="110">
                  <c:v>1.58823862744444</c:v>
                </c:pt>
                <c:pt idx="111">
                  <c:v>1.59412064704999</c:v>
                </c:pt>
                <c:pt idx="112">
                  <c:v>1.60000266665555</c:v>
                </c:pt>
                <c:pt idx="113">
                  <c:v>1.60588468626111</c:v>
                </c:pt>
                <c:pt idx="114">
                  <c:v>1.61176670586666</c:v>
                </c:pt>
                <c:pt idx="115">
                  <c:v>1.6176487254722201</c:v>
                </c:pt>
                <c:pt idx="116">
                  <c:v>1.6235307450777701</c:v>
                </c:pt>
                <c:pt idx="117">
                  <c:v>1.6294127646833301</c:v>
                </c:pt>
                <c:pt idx="118">
                  <c:v>1.6352947842888801</c:v>
                </c:pt>
                <c:pt idx="119">
                  <c:v>1.6411768038944401</c:v>
                </c:pt>
                <c:pt idx="120">
                  <c:v>1.6470588235000001</c:v>
                </c:pt>
                <c:pt idx="121">
                  <c:v>1.6470588235000001</c:v>
                </c:pt>
                <c:pt idx="122">
                  <c:v>1.6529408431055701</c:v>
                </c:pt>
                <c:pt idx="123">
                  <c:v>1.65882286271124</c:v>
                </c:pt>
                <c:pt idx="124">
                  <c:v>1.66470488231711</c:v>
                </c:pt>
                <c:pt idx="125">
                  <c:v>1.67058690192328</c:v>
                </c:pt>
                <c:pt idx="126">
                  <c:v>1.67646892152986</c:v>
                </c:pt>
                <c:pt idx="127">
                  <c:v>1.68235094113693</c:v>
                </c:pt>
                <c:pt idx="128">
                  <c:v>1.6882329607446001</c:v>
                </c:pt>
                <c:pt idx="129">
                  <c:v>1.69411498035297</c:v>
                </c:pt>
                <c:pt idx="130">
                  <c:v>1.69999699996214</c:v>
                </c:pt>
                <c:pt idx="131">
                  <c:v>1.70587901957222</c:v>
                </c:pt>
                <c:pt idx="132">
                  <c:v>1.70587901957222</c:v>
                </c:pt>
                <c:pt idx="133">
                  <c:v>1.71176203918657</c:v>
                </c:pt>
                <c:pt idx="134">
                  <c:v>1.71764505880173</c:v>
                </c:pt>
                <c:pt idx="135">
                  <c:v>1.72352807841748</c:v>
                </c:pt>
                <c:pt idx="136">
                  <c:v>1.7294110980336399</c:v>
                </c:pt>
                <c:pt idx="137">
                  <c:v>1.7352941176500001</c:v>
                </c:pt>
                <c:pt idx="138">
                  <c:v>1.74117713726635</c:v>
                </c:pt>
                <c:pt idx="139">
                  <c:v>1.7470601568825099</c:v>
                </c:pt>
                <c:pt idx="140">
                  <c:v>1.7529431764982599</c:v>
                </c:pt>
                <c:pt idx="141">
                  <c:v>1.7588261961134199</c:v>
                </c:pt>
                <c:pt idx="142">
                  <c:v>1.76470921572777</c:v>
                </c:pt>
                <c:pt idx="143">
                  <c:v>1.76470921572777</c:v>
                </c:pt>
                <c:pt idx="144">
                  <c:v>1.7705912353378499</c:v>
                </c:pt>
                <c:pt idx="145">
                  <c:v>1.7764732549470199</c:v>
                </c:pt>
                <c:pt idx="146">
                  <c:v>1.7823552745553899</c:v>
                </c:pt>
                <c:pt idx="147">
                  <c:v>1.78823729416306</c:v>
                </c:pt>
                <c:pt idx="148">
                  <c:v>1.7941193137701299</c:v>
                </c:pt>
                <c:pt idx="149">
                  <c:v>1.80000133337671</c:v>
                </c:pt>
                <c:pt idx="150">
                  <c:v>1.8058833529828799</c:v>
                </c:pt>
                <c:pt idx="151">
                  <c:v>1.8117653725887499</c:v>
                </c:pt>
                <c:pt idx="152">
                  <c:v>1.8176473921944201</c:v>
                </c:pt>
                <c:pt idx="153">
                  <c:v>1.8235294118000001</c:v>
                </c:pt>
                <c:pt idx="154">
                  <c:v>1.8235294118000001</c:v>
                </c:pt>
                <c:pt idx="155">
                  <c:v>1.8294114314055501</c:v>
                </c:pt>
                <c:pt idx="156">
                  <c:v>1.8352934510111101</c:v>
                </c:pt>
                <c:pt idx="157">
                  <c:v>1.8411754706166601</c:v>
                </c:pt>
                <c:pt idx="158">
                  <c:v>1.8470574902222201</c:v>
                </c:pt>
                <c:pt idx="159">
                  <c:v>1.8529395098277699</c:v>
                </c:pt>
                <c:pt idx="160">
                  <c:v>1.8588215294333299</c:v>
                </c:pt>
                <c:pt idx="161">
                  <c:v>1.8647035490388799</c:v>
                </c:pt>
                <c:pt idx="162">
                  <c:v>1.8705855686444399</c:v>
                </c:pt>
                <c:pt idx="163">
                  <c:v>1.8764675882499999</c:v>
                </c:pt>
                <c:pt idx="164">
                  <c:v>1.8823496078555499</c:v>
                </c:pt>
                <c:pt idx="165">
                  <c:v>1.8823496078555499</c:v>
                </c:pt>
                <c:pt idx="166">
                  <c:v>1.8882326271866201</c:v>
                </c:pt>
                <c:pt idx="167">
                  <c:v>1.8941156448507901</c:v>
                </c:pt>
                <c:pt idx="168">
                  <c:v>1.89999865918114</c:v>
                </c:pt>
                <c:pt idx="169">
                  <c:v>1.90588166851078</c:v>
                </c:pt>
                <c:pt idx="170">
                  <c:v>1.9117646711728</c:v>
                </c:pt>
                <c:pt idx="171">
                  <c:v>1.9176476655002801</c:v>
                </c:pt>
                <c:pt idx="172">
                  <c:v>1.92353064982634</c:v>
                </c:pt>
                <c:pt idx="173">
                  <c:v>1.9294136224840499</c:v>
                </c:pt>
                <c:pt idx="174">
                  <c:v>1.93529658180653</c:v>
                </c:pt>
                <c:pt idx="175">
                  <c:v>1.9411795261268501</c:v>
                </c:pt>
                <c:pt idx="176">
                  <c:v>1.9411795261268501</c:v>
                </c:pt>
                <c:pt idx="177">
                  <c:v>1.9470614560138999</c:v>
                </c:pt>
                <c:pt idx="178">
                  <c:v>1.9529433809033401</c:v>
                </c:pt>
                <c:pt idx="179">
                  <c:v>1.95882531246098</c:v>
                </c:pt>
                <c:pt idx="180">
                  <c:v>1.9647072623526001</c:v>
                </c:pt>
                <c:pt idx="181">
                  <c:v>1.9705892422439799</c:v>
                </c:pt>
                <c:pt idx="182">
                  <c:v>1.9764712638009101</c:v>
                </c:pt>
                <c:pt idx="183">
                  <c:v>1.9823533386892001</c:v>
                </c:pt>
                <c:pt idx="184">
                  <c:v>1.9882354785746099</c:v>
                </c:pt>
                <c:pt idx="185">
                  <c:v>1.99411769512295</c:v>
                </c:pt>
                <c:pt idx="186">
                  <c:v>2</c:v>
                </c:pt>
              </c:numCache>
            </c:numRef>
          </c:xVal>
          <c:yVal>
            <c:numRef>
              <c:f>'3_20x20'!$C$3:$C$189</c:f>
              <c:numCache>
                <c:formatCode>0.00E+00</c:formatCode>
                <c:ptCount val="187"/>
                <c:pt idx="0">
                  <c:v>30.7717636717882</c:v>
                </c:pt>
                <c:pt idx="1">
                  <c:v>30.349690257187799</c:v>
                </c:pt>
                <c:pt idx="2">
                  <c:v>29.940403048667701</c:v>
                </c:pt>
                <c:pt idx="3">
                  <c:v>29.543270604174801</c:v>
                </c:pt>
                <c:pt idx="4">
                  <c:v>29.157677340789299</c:v>
                </c:pt>
                <c:pt idx="5">
                  <c:v>28.783023081800501</c:v>
                </c:pt>
                <c:pt idx="6">
                  <c:v>28.4187226194252</c:v>
                </c:pt>
                <c:pt idx="7">
                  <c:v>28.0642052925445</c:v>
                </c:pt>
                <c:pt idx="8">
                  <c:v>27.718914578861</c:v>
                </c:pt>
                <c:pt idx="9">
                  <c:v>27.382307700907699</c:v>
                </c:pt>
                <c:pt idx="10">
                  <c:v>27.053855245364002</c:v>
                </c:pt>
                <c:pt idx="11">
                  <c:v>27.053855245364002</c:v>
                </c:pt>
                <c:pt idx="12">
                  <c:v>26.733695512852901</c:v>
                </c:pt>
                <c:pt idx="13">
                  <c:v>26.422162078759701</c:v>
                </c:pt>
                <c:pt idx="14">
                  <c:v>26.1188700769127</c:v>
                </c:pt>
                <c:pt idx="15">
                  <c:v>25.8234442456727</c:v>
                </c:pt>
                <c:pt idx="16">
                  <c:v>25.535518668266501</c:v>
                </c:pt>
                <c:pt idx="17">
                  <c:v>25.254736521477799</c:v>
                </c:pt>
                <c:pt idx="18">
                  <c:v>24.980749832384699</c:v>
                </c:pt>
                <c:pt idx="19">
                  <c:v>24.7132192428423</c:v>
                </c:pt>
                <c:pt idx="20">
                  <c:v>24.451823198860801</c:v>
                </c:pt>
                <c:pt idx="21">
                  <c:v>24.1970975280482</c:v>
                </c:pt>
                <c:pt idx="22">
                  <c:v>24.1970975280482</c:v>
                </c:pt>
                <c:pt idx="23">
                  <c:v>23.949077592722801</c:v>
                </c:pt>
                <c:pt idx="24">
                  <c:v>23.7072617384277</c:v>
                </c:pt>
                <c:pt idx="25">
                  <c:v>23.471404350865001</c:v>
                </c:pt>
                <c:pt idx="26">
                  <c:v>23.241262646438599</c:v>
                </c:pt>
                <c:pt idx="27">
                  <c:v>23.0165965996955</c:v>
                </c:pt>
                <c:pt idx="28">
                  <c:v>22.797168872989999</c:v>
                </c:pt>
                <c:pt idx="29">
                  <c:v>22.582744748291098</c:v>
                </c:pt>
                <c:pt idx="30">
                  <c:v>22.3730920610578</c:v>
                </c:pt>
                <c:pt idx="31">
                  <c:v>22.167981136109599</c:v>
                </c:pt>
                <c:pt idx="32">
                  <c:v>21.9671847254223</c:v>
                </c:pt>
                <c:pt idx="33">
                  <c:v>21.9671847254223</c:v>
                </c:pt>
                <c:pt idx="34">
                  <c:v>21.770931793602799</c:v>
                </c:pt>
                <c:pt idx="35">
                  <c:v>21.579469275039699</c:v>
                </c:pt>
                <c:pt idx="36">
                  <c:v>21.3925999933425</c:v>
                </c:pt>
                <c:pt idx="37">
                  <c:v>21.210128514609899</c:v>
                </c:pt>
                <c:pt idx="38">
                  <c:v>21.031861104964602</c:v>
                </c:pt>
                <c:pt idx="39">
                  <c:v>20.8576056893274</c:v>
                </c:pt>
                <c:pt idx="40">
                  <c:v>20.687171811386701</c:v>
                </c:pt>
                <c:pt idx="41">
                  <c:v>20.520370594724302</c:v>
                </c:pt>
                <c:pt idx="42">
                  <c:v>20.357014705059498</c:v>
                </c:pt>
                <c:pt idx="43">
                  <c:v>20.196918313571299</c:v>
                </c:pt>
                <c:pt idx="44">
                  <c:v>20.196918313571299</c:v>
                </c:pt>
                <c:pt idx="45">
                  <c:v>20.040088656415101</c:v>
                </c:pt>
                <c:pt idx="46">
                  <c:v>19.8866296865761</c:v>
                </c:pt>
                <c:pt idx="47">
                  <c:v>19.736421075119999</c:v>
                </c:pt>
                <c:pt idx="48">
                  <c:v>19.589342717236299</c:v>
                </c:pt>
                <c:pt idx="49">
                  <c:v>19.445274727070899</c:v>
                </c:pt>
                <c:pt idx="50">
                  <c:v>19.304097432703401</c:v>
                </c:pt>
                <c:pt idx="51">
                  <c:v>19.165691371264099</c:v>
                </c:pt>
                <c:pt idx="52">
                  <c:v>19.0299372841876</c:v>
                </c:pt>
                <c:pt idx="53">
                  <c:v>18.896716112597101</c:v>
                </c:pt>
                <c:pt idx="54">
                  <c:v>18.765908992816101</c:v>
                </c:pt>
                <c:pt idx="55">
                  <c:v>18.765908992816101</c:v>
                </c:pt>
                <c:pt idx="56">
                  <c:v>18.637698475515101</c:v>
                </c:pt>
                <c:pt idx="57">
                  <c:v>18.512248004091099</c:v>
                </c:pt>
                <c:pt idx="58">
                  <c:v>18.389475943644701</c:v>
                </c:pt>
                <c:pt idx="59">
                  <c:v>18.269300183910701</c:v>
                </c:pt>
                <c:pt idx="60">
                  <c:v>18.1516381498767</c:v>
                </c:pt>
                <c:pt idx="61">
                  <c:v>18.036406812122099</c:v>
                </c:pt>
                <c:pt idx="62">
                  <c:v>17.923522696883801</c:v>
                </c:pt>
                <c:pt idx="63">
                  <c:v>17.8129018958603</c:v>
                </c:pt>
                <c:pt idx="64">
                  <c:v>17.704460075758298</c:v>
                </c:pt>
                <c:pt idx="65">
                  <c:v>17.598112487592299</c:v>
                </c:pt>
                <c:pt idx="66">
                  <c:v>17.598112487592299</c:v>
                </c:pt>
                <c:pt idx="67">
                  <c:v>17.493727303692101</c:v>
                </c:pt>
                <c:pt idx="68">
                  <c:v>17.391191081472201</c:v>
                </c:pt>
                <c:pt idx="69">
                  <c:v>17.2904456898993</c:v>
                </c:pt>
                <c:pt idx="70">
                  <c:v>17.191432141730299</c:v>
                </c:pt>
                <c:pt idx="71">
                  <c:v>17.0940906117943</c:v>
                </c:pt>
                <c:pt idx="72">
                  <c:v>16.9983604548123</c:v>
                </c:pt>
                <c:pt idx="73">
                  <c:v>16.904180222765198</c:v>
                </c:pt>
                <c:pt idx="74">
                  <c:v>16.811487681826801</c:v>
                </c:pt>
                <c:pt idx="75">
                  <c:v>16.720219828872501</c:v>
                </c:pt>
                <c:pt idx="76">
                  <c:v>16.630312907576201</c:v>
                </c:pt>
                <c:pt idx="77">
                  <c:v>16.630312907576201</c:v>
                </c:pt>
                <c:pt idx="78">
                  <c:v>16.542249250833802</c:v>
                </c:pt>
                <c:pt idx="79">
                  <c:v>16.456563366103801</c:v>
                </c:pt>
                <c:pt idx="80">
                  <c:v>16.373222745966299</c:v>
                </c:pt>
                <c:pt idx="81">
                  <c:v>16.292193653176199</c:v>
                </c:pt>
                <c:pt idx="82">
                  <c:v>16.213441146748799</c:v>
                </c:pt>
                <c:pt idx="83">
                  <c:v>16.136929107429602</c:v>
                </c:pt>
                <c:pt idx="84">
                  <c:v>16.062620262563598</c:v>
                </c:pt>
                <c:pt idx="85">
                  <c:v>15.9904762103835</c:v>
                </c:pt>
                <c:pt idx="86">
                  <c:v>15.9204574437296</c:v>
                </c:pt>
                <c:pt idx="87">
                  <c:v>15.852523373221</c:v>
                </c:pt>
                <c:pt idx="88">
                  <c:v>15.852523373221</c:v>
                </c:pt>
                <c:pt idx="89">
                  <c:v>15.7833416799053</c:v>
                </c:pt>
                <c:pt idx="90">
                  <c:v>15.7095497462387</c:v>
                </c:pt>
                <c:pt idx="91">
                  <c:v>15.635452838717899</c:v>
                </c:pt>
                <c:pt idx="92">
                  <c:v>15.563588783465599</c:v>
                </c:pt>
                <c:pt idx="93">
                  <c:v>15.493934331793</c:v>
                </c:pt>
                <c:pt idx="94">
                  <c:v>15.4264671871756</c:v>
                </c:pt>
                <c:pt idx="95">
                  <c:v>15.361165988017399</c:v>
                </c:pt>
                <c:pt idx="96">
                  <c:v>15.2980102908296</c:v>
                </c:pt>
                <c:pt idx="97">
                  <c:v>15.236980553812</c:v>
                </c:pt>
                <c:pt idx="98">
                  <c:v>15.178058120827099</c:v>
                </c:pt>
                <c:pt idx="99">
                  <c:v>15.178058120827099</c:v>
                </c:pt>
                <c:pt idx="100">
                  <c:v>15.120577265623</c:v>
                </c:pt>
                <c:pt idx="101">
                  <c:v>15.0638921813545</c:v>
                </c:pt>
                <c:pt idx="102">
                  <c:v>15.007985802405299</c:v>
                </c:pt>
                <c:pt idx="103">
                  <c:v>14.9528418170188</c:v>
                </c:pt>
                <c:pt idx="104">
                  <c:v>14.898444652406001</c:v>
                </c:pt>
                <c:pt idx="105">
                  <c:v>14.844779460181799</c:v>
                </c:pt>
                <c:pt idx="106">
                  <c:v>14.7918321021228</c:v>
                </c:pt>
                <c:pt idx="107">
                  <c:v>14.739589136237299</c:v>
                </c:pt>
                <c:pt idx="108">
                  <c:v>14.688037803139199</c:v>
                </c:pt>
                <c:pt idx="109">
                  <c:v>14.6371660127182</c:v>
                </c:pt>
                <c:pt idx="110">
                  <c:v>14.6371660127182</c:v>
                </c:pt>
                <c:pt idx="111">
                  <c:v>14.587243043454199</c:v>
                </c:pt>
                <c:pt idx="112">
                  <c:v>14.5384903498726</c:v>
                </c:pt>
                <c:pt idx="113">
                  <c:v>14.490851382844999</c:v>
                </c:pt>
                <c:pt idx="114">
                  <c:v>14.444270923351899</c:v>
                </c:pt>
                <c:pt idx="115">
                  <c:v>14.398695058327</c:v>
                </c:pt>
                <c:pt idx="116">
                  <c:v>14.354071157027199</c:v>
                </c:pt>
                <c:pt idx="117">
                  <c:v>14.3103478479138</c:v>
                </c:pt>
                <c:pt idx="118">
                  <c:v>14.267474996033799</c:v>
                </c:pt>
                <c:pt idx="119">
                  <c:v>14.2254036808871</c:v>
                </c:pt>
                <c:pt idx="120">
                  <c:v>14.184086174767801</c:v>
                </c:pt>
                <c:pt idx="121">
                  <c:v>14.184086174767801</c:v>
                </c:pt>
                <c:pt idx="122">
                  <c:v>14.1433154598647</c:v>
                </c:pt>
                <c:pt idx="123">
                  <c:v>14.1029157863862</c:v>
                </c:pt>
                <c:pt idx="124">
                  <c:v>14.0628875765112</c:v>
                </c:pt>
                <c:pt idx="125">
                  <c:v>14.0232317335958</c:v>
                </c:pt>
                <c:pt idx="126">
                  <c:v>13.9839496337596</c:v>
                </c:pt>
                <c:pt idx="127">
                  <c:v>13.9450431176486</c:v>
                </c:pt>
                <c:pt idx="128">
                  <c:v>13.9065144823706</c:v>
                </c:pt>
                <c:pt idx="129">
                  <c:v>13.868366473599099</c:v>
                </c:pt>
                <c:pt idx="130">
                  <c:v>13.8306022778405</c:v>
                </c:pt>
                <c:pt idx="131">
                  <c:v>13.7932255148619</c:v>
                </c:pt>
                <c:pt idx="132">
                  <c:v>13.7932255148619</c:v>
                </c:pt>
                <c:pt idx="133">
                  <c:v>13.756627397993499</c:v>
                </c:pt>
                <c:pt idx="134">
                  <c:v>13.721194693172601</c:v>
                </c:pt>
                <c:pt idx="135">
                  <c:v>13.686906282438899</c:v>
                </c:pt>
                <c:pt idx="136">
                  <c:v>13.6537418063298</c:v>
                </c:pt>
                <c:pt idx="137">
                  <c:v>13.621681651051</c:v>
                </c:pt>
                <c:pt idx="138">
                  <c:v>13.5907069359072</c:v>
                </c:pt>
                <c:pt idx="139">
                  <c:v>13.5607995009881</c:v>
                </c:pt>
                <c:pt idx="140">
                  <c:v>13.531941895100999</c:v>
                </c:pt>
                <c:pt idx="141">
                  <c:v>13.504117363947</c:v>
                </c:pt>
                <c:pt idx="142">
                  <c:v>13.477309838532999</c:v>
                </c:pt>
                <c:pt idx="143">
                  <c:v>13.477309838532999</c:v>
                </c:pt>
                <c:pt idx="144">
                  <c:v>13.450609546706501</c:v>
                </c:pt>
                <c:pt idx="145">
                  <c:v>13.4230777963053</c:v>
                </c:pt>
                <c:pt idx="146">
                  <c:v>13.3946698527101</c:v>
                </c:pt>
                <c:pt idx="147">
                  <c:v>13.3653420255017</c:v>
                </c:pt>
                <c:pt idx="148">
                  <c:v>13.335051651373499</c:v>
                </c:pt>
                <c:pt idx="149">
                  <c:v>13.303757077377499</c:v>
                </c:pt>
                <c:pt idx="150">
                  <c:v>13.2714176444999</c:v>
                </c:pt>
                <c:pt idx="151">
                  <c:v>13.237993671555101</c:v>
                </c:pt>
                <c:pt idx="152">
                  <c:v>13.2034464393936</c:v>
                </c:pt>
                <c:pt idx="153">
                  <c:v>13.167738175415099</c:v>
                </c:pt>
                <c:pt idx="154">
                  <c:v>13.167738175415099</c:v>
                </c:pt>
                <c:pt idx="155">
                  <c:v>13.134353377656099</c:v>
                </c:pt>
                <c:pt idx="156">
                  <c:v>13.1068084110925</c:v>
                </c:pt>
                <c:pt idx="157">
                  <c:v>13.0851142335673</c:v>
                </c:pt>
                <c:pt idx="158">
                  <c:v>13.0692821047381</c:v>
                </c:pt>
                <c:pt idx="159">
                  <c:v>13.059146724103</c:v>
                </c:pt>
                <c:pt idx="160">
                  <c:v>13.047593421674</c:v>
                </c:pt>
                <c:pt idx="161">
                  <c:v>13.0309175554261</c:v>
                </c:pt>
                <c:pt idx="162">
                  <c:v>13.009121793112</c:v>
                </c:pt>
                <c:pt idx="163">
                  <c:v>12.9822090799805</c:v>
                </c:pt>
                <c:pt idx="164">
                  <c:v>12.9501826344411</c:v>
                </c:pt>
                <c:pt idx="165">
                  <c:v>12.9501826344411</c:v>
                </c:pt>
                <c:pt idx="166">
                  <c:v>12.916566421159899</c:v>
                </c:pt>
                <c:pt idx="167">
                  <c:v>12.8849164013711</c:v>
                </c:pt>
                <c:pt idx="168">
                  <c:v>12.8552662793818</c:v>
                </c:pt>
                <c:pt idx="169">
                  <c:v>12.827649663130099</c:v>
                </c:pt>
                <c:pt idx="170">
                  <c:v>12.802100065860801</c:v>
                </c:pt>
                <c:pt idx="171">
                  <c:v>12.778650907768199</c:v>
                </c:pt>
                <c:pt idx="172">
                  <c:v>12.757335517608601</c:v>
                </c:pt>
                <c:pt idx="173">
                  <c:v>12.738187134281601</c:v>
                </c:pt>
                <c:pt idx="174">
                  <c:v>12.721238908381499</c:v>
                </c:pt>
                <c:pt idx="175">
                  <c:v>12.706523903719701</c:v>
                </c:pt>
                <c:pt idx="176">
                  <c:v>12.706523903719701</c:v>
                </c:pt>
                <c:pt idx="177">
                  <c:v>12.6927640026449</c:v>
                </c:pt>
                <c:pt idx="178">
                  <c:v>12.678786621808101</c:v>
                </c:pt>
                <c:pt idx="179">
                  <c:v>12.6647883799537</c:v>
                </c:pt>
                <c:pt idx="180">
                  <c:v>12.650963772684801</c:v>
                </c:pt>
                <c:pt idx="181">
                  <c:v>12.637505203295101</c:v>
                </c:pt>
                <c:pt idx="182">
                  <c:v>12.6246030130414</c:v>
                </c:pt>
                <c:pt idx="183">
                  <c:v>12.6124455108665</c:v>
                </c:pt>
                <c:pt idx="184">
                  <c:v>12.601219002585999</c:v>
                </c:pt>
                <c:pt idx="185">
                  <c:v>12.5911078195498</c:v>
                </c:pt>
                <c:pt idx="186">
                  <c:v>12.582294346789901</c:v>
                </c:pt>
              </c:numCache>
            </c:numRef>
          </c:yVal>
          <c:smooth val="0"/>
          <c:extLst>
            <c:ext xmlns:c16="http://schemas.microsoft.com/office/drawing/2014/chart" uri="{C3380CC4-5D6E-409C-BE32-E72D297353CC}">
              <c16:uniqueId val="{00000000-AED9-49FE-880E-53A7AF530664}"/>
            </c:ext>
          </c:extLst>
        </c:ser>
        <c:ser>
          <c:idx val="2"/>
          <c:order val="1"/>
          <c:tx>
            <c:v>Stress_y_(glo)</c:v>
          </c:tx>
          <c:spPr>
            <a:ln w="19050" cap="rnd">
              <a:noFill/>
              <a:round/>
            </a:ln>
            <a:effectLst/>
          </c:spPr>
          <c:marker>
            <c:symbol val="x"/>
            <c:size val="5"/>
            <c:spPr>
              <a:noFill/>
              <a:ln w="9525">
                <a:solidFill>
                  <a:schemeClr val="accent2"/>
                </a:solidFill>
              </a:ln>
              <a:effectLst/>
            </c:spPr>
          </c:marker>
          <c:xVal>
            <c:numRef>
              <c:f>'3_20x20'!$G$3:$G$299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'3_20x20'!$I$3:$I$299</c:f>
              <c:numCache>
                <c:formatCode>0.00E+00</c:formatCode>
                <c:ptCount val="297"/>
                <c:pt idx="0">
                  <c:v>0.417115931459695</c:v>
                </c:pt>
                <c:pt idx="1">
                  <c:v>0.53793048382904096</c:v>
                </c:pt>
                <c:pt idx="2">
                  <c:v>0.63131193861485801</c:v>
                </c:pt>
                <c:pt idx="3">
                  <c:v>0.69827725229763804</c:v>
                </c:pt>
                <c:pt idx="4">
                  <c:v>0.73984324312233496</c:v>
                </c:pt>
                <c:pt idx="5">
                  <c:v>0.75702659112784598</c:v>
                </c:pt>
                <c:pt idx="6">
                  <c:v>0.75084383816995404</c:v>
                </c:pt>
                <c:pt idx="7">
                  <c:v>0.72231138793774596</c:v>
                </c:pt>
                <c:pt idx="8">
                  <c:v>0.67244550596349295</c:v>
                </c:pt>
                <c:pt idx="9">
                  <c:v>0.60226231962601096</c:v>
                </c:pt>
                <c:pt idx="10">
                  <c:v>0.51277781814749201</c:v>
                </c:pt>
                <c:pt idx="11">
                  <c:v>0.51277781814749201</c:v>
                </c:pt>
                <c:pt idx="12">
                  <c:v>0.41715043637141602</c:v>
                </c:pt>
                <c:pt idx="13">
                  <c:v>0.328839199858322</c:v>
                </c:pt>
                <c:pt idx="14">
                  <c:v>0.24939086518200901</c:v>
                </c:pt>
                <c:pt idx="15">
                  <c:v>0.18035214372876901</c:v>
                </c:pt>
                <c:pt idx="16">
                  <c:v>0.12326970169584101</c:v>
                </c:pt>
                <c:pt idx="17">
                  <c:v>7.9690160090179804E-2</c:v>
                </c:pt>
                <c:pt idx="18">
                  <c:v>5.11600947275173E-2</c:v>
                </c:pt>
                <c:pt idx="19">
                  <c:v>3.9226036231742499E-2</c:v>
                </c:pt>
                <c:pt idx="20">
                  <c:v>4.5434470034576298E-2</c:v>
                </c:pt>
                <c:pt idx="21">
                  <c:v>7.1331836375556498E-2</c:v>
                </c:pt>
                <c:pt idx="22">
                  <c:v>7.1331836375556401E-2</c:v>
                </c:pt>
                <c:pt idx="23">
                  <c:v>7.0221116556484206E-2</c:v>
                </c:pt>
                <c:pt idx="24">
                  <c:v>3.84163114457081E-3</c:v>
                </c:pt>
                <c:pt idx="25">
                  <c:v>-0.113576670789259</c:v>
                </c:pt>
                <c:pt idx="26">
                  <c:v>-0.26780429373708298</c:v>
                </c:pt>
                <c:pt idx="27">
                  <c:v>-0.44461219576629901</c:v>
                </c:pt>
                <c:pt idx="28">
                  <c:v>-0.62977178853807703</c:v>
                </c:pt>
                <c:pt idx="29">
                  <c:v>-0.80905493733191902</c:v>
                </c:pt>
                <c:pt idx="30">
                  <c:v>-0.96823396107635995</c:v>
                </c:pt>
                <c:pt idx="31">
                  <c:v>-1.0930816323857699</c:v>
                </c:pt>
                <c:pt idx="32">
                  <c:v>-1.16937117760334</c:v>
                </c:pt>
                <c:pt idx="33">
                  <c:v>-1.16937117760334</c:v>
                </c:pt>
                <c:pt idx="34">
                  <c:v>-1.16013363374538</c:v>
                </c:pt>
                <c:pt idx="35">
                  <c:v>-1.05590644432656</c:v>
                </c:pt>
                <c:pt idx="36">
                  <c:v>-0.88372258501717205</c:v>
                </c:pt>
                <c:pt idx="37">
                  <c:v>-0.670614763872589</c:v>
                </c:pt>
                <c:pt idx="38">
                  <c:v>-0.44361542139698501</c:v>
                </c:pt>
                <c:pt idx="39">
                  <c:v>-0.22975673061421201</c:v>
                </c:pt>
                <c:pt idx="40">
                  <c:v>-5.607059714597E-2</c:v>
                </c:pt>
                <c:pt idx="41">
                  <c:v>5.0411340702868998E-2</c:v>
                </c:pt>
                <c:pt idx="42">
                  <c:v>6.2657711851659997E-2</c:v>
                </c:pt>
                <c:pt idx="43">
                  <c:v>-4.6362587655762497E-2</c:v>
                </c:pt>
                <c:pt idx="44">
                  <c:v>-4.6362587655762497E-2</c:v>
                </c:pt>
                <c:pt idx="45">
                  <c:v>-0.15713902133875299</c:v>
                </c:pt>
                <c:pt idx="46">
                  <c:v>-0.12639824223190699</c:v>
                </c:pt>
                <c:pt idx="47">
                  <c:v>5.4474100512690499E-2</c:v>
                </c:pt>
                <c:pt idx="48">
                  <c:v>0.39409374271231201</c:v>
                </c:pt>
                <c:pt idx="49">
                  <c:v>0.90107780505221402</c:v>
                </c:pt>
                <c:pt idx="50">
                  <c:v>1.5840447930030399</c:v>
                </c:pt>
                <c:pt idx="51">
                  <c:v>2.4516145967568899</c:v>
                </c:pt>
                <c:pt idx="52">
                  <c:v>3.5124084911820002</c:v>
                </c:pt>
                <c:pt idx="53">
                  <c:v>4.7750491357962597</c:v>
                </c:pt>
                <c:pt idx="54">
                  <c:v>6.24816057475938</c:v>
                </c:pt>
                <c:pt idx="55">
                  <c:v>6.24816057475938</c:v>
                </c:pt>
                <c:pt idx="56">
                  <c:v>7.72131958130805</c:v>
                </c:pt>
                <c:pt idx="57">
                  <c:v>8.9833318441483101</c:v>
                </c:pt>
                <c:pt idx="58">
                  <c:v>10.040385131879299</c:v>
                </c:pt>
                <c:pt idx="59">
                  <c:v>10.898667213106201</c:v>
                </c:pt>
                <c:pt idx="60">
                  <c:v>11.5643658564398</c:v>
                </c:pt>
                <c:pt idx="61">
                  <c:v>12.0436688304969</c:v>
                </c:pt>
                <c:pt idx="62">
                  <c:v>12.3427639038999</c:v>
                </c:pt>
                <c:pt idx="63">
                  <c:v>12.4678388452772</c:v>
                </c:pt>
                <c:pt idx="64">
                  <c:v>12.425081423263</c:v>
                </c:pt>
                <c:pt idx="65">
                  <c:v>12.2206794064974</c:v>
                </c:pt>
                <c:pt idx="66">
                  <c:v>12.2206794064974</c:v>
                </c:pt>
                <c:pt idx="67">
                  <c:v>11.961448979670401</c:v>
                </c:pt>
                <c:pt idx="68">
                  <c:v>11.747864375675</c:v>
                </c:pt>
                <c:pt idx="69">
                  <c:v>11.5763710308761</c:v>
                </c:pt>
                <c:pt idx="70">
                  <c:v>11.4434143816391</c:v>
                </c:pt>
                <c:pt idx="71">
                  <c:v>11.3454398643297</c:v>
                </c:pt>
                <c:pt idx="72">
                  <c:v>11.278892915314101</c:v>
                </c:pt>
                <c:pt idx="73">
                  <c:v>11.2402189709589</c:v>
                </c:pt>
                <c:pt idx="74">
                  <c:v>11.225863467630999</c:v>
                </c:pt>
                <c:pt idx="75">
                  <c:v>11.2322718416978</c:v>
                </c:pt>
                <c:pt idx="76">
                  <c:v>11.255889529527</c:v>
                </c:pt>
                <c:pt idx="77">
                  <c:v>11.255889529527</c:v>
                </c:pt>
                <c:pt idx="78">
                  <c:v>11.277770465553401</c:v>
                </c:pt>
                <c:pt idx="79">
                  <c:v>11.282682063615599</c:v>
                </c:pt>
                <c:pt idx="80">
                  <c:v>11.2726399791876</c:v>
                </c:pt>
                <c:pt idx="81">
                  <c:v>11.249659867743199</c:v>
                </c:pt>
                <c:pt idx="82">
                  <c:v>11.215757384755999</c:v>
                </c:pt>
                <c:pt idx="83">
                  <c:v>11.172948185699701</c:v>
                </c:pt>
                <c:pt idx="84">
                  <c:v>11.1232479260476</c:v>
                </c:pt>
                <c:pt idx="85">
                  <c:v>11.0686722612731</c:v>
                </c:pt>
                <c:pt idx="86">
                  <c:v>11.0112368468493</c:v>
                </c:pt>
                <c:pt idx="87">
                  <c:v>10.952957338249201</c:v>
                </c:pt>
                <c:pt idx="88">
                  <c:v>10.952957338249201</c:v>
                </c:pt>
                <c:pt idx="89">
                  <c:v>10.9009330264187</c:v>
                </c:pt>
                <c:pt idx="90">
                  <c:v>10.859974824467299</c:v>
                </c:pt>
                <c:pt idx="91">
                  <c:v>10.8287128213871</c:v>
                </c:pt>
                <c:pt idx="92">
                  <c:v>10.8057771061699</c:v>
                </c:pt>
                <c:pt idx="93">
                  <c:v>10.7897977678074</c:v>
                </c:pt>
                <c:pt idx="94">
                  <c:v>10.7794048952913</c:v>
                </c:pt>
                <c:pt idx="95">
                  <c:v>10.7732285776131</c:v>
                </c:pt>
                <c:pt idx="96">
                  <c:v>10.769898903764201</c:v>
                </c:pt>
                <c:pt idx="97">
                  <c:v>10.7680459627361</c:v>
                </c:pt>
                <c:pt idx="98">
                  <c:v>10.7662998435198</c:v>
                </c:pt>
                <c:pt idx="99">
                  <c:v>10.7662998435198</c:v>
                </c:pt>
                <c:pt idx="100">
                  <c:v>10.761626647540201</c:v>
                </c:pt>
                <c:pt idx="101">
                  <c:v>10.7523942885857</c:v>
                </c:pt>
                <c:pt idx="102">
                  <c:v>10.7393338328925</c:v>
                </c:pt>
                <c:pt idx="103">
                  <c:v>10.723176346696601</c:v>
                </c:pt>
                <c:pt idx="104">
                  <c:v>10.7046528962341</c:v>
                </c:pt>
                <c:pt idx="105">
                  <c:v>10.6844945477411</c:v>
                </c:pt>
                <c:pt idx="106">
                  <c:v>10.6634323674536</c:v>
                </c:pt>
                <c:pt idx="107">
                  <c:v>10.642197421607699</c:v>
                </c:pt>
                <c:pt idx="108">
                  <c:v>10.6215207764394</c:v>
                </c:pt>
                <c:pt idx="109">
                  <c:v>10.602133498184701</c:v>
                </c:pt>
                <c:pt idx="110">
                  <c:v>10.602133498184701</c:v>
                </c:pt>
                <c:pt idx="111">
                  <c:v>10.5851632194339</c:v>
                </c:pt>
                <c:pt idx="112">
                  <c:v>10.570985333091899</c:v>
                </c:pt>
                <c:pt idx="113">
                  <c:v>10.559202545867</c:v>
                </c:pt>
                <c:pt idx="114">
                  <c:v>10.5494175644672</c:v>
                </c:pt>
                <c:pt idx="115">
                  <c:v>10.541233095600701</c:v>
                </c:pt>
                <c:pt idx="116">
                  <c:v>10.5342518459757</c:v>
                </c:pt>
                <c:pt idx="117">
                  <c:v>10.5280765223002</c:v>
                </c:pt>
                <c:pt idx="118">
                  <c:v>10.5223098312826</c:v>
                </c:pt>
                <c:pt idx="119">
                  <c:v>10.5165544796308</c:v>
                </c:pt>
                <c:pt idx="120">
                  <c:v>10.5104131740532</c:v>
                </c:pt>
                <c:pt idx="121">
                  <c:v>10.5104131740532</c:v>
                </c:pt>
                <c:pt idx="122">
                  <c:v>10.503434664367299</c:v>
                </c:pt>
                <c:pt idx="123">
                  <c:v>10.495549705956799</c:v>
                </c:pt>
                <c:pt idx="124">
                  <c:v>10.4869392514978</c:v>
                </c:pt>
                <c:pt idx="125">
                  <c:v>10.4777842536663</c:v>
                </c:pt>
                <c:pt idx="126">
                  <c:v>10.4682656651384</c:v>
                </c:pt>
                <c:pt idx="127">
                  <c:v>10.4585644385902</c:v>
                </c:pt>
                <c:pt idx="128">
                  <c:v>10.4488615266977</c:v>
                </c:pt>
                <c:pt idx="129">
                  <c:v>10.439337882137099</c:v>
                </c:pt>
                <c:pt idx="130">
                  <c:v>10.430174457584201</c:v>
                </c:pt>
                <c:pt idx="131">
                  <c:v>10.421552205715299</c:v>
                </c:pt>
                <c:pt idx="132">
                  <c:v>10.421552205715299</c:v>
                </c:pt>
                <c:pt idx="133">
                  <c:v>10.4135850101523</c:v>
                </c:pt>
                <c:pt idx="134">
                  <c:v>10.4062140804743</c:v>
                </c:pt>
                <c:pt idx="135">
                  <c:v>10.3993546412797</c:v>
                </c:pt>
                <c:pt idx="136">
                  <c:v>10.3929219175069</c:v>
                </c:pt>
                <c:pt idx="137">
                  <c:v>10.386831134433701</c:v>
                </c:pt>
                <c:pt idx="138">
                  <c:v>10.380997517677701</c:v>
                </c:pt>
                <c:pt idx="139">
                  <c:v>10.375336293195801</c:v>
                </c:pt>
                <c:pt idx="140">
                  <c:v>10.3697626872843</c:v>
                </c:pt>
                <c:pt idx="141">
                  <c:v>10.3641919265791</c:v>
                </c:pt>
                <c:pt idx="142">
                  <c:v>10.358539238055</c:v>
                </c:pt>
                <c:pt idx="143">
                  <c:v>10.358539238055</c:v>
                </c:pt>
                <c:pt idx="144">
                  <c:v>10.3527604178985</c:v>
                </c:pt>
                <c:pt idx="145">
                  <c:v>10.346889216535899</c:v>
                </c:pt>
                <c:pt idx="146">
                  <c:v>10.3409577917067</c:v>
                </c:pt>
                <c:pt idx="147">
                  <c:v>10.3349983000157</c:v>
                </c:pt>
                <c:pt idx="148">
                  <c:v>10.329042896933499</c:v>
                </c:pt>
                <c:pt idx="149">
                  <c:v>10.3231237367955</c:v>
                </c:pt>
                <c:pt idx="150">
                  <c:v>10.317272972801799</c:v>
                </c:pt>
                <c:pt idx="151">
                  <c:v>10.3115227570171</c:v>
                </c:pt>
                <c:pt idx="152">
                  <c:v>10.305905240369899</c:v>
                </c:pt>
                <c:pt idx="153">
                  <c:v>10.300452572652899</c:v>
                </c:pt>
                <c:pt idx="154">
                  <c:v>10.300452572652899</c:v>
                </c:pt>
                <c:pt idx="155">
                  <c:v>10.2951551888255</c:v>
                </c:pt>
                <c:pt idx="156">
                  <c:v>10.289973473554101</c:v>
                </c:pt>
                <c:pt idx="157">
                  <c:v>10.2848945004879</c:v>
                </c:pt>
                <c:pt idx="158">
                  <c:v>10.2799053434754</c:v>
                </c:pt>
                <c:pt idx="159">
                  <c:v>10.274993076563399</c:v>
                </c:pt>
                <c:pt idx="160">
                  <c:v>10.2701447739976</c:v>
                </c:pt>
                <c:pt idx="161">
                  <c:v>10.2653475102224</c:v>
                </c:pt>
                <c:pt idx="162">
                  <c:v>10.2605883598804</c:v>
                </c:pt>
                <c:pt idx="163">
                  <c:v>10.255854397813</c:v>
                </c:pt>
                <c:pt idx="164">
                  <c:v>10.251132699059699</c:v>
                </c:pt>
                <c:pt idx="165">
                  <c:v>10.251132699059699</c:v>
                </c:pt>
                <c:pt idx="166">
                  <c:v>10.246424741099</c:v>
                </c:pt>
                <c:pt idx="167">
                  <c:v>10.2417400341294</c:v>
                </c:pt>
                <c:pt idx="168">
                  <c:v>10.2370815252131</c:v>
                </c:pt>
                <c:pt idx="169">
                  <c:v>10.232452161411899</c:v>
                </c:pt>
                <c:pt idx="170">
                  <c:v>10.2278548897878</c:v>
                </c:pt>
                <c:pt idx="171">
                  <c:v>10.223292657403</c:v>
                </c:pt>
                <c:pt idx="172">
                  <c:v>10.218768411319299</c:v>
                </c:pt>
                <c:pt idx="173">
                  <c:v>10.214285098598699</c:v>
                </c:pt>
                <c:pt idx="174">
                  <c:v>10.2098456663034</c:v>
                </c:pt>
                <c:pt idx="175">
                  <c:v>10.205453061495099</c:v>
                </c:pt>
                <c:pt idx="176">
                  <c:v>10.205453061495099</c:v>
                </c:pt>
                <c:pt idx="177">
                  <c:v>10.2010954092774</c:v>
                </c:pt>
                <c:pt idx="178">
                  <c:v>10.1967605756643</c:v>
                </c:pt>
                <c:pt idx="179">
                  <c:v>10.192447580162399</c:v>
                </c:pt>
                <c:pt idx="180">
                  <c:v>10.188155442278401</c:v>
                </c:pt>
                <c:pt idx="181">
                  <c:v>10.183883181518899</c:v>
                </c:pt>
                <c:pt idx="182">
                  <c:v>10.1796298173905</c:v>
                </c:pt>
                <c:pt idx="183">
                  <c:v>10.1753943693998</c:v>
                </c:pt>
                <c:pt idx="184">
                  <c:v>10.171175857053401</c:v>
                </c:pt>
                <c:pt idx="185">
                  <c:v>10.166973299858</c:v>
                </c:pt>
                <c:pt idx="186">
                  <c:v>10.162785717320199</c:v>
                </c:pt>
                <c:pt idx="187">
                  <c:v>10.162785717320199</c:v>
                </c:pt>
                <c:pt idx="188">
                  <c:v>10.158613353073299</c:v>
                </c:pt>
                <c:pt idx="189">
                  <c:v>10.1544565481069</c:v>
                </c:pt>
                <c:pt idx="190">
                  <c:v>10.1503144679615</c:v>
                </c:pt>
                <c:pt idx="191">
                  <c:v>10.1461862781777</c:v>
                </c:pt>
                <c:pt idx="192">
                  <c:v>10.1420711442961</c:v>
                </c:pt>
                <c:pt idx="193">
                  <c:v>10.1379682318573</c:v>
                </c:pt>
                <c:pt idx="194">
                  <c:v>10.1338767064018</c:v>
                </c:pt>
                <c:pt idx="195">
                  <c:v>10.1297957334702</c:v>
                </c:pt>
                <c:pt idx="196">
                  <c:v>10.1257244786032</c:v>
                </c:pt>
                <c:pt idx="197">
                  <c:v>10.121662107341299</c:v>
                </c:pt>
                <c:pt idx="198">
                  <c:v>10.121662107341299</c:v>
                </c:pt>
                <c:pt idx="199">
                  <c:v>10.1176050370543</c:v>
                </c:pt>
                <c:pt idx="200">
                  <c:v>10.1135479509805</c:v>
                </c:pt>
                <c:pt idx="201">
                  <c:v>10.1094907003485</c:v>
                </c:pt>
                <c:pt idx="202">
                  <c:v>10.105433136386999</c:v>
                </c:pt>
                <c:pt idx="203">
                  <c:v>10.101375110324501</c:v>
                </c:pt>
                <c:pt idx="204">
                  <c:v>10.097316473389601</c:v>
                </c:pt>
                <c:pt idx="205">
                  <c:v>10.093257076811</c:v>
                </c:pt>
                <c:pt idx="206">
                  <c:v>10.089196771817299</c:v>
                </c:pt>
                <c:pt idx="207">
                  <c:v>10.085135409636999</c:v>
                </c:pt>
                <c:pt idx="208">
                  <c:v>10.0810728414989</c:v>
                </c:pt>
                <c:pt idx="209">
                  <c:v>10.0810728414989</c:v>
                </c:pt>
                <c:pt idx="210">
                  <c:v>10.077007207237401</c:v>
                </c:pt>
                <c:pt idx="211">
                  <c:v>10.072938252197799</c:v>
                </c:pt>
                <c:pt idx="212">
                  <c:v>10.068864944040101</c:v>
                </c:pt>
                <c:pt idx="213">
                  <c:v>10.064786250424399</c:v>
                </c:pt>
                <c:pt idx="214">
                  <c:v>10.060701139011</c:v>
                </c:pt>
                <c:pt idx="215">
                  <c:v>10.0566085774598</c:v>
                </c:pt>
                <c:pt idx="216">
                  <c:v>10.0525075334311</c:v>
                </c:pt>
                <c:pt idx="217">
                  <c:v>10.048396974585</c:v>
                </c:pt>
                <c:pt idx="218">
                  <c:v>10.044275868581501</c:v>
                </c:pt>
                <c:pt idx="219">
                  <c:v>10.0401431830809</c:v>
                </c:pt>
                <c:pt idx="220">
                  <c:v>10.0401431830809</c:v>
                </c:pt>
                <c:pt idx="221">
                  <c:v>10.035997181607801</c:v>
                </c:pt>
                <c:pt idx="222">
                  <c:v>10.031836321255099</c:v>
                </c:pt>
                <c:pt idx="223">
                  <c:v>10.0276598600349</c:v>
                </c:pt>
                <c:pt idx="224">
                  <c:v>10.0234670559596</c:v>
                </c:pt>
                <c:pt idx="225">
                  <c:v>10.019257167041401</c:v>
                </c:pt>
                <c:pt idx="226">
                  <c:v>10.015029451292399</c:v>
                </c:pt>
                <c:pt idx="227">
                  <c:v>10.010783166724799</c:v>
                </c:pt>
                <c:pt idx="228">
                  <c:v>10.006517571351001</c:v>
                </c:pt>
                <c:pt idx="229">
                  <c:v>10.0022319231831</c:v>
                </c:pt>
                <c:pt idx="230">
                  <c:v>9.9979254802334392</c:v>
                </c:pt>
                <c:pt idx="231">
                  <c:v>9.9979254802334392</c:v>
                </c:pt>
                <c:pt idx="232">
                  <c:v>9.9935989582138802</c:v>
                </c:pt>
                <c:pt idx="233">
                  <c:v>9.98925034889972</c:v>
                </c:pt>
                <c:pt idx="234">
                  <c:v>9.9848783209593002</c:v>
                </c:pt>
                <c:pt idx="235">
                  <c:v>9.9804815430609803</c:v>
                </c:pt>
                <c:pt idx="236">
                  <c:v>9.9760586838731093</c:v>
                </c:pt>
                <c:pt idx="237">
                  <c:v>9.9716084120640094</c:v>
                </c:pt>
                <c:pt idx="238">
                  <c:v>9.96712939630204</c:v>
                </c:pt>
                <c:pt idx="239">
                  <c:v>9.96262030525555</c:v>
                </c:pt>
                <c:pt idx="240">
                  <c:v>9.9580798075928794</c:v>
                </c:pt>
                <c:pt idx="241">
                  <c:v>9.9535065719823699</c:v>
                </c:pt>
                <c:pt idx="242">
                  <c:v>9.9535065719823699</c:v>
                </c:pt>
                <c:pt idx="243">
                  <c:v>9.9488991033643206</c:v>
                </c:pt>
                <c:pt idx="244">
                  <c:v>9.9442582290418002</c:v>
                </c:pt>
                <c:pt idx="245">
                  <c:v>9.9395823826899097</c:v>
                </c:pt>
                <c:pt idx="246">
                  <c:v>9.9348699981282493</c:v>
                </c:pt>
                <c:pt idx="247">
                  <c:v>9.9301195093209191</c:v>
                </c:pt>
                <c:pt idx="248">
                  <c:v>9.9253293503764493</c:v>
                </c:pt>
                <c:pt idx="249">
                  <c:v>9.9204979555478801</c:v>
                </c:pt>
                <c:pt idx="250">
                  <c:v>9.9156237592327603</c:v>
                </c:pt>
                <c:pt idx="251">
                  <c:v>9.9107051959730708</c:v>
                </c:pt>
                <c:pt idx="252">
                  <c:v>9.9057407004553895</c:v>
                </c:pt>
                <c:pt idx="253">
                  <c:v>9.9057407004553895</c:v>
                </c:pt>
                <c:pt idx="254">
                  <c:v>9.9007307362292902</c:v>
                </c:pt>
                <c:pt idx="255">
                  <c:v>9.8956753438595797</c:v>
                </c:pt>
                <c:pt idx="256">
                  <c:v>9.8905723234126395</c:v>
                </c:pt>
                <c:pt idx="257">
                  <c:v>9.8854194746197503</c:v>
                </c:pt>
                <c:pt idx="258">
                  <c:v>9.8802145968770798</c:v>
                </c:pt>
                <c:pt idx="259">
                  <c:v>9.8749554892456892</c:v>
                </c:pt>
                <c:pt idx="260">
                  <c:v>9.8696399504515799</c:v>
                </c:pt>
                <c:pt idx="261">
                  <c:v>9.8642657788856791</c:v>
                </c:pt>
                <c:pt idx="262">
                  <c:v>9.8588307726039197</c:v>
                </c:pt>
                <c:pt idx="263">
                  <c:v>9.8533327293272901</c:v>
                </c:pt>
                <c:pt idx="264">
                  <c:v>9.8533327293272901</c:v>
                </c:pt>
                <c:pt idx="265">
                  <c:v>9.8477726862218091</c:v>
                </c:pt>
                <c:pt idx="266">
                  <c:v>9.8421512338892594</c:v>
                </c:pt>
                <c:pt idx="267">
                  <c:v>9.8364655001057706</c:v>
                </c:pt>
                <c:pt idx="268">
                  <c:v>9.8307126128510909</c:v>
                </c:pt>
                <c:pt idx="269">
                  <c:v>9.8248897003086704</c:v>
                </c:pt>
                <c:pt idx="270">
                  <c:v>9.8189938908656007</c:v>
                </c:pt>
                <c:pt idx="271">
                  <c:v>9.8130223131126098</c:v>
                </c:pt>
                <c:pt idx="272">
                  <c:v>9.8069720958441202</c:v>
                </c:pt>
                <c:pt idx="273">
                  <c:v>9.8008403680582301</c:v>
                </c:pt>
                <c:pt idx="274">
                  <c:v>9.7946242589566808</c:v>
                </c:pt>
                <c:pt idx="275">
                  <c:v>9.7946242589566808</c:v>
                </c:pt>
                <c:pt idx="276">
                  <c:v>9.7883274818211099</c:v>
                </c:pt>
                <c:pt idx="277">
                  <c:v>9.7819496815435691</c:v>
                </c:pt>
                <c:pt idx="278">
                  <c:v>9.7754869543898195</c:v>
                </c:pt>
                <c:pt idx="279">
                  <c:v>9.7689353964965893</c:v>
                </c:pt>
                <c:pt idx="280">
                  <c:v>9.7622911038716005</c:v>
                </c:pt>
                <c:pt idx="281">
                  <c:v>9.7555501723935603</c:v>
                </c:pt>
                <c:pt idx="282">
                  <c:v>9.7487086978121802</c:v>
                </c:pt>
                <c:pt idx="283">
                  <c:v>9.7417627757481906</c:v>
                </c:pt>
                <c:pt idx="284">
                  <c:v>9.7347085016932997</c:v>
                </c:pt>
                <c:pt idx="285">
                  <c:v>9.7275419710103108</c:v>
                </c:pt>
                <c:pt idx="286">
                  <c:v>9.7275419710103108</c:v>
                </c:pt>
                <c:pt idx="287">
                  <c:v>9.7202638552208995</c:v>
                </c:pt>
                <c:pt idx="288">
                  <c:v>9.7128779053559402</c:v>
                </c:pt>
                <c:pt idx="289">
                  <c:v>9.7053789842947804</c:v>
                </c:pt>
                <c:pt idx="290">
                  <c:v>9.6977619560763895</c:v>
                </c:pt>
                <c:pt idx="291">
                  <c:v>9.6900216858999393</c:v>
                </c:pt>
                <c:pt idx="292">
                  <c:v>9.6821530401253106</c:v>
                </c:pt>
                <c:pt idx="293">
                  <c:v>9.6741508862735692</c:v>
                </c:pt>
                <c:pt idx="294">
                  <c:v>9.6660100930277508</c:v>
                </c:pt>
                <c:pt idx="295">
                  <c:v>9.6577255302333995</c:v>
                </c:pt>
                <c:pt idx="296">
                  <c:v>9.6492920688993493</c:v>
                </c:pt>
              </c:numCache>
            </c:numRef>
          </c:yVal>
          <c:smooth val="0"/>
          <c:extLst>
            <c:ext xmlns:c16="http://schemas.microsoft.com/office/drawing/2014/chart" uri="{C3380CC4-5D6E-409C-BE32-E72D297353CC}">
              <c16:uniqueId val="{00000001-AED9-49FE-880E-53A7AF530664}"/>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ED9-49FE-880E-53A7AF530664}"/>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'2_30x30'!$A$3:$A$310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'2_30x30'!$C$3:$C$310</c:f>
              <c:numCache>
                <c:formatCode>0.00E+00</c:formatCode>
                <c:ptCount val="308"/>
                <c:pt idx="0">
                  <c:v>30.8680501655938</c:v>
                </c:pt>
                <c:pt idx="1">
                  <c:v>30.603020772851799</c:v>
                </c:pt>
                <c:pt idx="2">
                  <c:v>30.3440136501195</c:v>
                </c:pt>
                <c:pt idx="3">
                  <c:v>30.090962944559902</c:v>
                </c:pt>
                <c:pt idx="4">
                  <c:v>29.843803732744899</c:v>
                </c:pt>
                <c:pt idx="5">
                  <c:v>29.602472004319299</c:v>
                </c:pt>
                <c:pt idx="6">
                  <c:v>29.366904646006699</c:v>
                </c:pt>
                <c:pt idx="7">
                  <c:v>29.1370394259515</c:v>
                </c:pt>
                <c:pt idx="8">
                  <c:v>28.912814978387299</c:v>
                </c:pt>
                <c:pt idx="9">
                  <c:v>28.694170788624099</c:v>
                </c:pt>
                <c:pt idx="10">
                  <c:v>28.481047178347001</c:v>
                </c:pt>
                <c:pt idx="11">
                  <c:v>28.481047178347001</c:v>
                </c:pt>
                <c:pt idx="12">
                  <c:v>28.2535866562507</c:v>
                </c:pt>
                <c:pt idx="13">
                  <c:v>28.0317830212805</c:v>
                </c:pt>
                <c:pt idx="14">
                  <c:v>27.815576409804802</c:v>
                </c:pt>
                <c:pt idx="15">
                  <c:v>27.6049077727778</c:v>
                </c:pt>
                <c:pt idx="16">
                  <c:v>27.399718861930602</c:v>
                </c:pt>
                <c:pt idx="17">
                  <c:v>27.199952216242998</c:v>
                </c:pt>
                <c:pt idx="18">
                  <c:v>27.005551148688301</c:v>
                </c:pt>
                <c:pt idx="19">
                  <c:v>26.816459733244699</c:v>
                </c:pt>
                <c:pt idx="20">
                  <c:v>26.632622792168299</c:v>
                </c:pt>
                <c:pt idx="21">
                  <c:v>26.452408021578801</c:v>
                </c:pt>
                <c:pt idx="22">
                  <c:v>26.452408021578801</c:v>
                </c:pt>
                <c:pt idx="23">
                  <c:v>26.262628202037401</c:v>
                </c:pt>
                <c:pt idx="24">
                  <c:v>26.0764505334317</c:v>
                </c:pt>
                <c:pt idx="25">
                  <c:v>25.893855684407001</c:v>
                </c:pt>
                <c:pt idx="26">
                  <c:v>25.714824577932799</c:v>
                </c:pt>
                <c:pt idx="27">
                  <c:v>25.5393383871344</c:v>
                </c:pt>
                <c:pt idx="28">
                  <c:v>25.367378531205301</c:v>
                </c:pt>
                <c:pt idx="29">
                  <c:v>25.198926671400901</c:v>
                </c:pt>
                <c:pt idx="30">
                  <c:v>25.0339647071089</c:v>
                </c:pt>
                <c:pt idx="31">
                  <c:v>24.8724747719967</c:v>
                </c:pt>
                <c:pt idx="32">
                  <c:v>24.714439230233602</c:v>
                </c:pt>
                <c:pt idx="33">
                  <c:v>24.714439230233602</c:v>
                </c:pt>
                <c:pt idx="34">
                  <c:v>24.547871996517198</c:v>
                </c:pt>
                <c:pt idx="35">
                  <c:v>24.3850183956338</c:v>
                </c:pt>
                <c:pt idx="36">
                  <c:v>24.225858648735699</c:v>
                </c:pt>
                <c:pt idx="37">
                  <c:v>24.070373228970801</c:v>
                </c:pt>
                <c:pt idx="38">
                  <c:v>23.918542857482102</c:v>
                </c:pt>
                <c:pt idx="39">
                  <c:v>23.770348499483301</c:v>
                </c:pt>
                <c:pt idx="40">
                  <c:v>23.625771360408599</c:v>
                </c:pt>
                <c:pt idx="41">
                  <c:v>23.484792882134698</c:v>
                </c:pt>
                <c:pt idx="42">
                  <c:v>23.347394739274801</c:v>
                </c:pt>
                <c:pt idx="43">
                  <c:v>23.213558835541601</c:v>
                </c:pt>
                <c:pt idx="44">
                  <c:v>23.213558835541601</c:v>
                </c:pt>
                <c:pt idx="45">
                  <c:v>23.0722767781267</c:v>
                </c:pt>
                <c:pt idx="46">
                  <c:v>22.9337083212341</c:v>
                </c:pt>
                <c:pt idx="47">
                  <c:v>22.797843582145902</c:v>
                </c:pt>
                <c:pt idx="48">
                  <c:v>22.664672800135701</c:v>
                </c:pt>
                <c:pt idx="49">
                  <c:v>22.534186334591698</c:v>
                </c:pt>
                <c:pt idx="50">
                  <c:v>22.406374663175601</c:v>
                </c:pt>
                <c:pt idx="51">
                  <c:v>22.281228380013498</c:v>
                </c:pt>
                <c:pt idx="52">
                  <c:v>22.158738193921401</c:v>
                </c:pt>
                <c:pt idx="53">
                  <c:v>22.038894926662099</c:v>
                </c:pt>
                <c:pt idx="54">
                  <c:v>21.921689511234199</c:v>
                </c:pt>
                <c:pt idx="55">
                  <c:v>21.921689511234199</c:v>
                </c:pt>
                <c:pt idx="56">
                  <c:v>21.798777526649801</c:v>
                </c:pt>
                <c:pt idx="57">
                  <c:v>21.678196191809398</c:v>
                </c:pt>
                <c:pt idx="58">
                  <c:v>21.559939376868702</c:v>
                </c:pt>
                <c:pt idx="59">
                  <c:v>21.444001025405601</c:v>
                </c:pt>
                <c:pt idx="60">
                  <c:v>21.330375153323299</c:v>
                </c:pt>
                <c:pt idx="61">
                  <c:v>21.219055847774001</c:v>
                </c:pt>
                <c:pt idx="62">
                  <c:v>21.110037266102299</c:v>
                </c:pt>
                <c:pt idx="63">
                  <c:v>21.003313634805899</c:v>
                </c:pt>
                <c:pt idx="64">
                  <c:v>20.898879248516099</c:v>
                </c:pt>
                <c:pt idx="65">
                  <c:v>20.796728468995099</c:v>
                </c:pt>
                <c:pt idx="66">
                  <c:v>20.796728468995099</c:v>
                </c:pt>
                <c:pt idx="67">
                  <c:v>20.689935234113999</c:v>
                </c:pt>
                <c:pt idx="68">
                  <c:v>20.585063319910201</c:v>
                </c:pt>
                <c:pt idx="69">
                  <c:v>20.482110364963098</c:v>
                </c:pt>
                <c:pt idx="70">
                  <c:v>20.381074036049299</c:v>
                </c:pt>
                <c:pt idx="71">
                  <c:v>20.2819520277348</c:v>
                </c:pt>
                <c:pt idx="72">
                  <c:v>20.184742061974699</c:v>
                </c:pt>
                <c:pt idx="73">
                  <c:v>20.089441887719001</c:v>
                </c:pt>
                <c:pt idx="74">
                  <c:v>19.996049280526499</c:v>
                </c:pt>
                <c:pt idx="75">
                  <c:v>19.904562042183802</c:v>
                </c:pt>
                <c:pt idx="76">
                  <c:v>19.814978000331902</c:v>
                </c:pt>
                <c:pt idx="77">
                  <c:v>19.814978000331902</c:v>
                </c:pt>
                <c:pt idx="78">
                  <c:v>19.721667889528899</c:v>
                </c:pt>
                <c:pt idx="79">
                  <c:v>19.629954694056298</c:v>
                </c:pt>
                <c:pt idx="80">
                  <c:v>19.539838843429699</c:v>
                </c:pt>
                <c:pt idx="81">
                  <c:v>19.4513207615182</c:v>
                </c:pt>
                <c:pt idx="82">
                  <c:v>19.364400866624099</c:v>
                </c:pt>
                <c:pt idx="83">
                  <c:v>19.2790795715614</c:v>
                </c:pt>
                <c:pt idx="84">
                  <c:v>19.1953572837328</c:v>
                </c:pt>
                <c:pt idx="85">
                  <c:v>19.1132344052054</c:v>
                </c:pt>
                <c:pt idx="86">
                  <c:v>19.0327113327855</c:v>
                </c:pt>
                <c:pt idx="87">
                  <c:v>18.953788458091498</c:v>
                </c:pt>
                <c:pt idx="88">
                  <c:v>18.953788458091601</c:v>
                </c:pt>
                <c:pt idx="89">
                  <c:v>18.871453909496299</c:v>
                </c:pt>
                <c:pt idx="90">
                  <c:v>18.7905422572133</c:v>
                </c:pt>
                <c:pt idx="91">
                  <c:v>18.711055381165298</c:v>
                </c:pt>
                <c:pt idx="92">
                  <c:v>18.632995140613598</c:v>
                </c:pt>
                <c:pt idx="93">
                  <c:v>18.5563633744414</c:v>
                </c:pt>
                <c:pt idx="94">
                  <c:v>18.4811619014319</c:v>
                </c:pt>
                <c:pt idx="95">
                  <c:v>18.407392520542501</c:v>
                </c:pt>
                <c:pt idx="96">
                  <c:v>18.335057011173799</c:v>
                </c:pt>
                <c:pt idx="97">
                  <c:v>18.264157133434999</c:v>
                </c:pt>
                <c:pt idx="98">
                  <c:v>18.194694628404601</c:v>
                </c:pt>
                <c:pt idx="99">
                  <c:v>18.194694628404601</c:v>
                </c:pt>
                <c:pt idx="100">
                  <c:v>18.123006997736098</c:v>
                </c:pt>
                <c:pt idx="101">
                  <c:v>18.052246593419699</c:v>
                </c:pt>
                <c:pt idx="102">
                  <c:v>17.982419223077301</c:v>
                </c:pt>
                <c:pt idx="103">
                  <c:v>17.913530632225999</c:v>
                </c:pt>
                <c:pt idx="104">
                  <c:v>17.845586505105999</c:v>
                </c:pt>
                <c:pt idx="105">
                  <c:v>17.7785924654955</c:v>
                </c:pt>
                <c:pt idx="106">
                  <c:v>17.712554077511701</c:v>
                </c:pt>
                <c:pt idx="107">
                  <c:v>17.647476846401201</c:v>
                </c:pt>
                <c:pt idx="108">
                  <c:v>17.583366219315099</c:v>
                </c:pt>
                <c:pt idx="109">
                  <c:v>17.520227586074402</c:v>
                </c:pt>
                <c:pt idx="110">
                  <c:v>17.520227586074402</c:v>
                </c:pt>
                <c:pt idx="111">
                  <c:v>17.454860560576702</c:v>
                </c:pt>
                <c:pt idx="112">
                  <c:v>17.390861853772702</c:v>
                </c:pt>
                <c:pt idx="113">
                  <c:v>17.328233674961901</c:v>
                </c:pt>
                <c:pt idx="114">
                  <c:v>17.266978210426899</c:v>
                </c:pt>
                <c:pt idx="115">
                  <c:v>17.207097623732601</c:v>
                </c:pt>
                <c:pt idx="116">
                  <c:v>17.148594056020599</c:v>
                </c:pt>
                <c:pt idx="117">
                  <c:v>17.0914696262981</c:v>
                </c:pt>
                <c:pt idx="118">
                  <c:v>17.035726431724498</c:v>
                </c:pt>
                <c:pt idx="119">
                  <c:v>16.981366547891401</c:v>
                </c:pt>
                <c:pt idx="120">
                  <c:v>16.928392029099101</c:v>
                </c:pt>
                <c:pt idx="121">
                  <c:v>16.928392029099101</c:v>
                </c:pt>
                <c:pt idx="122">
                  <c:v>16.873226076257001</c:v>
                </c:pt>
                <c:pt idx="123">
                  <c:v>16.818241316046201</c:v>
                </c:pt>
                <c:pt idx="124">
                  <c:v>16.763448954648201</c:v>
                </c:pt>
                <c:pt idx="125">
                  <c:v>16.7088600844924</c:v>
                </c:pt>
                <c:pt idx="126">
                  <c:v>16.654485685695299</c:v>
                </c:pt>
                <c:pt idx="127">
                  <c:v>16.6003366274788</c:v>
                </c:pt>
                <c:pt idx="128">
                  <c:v>16.546423669566401</c:v>
                </c:pt>
                <c:pt idx="129">
                  <c:v>16.4927574635587</c:v>
                </c:pt>
                <c:pt idx="130">
                  <c:v>16.439348554287999</c:v>
                </c:pt>
                <c:pt idx="131">
                  <c:v>16.386207381153302</c:v>
                </c:pt>
                <c:pt idx="132">
                  <c:v>16.386207381153302</c:v>
                </c:pt>
                <c:pt idx="133">
                  <c:v>16.329872800017899</c:v>
                </c:pt>
                <c:pt idx="134">
                  <c:v>16.2782129438482</c:v>
                </c:pt>
                <c:pt idx="135">
                  <c:v>16.228127152371901</c:v>
                </c:pt>
                <c:pt idx="136">
                  <c:v>16.179592604429601</c:v>
                </c:pt>
                <c:pt idx="137">
                  <c:v>16.132586704287299</c:v>
                </c:pt>
                <c:pt idx="138">
                  <c:v>16.087087078861099</c:v>
                </c:pt>
                <c:pt idx="139">
                  <c:v>16.043071574981099</c:v>
                </c:pt>
                <c:pt idx="140">
                  <c:v>16.000518256695798</c:v>
                </c:pt>
                <c:pt idx="141">
                  <c:v>15.959405402616801</c:v>
                </c:pt>
                <c:pt idx="142">
                  <c:v>15.919711503300601</c:v>
                </c:pt>
                <c:pt idx="143">
                  <c:v>15.919711503300601</c:v>
                </c:pt>
                <c:pt idx="144">
                  <c:v>15.877443176065899</c:v>
                </c:pt>
                <c:pt idx="145">
                  <c:v>15.8353387862728</c:v>
                </c:pt>
                <c:pt idx="146">
                  <c:v>15.793386290337001</c:v>
                </c:pt>
                <c:pt idx="147">
                  <c:v>15.751573760081399</c:v>
                </c:pt>
                <c:pt idx="148">
                  <c:v>15.709889381347899</c:v>
                </c:pt>
                <c:pt idx="149">
                  <c:v>15.668321452632499</c:v>
                </c:pt>
                <c:pt idx="150">
                  <c:v>15.626858383737501</c:v>
                </c:pt>
                <c:pt idx="151">
                  <c:v>15.5854886944444</c:v>
                </c:pt>
                <c:pt idx="152">
                  <c:v>15.544201013205599</c:v>
                </c:pt>
                <c:pt idx="153">
                  <c:v>15.502984075854499</c:v>
                </c:pt>
                <c:pt idx="154">
                  <c:v>15.502984075854499</c:v>
                </c:pt>
                <c:pt idx="155">
                  <c:v>15.4616728886392</c:v>
                </c:pt>
                <c:pt idx="156">
                  <c:v>15.421178577980999</c:v>
                </c:pt>
                <c:pt idx="157">
                  <c:v>15.3814847025668</c:v>
                </c:pt>
                <c:pt idx="158">
                  <c:v>15.342574977233699</c:v>
                </c:pt>
                <c:pt idx="159">
                  <c:v>15.304433271127101</c:v>
                </c:pt>
                <c:pt idx="160">
                  <c:v>15.267043605883901</c:v>
                </c:pt>
                <c:pt idx="161">
                  <c:v>15.230390153842</c:v>
                </c:pt>
                <c:pt idx="162">
                  <c:v>15.194457236274401</c:v>
                </c:pt>
                <c:pt idx="163">
                  <c:v>15.1592293216484</c:v>
                </c:pt>
                <c:pt idx="164">
                  <c:v>15.124691023909801</c:v>
                </c:pt>
                <c:pt idx="165">
                  <c:v>15.124691023909801</c:v>
                </c:pt>
                <c:pt idx="166">
                  <c:v>15.0891625808491</c:v>
                </c:pt>
                <c:pt idx="167">
                  <c:v>15.0541003193431</c:v>
                </c:pt>
                <c:pt idx="168">
                  <c:v>15.019490623623</c:v>
                </c:pt>
                <c:pt idx="169">
                  <c:v>14.985320003428701</c:v>
                </c:pt>
                <c:pt idx="170">
                  <c:v>14.9515750925658</c:v>
                </c:pt>
                <c:pt idx="171">
                  <c:v>14.9182426474827</c:v>
                </c:pt>
                <c:pt idx="172">
                  <c:v>14.8853095458671</c:v>
                </c:pt>
                <c:pt idx="173">
                  <c:v>14.8527627852616</c:v>
                </c:pt>
                <c:pt idx="174">
                  <c:v>14.8205894816994</c:v>
                </c:pt>
                <c:pt idx="175">
                  <c:v>14.788776868356001</c:v>
                </c:pt>
                <c:pt idx="176">
                  <c:v>14.788776868356001</c:v>
                </c:pt>
                <c:pt idx="177">
                  <c:v>14.7562006143151</c:v>
                </c:pt>
                <c:pt idx="178">
                  <c:v>14.724046679844299</c:v>
                </c:pt>
                <c:pt idx="179">
                  <c:v>14.6923020629355</c:v>
                </c:pt>
                <c:pt idx="180">
                  <c:v>14.6609538786999</c:v>
                </c:pt>
                <c:pt idx="181">
                  <c:v>14.629989358051899</c:v>
                </c:pt>
                <c:pt idx="182">
                  <c:v>14.5993958464108</c:v>
                </c:pt>
                <c:pt idx="183">
                  <c:v>14.569160802421299</c:v>
                </c:pt>
                <c:pt idx="184">
                  <c:v>14.5392717966883</c:v>
                </c:pt>
                <c:pt idx="185">
                  <c:v>14.5097165105317</c:v>
                </c:pt>
                <c:pt idx="186">
                  <c:v>14.480482734755601</c:v>
                </c:pt>
                <c:pt idx="187">
                  <c:v>14.480482734755601</c:v>
                </c:pt>
                <c:pt idx="188">
                  <c:v>14.4509992523381</c:v>
                </c:pt>
                <c:pt idx="189">
                  <c:v>14.4219858198932</c:v>
                </c:pt>
                <c:pt idx="190">
                  <c:v>14.393429397176799</c:v>
                </c:pt>
                <c:pt idx="191">
                  <c:v>14.365317058852501</c:v>
                </c:pt>
                <c:pt idx="192">
                  <c:v>14.3376359932293</c:v>
                </c:pt>
                <c:pt idx="193">
                  <c:v>14.310373501014499</c:v>
                </c:pt>
                <c:pt idx="194">
                  <c:v>14.283516994084099</c:v>
                </c:pt>
                <c:pt idx="195">
                  <c:v>14.2570539942695</c:v>
                </c:pt>
                <c:pt idx="196">
                  <c:v>14.2309721321586</c:v>
                </c:pt>
                <c:pt idx="197">
                  <c:v>14.2052591459145</c:v>
                </c:pt>
                <c:pt idx="198">
                  <c:v>14.2052591459145</c:v>
                </c:pt>
                <c:pt idx="199">
                  <c:v>14.1788227702895</c:v>
                </c:pt>
                <c:pt idx="200">
                  <c:v>14.152672491626801</c:v>
                </c:pt>
                <c:pt idx="201">
                  <c:v>14.126796752096199</c:v>
                </c:pt>
                <c:pt idx="202">
                  <c:v>14.101184093490099</c:v>
                </c:pt>
                <c:pt idx="203">
                  <c:v>14.0758231561523</c:v>
                </c:pt>
                <c:pt idx="204">
                  <c:v>14.0507026779208</c:v>
                </c:pt>
                <c:pt idx="205">
                  <c:v>14.025811493083999</c:v>
                </c:pt>
                <c:pt idx="206">
                  <c:v>14.001138531350501</c:v>
                </c:pt>
                <c:pt idx="207">
                  <c:v>13.976672816832</c:v>
                </c:pt>
                <c:pt idx="208">
                  <c:v>13.9524034670389</c:v>
                </c:pt>
                <c:pt idx="209">
                  <c:v>13.9524034670389</c:v>
                </c:pt>
                <c:pt idx="210">
                  <c:v>13.9279692250223</c:v>
                </c:pt>
                <c:pt idx="211">
                  <c:v>13.903950801866101</c:v>
                </c:pt>
                <c:pt idx="212">
                  <c:v>13.8803360527119</c:v>
                </c:pt>
                <c:pt idx="213">
                  <c:v>13.857112935203199</c:v>
                </c:pt>
                <c:pt idx="214">
                  <c:v>13.834269508407701</c:v>
                </c:pt>
                <c:pt idx="215">
                  <c:v>13.811793931750501</c:v>
                </c:pt>
                <c:pt idx="216">
                  <c:v>13.789674463963101</c:v>
                </c:pt>
                <c:pt idx="217">
                  <c:v>13.7678994620435</c:v>
                </c:pt>
                <c:pt idx="218">
                  <c:v>13.746457380231201</c:v>
                </c:pt>
                <c:pt idx="219">
                  <c:v>13.725336768993399</c:v>
                </c:pt>
                <c:pt idx="220">
                  <c:v>13.725336768993399</c:v>
                </c:pt>
                <c:pt idx="221">
                  <c:v>13.7036834542335</c:v>
                </c:pt>
                <c:pt idx="222">
                  <c:v>13.6821552633031</c:v>
                </c:pt>
                <c:pt idx="223">
                  <c:v>13.660742110449</c:v>
                </c:pt>
                <c:pt idx="224">
                  <c:v>13.639433992460701</c:v>
                </c:pt>
                <c:pt idx="225">
                  <c:v>13.618220987822999</c:v>
                </c:pt>
                <c:pt idx="226">
                  <c:v>13.5970932558781</c:v>
                </c:pt>
                <c:pt idx="227">
                  <c:v>13.576041035998101</c:v>
                </c:pt>
                <c:pt idx="228">
                  <c:v>13.555054646768401</c:v>
                </c:pt>
                <c:pt idx="229">
                  <c:v>13.534124485179699</c:v>
                </c:pt>
                <c:pt idx="230">
                  <c:v>13.513241025831601</c:v>
                </c:pt>
                <c:pt idx="231">
                  <c:v>13.513241025831601</c:v>
                </c:pt>
                <c:pt idx="232">
                  <c:v>13.492617330605601</c:v>
                </c:pt>
                <c:pt idx="233">
                  <c:v>13.4724448139196</c:v>
                </c:pt>
                <c:pt idx="234">
                  <c:v>13.4527116222456</c:v>
                </c:pt>
                <c:pt idx="235">
                  <c:v>13.4334059988704</c:v>
                </c:pt>
                <c:pt idx="236">
                  <c:v>13.414516282914301</c:v>
                </c:pt>
                <c:pt idx="237">
                  <c:v>13.396030908361499</c:v>
                </c:pt>
                <c:pt idx="238">
                  <c:v>13.377938403103199</c:v>
                </c:pt>
                <c:pt idx="239">
                  <c:v>13.3602273879906</c:v>
                </c:pt>
                <c:pt idx="240">
                  <c:v>13.342886575901201</c:v>
                </c:pt>
                <c:pt idx="241">
                  <c:v>13.3246644558249</c:v>
                </c:pt>
                <c:pt idx="242">
                  <c:v>13.3246644558249</c:v>
                </c:pt>
                <c:pt idx="243">
                  <c:v>13.306616874093301</c:v>
                </c:pt>
                <c:pt idx="244">
                  <c:v>13.288492596633199</c:v>
                </c:pt>
                <c:pt idx="245">
                  <c:v>13.2702915837686</c:v>
                </c:pt>
                <c:pt idx="246">
                  <c:v>13.252013796138399</c:v>
                </c:pt>
                <c:pt idx="247">
                  <c:v>13.233659194693301</c:v>
                </c:pt>
                <c:pt idx="248">
                  <c:v>13.215227740693001</c:v>
                </c:pt>
                <c:pt idx="249">
                  <c:v>13.1967193957025</c:v>
                </c:pt>
                <c:pt idx="250">
                  <c:v>13.1781341215897</c:v>
                </c:pt>
                <c:pt idx="251">
                  <c:v>13.1594718805223</c:v>
                </c:pt>
                <c:pt idx="252">
                  <c:v>13.140732634964399</c:v>
                </c:pt>
                <c:pt idx="253">
                  <c:v>13.140732634964399</c:v>
                </c:pt>
                <c:pt idx="254">
                  <c:v>13.1228588502055</c:v>
                </c:pt>
                <c:pt idx="255">
                  <c:v>13.1053392541042</c:v>
                </c:pt>
                <c:pt idx="256">
                  <c:v>13.088171288604</c:v>
                </c:pt>
                <c:pt idx="257">
                  <c:v>13.071352415552701</c:v>
                </c:pt>
                <c:pt idx="258">
                  <c:v>13.054880116509199</c:v>
                </c:pt>
                <c:pt idx="259">
                  <c:v>13.0387518925523</c:v>
                </c:pt>
                <c:pt idx="260">
                  <c:v>13.022965264092299</c:v>
                </c:pt>
                <c:pt idx="261">
                  <c:v>13.007517770684199</c:v>
                </c:pt>
                <c:pt idx="262">
                  <c:v>12.9924069708433</c:v>
                </c:pt>
                <c:pt idx="263">
                  <c:v>12.9776304418628</c:v>
                </c:pt>
                <c:pt idx="264">
                  <c:v>12.9776304418628</c:v>
                </c:pt>
                <c:pt idx="265">
                  <c:v>12.9617575735382</c:v>
                </c:pt>
                <c:pt idx="266">
                  <c:v>12.9458827302901</c:v>
                </c:pt>
                <c:pt idx="267">
                  <c:v>12.9300054452907</c:v>
                </c:pt>
                <c:pt idx="268">
                  <c:v>12.9141252552762</c:v>
                </c:pt>
                <c:pt idx="269">
                  <c:v>12.8982417005131</c:v>
                </c:pt>
                <c:pt idx="270">
                  <c:v>12.8823543247643</c:v>
                </c:pt>
                <c:pt idx="271">
                  <c:v>12.8664626752561</c:v>
                </c:pt>
                <c:pt idx="272">
                  <c:v>12.8505663026455</c:v>
                </c:pt>
                <c:pt idx="273">
                  <c:v>12.834664760987501</c:v>
                </c:pt>
                <c:pt idx="274">
                  <c:v>12.818757607703301</c:v>
                </c:pt>
                <c:pt idx="275">
                  <c:v>12.818757607703301</c:v>
                </c:pt>
                <c:pt idx="276">
                  <c:v>12.803459582916201</c:v>
                </c:pt>
                <c:pt idx="277">
                  <c:v>12.788347140647099</c:v>
                </c:pt>
                <c:pt idx="278">
                  <c:v>12.773418767695</c:v>
                </c:pt>
                <c:pt idx="279">
                  <c:v>12.7586729621926</c:v>
                </c:pt>
                <c:pt idx="280">
                  <c:v>12.7441082334995</c:v>
                </c:pt>
                <c:pt idx="281">
                  <c:v>12.729723102098401</c:v>
                </c:pt>
                <c:pt idx="282">
                  <c:v>12.715516099490801</c:v>
                </c:pt>
                <c:pt idx="283">
                  <c:v>12.701485768095001</c:v>
                </c:pt>
                <c:pt idx="284">
                  <c:v>12.687630661144899</c:v>
                </c:pt>
                <c:pt idx="285">
                  <c:v>12.6739493425896</c:v>
                </c:pt>
                <c:pt idx="286">
                  <c:v>12.6739493425896</c:v>
                </c:pt>
                <c:pt idx="287">
                  <c:v>12.6594237619419</c:v>
                </c:pt>
                <c:pt idx="288">
                  <c:v>12.6447740538846</c:v>
                </c:pt>
                <c:pt idx="289">
                  <c:v>12.6300004437556</c:v>
                </c:pt>
                <c:pt idx="290">
                  <c:v>12.6151031552353</c:v>
                </c:pt>
                <c:pt idx="291">
                  <c:v>12.6000824103622</c:v>
                </c:pt>
                <c:pt idx="292">
                  <c:v>12.584938429548201</c:v>
                </c:pt>
                <c:pt idx="293">
                  <c:v>12.5696714315929</c:v>
                </c:pt>
                <c:pt idx="294">
                  <c:v>12.5542816336988</c:v>
                </c:pt>
                <c:pt idx="295">
                  <c:v>12.538769251485601</c:v>
                </c:pt>
                <c:pt idx="296">
                  <c:v>12.523134499004501</c:v>
                </c:pt>
                <c:pt idx="297">
                  <c:v>12.523134499004501</c:v>
                </c:pt>
                <c:pt idx="298">
                  <c:v>12.508407516407001</c:v>
                </c:pt>
                <c:pt idx="299">
                  <c:v>12.493162711543601</c:v>
                </c:pt>
                <c:pt idx="300">
                  <c:v>12.4774024378598</c:v>
                </c:pt>
                <c:pt idx="301">
                  <c:v>12.461129031850801</c:v>
                </c:pt>
                <c:pt idx="302">
                  <c:v>12.444344813213799</c:v>
                </c:pt>
                <c:pt idx="303">
                  <c:v>12.427052084998101</c:v>
                </c:pt>
                <c:pt idx="304">
                  <c:v>12.4092531337542</c:v>
                </c:pt>
                <c:pt idx="305">
                  <c:v>12.390950229681099</c:v>
                </c:pt>
                <c:pt idx="306">
                  <c:v>12.372145626771699</c:v>
                </c:pt>
                <c:pt idx="307">
                  <c:v>12.3528415629573</c:v>
                </c:pt>
              </c:numCache>
            </c:numRef>
          </c:yVal>
          <c:smooth val="0"/>
          <c:extLst>
            <c:ext xmlns:c16="http://schemas.microsoft.com/office/drawing/2014/chart" uri="{C3380CC4-5D6E-409C-BE32-E72D297353CC}">
              <c16:uniqueId val="{00000000-8C05-4A50-AAFF-CA0282986208}"/>
            </c:ext>
          </c:extLst>
        </c:ser>
        <c:ser>
          <c:idx val="2"/>
          <c:order val="1"/>
          <c:tx>
            <c:v>Stress_y_(glo)</c:v>
          </c:tx>
          <c:spPr>
            <a:ln w="19050" cap="rnd">
              <a:noFill/>
              <a:round/>
            </a:ln>
            <a:effectLst/>
          </c:spPr>
          <c:marker>
            <c:symbol val="x"/>
            <c:size val="5"/>
            <c:spPr>
              <a:noFill/>
              <a:ln w="9525">
                <a:solidFill>
                  <a:schemeClr val="accent2"/>
                </a:solidFill>
              </a:ln>
              <a:effectLst/>
            </c:spPr>
          </c:marker>
          <c:xVal>
            <c:numRef>
              <c:f>'2_30x30'!$G$3:$G$310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'2_30x30'!$I$3:$I$310</c:f>
              <c:numCache>
                <c:formatCode>0.00E+00</c:formatCode>
                <c:ptCount val="308"/>
                <c:pt idx="0">
                  <c:v>-2.7612680794123699E-4</c:v>
                </c:pt>
                <c:pt idx="1">
                  <c:v>1.61461772378082E-3</c:v>
                </c:pt>
                <c:pt idx="2">
                  <c:v>2.3822121241316501E-3</c:v>
                </c:pt>
                <c:pt idx="3">
                  <c:v>2.0266563936301701E-3</c:v>
                </c:pt>
                <c:pt idx="4">
                  <c:v>5.4795053279536301E-4</c:v>
                </c:pt>
                <c:pt idx="5">
                  <c:v>-2.05390545785379E-3</c:v>
                </c:pt>
                <c:pt idx="6">
                  <c:v>-5.77891157779828E-3</c:v>
                </c:pt>
                <c:pt idx="7">
                  <c:v>-1.0627067826519E-2</c:v>
                </c:pt>
                <c:pt idx="8">
                  <c:v>-1.6598374203496899E-2</c:v>
                </c:pt>
                <c:pt idx="9">
                  <c:v>-2.36928307082129E-2</c:v>
                </c:pt>
                <c:pt idx="10">
                  <c:v>-3.1910437340147903E-2</c:v>
                </c:pt>
                <c:pt idx="11">
                  <c:v>-3.1910437340147903E-2</c:v>
                </c:pt>
                <c:pt idx="12">
                  <c:v>-4.0330034380254502E-2</c:v>
                </c:pt>
                <c:pt idx="13">
                  <c:v>-4.39458787185334E-2</c:v>
                </c:pt>
                <c:pt idx="14">
                  <c:v>-4.2757970354984798E-2</c:v>
                </c:pt>
                <c:pt idx="15">
                  <c:v>-3.6766309289608598E-2</c:v>
                </c:pt>
                <c:pt idx="16">
                  <c:v>-2.5970895522404801E-2</c:v>
                </c:pt>
                <c:pt idx="17">
                  <c:v>-1.03717290533735E-2</c:v>
                </c:pt>
                <c:pt idx="18">
                  <c:v>1.00311901174853E-2</c:v>
                </c:pt>
                <c:pt idx="19">
                  <c:v>3.5237861990171898E-2</c:v>
                </c:pt>
                <c:pt idx="20">
                  <c:v>6.5248286564686106E-2</c:v>
                </c:pt>
                <c:pt idx="21">
                  <c:v>0.100062463841027</c:v>
                </c:pt>
                <c:pt idx="22">
                  <c:v>0.100062463841027</c:v>
                </c:pt>
                <c:pt idx="23">
                  <c:v>0.125718736974297</c:v>
                </c:pt>
                <c:pt idx="24">
                  <c:v>0.13248858133962599</c:v>
                </c:pt>
                <c:pt idx="25">
                  <c:v>0.120371996937016</c:v>
                </c:pt>
                <c:pt idx="26">
                  <c:v>8.9368983766465904E-2</c:v>
                </c:pt>
                <c:pt idx="27">
                  <c:v>3.9479541827975403E-2</c:v>
                </c:pt>
                <c:pt idx="28">
                  <c:v>-2.92963288784551E-2</c:v>
                </c:pt>
                <c:pt idx="29">
                  <c:v>-0.116958628352825</c:v>
                </c:pt>
                <c:pt idx="30">
                  <c:v>-0.22350735659513599</c:v>
                </c:pt>
                <c:pt idx="31">
                  <c:v>-0.34894251360538697</c:v>
                </c:pt>
                <c:pt idx="32">
                  <c:v>-0.49326409938357502</c:v>
                </c:pt>
                <c:pt idx="33">
                  <c:v>-0.49326409938357502</c:v>
                </c:pt>
                <c:pt idx="34">
                  <c:v>-2.61412533508667</c:v>
                </c:pt>
                <c:pt idx="35">
                  <c:v>-4.5699532814387496</c:v>
                </c:pt>
                <c:pt idx="36">
                  <c:v>-6.36074793843982</c:v>
                </c:pt>
                <c:pt idx="37">
                  <c:v>-7.9865093060898698</c:v>
                </c:pt>
                <c:pt idx="38">
                  <c:v>-9.4472373843889095</c:v>
                </c:pt>
                <c:pt idx="39">
                  <c:v>-10.7429321733369</c:v>
                </c:pt>
                <c:pt idx="40">
                  <c:v>-11.8735936729339</c:v>
                </c:pt>
                <c:pt idx="41">
                  <c:v>-12.839221883179899</c:v>
                </c:pt>
                <c:pt idx="42">
                  <c:v>-13.639816804074901</c:v>
                </c:pt>
                <c:pt idx="43">
                  <c:v>-14.275378435618901</c:v>
                </c:pt>
                <c:pt idx="44">
                  <c:v>-14.275378435618901</c:v>
                </c:pt>
                <c:pt idx="45">
                  <c:v>-10.9068677917217</c:v>
                </c:pt>
                <c:pt idx="46">
                  <c:v>-7.6881483753668203</c:v>
                </c:pt>
                <c:pt idx="47">
                  <c:v>-4.6192201865542897</c:v>
                </c:pt>
                <c:pt idx="48">
                  <c:v>-1.70008322528411</c:v>
                </c:pt>
                <c:pt idx="49">
                  <c:v>1.06926250844371</c:v>
                </c:pt>
                <c:pt idx="50">
                  <c:v>3.6888170146291799</c:v>
                </c:pt>
                <c:pt idx="51">
                  <c:v>6.1585802932723004</c:v>
                </c:pt>
                <c:pt idx="52">
                  <c:v>8.4785523443730604</c:v>
                </c:pt>
                <c:pt idx="53">
                  <c:v>10.6487331679314</c:v>
                </c:pt>
                <c:pt idx="54">
                  <c:v>12.669122763947501</c:v>
                </c:pt>
                <c:pt idx="55">
                  <c:v>12.669122763947501</c:v>
                </c:pt>
                <c:pt idx="56">
                  <c:v>12.6418850376474</c:v>
                </c:pt>
                <c:pt idx="57">
                  <c:v>12.6063125979527</c:v>
                </c:pt>
                <c:pt idx="58">
                  <c:v>12.562405444863501</c:v>
                </c:pt>
                <c:pt idx="59">
                  <c:v>12.510163578379601</c:v>
                </c:pt>
                <c:pt idx="60">
                  <c:v>12.4495869985012</c:v>
                </c:pt>
                <c:pt idx="61">
                  <c:v>12.380675705228199</c:v>
                </c:pt>
                <c:pt idx="62">
                  <c:v>12.303429698560601</c:v>
                </c:pt>
                <c:pt idx="63">
                  <c:v>12.217848978498401</c:v>
                </c:pt>
                <c:pt idx="64">
                  <c:v>12.1239335450417</c:v>
                </c:pt>
                <c:pt idx="65">
                  <c:v>12.0216833981903</c:v>
                </c:pt>
                <c:pt idx="66">
                  <c:v>12.0216833981903</c:v>
                </c:pt>
                <c:pt idx="67">
                  <c:v>11.9298729522159</c:v>
                </c:pt>
                <c:pt idx="68">
                  <c:v>11.8438117827928</c:v>
                </c:pt>
                <c:pt idx="69">
                  <c:v>11.7634998899054</c:v>
                </c:pt>
                <c:pt idx="70">
                  <c:v>11.6889372735381</c:v>
                </c:pt>
                <c:pt idx="71">
                  <c:v>11.6201239336753</c:v>
                </c:pt>
                <c:pt idx="72">
                  <c:v>11.5570598703014</c:v>
                </c:pt>
                <c:pt idx="73">
                  <c:v>11.499745083400899</c:v>
                </c:pt>
                <c:pt idx="74">
                  <c:v>11.4481795729581</c:v>
                </c:pt>
                <c:pt idx="75">
                  <c:v>11.4023633389574</c:v>
                </c:pt>
                <c:pt idx="76">
                  <c:v>11.362296381383301</c:v>
                </c:pt>
                <c:pt idx="77">
                  <c:v>11.362296381383301</c:v>
                </c:pt>
                <c:pt idx="78">
                  <c:v>11.3233992166614</c:v>
                </c:pt>
                <c:pt idx="79">
                  <c:v>11.285439761511199</c:v>
                </c:pt>
                <c:pt idx="80">
                  <c:v>11.2484180159147</c:v>
                </c:pt>
                <c:pt idx="81">
                  <c:v>11.2123339798537</c:v>
                </c:pt>
                <c:pt idx="82">
                  <c:v>11.17718765331</c:v>
                </c:pt>
                <c:pt idx="83">
                  <c:v>11.142979036265601</c:v>
                </c:pt>
                <c:pt idx="84">
                  <c:v>11.1097081287022</c:v>
                </c:pt>
                <c:pt idx="85">
                  <c:v>11.0773749306017</c:v>
                </c:pt>
                <c:pt idx="86">
                  <c:v>11.045979441946001</c:v>
                </c:pt>
                <c:pt idx="87">
                  <c:v>11.0155216627169</c:v>
                </c:pt>
                <c:pt idx="88">
                  <c:v>11.0155216627169</c:v>
                </c:pt>
                <c:pt idx="89">
                  <c:v>10.9904021115362</c:v>
                </c:pt>
                <c:pt idx="90">
                  <c:v>10.965990691533399</c:v>
                </c:pt>
                <c:pt idx="91">
                  <c:v>10.9422874027084</c:v>
                </c:pt>
                <c:pt idx="92">
                  <c:v>10.919292245061399</c:v>
                </c:pt>
                <c:pt idx="93">
                  <c:v>10.897005218592099</c:v>
                </c:pt>
                <c:pt idx="94">
                  <c:v>10.875426323300699</c:v>
                </c:pt>
                <c:pt idx="95">
                  <c:v>10.854555559187199</c:v>
                </c:pt>
                <c:pt idx="96">
                  <c:v>10.8343929262515</c:v>
                </c:pt>
                <c:pt idx="97">
                  <c:v>10.8149384244937</c:v>
                </c:pt>
                <c:pt idx="98">
                  <c:v>10.796192053913799</c:v>
                </c:pt>
                <c:pt idx="99">
                  <c:v>10.796192053913799</c:v>
                </c:pt>
                <c:pt idx="100">
                  <c:v>10.779729642807901</c:v>
                </c:pt>
                <c:pt idx="101">
                  <c:v>10.7635643954596</c:v>
                </c:pt>
                <c:pt idx="102">
                  <c:v>10.747696311868999</c:v>
                </c:pt>
                <c:pt idx="103">
                  <c:v>10.732125392036099</c:v>
                </c:pt>
                <c:pt idx="104">
                  <c:v>10.716851635960801</c:v>
                </c:pt>
                <c:pt idx="105">
                  <c:v>10.701875043643099</c:v>
                </c:pt>
                <c:pt idx="106">
                  <c:v>10.6871956150831</c:v>
                </c:pt>
                <c:pt idx="107">
                  <c:v>10.6728133502808</c:v>
                </c:pt>
                <c:pt idx="108">
                  <c:v>10.658728249236001</c:v>
                </c:pt>
                <c:pt idx="109">
                  <c:v>10.644940311949</c:v>
                </c:pt>
                <c:pt idx="110">
                  <c:v>10.644940311949</c:v>
                </c:pt>
                <c:pt idx="111">
                  <c:v>10.6334867424187</c:v>
                </c:pt>
                <c:pt idx="112">
                  <c:v>10.6221581426336</c:v>
                </c:pt>
                <c:pt idx="113">
                  <c:v>10.6109545125935</c:v>
                </c:pt>
                <c:pt idx="114">
                  <c:v>10.599875852298601</c:v>
                </c:pt>
                <c:pt idx="115">
                  <c:v>10.588922161748799</c:v>
                </c:pt>
                <c:pt idx="116">
                  <c:v>10.5780934409441</c:v>
                </c:pt>
                <c:pt idx="117">
                  <c:v>10.5673896898846</c:v>
                </c:pt>
                <c:pt idx="118">
                  <c:v>10.5568109085701</c:v>
                </c:pt>
                <c:pt idx="119">
                  <c:v>10.546357097000801</c:v>
                </c:pt>
                <c:pt idx="120">
                  <c:v>10.5360282551765</c:v>
                </c:pt>
                <c:pt idx="121">
                  <c:v>10.5360282551765</c:v>
                </c:pt>
                <c:pt idx="122">
                  <c:v>10.5272410755384</c:v>
                </c:pt>
                <c:pt idx="123">
                  <c:v>10.518525621828701</c:v>
                </c:pt>
                <c:pt idx="124">
                  <c:v>10.5098818940473</c:v>
                </c:pt>
                <c:pt idx="125">
                  <c:v>10.501309892194399</c:v>
                </c:pt>
                <c:pt idx="126">
                  <c:v>10.492809616269801</c:v>
                </c:pt>
                <c:pt idx="127">
                  <c:v>10.484381066273601</c:v>
                </c:pt>
                <c:pt idx="128">
                  <c:v>10.476024242205799</c:v>
                </c:pt>
                <c:pt idx="129">
                  <c:v>10.4677391440663</c:v>
                </c:pt>
                <c:pt idx="130">
                  <c:v>10.459525771855301</c:v>
                </c:pt>
                <c:pt idx="131">
                  <c:v>10.4513841255726</c:v>
                </c:pt>
                <c:pt idx="132">
                  <c:v>10.4513841255726</c:v>
                </c:pt>
                <c:pt idx="133">
                  <c:v>10.444445838169001</c:v>
                </c:pt>
                <c:pt idx="134">
                  <c:v>10.437532675882199</c:v>
                </c:pt>
                <c:pt idx="135">
                  <c:v>10.430644638712</c:v>
                </c:pt>
                <c:pt idx="136">
                  <c:v>10.4237817266586</c:v>
                </c:pt>
                <c:pt idx="137">
                  <c:v>10.4169439397219</c:v>
                </c:pt>
                <c:pt idx="138">
                  <c:v>10.4101312779019</c:v>
                </c:pt>
                <c:pt idx="139">
                  <c:v>10.403343741198601</c:v>
                </c:pt>
                <c:pt idx="140">
                  <c:v>10.396581329611999</c:v>
                </c:pt>
                <c:pt idx="141">
                  <c:v>10.3898440431421</c:v>
                </c:pt>
                <c:pt idx="142">
                  <c:v>10.3831318817889</c:v>
                </c:pt>
                <c:pt idx="143">
                  <c:v>10.3831318817889</c:v>
                </c:pt>
                <c:pt idx="144">
                  <c:v>10.3773238921644</c:v>
                </c:pt>
                <c:pt idx="145">
                  <c:v>10.3715252232872</c:v>
                </c:pt>
                <c:pt idx="146">
                  <c:v>10.3657358751529</c:v>
                </c:pt>
                <c:pt idx="147">
                  <c:v>10.3599558477576</c:v>
                </c:pt>
                <c:pt idx="148">
                  <c:v>10.354185141097</c:v>
                </c:pt>
                <c:pt idx="149">
                  <c:v>10.348423755167101</c:v>
                </c:pt>
                <c:pt idx="150">
                  <c:v>10.3426716899636</c:v>
                </c:pt>
                <c:pt idx="151">
                  <c:v>10.3369289454824</c:v>
                </c:pt>
                <c:pt idx="152">
                  <c:v>10.331195521719501</c:v>
                </c:pt>
                <c:pt idx="153">
                  <c:v>10.325471418670499</c:v>
                </c:pt>
                <c:pt idx="154">
                  <c:v>10.325471418670499</c:v>
                </c:pt>
                <c:pt idx="155">
                  <c:v>10.320442102046499</c:v>
                </c:pt>
                <c:pt idx="156">
                  <c:v>10.315409798434599</c:v>
                </c:pt>
                <c:pt idx="157">
                  <c:v>10.3103745078313</c:v>
                </c:pt>
                <c:pt idx="158">
                  <c:v>10.305336230233401</c:v>
                </c:pt>
                <c:pt idx="159">
                  <c:v>10.3002949656375</c:v>
                </c:pt>
                <c:pt idx="160">
                  <c:v>10.295250714040201</c:v>
                </c:pt>
                <c:pt idx="161">
                  <c:v>10.2902034754384</c:v>
                </c:pt>
                <c:pt idx="162">
                  <c:v>10.2851532498285</c:v>
                </c:pt>
                <c:pt idx="163">
                  <c:v>10.280100037207299</c:v>
                </c:pt>
                <c:pt idx="164">
                  <c:v>10.2750438375715</c:v>
                </c:pt>
                <c:pt idx="165">
                  <c:v>10.2750438375715</c:v>
                </c:pt>
                <c:pt idx="166">
                  <c:v>10.270529718646401</c:v>
                </c:pt>
                <c:pt idx="167">
                  <c:v>10.2660062444007</c:v>
                </c:pt>
                <c:pt idx="168">
                  <c:v>10.2614734148345</c:v>
                </c:pt>
                <c:pt idx="169">
                  <c:v>10.256931229947799</c:v>
                </c:pt>
                <c:pt idx="170">
                  <c:v>10.252379689740501</c:v>
                </c:pt>
                <c:pt idx="171">
                  <c:v>10.2478187942127</c:v>
                </c:pt>
                <c:pt idx="172">
                  <c:v>10.2432485433644</c:v>
                </c:pt>
                <c:pt idx="173">
                  <c:v>10.2386689371955</c:v>
                </c:pt>
                <c:pt idx="174">
                  <c:v>10.2340799757061</c:v>
                </c:pt>
                <c:pt idx="175">
                  <c:v>10.2294816588962</c:v>
                </c:pt>
                <c:pt idx="176">
                  <c:v>10.2294816588962</c:v>
                </c:pt>
                <c:pt idx="177">
                  <c:v>10.225312349690601</c:v>
                </c:pt>
                <c:pt idx="178">
                  <c:v>10.221128873843</c:v>
                </c:pt>
                <c:pt idx="179">
                  <c:v>10.216931231353501</c:v>
                </c:pt>
                <c:pt idx="180">
                  <c:v>10.212719422221999</c:v>
                </c:pt>
                <c:pt idx="181">
                  <c:v>10.2084934464485</c:v>
                </c:pt>
                <c:pt idx="182">
                  <c:v>10.204253304032999</c:v>
                </c:pt>
                <c:pt idx="183">
                  <c:v>10.1999989949756</c:v>
                </c:pt>
                <c:pt idx="184">
                  <c:v>10.1957305192762</c:v>
                </c:pt>
                <c:pt idx="185">
                  <c:v>10.1914478769348</c:v>
                </c:pt>
                <c:pt idx="186">
                  <c:v>10.187151067951399</c:v>
                </c:pt>
                <c:pt idx="187">
                  <c:v>10.187151067951399</c:v>
                </c:pt>
                <c:pt idx="188">
                  <c:v>10.1831982725692</c:v>
                </c:pt>
                <c:pt idx="189">
                  <c:v>10.1792272688244</c:v>
                </c:pt>
                <c:pt idx="190">
                  <c:v>10.1752380567169</c:v>
                </c:pt>
                <c:pt idx="191">
                  <c:v>10.171230636246801</c:v>
                </c:pt>
                <c:pt idx="192">
                  <c:v>10.167205007413999</c:v>
                </c:pt>
                <c:pt idx="193">
                  <c:v>10.163161170218601</c:v>
                </c:pt>
                <c:pt idx="194">
                  <c:v>10.1590991246606</c:v>
                </c:pt>
                <c:pt idx="195">
                  <c:v>10.1550188707399</c:v>
                </c:pt>
                <c:pt idx="196">
                  <c:v>10.1509204084565</c:v>
                </c:pt>
                <c:pt idx="197">
                  <c:v>10.146803737810499</c:v>
                </c:pt>
                <c:pt idx="198">
                  <c:v>10.146803737810499</c:v>
                </c:pt>
                <c:pt idx="199">
                  <c:v>10.1429705285103</c:v>
                </c:pt>
                <c:pt idx="200">
                  <c:v>10.1391149688649</c:v>
                </c:pt>
                <c:pt idx="201">
                  <c:v>10.1352370588742</c:v>
                </c:pt>
                <c:pt idx="202">
                  <c:v>10.131336798538401</c:v>
                </c:pt>
                <c:pt idx="203">
                  <c:v>10.127414187857401</c:v>
                </c:pt>
                <c:pt idx="204">
                  <c:v>10.123469226831199</c:v>
                </c:pt>
                <c:pt idx="205">
                  <c:v>10.119501915459701</c:v>
                </c:pt>
                <c:pt idx="206">
                  <c:v>10.1155122537431</c:v>
                </c:pt>
                <c:pt idx="207">
                  <c:v>10.1115002416813</c:v>
                </c:pt>
                <c:pt idx="208">
                  <c:v>10.107465879274301</c:v>
                </c:pt>
                <c:pt idx="209">
                  <c:v>10.107465879274301</c:v>
                </c:pt>
                <c:pt idx="210">
                  <c:v>10.1036687319632</c:v>
                </c:pt>
                <c:pt idx="211">
                  <c:v>10.0998443739471</c:v>
                </c:pt>
                <c:pt idx="212">
                  <c:v>10.095992805225899</c:v>
                </c:pt>
                <c:pt idx="213">
                  <c:v>10.0921140257998</c:v>
                </c:pt>
                <c:pt idx="214">
                  <c:v>10.0882080356687</c:v>
                </c:pt>
                <c:pt idx="215">
                  <c:v>10.084274834832501</c:v>
                </c:pt>
                <c:pt idx="216">
                  <c:v>10.0803144232913</c:v>
                </c:pt>
                <c:pt idx="217">
                  <c:v>10.0763268010451</c:v>
                </c:pt>
                <c:pt idx="218">
                  <c:v>10.072311968093899</c:v>
                </c:pt>
                <c:pt idx="219">
                  <c:v>10.068269924437701</c:v>
                </c:pt>
                <c:pt idx="220">
                  <c:v>10.068269924437701</c:v>
                </c:pt>
                <c:pt idx="221">
                  <c:v>10.064435879404201</c:v>
                </c:pt>
                <c:pt idx="222">
                  <c:v>10.060568531291599</c:v>
                </c:pt>
                <c:pt idx="223">
                  <c:v>10.056667880099001</c:v>
                </c:pt>
                <c:pt idx="224">
                  <c:v>10.0527339258257</c:v>
                </c:pt>
                <c:pt idx="225">
                  <c:v>10.0487666684709</c:v>
                </c:pt>
                <c:pt idx="226">
                  <c:v>10.0447661080338</c:v>
                </c:pt>
                <c:pt idx="227">
                  <c:v>10.040732244513499</c:v>
                </c:pt>
                <c:pt idx="228">
                  <c:v>10.0366650779093</c:v>
                </c:pt>
                <c:pt idx="229">
                  <c:v>10.0325646082203</c:v>
                </c:pt>
                <c:pt idx="230">
                  <c:v>10.0284308354458</c:v>
                </c:pt>
                <c:pt idx="231">
                  <c:v>10.0284308354458</c:v>
                </c:pt>
                <c:pt idx="232">
                  <c:v>10.0244855755311</c:v>
                </c:pt>
                <c:pt idx="233">
                  <c:v>10.020499241708499</c:v>
                </c:pt>
                <c:pt idx="234">
                  <c:v>10.0164718339774</c:v>
                </c:pt>
                <c:pt idx="235">
                  <c:v>10.012403352337399</c:v>
                </c:pt>
                <c:pt idx="236">
                  <c:v>10.0082937967879</c:v>
                </c:pt>
                <c:pt idx="237">
                  <c:v>10.0041431673283</c:v>
                </c:pt>
                <c:pt idx="238">
                  <c:v>9.9999514639582703</c:v>
                </c:pt>
                <c:pt idx="239">
                  <c:v>9.9957186866770709</c:v>
                </c:pt>
                <c:pt idx="240">
                  <c:v>9.9914448354842502</c:v>
                </c:pt>
                <c:pt idx="241">
                  <c:v>9.9871299103792293</c:v>
                </c:pt>
                <c:pt idx="242">
                  <c:v>9.9871299103792293</c:v>
                </c:pt>
                <c:pt idx="243">
                  <c:v>9.9829950888631807</c:v>
                </c:pt>
                <c:pt idx="244">
                  <c:v>9.9788089009493408</c:v>
                </c:pt>
                <c:pt idx="245">
                  <c:v>9.9745713466377204</c:v>
                </c:pt>
                <c:pt idx="246">
                  <c:v>9.97028242592833</c:v>
                </c:pt>
                <c:pt idx="247">
                  <c:v>9.9659421388211804</c:v>
                </c:pt>
                <c:pt idx="248">
                  <c:v>9.9615504853162395</c:v>
                </c:pt>
                <c:pt idx="249">
                  <c:v>9.9571074654135305</c:v>
                </c:pt>
                <c:pt idx="250">
                  <c:v>9.9526130791130498</c:v>
                </c:pt>
                <c:pt idx="251">
                  <c:v>9.9480673264147992</c:v>
                </c:pt>
                <c:pt idx="252">
                  <c:v>9.9434702073187804</c:v>
                </c:pt>
                <c:pt idx="253">
                  <c:v>9.9434702073187804</c:v>
                </c:pt>
                <c:pt idx="254">
                  <c:v>9.9390594719566696</c:v>
                </c:pt>
                <c:pt idx="255">
                  <c:v>9.9345839362331692</c:v>
                </c:pt>
                <c:pt idx="256">
                  <c:v>9.9300436001483003</c:v>
                </c:pt>
                <c:pt idx="257">
                  <c:v>9.9254384637020294</c:v>
                </c:pt>
                <c:pt idx="258">
                  <c:v>9.9207685268943795</c:v>
                </c:pt>
                <c:pt idx="259">
                  <c:v>9.9160337897253505</c:v>
                </c:pt>
                <c:pt idx="260">
                  <c:v>9.9112342521949301</c:v>
                </c:pt>
                <c:pt idx="261">
                  <c:v>9.9063699143031307</c:v>
                </c:pt>
                <c:pt idx="262">
                  <c:v>9.9014407760499203</c:v>
                </c:pt>
                <c:pt idx="263">
                  <c:v>9.8964468374353398</c:v>
                </c:pt>
                <c:pt idx="264">
                  <c:v>9.8964468374353398</c:v>
                </c:pt>
                <c:pt idx="265">
                  <c:v>9.8916530771988498</c:v>
                </c:pt>
                <c:pt idx="266">
                  <c:v>9.8867767317675295</c:v>
                </c:pt>
                <c:pt idx="267">
                  <c:v>9.8818178011413806</c:v>
                </c:pt>
                <c:pt idx="268">
                  <c:v>9.8767762853203998</c:v>
                </c:pt>
                <c:pt idx="269">
                  <c:v>9.8716521843045903</c:v>
                </c:pt>
                <c:pt idx="270">
                  <c:v>9.8664454980939595</c:v>
                </c:pt>
                <c:pt idx="271">
                  <c:v>9.8611562266884807</c:v>
                </c:pt>
                <c:pt idx="272">
                  <c:v>9.8557843700881893</c:v>
                </c:pt>
                <c:pt idx="273">
                  <c:v>9.8503299282930694</c:v>
                </c:pt>
                <c:pt idx="274">
                  <c:v>9.8447929013030997</c:v>
                </c:pt>
                <c:pt idx="275">
                  <c:v>9.8447929013030997</c:v>
                </c:pt>
                <c:pt idx="276">
                  <c:v>9.8394912046787297</c:v>
                </c:pt>
                <c:pt idx="277">
                  <c:v>9.8340835440472496</c:v>
                </c:pt>
                <c:pt idx="278">
                  <c:v>9.8285699194086895</c:v>
                </c:pt>
                <c:pt idx="279">
                  <c:v>9.8229503307630495</c:v>
                </c:pt>
                <c:pt idx="280">
                  <c:v>9.8172247781103206</c:v>
                </c:pt>
                <c:pt idx="281">
                  <c:v>9.8113932614505099</c:v>
                </c:pt>
                <c:pt idx="282">
                  <c:v>9.8054557807836105</c:v>
                </c:pt>
                <c:pt idx="283">
                  <c:v>9.7994123361096204</c:v>
                </c:pt>
                <c:pt idx="284">
                  <c:v>9.7932629274285503</c:v>
                </c:pt>
                <c:pt idx="285">
                  <c:v>9.7870075547404003</c:v>
                </c:pt>
                <c:pt idx="286">
                  <c:v>9.7870075547404003</c:v>
                </c:pt>
                <c:pt idx="287">
                  <c:v>9.7810314343622409</c:v>
                </c:pt>
                <c:pt idx="288">
                  <c:v>9.7749179616225899</c:v>
                </c:pt>
                <c:pt idx="289">
                  <c:v>9.7686671365214401</c:v>
                </c:pt>
                <c:pt idx="290">
                  <c:v>9.7622789590588006</c:v>
                </c:pt>
                <c:pt idx="291">
                  <c:v>9.7557534292346606</c:v>
                </c:pt>
                <c:pt idx="292">
                  <c:v>9.7490905470490397</c:v>
                </c:pt>
                <c:pt idx="293">
                  <c:v>9.7422903125019307</c:v>
                </c:pt>
                <c:pt idx="294">
                  <c:v>9.7353527255933194</c:v>
                </c:pt>
                <c:pt idx="295">
                  <c:v>9.7282777863232308</c:v>
                </c:pt>
                <c:pt idx="296">
                  <c:v>9.7210654946916506</c:v>
                </c:pt>
                <c:pt idx="297">
                  <c:v>9.7210654946916506</c:v>
                </c:pt>
                <c:pt idx="298">
                  <c:v>9.7142230663515292</c:v>
                </c:pt>
                <c:pt idx="299">
                  <c:v>9.7072017709806495</c:v>
                </c:pt>
                <c:pt idx="300">
                  <c:v>9.7000016085808003</c:v>
                </c:pt>
                <c:pt idx="301">
                  <c:v>9.6926225791538005</c:v>
                </c:pt>
                <c:pt idx="302">
                  <c:v>9.6850646827014604</c:v>
                </c:pt>
                <c:pt idx="303">
                  <c:v>9.6773279192256396</c:v>
                </c:pt>
                <c:pt idx="304">
                  <c:v>9.6694122887281004</c:v>
                </c:pt>
                <c:pt idx="305">
                  <c:v>9.6613177912107098</c:v>
                </c:pt>
                <c:pt idx="306">
                  <c:v>9.6530444266752902</c:v>
                </c:pt>
                <c:pt idx="307">
                  <c:v>9.6445921951236002</c:v>
                </c:pt>
              </c:numCache>
            </c:numRef>
          </c:yVal>
          <c:smooth val="0"/>
          <c:extLst>
            <c:ext xmlns:c16="http://schemas.microsoft.com/office/drawing/2014/chart" uri="{C3380CC4-5D6E-409C-BE32-E72D297353CC}">
              <c16:uniqueId val="{00000001-8C05-4A50-AAFF-CA0282986208}"/>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8C05-4A50-AAFF-CA0282986208}"/>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444258104100622"/>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'3_30x30'!$A$3:$A$299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'3_30x30'!$C$3:$C$299</c:f>
              <c:numCache>
                <c:formatCode>0.00E+00</c:formatCode>
                <c:ptCount val="297"/>
                <c:pt idx="0">
                  <c:v>30.764242078288</c:v>
                </c:pt>
                <c:pt idx="1">
                  <c:v>30.4994629392239</c:v>
                </c:pt>
                <c:pt idx="2">
                  <c:v>30.239381376091199</c:v>
                </c:pt>
                <c:pt idx="3">
                  <c:v>29.9838638206644</c:v>
                </c:pt>
                <c:pt idx="4">
                  <c:v>29.732778779265001</c:v>
                </c:pt>
                <c:pt idx="5">
                  <c:v>29.485996795143201</c:v>
                </c:pt>
                <c:pt idx="6">
                  <c:v>29.243390411634799</c:v>
                </c:pt>
                <c:pt idx="7">
                  <c:v>29.004834136076401</c:v>
                </c:pt>
                <c:pt idx="8">
                  <c:v>28.770204404460099</c:v>
                </c:pt>
                <c:pt idx="9">
                  <c:v>28.53937954681</c:v>
                </c:pt>
                <c:pt idx="10">
                  <c:v>28.312239753262698</c:v>
                </c:pt>
                <c:pt idx="11">
                  <c:v>28.312239753262698</c:v>
                </c:pt>
                <c:pt idx="12">
                  <c:v>28.088941551456799</c:v>
                </c:pt>
                <c:pt idx="13">
                  <c:v>27.869518914484701</c:v>
                </c:pt>
                <c:pt idx="14">
                  <c:v>27.653853458587999</c:v>
                </c:pt>
                <c:pt idx="15">
                  <c:v>27.441828607109301</c:v>
                </c:pt>
                <c:pt idx="16">
                  <c:v>27.233329558791699</c:v>
                </c:pt>
                <c:pt idx="17">
                  <c:v>27.028243256748201</c:v>
                </c:pt>
                <c:pt idx="18">
                  <c:v>26.826458358086001</c:v>
                </c:pt>
                <c:pt idx="19">
                  <c:v>26.627865204167101</c:v>
                </c:pt>
                <c:pt idx="20">
                  <c:v>26.432355791491901</c:v>
                </c:pt>
                <c:pt idx="21">
                  <c:v>26.239823743189799</c:v>
                </c:pt>
                <c:pt idx="22">
                  <c:v>26.239823743189799</c:v>
                </c:pt>
                <c:pt idx="23">
                  <c:v>26.050303398359201</c:v>
                </c:pt>
                <c:pt idx="24">
                  <c:v>25.863940580262</c:v>
                </c:pt>
                <c:pt idx="25">
                  <c:v>25.680643587988701</c:v>
                </c:pt>
                <c:pt idx="26">
                  <c:v>25.500322100877401</c:v>
                </c:pt>
                <c:pt idx="27">
                  <c:v>25.322887155074199</c:v>
                </c:pt>
                <c:pt idx="28">
                  <c:v>25.148251120560399</c:v>
                </c:pt>
                <c:pt idx="29">
                  <c:v>24.9763276786368</c:v>
                </c:pt>
                <c:pt idx="30">
                  <c:v>24.807031799853402</c:v>
                </c:pt>
                <c:pt idx="31">
                  <c:v>24.640279722375901</c:v>
                </c:pt>
                <c:pt idx="32">
                  <c:v>24.475988931538399</c:v>
                </c:pt>
                <c:pt idx="33">
                  <c:v>24.475988931538399</c:v>
                </c:pt>
                <c:pt idx="34">
                  <c:v>24.314224606162501</c:v>
                </c:pt>
                <c:pt idx="35">
                  <c:v>24.155055002362001</c:v>
                </c:pt>
                <c:pt idx="36">
                  <c:v>23.998407103500199</c:v>
                </c:pt>
                <c:pt idx="37">
                  <c:v>23.844208654206501</c:v>
                </c:pt>
                <c:pt idx="38">
                  <c:v>23.692388147773201</c:v>
                </c:pt>
                <c:pt idx="39">
                  <c:v>23.5428748138002</c:v>
                </c:pt>
                <c:pt idx="40">
                  <c:v>23.3955986060821</c:v>
                </c:pt>
                <c:pt idx="41">
                  <c:v>23.250490190731199</c:v>
                </c:pt>
                <c:pt idx="42">
                  <c:v>23.107480934532401</c:v>
                </c:pt>
                <c:pt idx="43">
                  <c:v>22.966502893522598</c:v>
                </c:pt>
                <c:pt idx="44">
                  <c:v>22.966502893522598</c:v>
                </c:pt>
                <c:pt idx="45">
                  <c:v>22.827604898178802</c:v>
                </c:pt>
                <c:pt idx="46">
                  <c:v>22.690843129394501</c:v>
                </c:pt>
                <c:pt idx="47">
                  <c:v>22.556161558458101</c:v>
                </c:pt>
                <c:pt idx="48">
                  <c:v>22.423504656186001</c:v>
                </c:pt>
                <c:pt idx="49">
                  <c:v>22.292817385080699</c:v>
                </c:pt>
                <c:pt idx="50">
                  <c:v>22.164045191638301</c:v>
                </c:pt>
                <c:pt idx="51">
                  <c:v>22.037133998801298</c:v>
                </c:pt>
                <c:pt idx="52">
                  <c:v>21.9120301985552</c:v>
                </c:pt>
                <c:pt idx="53">
                  <c:v>21.788680644664499</c:v>
                </c:pt>
                <c:pt idx="54">
                  <c:v>21.667032645545799</c:v>
                </c:pt>
                <c:pt idx="55">
                  <c:v>21.667032645545799</c:v>
                </c:pt>
                <c:pt idx="56">
                  <c:v>21.5471559367382</c:v>
                </c:pt>
                <c:pt idx="57">
                  <c:v>21.429059211358702</c:v>
                </c:pt>
                <c:pt idx="58">
                  <c:v>21.312696679430498</c:v>
                </c:pt>
                <c:pt idx="59">
                  <c:v>21.198022914964898</c:v>
                </c:pt>
                <c:pt idx="60">
                  <c:v>21.084992850364099</c:v>
                </c:pt>
                <c:pt idx="61">
                  <c:v>20.973561770927301</c:v>
                </c:pt>
                <c:pt idx="62">
                  <c:v>20.863685309456802</c:v>
                </c:pt>
                <c:pt idx="63">
                  <c:v>20.755319440964001</c:v>
                </c:pt>
                <c:pt idx="64">
                  <c:v>20.648420477470701</c:v>
                </c:pt>
                <c:pt idx="65">
                  <c:v>20.542945062906199</c:v>
                </c:pt>
                <c:pt idx="66">
                  <c:v>20.542945062906199</c:v>
                </c:pt>
                <c:pt idx="67">
                  <c:v>20.4388918686187</c:v>
                </c:pt>
                <c:pt idx="68">
                  <c:v>20.336320166599901</c:v>
                </c:pt>
                <c:pt idx="69">
                  <c:v>20.235193048585501</c:v>
                </c:pt>
                <c:pt idx="70">
                  <c:v>20.135473852979398</c:v>
                </c:pt>
                <c:pt idx="71">
                  <c:v>20.037126161173401</c:v>
                </c:pt>
                <c:pt idx="72">
                  <c:v>19.940113793934</c:v>
                </c:pt>
                <c:pt idx="73">
                  <c:v>19.844400807851699</c:v>
                </c:pt>
                <c:pt idx="74">
                  <c:v>19.7499514918551</c:v>
                </c:pt>
                <c:pt idx="75">
                  <c:v>19.656730363785499</c:v>
                </c:pt>
                <c:pt idx="76">
                  <c:v>19.564702167033001</c:v>
                </c:pt>
                <c:pt idx="77">
                  <c:v>19.564702167033001</c:v>
                </c:pt>
                <c:pt idx="78">
                  <c:v>19.473893540879899</c:v>
                </c:pt>
                <c:pt idx="79">
                  <c:v>19.384335410974</c:v>
                </c:pt>
                <c:pt idx="80">
                  <c:v>19.295999225438099</c:v>
                </c:pt>
                <c:pt idx="81">
                  <c:v>19.208856574738299</c:v>
                </c:pt>
                <c:pt idx="82">
                  <c:v>19.122879189623699</c:v>
                </c:pt>
                <c:pt idx="83">
                  <c:v>19.038038939101099</c:v>
                </c:pt>
                <c:pt idx="84">
                  <c:v>18.9543078284456</c:v>
                </c:pt>
                <c:pt idx="85">
                  <c:v>18.871657997244998</c:v>
                </c:pt>
                <c:pt idx="86">
                  <c:v>18.790061717478299</c:v>
                </c:pt>
                <c:pt idx="87">
                  <c:v>18.709491391626599</c:v>
                </c:pt>
                <c:pt idx="88">
                  <c:v>18.709491391626599</c:v>
                </c:pt>
                <c:pt idx="89">
                  <c:v>18.629983755725299</c:v>
                </c:pt>
                <c:pt idx="90">
                  <c:v>18.5515337668317</c:v>
                </c:pt>
                <c:pt idx="91">
                  <c:v>18.474116181090899</c:v>
                </c:pt>
                <c:pt idx="92">
                  <c:v>18.397705855737101</c:v>
                </c:pt>
                <c:pt idx="93">
                  <c:v>18.322277747672299</c:v>
                </c:pt>
                <c:pt idx="94">
                  <c:v>18.247806912070601</c:v>
                </c:pt>
                <c:pt idx="95">
                  <c:v>18.174268501004502</c:v>
                </c:pt>
                <c:pt idx="96">
                  <c:v>18.101637762095098</c:v>
                </c:pt>
                <c:pt idx="97">
                  <c:v>18.0298900371846</c:v>
                </c:pt>
                <c:pt idx="98">
                  <c:v>17.959000761031099</c:v>
                </c:pt>
                <c:pt idx="99">
                  <c:v>17.959000761031099</c:v>
                </c:pt>
                <c:pt idx="100">
                  <c:v>17.888967079137199</c:v>
                </c:pt>
                <c:pt idx="101">
                  <c:v>17.819829208407398</c:v>
                </c:pt>
                <c:pt idx="102">
                  <c:v>17.751570175074601</c:v>
                </c:pt>
                <c:pt idx="103">
                  <c:v>17.6841730127076</c:v>
                </c:pt>
                <c:pt idx="104">
                  <c:v>17.617620762113699</c:v>
                </c:pt>
                <c:pt idx="105">
                  <c:v>17.551896471243499</c:v>
                </c:pt>
                <c:pt idx="106">
                  <c:v>17.486983195096698</c:v>
                </c:pt>
                <c:pt idx="107">
                  <c:v>17.422863995629999</c:v>
                </c:pt>
                <c:pt idx="108">
                  <c:v>17.359521941665999</c:v>
                </c:pt>
                <c:pt idx="109">
                  <c:v>17.296940108804399</c:v>
                </c:pt>
                <c:pt idx="110">
                  <c:v>17.296940108804399</c:v>
                </c:pt>
                <c:pt idx="111">
                  <c:v>17.2351298481898</c:v>
                </c:pt>
                <c:pt idx="112">
                  <c:v>17.174101779155201</c:v>
                </c:pt>
                <c:pt idx="113">
                  <c:v>17.113837898397598</c:v>
                </c:pt>
                <c:pt idx="114">
                  <c:v>17.054320220800498</c:v>
                </c:pt>
                <c:pt idx="115">
                  <c:v>16.9955307791944</c:v>
                </c:pt>
                <c:pt idx="116">
                  <c:v>16.937451624122499</c:v>
                </c:pt>
                <c:pt idx="117">
                  <c:v>16.880064823609398</c:v>
                </c:pt>
                <c:pt idx="118">
                  <c:v>16.823352462933599</c:v>
                </c:pt>
                <c:pt idx="119">
                  <c:v>16.767296644403601</c:v>
                </c:pt>
                <c:pt idx="120">
                  <c:v>16.711879487137999</c:v>
                </c:pt>
                <c:pt idx="121">
                  <c:v>16.711879487137999</c:v>
                </c:pt>
                <c:pt idx="122">
                  <c:v>16.657125697122499</c:v>
                </c:pt>
                <c:pt idx="123">
                  <c:v>16.6030347804261</c:v>
                </c:pt>
                <c:pt idx="124">
                  <c:v>16.549595658157699</c:v>
                </c:pt>
                <c:pt idx="125">
                  <c:v>16.496797197193299</c:v>
                </c:pt>
                <c:pt idx="126">
                  <c:v>16.444628210884801</c:v>
                </c:pt>
                <c:pt idx="127">
                  <c:v>16.393077459756899</c:v>
                </c:pt>
                <c:pt idx="128">
                  <c:v>16.342133652193301</c:v>
                </c:pt>
                <c:pt idx="129">
                  <c:v>16.2917854451136</c:v>
                </c:pt>
                <c:pt idx="130">
                  <c:v>16.242021444637899</c:v>
                </c:pt>
                <c:pt idx="131">
                  <c:v>16.192830206742901</c:v>
                </c:pt>
                <c:pt idx="132">
                  <c:v>16.192830206742901</c:v>
                </c:pt>
                <c:pt idx="133">
                  <c:v>16.144203127929298</c:v>
                </c:pt>
                <c:pt idx="134">
                  <c:v>16.096157669854701</c:v>
                </c:pt>
                <c:pt idx="135">
                  <c:v>16.048681794560199</c:v>
                </c:pt>
                <c:pt idx="136">
                  <c:v>16.001763423474699</c:v>
                </c:pt>
                <c:pt idx="137">
                  <c:v>15.955390438126599</c:v>
                </c:pt>
                <c:pt idx="138">
                  <c:v>15.9095506808448</c:v>
                </c:pt>
                <c:pt idx="139">
                  <c:v>15.8642319554534</c:v>
                </c:pt>
                <c:pt idx="140">
                  <c:v>15.8194220279579</c:v>
                </c:pt>
                <c:pt idx="141">
                  <c:v>15.775108627222901</c:v>
                </c:pt>
                <c:pt idx="142">
                  <c:v>15.7312794456427</c:v>
                </c:pt>
                <c:pt idx="143">
                  <c:v>15.7312794456427</c:v>
                </c:pt>
                <c:pt idx="144">
                  <c:v>15.6879398432934</c:v>
                </c:pt>
                <c:pt idx="145">
                  <c:v>15.6451058168954</c:v>
                </c:pt>
                <c:pt idx="146">
                  <c:v>15.6027688863247</c:v>
                </c:pt>
                <c:pt idx="147">
                  <c:v>15.560920670504</c:v>
                </c:pt>
                <c:pt idx="148">
                  <c:v>15.5195528899197</c:v>
                </c:pt>
                <c:pt idx="149">
                  <c:v>15.4786573657966</c:v>
                </c:pt>
                <c:pt idx="150">
                  <c:v>15.438226019282901</c:v>
                </c:pt>
                <c:pt idx="151">
                  <c:v>15.398250870649299</c:v>
                </c:pt>
                <c:pt idx="152">
                  <c:v>15.358724038496799</c:v>
                </c:pt>
                <c:pt idx="153">
                  <c:v>15.319637738976301</c:v>
                </c:pt>
                <c:pt idx="154">
                  <c:v>15.319637738976301</c:v>
                </c:pt>
                <c:pt idx="155">
                  <c:v>15.2809927957956</c:v>
                </c:pt>
                <c:pt idx="156">
                  <c:v>15.2427880903511</c:v>
                </c:pt>
                <c:pt idx="157">
                  <c:v>15.2050130470446</c:v>
                </c:pt>
                <c:pt idx="158">
                  <c:v>15.1676571548449</c:v>
                </c:pt>
                <c:pt idx="159">
                  <c:v>15.1307099663132</c:v>
                </c:pt>
                <c:pt idx="160">
                  <c:v>15.094161096641701</c:v>
                </c:pt>
                <c:pt idx="161">
                  <c:v>15.058000222707101</c:v>
                </c:pt>
                <c:pt idx="162">
                  <c:v>15.022217082135301</c:v>
                </c:pt>
                <c:pt idx="163">
                  <c:v>14.986801472381501</c:v>
                </c:pt>
                <c:pt idx="164">
                  <c:v>14.9517432498214</c:v>
                </c:pt>
                <c:pt idx="165">
                  <c:v>14.9517432498214</c:v>
                </c:pt>
                <c:pt idx="166">
                  <c:v>14.9170600915139</c:v>
                </c:pt>
                <c:pt idx="167">
                  <c:v>14.8827548770986</c:v>
                </c:pt>
                <c:pt idx="168">
                  <c:v>14.848823578359699</c:v>
                </c:pt>
                <c:pt idx="169">
                  <c:v>14.8152621868935</c:v>
                </c:pt>
                <c:pt idx="170">
                  <c:v>14.782066713878701</c:v>
                </c:pt>
                <c:pt idx="171">
                  <c:v>14.7492331898474</c:v>
                </c:pt>
                <c:pt idx="172">
                  <c:v>14.716757664462</c:v>
                </c:pt>
                <c:pt idx="173">
                  <c:v>14.6846362062929</c:v>
                </c:pt>
                <c:pt idx="174">
                  <c:v>14.6528649026009</c:v>
                </c:pt>
                <c:pt idx="175">
                  <c:v>14.6214398591221</c:v>
                </c:pt>
                <c:pt idx="176">
                  <c:v>14.6214398591221</c:v>
                </c:pt>
                <c:pt idx="177">
                  <c:v>14.5903481908292</c:v>
                </c:pt>
                <c:pt idx="178">
                  <c:v>14.559590331794301</c:v>
                </c:pt>
                <c:pt idx="179">
                  <c:v>14.529157110767001</c:v>
                </c:pt>
                <c:pt idx="180">
                  <c:v>14.4990394232714</c:v>
                </c:pt>
                <c:pt idx="181">
                  <c:v>14.4692282308395</c:v>
                </c:pt>
                <c:pt idx="182">
                  <c:v>14.439714560257499</c:v>
                </c:pt>
                <c:pt idx="183">
                  <c:v>14.410489502820299</c:v>
                </c:pt>
                <c:pt idx="184">
                  <c:v>14.381544213597399</c:v>
                </c:pt>
                <c:pt idx="185">
                  <c:v>14.3528699107087</c:v>
                </c:pt>
                <c:pt idx="186">
                  <c:v>14.324457874609999</c:v>
                </c:pt>
                <c:pt idx="187">
                  <c:v>14.324457874609999</c:v>
                </c:pt>
                <c:pt idx="188">
                  <c:v>14.296318347417699</c:v>
                </c:pt>
                <c:pt idx="189">
                  <c:v>14.2684662709754</c:v>
                </c:pt>
                <c:pt idx="190">
                  <c:v>14.2409000196172</c:v>
                </c:pt>
                <c:pt idx="191">
                  <c:v>14.2136179649815</c:v>
                </c:pt>
                <c:pt idx="192">
                  <c:v>14.1866184760439</c:v>
                </c:pt>
                <c:pt idx="193">
                  <c:v>14.159899919148501</c:v>
                </c:pt>
                <c:pt idx="194">
                  <c:v>14.1334606580397</c:v>
                </c:pt>
                <c:pt idx="195">
                  <c:v>14.1072990538929</c:v>
                </c:pt>
                <c:pt idx="196">
                  <c:v>14.081413465345999</c:v>
                </c:pt>
                <c:pt idx="197">
                  <c:v>14.0558022485286</c:v>
                </c:pt>
                <c:pt idx="198">
                  <c:v>14.0558022485286</c:v>
                </c:pt>
                <c:pt idx="199">
                  <c:v>14.030465139689699</c:v>
                </c:pt>
                <c:pt idx="200">
                  <c:v>14.0053838484344</c:v>
                </c:pt>
                <c:pt idx="201">
                  <c:v>13.9805503624232</c:v>
                </c:pt>
                <c:pt idx="202">
                  <c:v>13.9559567229772</c:v>
                </c:pt>
                <c:pt idx="203">
                  <c:v>13.931595024489599</c:v>
                </c:pt>
                <c:pt idx="204">
                  <c:v>13.907457413846799</c:v>
                </c:pt>
                <c:pt idx="205">
                  <c:v>13.883536089855999</c:v>
                </c:pt>
                <c:pt idx="206">
                  <c:v>13.8598233026797</c:v>
                </c:pt>
                <c:pt idx="207">
                  <c:v>13.8363113532792</c:v>
                </c:pt>
                <c:pt idx="208">
                  <c:v>13.812992592864299</c:v>
                </c:pt>
                <c:pt idx="209">
                  <c:v>13.812992592864401</c:v>
                </c:pt>
                <c:pt idx="210">
                  <c:v>13.789870996163099</c:v>
                </c:pt>
                <c:pt idx="211">
                  <c:v>13.766968189579201</c:v>
                </c:pt>
                <c:pt idx="212">
                  <c:v>13.744284210839901</c:v>
                </c:pt>
                <c:pt idx="213">
                  <c:v>13.7218190807932</c:v>
                </c:pt>
                <c:pt idx="214">
                  <c:v>13.699572803591</c:v>
                </c:pt>
                <c:pt idx="215">
                  <c:v>13.6775453668706</c:v>
                </c:pt>
                <c:pt idx="216">
                  <c:v>13.655736741932801</c:v>
                </c:pt>
                <c:pt idx="217">
                  <c:v>13.634146883919</c:v>
                </c:pt>
                <c:pt idx="218">
                  <c:v>13.612775731985099</c:v>
                </c:pt>
                <c:pt idx="219">
                  <c:v>13.5916232094736</c:v>
                </c:pt>
                <c:pt idx="220">
                  <c:v>13.5916232094736</c:v>
                </c:pt>
                <c:pt idx="221">
                  <c:v>13.5706829243175</c:v>
                </c:pt>
                <c:pt idx="222">
                  <c:v>13.5499452922966</c:v>
                </c:pt>
                <c:pt idx="223">
                  <c:v>13.5294054555296</c:v>
                </c:pt>
                <c:pt idx="224">
                  <c:v>13.509058580945901</c:v>
                </c:pt>
                <c:pt idx="225">
                  <c:v>13.488899860026001</c:v>
                </c:pt>
                <c:pt idx="226">
                  <c:v>13.468924508544999</c:v>
                </c:pt>
                <c:pt idx="227">
                  <c:v>13.449127766320601</c:v>
                </c:pt>
                <c:pt idx="228">
                  <c:v>13.429504896962699</c:v>
                </c:pt>
                <c:pt idx="229">
                  <c:v>13.4100511876273</c:v>
                </c:pt>
                <c:pt idx="230">
                  <c:v>13.3907619487726</c:v>
                </c:pt>
                <c:pt idx="231">
                  <c:v>13.3907619487726</c:v>
                </c:pt>
                <c:pt idx="232">
                  <c:v>13.371651076453601</c:v>
                </c:pt>
                <c:pt idx="233">
                  <c:v>13.3527227853679</c:v>
                </c:pt>
                <c:pt idx="234">
                  <c:v>13.333973449655501</c:v>
                </c:pt>
                <c:pt idx="235">
                  <c:v>13.315399457601099</c:v>
                </c:pt>
                <c:pt idx="236">
                  <c:v>13.296997211490201</c:v>
                </c:pt>
                <c:pt idx="237">
                  <c:v>13.278763127466499</c:v>
                </c:pt>
                <c:pt idx="238">
                  <c:v>13.260693635391901</c:v>
                </c:pt>
                <c:pt idx="239">
                  <c:v>13.242785178707701</c:v>
                </c:pt>
                <c:pt idx="240">
                  <c:v>13.2250342142974</c:v>
                </c:pt>
                <c:pt idx="241">
                  <c:v>13.207437212351101</c:v>
                </c:pt>
                <c:pt idx="242">
                  <c:v>13.207437212351101</c:v>
                </c:pt>
                <c:pt idx="243">
                  <c:v>13.189986818532301</c:v>
                </c:pt>
                <c:pt idx="244">
                  <c:v>13.1726863261534</c:v>
                </c:pt>
                <c:pt idx="245">
                  <c:v>13.1555339733204</c:v>
                </c:pt>
                <c:pt idx="246">
                  <c:v>13.1385279734191</c:v>
                </c:pt>
                <c:pt idx="247">
                  <c:v>13.121666515204099</c:v>
                </c:pt>
                <c:pt idx="248">
                  <c:v>13.1049477628879</c:v>
                </c:pt>
                <c:pt idx="249">
                  <c:v>13.0883698562272</c:v>
                </c:pt>
                <c:pt idx="250">
                  <c:v>13.071930910609201</c:v>
                </c:pt>
                <c:pt idx="251">
                  <c:v>13.055629017137299</c:v>
                </c:pt>
                <c:pt idx="252">
                  <c:v>13.039462242714601</c:v>
                </c:pt>
                <c:pt idx="253">
                  <c:v>13.039462242714601</c:v>
                </c:pt>
                <c:pt idx="254">
                  <c:v>13.0234798764453</c:v>
                </c:pt>
                <c:pt idx="255">
                  <c:v>13.0076516714521</c:v>
                </c:pt>
                <c:pt idx="256">
                  <c:v>12.9919686871004</c:v>
                </c:pt>
                <c:pt idx="257">
                  <c:v>12.9764222789688</c:v>
                </c:pt>
                <c:pt idx="258">
                  <c:v>12.961003924820099</c:v>
                </c:pt>
                <c:pt idx="259">
                  <c:v>12.945705223170901</c:v>
                </c:pt>
                <c:pt idx="260">
                  <c:v>12.930517891881999</c:v>
                </c:pt>
                <c:pt idx="261">
                  <c:v>12.9154337667691</c:v>
                </c:pt>
                <c:pt idx="262">
                  <c:v>12.9004448002341</c:v>
                </c:pt>
                <c:pt idx="263">
                  <c:v>12.8855430599156</c:v>
                </c:pt>
                <c:pt idx="264">
                  <c:v>12.8855430599156</c:v>
                </c:pt>
                <c:pt idx="265">
                  <c:v>12.870736918203701</c:v>
                </c:pt>
                <c:pt idx="266">
                  <c:v>12.8560373121111</c:v>
                </c:pt>
                <c:pt idx="267">
                  <c:v>12.8414403349646</c:v>
                </c:pt>
                <c:pt idx="268">
                  <c:v>12.826942203372701</c:v>
                </c:pt>
                <c:pt idx="269">
                  <c:v>12.812539256125801</c:v>
                </c:pt>
                <c:pt idx="270">
                  <c:v>12.7982279531081</c:v>
                </c:pt>
                <c:pt idx="271">
                  <c:v>12.784004874220599</c:v>
                </c:pt>
                <c:pt idx="272">
                  <c:v>12.769866718314599</c:v>
                </c:pt>
                <c:pt idx="273">
                  <c:v>12.7558103021371</c:v>
                </c:pt>
                <c:pt idx="274">
                  <c:v>12.7418325592856</c:v>
                </c:pt>
                <c:pt idx="275">
                  <c:v>12.7418325592856</c:v>
                </c:pt>
                <c:pt idx="276">
                  <c:v>12.7280133419683</c:v>
                </c:pt>
                <c:pt idx="277">
                  <c:v>12.714435645978099</c:v>
                </c:pt>
                <c:pt idx="278">
                  <c:v>12.7011124752533</c:v>
                </c:pt>
                <c:pt idx="279">
                  <c:v>12.6880568045004</c:v>
                </c:pt>
                <c:pt idx="280">
                  <c:v>12.6752815794247</c:v>
                </c:pt>
                <c:pt idx="281">
                  <c:v>12.662799716959601</c:v>
                </c:pt>
                <c:pt idx="282">
                  <c:v>12.6506241054936</c:v>
                </c:pt>
                <c:pt idx="283">
                  <c:v>12.6387676050946</c:v>
                </c:pt>
                <c:pt idx="284">
                  <c:v>12.6272430477333</c:v>
                </c:pt>
                <c:pt idx="285">
                  <c:v>12.616063237503599</c:v>
                </c:pt>
                <c:pt idx="286">
                  <c:v>12.616063237503599</c:v>
                </c:pt>
                <c:pt idx="287">
                  <c:v>12.6052533917444</c:v>
                </c:pt>
                <c:pt idx="288">
                  <c:v>12.595032314517701</c:v>
                </c:pt>
                <c:pt idx="289">
                  <c:v>12.585692695235499</c:v>
                </c:pt>
                <c:pt idx="290">
                  <c:v>12.577525159498601</c:v>
                </c:pt>
                <c:pt idx="291">
                  <c:v>12.570818288713101</c:v>
                </c:pt>
                <c:pt idx="292">
                  <c:v>12.5658586395177</c:v>
                </c:pt>
                <c:pt idx="293">
                  <c:v>12.5629307630236</c:v>
                </c:pt>
                <c:pt idx="294">
                  <c:v>12.562317223869499</c:v>
                </c:pt>
                <c:pt idx="295">
                  <c:v>12.564298619093501</c:v>
                </c:pt>
                <c:pt idx="296">
                  <c:v>12.569153596823501</c:v>
                </c:pt>
              </c:numCache>
            </c:numRef>
          </c:yVal>
          <c:smooth val="0"/>
          <c:extLst>
            <c:ext xmlns:c16="http://schemas.microsoft.com/office/drawing/2014/chart" uri="{C3380CC4-5D6E-409C-BE32-E72D297353CC}">
              <c16:uniqueId val="{00000000-A9C5-4817-A035-162208E9BD76}"/>
            </c:ext>
          </c:extLst>
        </c:ser>
        <c:ser>
          <c:idx val="2"/>
          <c:order val="1"/>
          <c:tx>
            <c:v>Stress_y_(glo)</c:v>
          </c:tx>
          <c:spPr>
            <a:ln w="19050" cap="rnd">
              <a:noFill/>
              <a:round/>
            </a:ln>
            <a:effectLst/>
          </c:spPr>
          <c:marker>
            <c:symbol val="x"/>
            <c:size val="5"/>
            <c:spPr>
              <a:noFill/>
              <a:ln w="9525">
                <a:solidFill>
                  <a:schemeClr val="accent2"/>
                </a:solidFill>
              </a:ln>
              <a:effectLst/>
            </c:spPr>
          </c:marker>
          <c:xVal>
            <c:numRef>
              <c:f>'3_30x30'!$G$3:$G$299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'3_30x30'!$I$3:$I$299</c:f>
              <c:numCache>
                <c:formatCode>0.00E+00</c:formatCode>
                <c:ptCount val="297"/>
                <c:pt idx="0">
                  <c:v>0.45957223157572502</c:v>
                </c:pt>
                <c:pt idx="1">
                  <c:v>0.54926512650845005</c:v>
                </c:pt>
                <c:pt idx="2">
                  <c:v>0.62296348079456298</c:v>
                </c:pt>
                <c:pt idx="3">
                  <c:v>0.67974669209517802</c:v>
                </c:pt>
                <c:pt idx="4">
                  <c:v>0.71869399670643597</c:v>
                </c:pt>
                <c:pt idx="5">
                  <c:v>0.73888446959477505</c:v>
                </c:pt>
                <c:pt idx="6">
                  <c:v>0.739397024424578</c:v>
                </c:pt>
                <c:pt idx="7">
                  <c:v>0.71931041357818803</c:v>
                </c:pt>
                <c:pt idx="8">
                  <c:v>0.67770322816831596</c:v>
                </c:pt>
                <c:pt idx="9">
                  <c:v>0.61365389804281101</c:v>
                </c:pt>
                <c:pt idx="10">
                  <c:v>0.52624069178182697</c:v>
                </c:pt>
                <c:pt idx="11">
                  <c:v>0.52624069178182697</c:v>
                </c:pt>
                <c:pt idx="12">
                  <c:v>0.42840696220378699</c:v>
                </c:pt>
                <c:pt idx="13">
                  <c:v>0.33537765362361099</c:v>
                </c:pt>
                <c:pt idx="14">
                  <c:v>0.24973377405861899</c:v>
                </c:pt>
                <c:pt idx="15">
                  <c:v>0.174056283021152</c:v>
                </c:pt>
                <c:pt idx="16">
                  <c:v>0.11092609151690901</c:v>
                </c:pt>
                <c:pt idx="17">
                  <c:v>6.2924062043613102E-2</c:v>
                </c:pt>
                <c:pt idx="18">
                  <c:v>3.2631008590000302E-2</c:v>
                </c:pt>
                <c:pt idx="19">
                  <c:v>2.2627696635143899E-2</c:v>
                </c:pt>
                <c:pt idx="20">
                  <c:v>3.5494843148098199E-2</c:v>
                </c:pt>
                <c:pt idx="21">
                  <c:v>7.3813116587873595E-2</c:v>
                </c:pt>
                <c:pt idx="22">
                  <c:v>7.3813116587873498E-2</c:v>
                </c:pt>
                <c:pt idx="23">
                  <c:v>8.6937800472549204E-2</c:v>
                </c:pt>
                <c:pt idx="24">
                  <c:v>2.9036623894849799E-2</c:v>
                </c:pt>
                <c:pt idx="25">
                  <c:v>-9.0049430706122799E-2</c:v>
                </c:pt>
                <c:pt idx="26">
                  <c:v>-0.26047987192102601</c:v>
                </c:pt>
                <c:pt idx="27">
                  <c:v>-0.47241469938367597</c:v>
                </c:pt>
                <c:pt idx="28">
                  <c:v>-0.71601440379107295</c:v>
                </c:pt>
                <c:pt idx="29">
                  <c:v>-0.98143996693005997</c:v>
                </c:pt>
                <c:pt idx="30">
                  <c:v>-1.2588528617106101</c:v>
                </c:pt>
                <c:pt idx="31">
                  <c:v>-1.53841505220574</c:v>
                </c:pt>
                <c:pt idx="32">
                  <c:v>-1.8102889936980699</c:v>
                </c:pt>
                <c:pt idx="33">
                  <c:v>-1.8102889936980699</c:v>
                </c:pt>
                <c:pt idx="34">
                  <c:v>-2.0271978422004699</c:v>
                </c:pt>
                <c:pt idx="35">
                  <c:v>-2.1592935454578499</c:v>
                </c:pt>
                <c:pt idx="36">
                  <c:v>-2.22288205509652</c:v>
                </c:pt>
                <c:pt idx="37">
                  <c:v>-2.2342692432102398</c:v>
                </c:pt>
                <c:pt idx="38">
                  <c:v>-2.2097609024340601</c:v>
                </c:pt>
                <c:pt idx="39">
                  <c:v>-2.1656627460204101</c:v>
                </c:pt>
                <c:pt idx="40">
                  <c:v>-2.1182804079172901</c:v>
                </c:pt>
                <c:pt idx="41">
                  <c:v>-2.0839194428486301</c:v>
                </c:pt>
                <c:pt idx="42">
                  <c:v>-2.0788853263967999</c:v>
                </c:pt>
                <c:pt idx="43">
                  <c:v>-2.1194834550871402</c:v>
                </c:pt>
                <c:pt idx="44">
                  <c:v>-2.1194834550871402</c:v>
                </c:pt>
                <c:pt idx="45">
                  <c:v>-2.0964270290158198</c:v>
                </c:pt>
                <c:pt idx="46">
                  <c:v>-1.89085827382181</c:v>
                </c:pt>
                <c:pt idx="47">
                  <c:v>-1.5047250967413299</c:v>
                </c:pt>
                <c:pt idx="48">
                  <c:v>-0.93997411394685304</c:v>
                </c:pt>
                <c:pt idx="49">
                  <c:v>-0.198550650640374</c:v>
                </c:pt>
                <c:pt idx="50">
                  <c:v>0.71760125887069304</c:v>
                </c:pt>
                <c:pt idx="51">
                  <c:v>1.8065388711150101</c:v>
                </c:pt>
                <c:pt idx="52">
                  <c:v>3.0663207334163598</c:v>
                </c:pt>
                <c:pt idx="53">
                  <c:v>4.4950066838699101</c:v>
                </c:pt>
                <c:pt idx="54">
                  <c:v>6.0906578513362204</c:v>
                </c:pt>
                <c:pt idx="55">
                  <c:v>6.0906578513362204</c:v>
                </c:pt>
                <c:pt idx="56">
                  <c:v>7.6468058552630103</c:v>
                </c:pt>
                <c:pt idx="57">
                  <c:v>8.9659583196700492</c:v>
                </c:pt>
                <c:pt idx="58">
                  <c:v>10.0582818819914</c:v>
                </c:pt>
                <c:pt idx="59">
                  <c:v>10.9339431796668</c:v>
                </c:pt>
                <c:pt idx="60">
                  <c:v>11.6031088501417</c:v>
                </c:pt>
                <c:pt idx="61">
                  <c:v>12.0759455308669</c:v>
                </c:pt>
                <c:pt idx="62">
                  <c:v>12.362619859298899</c:v>
                </c:pt>
                <c:pt idx="63">
                  <c:v>12.4732984729</c:v>
                </c:pt>
                <c:pt idx="64">
                  <c:v>12.4181480091379</c:v>
                </c:pt>
                <c:pt idx="65">
                  <c:v>12.207335105486001</c:v>
                </c:pt>
                <c:pt idx="66">
                  <c:v>12.207335105486001</c:v>
                </c:pt>
                <c:pt idx="67">
                  <c:v>11.947021894455901</c:v>
                </c:pt>
                <c:pt idx="68">
                  <c:v>11.734110691672701</c:v>
                </c:pt>
                <c:pt idx="69">
                  <c:v>11.564647308627</c:v>
                </c:pt>
                <c:pt idx="70">
                  <c:v>11.434677556809699</c:v>
                </c:pt>
                <c:pt idx="71">
                  <c:v>11.3402472477123</c:v>
                </c:pt>
                <c:pt idx="72">
                  <c:v>11.2774021928265</c:v>
                </c:pt>
                <c:pt idx="73">
                  <c:v>11.242188203644499</c:v>
                </c:pt>
                <c:pt idx="74">
                  <c:v>11.2306510916588</c:v>
                </c:pt>
                <c:pt idx="75">
                  <c:v>11.238836668362399</c:v>
                </c:pt>
                <c:pt idx="76">
                  <c:v>11.2627907452485</c:v>
                </c:pt>
                <c:pt idx="77">
                  <c:v>11.2627907452485</c:v>
                </c:pt>
                <c:pt idx="78">
                  <c:v>11.2839446981345</c:v>
                </c:pt>
                <c:pt idx="79">
                  <c:v>11.2877850131503</c:v>
                </c:pt>
                <c:pt idx="80">
                  <c:v>11.2764401672585</c:v>
                </c:pt>
                <c:pt idx="81">
                  <c:v>11.2520386374213</c:v>
                </c:pt>
                <c:pt idx="82">
                  <c:v>11.2167089006011</c:v>
                </c:pt>
                <c:pt idx="83">
                  <c:v>11.172579433759999</c:v>
                </c:pt>
                <c:pt idx="84">
                  <c:v>11.121778713859999</c:v>
                </c:pt>
                <c:pt idx="85">
                  <c:v>11.066435217863001</c:v>
                </c:pt>
                <c:pt idx="86">
                  <c:v>11.0086774227308</c:v>
                </c:pt>
                <c:pt idx="87">
                  <c:v>10.950633805424999</c:v>
                </c:pt>
                <c:pt idx="88">
                  <c:v>10.950633805424999</c:v>
                </c:pt>
                <c:pt idx="89">
                  <c:v>10.899180281068</c:v>
                </c:pt>
                <c:pt idx="90">
                  <c:v>10.8588100611138</c:v>
                </c:pt>
                <c:pt idx="91">
                  <c:v>10.828124119696</c:v>
                </c:pt>
                <c:pt idx="92">
                  <c:v>10.805723430948399</c:v>
                </c:pt>
                <c:pt idx="93">
                  <c:v>10.7902089690045</c:v>
                </c:pt>
                <c:pt idx="94">
                  <c:v>10.7801817079977</c:v>
                </c:pt>
                <c:pt idx="95">
                  <c:v>10.7742426220615</c:v>
                </c:pt>
                <c:pt idx="96">
                  <c:v>10.7709926853291</c:v>
                </c:pt>
                <c:pt idx="97">
                  <c:v>10.7690328719337</c:v>
                </c:pt>
                <c:pt idx="98">
                  <c:v>10.766964156008299</c:v>
                </c:pt>
                <c:pt idx="99">
                  <c:v>10.766964156008299</c:v>
                </c:pt>
                <c:pt idx="100">
                  <c:v>10.761890041947201</c:v>
                </c:pt>
                <c:pt idx="101">
                  <c:v>10.752334901331</c:v>
                </c:pt>
                <c:pt idx="102">
                  <c:v>10.7390289111715</c:v>
                </c:pt>
                <c:pt idx="103">
                  <c:v>10.7227022484801</c:v>
                </c:pt>
                <c:pt idx="104">
                  <c:v>10.7040850902684</c:v>
                </c:pt>
                <c:pt idx="105">
                  <c:v>10.6839076135479</c:v>
                </c:pt>
                <c:pt idx="106">
                  <c:v>10.662899995330299</c:v>
                </c:pt>
                <c:pt idx="107">
                  <c:v>10.641792412627099</c:v>
                </c:pt>
                <c:pt idx="108">
                  <c:v>10.621315042449799</c:v>
                </c:pt>
                <c:pt idx="109">
                  <c:v>10.6021980618098</c:v>
                </c:pt>
                <c:pt idx="110">
                  <c:v>10.6021980618098</c:v>
                </c:pt>
                <c:pt idx="111">
                  <c:v>10.5854868884356</c:v>
                </c:pt>
                <c:pt idx="112">
                  <c:v>10.5714813852309</c:v>
                </c:pt>
                <c:pt idx="113">
                  <c:v>10.559793396970299</c:v>
                </c:pt>
                <c:pt idx="114">
                  <c:v>10.5500347684284</c:v>
                </c:pt>
                <c:pt idx="115">
                  <c:v>10.54181734438</c:v>
                </c:pt>
                <c:pt idx="116">
                  <c:v>10.5347529695995</c:v>
                </c:pt>
                <c:pt idx="117">
                  <c:v>10.5284534888617</c:v>
                </c:pt>
                <c:pt idx="118">
                  <c:v>10.5225307469412</c:v>
                </c:pt>
                <c:pt idx="119">
                  <c:v>10.5165965886127</c:v>
                </c:pt>
                <c:pt idx="120">
                  <c:v>10.510262858650799</c:v>
                </c:pt>
                <c:pt idx="121">
                  <c:v>10.510262858650799</c:v>
                </c:pt>
                <c:pt idx="122">
                  <c:v>10.503125012411701</c:v>
                </c:pt>
                <c:pt idx="123">
                  <c:v>10.495148250611599</c:v>
                </c:pt>
                <c:pt idx="124">
                  <c:v>10.4865044325832</c:v>
                </c:pt>
                <c:pt idx="125">
                  <c:v>10.477365417659099</c:v>
                </c:pt>
                <c:pt idx="126">
                  <c:v>10.467903065172001</c:v>
                </c:pt>
                <c:pt idx="127">
                  <c:v>10.458289234454501</c:v>
                </c:pt>
                <c:pt idx="128">
                  <c:v>10.4486957848393</c:v>
                </c:pt>
                <c:pt idx="129">
                  <c:v>10.439294575659099</c:v>
                </c:pt>
                <c:pt idx="130">
                  <c:v>10.430257466246401</c:v>
                </c:pt>
                <c:pt idx="131">
                  <c:v>10.421756315933999</c:v>
                </c:pt>
                <c:pt idx="132">
                  <c:v>10.421756315933999</c:v>
                </c:pt>
                <c:pt idx="133">
                  <c:v>10.413879873014899</c:v>
                </c:pt>
                <c:pt idx="134">
                  <c:v>10.406554698513901</c:v>
                </c:pt>
                <c:pt idx="135">
                  <c:v>10.399702747344699</c:v>
                </c:pt>
                <c:pt idx="136">
                  <c:v>10.3932459746992</c:v>
                </c:pt>
                <c:pt idx="137">
                  <c:v>10.387106336047299</c:v>
                </c:pt>
                <c:pt idx="138">
                  <c:v>10.381205787137</c:v>
                </c:pt>
                <c:pt idx="139">
                  <c:v>10.3754662839938</c:v>
                </c:pt>
                <c:pt idx="140">
                  <c:v>10.369809782921299</c:v>
                </c:pt>
                <c:pt idx="141">
                  <c:v>10.3641582405007</c:v>
                </c:pt>
                <c:pt idx="142">
                  <c:v>10.3584336135907</c:v>
                </c:pt>
                <c:pt idx="143">
                  <c:v>10.3584336135907</c:v>
                </c:pt>
                <c:pt idx="144">
                  <c:v>10.352604591373501</c:v>
                </c:pt>
                <c:pt idx="145">
                  <c:v>10.346710441700999</c:v>
                </c:pt>
                <c:pt idx="146">
                  <c:v>10.340778988756901</c:v>
                </c:pt>
                <c:pt idx="147">
                  <c:v>10.3348380555411</c:v>
                </c:pt>
                <c:pt idx="148">
                  <c:v>10.3289154638691</c:v>
                </c:pt>
                <c:pt idx="149">
                  <c:v>10.323039034372</c:v>
                </c:pt>
                <c:pt idx="150">
                  <c:v>10.317236586495699</c:v>
                </c:pt>
                <c:pt idx="151">
                  <c:v>10.311535938500899</c:v>
                </c:pt>
                <c:pt idx="152">
                  <c:v>10.3059649074627</c:v>
                </c:pt>
                <c:pt idx="153">
                  <c:v>10.300551309270601</c:v>
                </c:pt>
                <c:pt idx="154">
                  <c:v>10.300551309270601</c:v>
                </c:pt>
                <c:pt idx="155">
                  <c:v>10.2952793016354</c:v>
                </c:pt>
                <c:pt idx="156">
                  <c:v>10.2901075848993</c:v>
                </c:pt>
                <c:pt idx="157">
                  <c:v>10.2850257881513</c:v>
                </c:pt>
                <c:pt idx="158">
                  <c:v>10.280023540671101</c:v>
                </c:pt>
                <c:pt idx="159">
                  <c:v>10.2750904719283</c:v>
                </c:pt>
                <c:pt idx="160">
                  <c:v>10.270216211582699</c:v>
                </c:pt>
                <c:pt idx="161">
                  <c:v>10.2653903894841</c:v>
                </c:pt>
                <c:pt idx="162">
                  <c:v>10.260602635672299</c:v>
                </c:pt>
                <c:pt idx="163">
                  <c:v>10.2558425803772</c:v>
                </c:pt>
                <c:pt idx="164">
                  <c:v>10.251099854018101</c:v>
                </c:pt>
                <c:pt idx="165">
                  <c:v>10.251099854018101</c:v>
                </c:pt>
                <c:pt idx="166">
                  <c:v>10.2463788221683</c:v>
                </c:pt>
                <c:pt idx="167">
                  <c:v>10.241689230596901</c:v>
                </c:pt>
                <c:pt idx="168">
                  <c:v>10.237032617243401</c:v>
                </c:pt>
                <c:pt idx="169">
                  <c:v>10.2324105200469</c:v>
                </c:pt>
                <c:pt idx="170">
                  <c:v>10.2278244769468</c:v>
                </c:pt>
                <c:pt idx="171">
                  <c:v>10.2232760258824</c:v>
                </c:pt>
                <c:pt idx="172">
                  <c:v>10.2187667047929</c:v>
                </c:pt>
                <c:pt idx="173">
                  <c:v>10.2142980516177</c:v>
                </c:pt>
                <c:pt idx="174">
                  <c:v>10.209871604296101</c:v>
                </c:pt>
                <c:pt idx="175">
                  <c:v>10.2054889007672</c:v>
                </c:pt>
                <c:pt idx="176">
                  <c:v>10.2054889007672</c:v>
                </c:pt>
                <c:pt idx="177">
                  <c:v>10.201136827629799</c:v>
                </c:pt>
                <c:pt idx="178">
                  <c:v>10.1968034375708</c:v>
                </c:pt>
                <c:pt idx="179">
                  <c:v>10.192488485132699</c:v>
                </c:pt>
                <c:pt idx="180">
                  <c:v>10.188191724857999</c:v>
                </c:pt>
                <c:pt idx="181">
                  <c:v>10.1839129112892</c:v>
                </c:pt>
                <c:pt idx="182">
                  <c:v>10.1796517989686</c:v>
                </c:pt>
                <c:pt idx="183">
                  <c:v>10.175408142438799</c:v>
                </c:pt>
                <c:pt idx="184">
                  <c:v>10.171181696242201</c:v>
                </c:pt>
                <c:pt idx="185">
                  <c:v>10.1669722149212</c:v>
                </c:pt>
                <c:pt idx="186">
                  <c:v>10.1627794530184</c:v>
                </c:pt>
                <c:pt idx="187">
                  <c:v>10.1627794530184</c:v>
                </c:pt>
                <c:pt idx="188">
                  <c:v>10.1586041374989</c:v>
                </c:pt>
                <c:pt idx="189">
                  <c:v>10.1544463603396</c:v>
                </c:pt>
                <c:pt idx="190">
                  <c:v>10.150304923601199</c:v>
                </c:pt>
                <c:pt idx="191">
                  <c:v>10.146178629344</c:v>
                </c:pt>
                <c:pt idx="192">
                  <c:v>10.142066279628599</c:v>
                </c:pt>
                <c:pt idx="193">
                  <c:v>10.137966676515401</c:v>
                </c:pt>
                <c:pt idx="194">
                  <c:v>10.133878622065</c:v>
                </c:pt>
                <c:pt idx="195">
                  <c:v>10.129800918337599</c:v>
                </c:pt>
                <c:pt idx="196">
                  <c:v>10.125732367393899</c:v>
                </c:pt>
                <c:pt idx="197">
                  <c:v>10.1216717712944</c:v>
                </c:pt>
                <c:pt idx="198">
                  <c:v>10.1216717712944</c:v>
                </c:pt>
                <c:pt idx="199">
                  <c:v>10.1176153864856</c:v>
                </c:pt>
                <c:pt idx="200">
                  <c:v>10.113558091657</c:v>
                </c:pt>
                <c:pt idx="201">
                  <c:v>10.109499908154399</c:v>
                </c:pt>
                <c:pt idx="202">
                  <c:v>10.105440857323901</c:v>
                </c:pt>
                <c:pt idx="203">
                  <c:v>10.1013809605116</c:v>
                </c:pt>
                <c:pt idx="204">
                  <c:v>10.097320239063199</c:v>
                </c:pt>
                <c:pt idx="205">
                  <c:v>10.093258714325</c:v>
                </c:pt>
                <c:pt idx="206">
                  <c:v>10.089196407642801</c:v>
                </c:pt>
                <c:pt idx="207">
                  <c:v>10.085133340362701</c:v>
                </c:pt>
                <c:pt idx="208">
                  <c:v>10.0810695338306</c:v>
                </c:pt>
                <c:pt idx="209">
                  <c:v>10.0810695338306</c:v>
                </c:pt>
                <c:pt idx="210">
                  <c:v>10.077003162783299</c:v>
                </c:pt>
                <c:pt idx="211">
                  <c:v>10.072933844549899</c:v>
                </c:pt>
                <c:pt idx="212">
                  <c:v>10.0688604717626</c:v>
                </c:pt>
                <c:pt idx="213">
                  <c:v>10.064781937053199</c:v>
                </c:pt>
                <c:pt idx="214">
                  <c:v>10.0606971330539</c:v>
                </c:pt>
                <c:pt idx="215">
                  <c:v>10.0566049523968</c:v>
                </c:pt>
                <c:pt idx="216">
                  <c:v>10.0525042877139</c:v>
                </c:pt>
                <c:pt idx="217">
                  <c:v>10.0483940316372</c:v>
                </c:pt>
                <c:pt idx="218">
                  <c:v>10.0442730767989</c:v>
                </c:pt>
                <c:pt idx="219">
                  <c:v>10.040140315830801</c:v>
                </c:pt>
                <c:pt idx="220">
                  <c:v>10.040140315830801</c:v>
                </c:pt>
                <c:pt idx="221">
                  <c:v>10.0359940179207</c:v>
                </c:pt>
                <c:pt idx="222">
                  <c:v>10.0318327161305</c:v>
                </c:pt>
                <c:pt idx="223">
                  <c:v>10.0276556989038</c:v>
                </c:pt>
                <c:pt idx="224">
                  <c:v>10.023462254684199</c:v>
                </c:pt>
                <c:pt idx="225">
                  <c:v>10.019251671915599</c:v>
                </c:pt>
                <c:pt idx="226">
                  <c:v>10.015023239041501</c:v>
                </c:pt>
                <c:pt idx="227">
                  <c:v>10.0107762445055</c:v>
                </c:pt>
                <c:pt idx="228">
                  <c:v>10.0065099767515</c:v>
                </c:pt>
                <c:pt idx="229">
                  <c:v>10.002223724223001</c:v>
                </c:pt>
                <c:pt idx="230">
                  <c:v>9.9979167753637697</c:v>
                </c:pt>
                <c:pt idx="231">
                  <c:v>9.9979167753637697</c:v>
                </c:pt>
                <c:pt idx="232">
                  <c:v>9.9935898314374203</c:v>
                </c:pt>
                <c:pt idx="233">
                  <c:v>9.9892408417996208</c:v>
                </c:pt>
                <c:pt idx="234">
                  <c:v>9.9848684639548502</c:v>
                </c:pt>
                <c:pt idx="235">
                  <c:v>9.9804713554075803</c:v>
                </c:pt>
                <c:pt idx="236">
                  <c:v>9.9760481736623401</c:v>
                </c:pt>
                <c:pt idx="237">
                  <c:v>9.9715975762235605</c:v>
                </c:pt>
                <c:pt idx="238">
                  <c:v>9.96711822059574</c:v>
                </c:pt>
                <c:pt idx="239">
                  <c:v>9.9626087642833596</c:v>
                </c:pt>
                <c:pt idx="240">
                  <c:v>9.9580678647909107</c:v>
                </c:pt>
                <c:pt idx="241">
                  <c:v>9.9534941796228598</c:v>
                </c:pt>
                <c:pt idx="242">
                  <c:v>9.9534941796228598</c:v>
                </c:pt>
                <c:pt idx="243">
                  <c:v>9.9488862262087796</c:v>
                </c:pt>
                <c:pt idx="244">
                  <c:v>9.9442448540392796</c:v>
                </c:pt>
                <c:pt idx="245">
                  <c:v>9.9395684997864908</c:v>
                </c:pt>
                <c:pt idx="246">
                  <c:v>9.9348556002671806</c:v>
                </c:pt>
                <c:pt idx="247">
                  <c:v>9.9301045924426496</c:v>
                </c:pt>
                <c:pt idx="248">
                  <c:v>9.9253139134187602</c:v>
                </c:pt>
                <c:pt idx="249">
                  <c:v>9.9204820004460306</c:v>
                </c:pt>
                <c:pt idx="250">
                  <c:v>9.9156072909194801</c:v>
                </c:pt>
                <c:pt idx="251">
                  <c:v>9.9106882223787895</c:v>
                </c:pt>
                <c:pt idx="252">
                  <c:v>9.9057232325082207</c:v>
                </c:pt>
                <c:pt idx="253">
                  <c:v>9.9057232325082207</c:v>
                </c:pt>
                <c:pt idx="254">
                  <c:v>9.9007127761608107</c:v>
                </c:pt>
                <c:pt idx="255">
                  <c:v>9.8956568828247704</c:v>
                </c:pt>
                <c:pt idx="256">
                  <c:v>9.8905533519942495</c:v>
                </c:pt>
                <c:pt idx="257">
                  <c:v>9.8853999828283197</c:v>
                </c:pt>
                <c:pt idx="258">
                  <c:v>9.8801945741509503</c:v>
                </c:pt>
                <c:pt idx="259">
                  <c:v>9.8749349244511002</c:v>
                </c:pt>
                <c:pt idx="260">
                  <c:v>9.8696188318826703</c:v>
                </c:pt>
                <c:pt idx="261">
                  <c:v>9.8642440942645599</c:v>
                </c:pt>
                <c:pt idx="262">
                  <c:v>9.8588085090807098</c:v>
                </c:pt>
                <c:pt idx="263">
                  <c:v>9.8533098734801303</c:v>
                </c:pt>
                <c:pt idx="264">
                  <c:v>9.8533098734801303</c:v>
                </c:pt>
                <c:pt idx="265">
                  <c:v>9.8477492301952907</c:v>
                </c:pt>
                <c:pt idx="266">
                  <c:v>9.8421271752330703</c:v>
                </c:pt>
                <c:pt idx="267">
                  <c:v>9.8364408355556705</c:v>
                </c:pt>
                <c:pt idx="268">
                  <c:v>9.8306873383289997</c:v>
                </c:pt>
                <c:pt idx="269">
                  <c:v>9.8248638109227198</c:v>
                </c:pt>
                <c:pt idx="270">
                  <c:v>9.8189673809101095</c:v>
                </c:pt>
                <c:pt idx="271">
                  <c:v>9.8129951760681902</c:v>
                </c:pt>
                <c:pt idx="272">
                  <c:v>9.8069443243777208</c:v>
                </c:pt>
                <c:pt idx="273">
                  <c:v>9.8008119540231409</c:v>
                </c:pt>
                <c:pt idx="274">
                  <c:v>9.7945951933926398</c:v>
                </c:pt>
                <c:pt idx="275">
                  <c:v>9.7945951933926398</c:v>
                </c:pt>
                <c:pt idx="276">
                  <c:v>9.7882977528347705</c:v>
                </c:pt>
                <c:pt idx="277">
                  <c:v>9.7819192746869703</c:v>
                </c:pt>
                <c:pt idx="278">
                  <c:v>9.7754558555005904</c:v>
                </c:pt>
                <c:pt idx="279">
                  <c:v>9.7689035916979599</c:v>
                </c:pt>
                <c:pt idx="280">
                  <c:v>9.7622585795723804</c:v>
                </c:pt>
                <c:pt idx="281">
                  <c:v>9.7555169152881405</c:v>
                </c:pt>
                <c:pt idx="282">
                  <c:v>9.7486746948804992</c:v>
                </c:pt>
                <c:pt idx="283">
                  <c:v>9.7417280142557701</c:v>
                </c:pt>
                <c:pt idx="284">
                  <c:v>9.7346729691912</c:v>
                </c:pt>
                <c:pt idx="285">
                  <c:v>9.7275056553351096</c:v>
                </c:pt>
                <c:pt idx="286">
                  <c:v>9.7275056553351096</c:v>
                </c:pt>
                <c:pt idx="287">
                  <c:v>9.7202267466884305</c:v>
                </c:pt>
                <c:pt idx="288">
                  <c:v>9.71283999577952</c:v>
                </c:pt>
                <c:pt idx="289">
                  <c:v>9.7053402636613004</c:v>
                </c:pt>
                <c:pt idx="290">
                  <c:v>9.6977224125465895</c:v>
                </c:pt>
                <c:pt idx="291">
                  <c:v>9.6899813058085495</c:v>
                </c:pt>
                <c:pt idx="292">
                  <c:v>9.6821118079811992</c:v>
                </c:pt>
                <c:pt idx="293">
                  <c:v>9.6741087847599392</c:v>
                </c:pt>
                <c:pt idx="294">
                  <c:v>9.6659671030023109</c:v>
                </c:pt>
                <c:pt idx="295">
                  <c:v>9.6576816307284794</c:v>
                </c:pt>
                <c:pt idx="296">
                  <c:v>9.6492472371221503</c:v>
                </c:pt>
              </c:numCache>
            </c:numRef>
          </c:yVal>
          <c:smooth val="0"/>
          <c:extLst>
            <c:ext xmlns:c16="http://schemas.microsoft.com/office/drawing/2014/chart" uri="{C3380CC4-5D6E-409C-BE32-E72D297353CC}">
              <c16:uniqueId val="{00000001-A9C5-4817-A035-162208E9BD7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9C5-4817-A035-162208E9BD7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'2_5x5'!$J$3:$J$3280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'2_5x5'!$E$3:$E$3280</c:f>
              <c:numCache>
                <c:formatCode>0.00E+00</c:formatCode>
                <c:ptCount val="308"/>
                <c:pt idx="0">
                  <c:v>20.98473031</c:v>
                </c:pt>
                <c:pt idx="1">
                  <c:v>20.982269997</c:v>
                </c:pt>
                <c:pt idx="2">
                  <c:v>20.978552683</c:v>
                </c:pt>
                <c:pt idx="3">
                  <c:v>20.973572914999998</c:v>
                </c:pt>
                <c:pt idx="4">
                  <c:v>20.967325323000001</c:v>
                </c:pt>
                <c:pt idx="5">
                  <c:v>20.959804623</c:v>
                </c:pt>
                <c:pt idx="6">
                  <c:v>20.951005614</c:v>
                </c:pt>
                <c:pt idx="7">
                  <c:v>20.940923183999999</c:v>
                </c:pt>
                <c:pt idx="8">
                  <c:v>20.929552310999998</c:v>
                </c:pt>
                <c:pt idx="9">
                  <c:v>20.916888062000002</c:v>
                </c:pt>
                <c:pt idx="10">
                  <c:v>20.902925597999999</c:v>
                </c:pt>
                <c:pt idx="11">
                  <c:v>20.902925597999999</c:v>
                </c:pt>
                <c:pt idx="12">
                  <c:v>20.88385714</c:v>
                </c:pt>
                <c:pt idx="13">
                  <c:v>20.863463626000001</c:v>
                </c:pt>
                <c:pt idx="14">
                  <c:v>20.841743981</c:v>
                </c:pt>
                <c:pt idx="15">
                  <c:v>20.818697270000001</c:v>
                </c:pt>
                <c:pt idx="16">
                  <c:v>20.794322701999999</c:v>
                </c:pt>
                <c:pt idx="17">
                  <c:v>20.768619629</c:v>
                </c:pt>
                <c:pt idx="18">
                  <c:v>20.741587546000002</c:v>
                </c:pt>
                <c:pt idx="19">
                  <c:v>20.713226095</c:v>
                </c:pt>
                <c:pt idx="20">
                  <c:v>20.683535063000001</c:v>
                </c:pt>
                <c:pt idx="21">
                  <c:v>20.652514383</c:v>
                </c:pt>
                <c:pt idx="22">
                  <c:v>20.652514383</c:v>
                </c:pt>
                <c:pt idx="23">
                  <c:v>20.616357736000001</c:v>
                </c:pt>
                <c:pt idx="24">
                  <c:v>20.578814071</c:v>
                </c:pt>
                <c:pt idx="25">
                  <c:v>20.539887069999999</c:v>
                </c:pt>
                <c:pt idx="26">
                  <c:v>20.499580613999999</c:v>
                </c:pt>
                <c:pt idx="27">
                  <c:v>20.457898785000001</c:v>
                </c:pt>
                <c:pt idx="28">
                  <c:v>20.414845866</c:v>
                </c:pt>
                <c:pt idx="29">
                  <c:v>20.370426340000002</c:v>
                </c:pt>
                <c:pt idx="30">
                  <c:v>20.324644888000002</c:v>
                </c:pt>
                <c:pt idx="31">
                  <c:v>20.277506392999999</c:v>
                </c:pt>
                <c:pt idx="32">
                  <c:v>20.229015938</c:v>
                </c:pt>
                <c:pt idx="33">
                  <c:v>20.229015938</c:v>
                </c:pt>
                <c:pt idx="34">
                  <c:v>20.175655789</c:v>
                </c:pt>
                <c:pt idx="35">
                  <c:v>20.120876762999998</c:v>
                </c:pt>
                <c:pt idx="36">
                  <c:v>20.064687712000001</c:v>
                </c:pt>
                <c:pt idx="37">
                  <c:v>20.007097737999999</c:v>
                </c:pt>
                <c:pt idx="38">
                  <c:v>19.948116192000001</c:v>
                </c:pt>
                <c:pt idx="39">
                  <c:v>19.887752679999998</c:v>
                </c:pt>
                <c:pt idx="40">
                  <c:v>19.826017051000001</c:v>
                </c:pt>
                <c:pt idx="41">
                  <c:v>19.762919406000002</c:v>
                </c:pt>
                <c:pt idx="42">
                  <c:v>19.698470088000001</c:v>
                </c:pt>
                <c:pt idx="43">
                  <c:v>19.632679687</c:v>
                </c:pt>
                <c:pt idx="44">
                  <c:v>19.632679687</c:v>
                </c:pt>
                <c:pt idx="45">
                  <c:v>19.562402452000001</c:v>
                </c:pt>
                <c:pt idx="46">
                  <c:v>19.490701538</c:v>
                </c:pt>
                <c:pt idx="47">
                  <c:v>19.417591176999998</c:v>
                </c:pt>
                <c:pt idx="48">
                  <c:v>19.343085892000001</c:v>
                </c:pt>
                <c:pt idx="49">
                  <c:v>19.267200502000001</c:v>
                </c:pt>
                <c:pt idx="50">
                  <c:v>19.189950112999998</c:v>
                </c:pt>
                <c:pt idx="51">
                  <c:v>19.111350122000001</c:v>
                </c:pt>
                <c:pt idx="52">
                  <c:v>19.031416205999999</c:v>
                </c:pt>
                <c:pt idx="53">
                  <c:v>18.950164328</c:v>
                </c:pt>
                <c:pt idx="54">
                  <c:v>18.867610727999999</c:v>
                </c:pt>
                <c:pt idx="55">
                  <c:v>18.867610727999999</c:v>
                </c:pt>
                <c:pt idx="56">
                  <c:v>18.781095844999999</c:v>
                </c:pt>
                <c:pt idx="57">
                  <c:v>18.693183461</c:v>
                </c:pt>
                <c:pt idx="58">
                  <c:v>18.603893247999999</c:v>
                </c:pt>
                <c:pt idx="59">
                  <c:v>18.513245199</c:v>
                </c:pt>
                <c:pt idx="60">
                  <c:v>18.421259632000002</c:v>
                </c:pt>
                <c:pt idx="61">
                  <c:v>18.327957180999999</c:v>
                </c:pt>
                <c:pt idx="62">
                  <c:v>18.233358795000001</c:v>
                </c:pt>
                <c:pt idx="63">
                  <c:v>18.137485731000002</c:v>
                </c:pt>
                <c:pt idx="64">
                  <c:v>18.040359551000002</c:v>
                </c:pt>
                <c:pt idx="65">
                  <c:v>17.942002117000001</c:v>
                </c:pt>
                <c:pt idx="66">
                  <c:v>17.942002117000001</c:v>
                </c:pt>
                <c:pt idx="67">
                  <c:v>17.840225891999999</c:v>
                </c:pt>
                <c:pt idx="68">
                  <c:v>17.737113044000001</c:v>
                </c:pt>
                <c:pt idx="69">
                  <c:v>17.632688684000001</c:v>
                </c:pt>
                <c:pt idx="70">
                  <c:v>17.52697826</c:v>
                </c:pt>
                <c:pt idx="71">
                  <c:v>17.420007558999998</c:v>
                </c:pt>
                <c:pt idx="72">
                  <c:v>17.311802694000001</c:v>
                </c:pt>
                <c:pt idx="73">
                  <c:v>17.202390100999999</c:v>
                </c:pt>
                <c:pt idx="74">
                  <c:v>17.091796533</c:v>
                </c:pt>
                <c:pt idx="75">
                  <c:v>16.980049053999998</c:v>
                </c:pt>
                <c:pt idx="76">
                  <c:v>16.867175030999999</c:v>
                </c:pt>
                <c:pt idx="77">
                  <c:v>16.867175030999999</c:v>
                </c:pt>
                <c:pt idx="78">
                  <c:v>16.751488254000002</c:v>
                </c:pt>
                <c:pt idx="79">
                  <c:v>16.634545202999998</c:v>
                </c:pt>
                <c:pt idx="80">
                  <c:v>16.516375787000001</c:v>
                </c:pt>
                <c:pt idx="81">
                  <c:v>16.397010261999998</c:v>
                </c:pt>
                <c:pt idx="82">
                  <c:v>16.276479222999999</c:v>
                </c:pt>
                <c:pt idx="83">
                  <c:v>16.154813596</c:v>
                </c:pt>
                <c:pt idx="84">
                  <c:v>16.032044630000001</c:v>
                </c:pt>
                <c:pt idx="85">
                  <c:v>15.908203894</c:v>
                </c:pt>
                <c:pt idx="86">
                  <c:v>15.783323263</c:v>
                </c:pt>
                <c:pt idx="87">
                  <c:v>15.657434912999999</c:v>
                </c:pt>
                <c:pt idx="88">
                  <c:v>15.657434912999999</c:v>
                </c:pt>
                <c:pt idx="89">
                  <c:v>15.529328060999999</c:v>
                </c:pt>
                <c:pt idx="90">
                  <c:v>15.400085896</c:v>
                </c:pt>
                <c:pt idx="91">
                  <c:v>15.269743074000001</c:v>
                </c:pt>
                <c:pt idx="92">
                  <c:v>15.138334583000001</c:v>
                </c:pt>
                <c:pt idx="93">
                  <c:v>15.005895730000001</c:v>
                </c:pt>
                <c:pt idx="94">
                  <c:v>14.872462132000001</c:v>
                </c:pt>
                <c:pt idx="95">
                  <c:v>14.73806971</c:v>
                </c:pt>
                <c:pt idx="96">
                  <c:v>14.602754677</c:v>
                </c:pt>
                <c:pt idx="97">
                  <c:v>14.466553528</c:v>
                </c:pt>
                <c:pt idx="98">
                  <c:v>14.329503033</c:v>
                </c:pt>
                <c:pt idx="99">
                  <c:v>14.329503033</c:v>
                </c:pt>
                <c:pt idx="100">
                  <c:v>14.190736257999999</c:v>
                </c:pt>
                <c:pt idx="101">
                  <c:v>14.050977230000001</c:v>
                </c:pt>
                <c:pt idx="102">
                  <c:v>13.910264668</c:v>
                </c:pt>
                <c:pt idx="103">
                  <c:v>13.768637588000001</c:v>
                </c:pt>
                <c:pt idx="104">
                  <c:v>13.626135295999999</c:v>
                </c:pt>
                <c:pt idx="105">
                  <c:v>13.482797378000001</c:v>
                </c:pt>
                <c:pt idx="106">
                  <c:v>13.338663687</c:v>
                </c:pt>
                <c:pt idx="107">
                  <c:v>13.193774333</c:v>
                </c:pt>
                <c:pt idx="108">
                  <c:v>13.048169673</c:v>
                </c:pt>
                <c:pt idx="109">
                  <c:v>12.9018903</c:v>
                </c:pt>
                <c:pt idx="110">
                  <c:v>12.9018903</c:v>
                </c:pt>
                <c:pt idx="111">
                  <c:v>12.754422845000001</c:v>
                </c:pt>
                <c:pt idx="112">
                  <c:v>12.606128844000001</c:v>
                </c:pt>
                <c:pt idx="113">
                  <c:v>12.457050392999999</c:v>
                </c:pt>
                <c:pt idx="114">
                  <c:v>12.307229848</c:v>
                </c:pt>
                <c:pt idx="115">
                  <c:v>12.156709806</c:v>
                </c:pt>
                <c:pt idx="116">
                  <c:v>12.005533100999999</c:v>
                </c:pt>
                <c:pt idx="117">
                  <c:v>11.853742788</c:v>
                </c:pt>
                <c:pt idx="118">
                  <c:v>11.701382131000001</c:v>
                </c:pt>
                <c:pt idx="119">
                  <c:v>11.548494589000001</c:v>
                </c:pt>
                <c:pt idx="120">
                  <c:v>11.395123807999999</c:v>
                </c:pt>
                <c:pt idx="121">
                  <c:v>11.395123807999999</c:v>
                </c:pt>
                <c:pt idx="122">
                  <c:v>11.241030479000001</c:v>
                </c:pt>
                <c:pt idx="123">
                  <c:v>11.086294813</c:v>
                </c:pt>
                <c:pt idx="124">
                  <c:v>10.930961468</c:v>
                </c:pt>
                <c:pt idx="125">
                  <c:v>10.775075306</c:v>
                </c:pt>
                <c:pt idx="126">
                  <c:v>10.618681379</c:v>
                </c:pt>
                <c:pt idx="127">
                  <c:v>10.461824918</c:v>
                </c:pt>
                <c:pt idx="128">
                  <c:v>10.304551317</c:v>
                </c:pt>
                <c:pt idx="129">
                  <c:v>10.146906121000001</c:v>
                </c:pt>
                <c:pt idx="130">
                  <c:v>9.9889350122000007</c:v>
                </c:pt>
                <c:pt idx="131">
                  <c:v>9.8306837989000009</c:v>
                </c:pt>
                <c:pt idx="132">
                  <c:v>9.8306837989000009</c:v>
                </c:pt>
                <c:pt idx="133">
                  <c:v>9.6721990710999997</c:v>
                </c:pt>
                <c:pt idx="134">
                  <c:v>9.5132699585000005</c:v>
                </c:pt>
                <c:pt idx="135">
                  <c:v>9.3539427905999997</c:v>
                </c:pt>
                <c:pt idx="136">
                  <c:v>9.1942640381</c:v>
                </c:pt>
                <c:pt idx="137">
                  <c:v>9.0342802992000006</c:v>
                </c:pt>
                <c:pt idx="138">
                  <c:v>8.8740382859999993</c:v>
                </c:pt>
                <c:pt idx="139">
                  <c:v>8.7135848097000004</c:v>
                </c:pt>
                <c:pt idx="140">
                  <c:v>8.5529667672999992</c:v>
                </c:pt>
                <c:pt idx="141">
                  <c:v>8.3922311274000005</c:v>
                </c:pt>
                <c:pt idx="142">
                  <c:v>8.2314249168</c:v>
                </c:pt>
                <c:pt idx="143">
                  <c:v>8.2314249168</c:v>
                </c:pt>
                <c:pt idx="144">
                  <c:v>8.0707943777000004</c:v>
                </c:pt>
                <c:pt idx="145">
                  <c:v>7.9099321314999997</c:v>
                </c:pt>
                <c:pt idx="146">
                  <c:v>7.7488852252999996</c:v>
                </c:pt>
                <c:pt idx="147">
                  <c:v>7.5877007754000001</c:v>
                </c:pt>
                <c:pt idx="148">
                  <c:v>7.4264259526999998</c:v>
                </c:pt>
                <c:pt idx="149">
                  <c:v>7.2651079675999997</c:v>
                </c:pt>
                <c:pt idx="150">
                  <c:v>7.1037940563999999</c:v>
                </c:pt>
                <c:pt idx="151">
                  <c:v>6.9425314668000002</c:v>
                </c:pt>
                <c:pt idx="152">
                  <c:v>6.7813674434999998</c:v>
                </c:pt>
                <c:pt idx="153">
                  <c:v>6.6203492143</c:v>
                </c:pt>
                <c:pt idx="154">
                  <c:v>6.6203492143</c:v>
                </c:pt>
                <c:pt idx="155">
                  <c:v>6.4599869021999998</c:v>
                </c:pt>
                <c:pt idx="156">
                  <c:v>6.2995904471999999</c:v>
                </c:pt>
                <c:pt idx="157">
                  <c:v>6.1392065635000002</c:v>
                </c:pt>
                <c:pt idx="158">
                  <c:v>5.9788819762000003</c:v>
                </c:pt>
                <c:pt idx="159">
                  <c:v>5.8186634062999998</c:v>
                </c:pt>
                <c:pt idx="160">
                  <c:v>5.6585975570000002</c:v>
                </c:pt>
                <c:pt idx="161">
                  <c:v>5.4987310988999996</c:v>
                </c:pt>
                <c:pt idx="162">
                  <c:v>5.3391106555999999</c:v>
                </c:pt>
                <c:pt idx="163">
                  <c:v>5.1797827905</c:v>
                </c:pt>
                <c:pt idx="164">
                  <c:v>5.0207939919999998</c:v>
                </c:pt>
                <c:pt idx="165">
                  <c:v>5.0207939919999998</c:v>
                </c:pt>
                <c:pt idx="166">
                  <c:v>4.8629290598999999</c:v>
                </c:pt>
                <c:pt idx="167">
                  <c:v>4.7052436251999996</c:v>
                </c:pt>
                <c:pt idx="168">
                  <c:v>4.5477831159999997</c:v>
                </c:pt>
                <c:pt idx="169">
                  <c:v>4.3905928994999996</c:v>
                </c:pt>
                <c:pt idx="170">
                  <c:v>4.2337182678999996</c:v>
                </c:pt>
                <c:pt idx="171">
                  <c:v>4.0772044239999996</c:v>
                </c:pt>
                <c:pt idx="172">
                  <c:v>3.9210964671999999</c:v>
                </c:pt>
                <c:pt idx="173">
                  <c:v>3.7654393797000001</c:v>
                </c:pt>
                <c:pt idx="174">
                  <c:v>3.6102780133999999</c:v>
                </c:pt>
                <c:pt idx="175">
                  <c:v>3.4556570761000001</c:v>
                </c:pt>
                <c:pt idx="176">
                  <c:v>3.4556570761000001</c:v>
                </c:pt>
                <c:pt idx="177">
                  <c:v>3.3025309607</c:v>
                </c:pt>
                <c:pt idx="178">
                  <c:v>3.1497842564999998</c:v>
                </c:pt>
                <c:pt idx="179">
                  <c:v>2.9974601461999999</c:v>
                </c:pt>
                <c:pt idx="180">
                  <c:v>2.8456016911000002</c:v>
                </c:pt>
                <c:pt idx="181">
                  <c:v>2.6942518169</c:v>
                </c:pt>
                <c:pt idx="182">
                  <c:v>2.5434532997999999</c:v>
                </c:pt>
                <c:pt idx="183">
                  <c:v>2.3932487533</c:v>
                </c:pt>
                <c:pt idx="184">
                  <c:v>2.2436806140000001</c:v>
                </c:pt>
                <c:pt idx="185">
                  <c:v>2.0947911289999999</c:v>
                </c:pt>
                <c:pt idx="186">
                  <c:v>1.9466223424</c:v>
                </c:pt>
                <c:pt idx="187">
                  <c:v>1.9466223424</c:v>
                </c:pt>
                <c:pt idx="188">
                  <c:v>1.8003680282000001</c:v>
                </c:pt>
                <c:pt idx="189">
                  <c:v>1.6546807567999999</c:v>
                </c:pt>
                <c:pt idx="190">
                  <c:v>1.5096007051</c:v>
                </c:pt>
                <c:pt idx="191">
                  <c:v>1.3651679109999999</c:v>
                </c:pt>
                <c:pt idx="192">
                  <c:v>1.221422279</c:v>
                </c:pt>
                <c:pt idx="193">
                  <c:v>1.0784036000999999</c:v>
                </c:pt>
                <c:pt idx="194">
                  <c:v>0.93615160046000001</c:v>
                </c:pt>
                <c:pt idx="195">
                  <c:v>0.79470605461999999</c:v>
                </c:pt>
                <c:pt idx="196">
                  <c:v>0.65410705505</c:v>
                </c:pt>
                <c:pt idx="197">
                  <c:v>0.51439572818000001</c:v>
                </c:pt>
                <c:pt idx="198">
                  <c:v>0.51439572818000001</c:v>
                </c:pt>
                <c:pt idx="199">
                  <c:v>0.37698942271000002</c:v>
                </c:pt>
                <c:pt idx="200">
                  <c:v>0.24038419528999999</c:v>
                </c:pt>
                <c:pt idx="201">
                  <c:v>0.10484406994000001</c:v>
                </c:pt>
                <c:pt idx="202">
                  <c:v>-5.1237117866E-3</c:v>
                </c:pt>
                <c:pt idx="203">
                  <c:v>-8.2781839073000005E-3</c:v>
                </c:pt>
                <c:pt idx="204">
                  <c:v>-8.9849499771000006E-3</c:v>
                </c:pt>
                <c:pt idx="205">
                  <c:v>-9.5598108423000008E-3</c:v>
                </c:pt>
                <c:pt idx="206">
                  <c:v>-1.0074222262000001E-2</c:v>
                </c:pt>
                <c:pt idx="207">
                  <c:v>-1.0512191190000001E-2</c:v>
                </c:pt>
                <c:pt idx="208">
                  <c:v>-1.0841114234000001E-2</c:v>
                </c:pt>
                <c:pt idx="209">
                  <c:v>-1.0841114234000001E-2</c:v>
                </c:pt>
                <c:pt idx="210">
                  <c:v>-1.0485236355E-2</c:v>
                </c:pt>
                <c:pt idx="211">
                  <c:v>-1.0357944536E-2</c:v>
                </c:pt>
                <c:pt idx="212">
                  <c:v>-1.0421249367E-2</c:v>
                </c:pt>
                <c:pt idx="213">
                  <c:v>-1.0637133829000001E-2</c:v>
                </c:pt>
                <c:pt idx="214">
                  <c:v>-1.0967584466E-2</c:v>
                </c:pt>
                <c:pt idx="215">
                  <c:v>-1.137461289E-2</c:v>
                </c:pt>
                <c:pt idx="216">
                  <c:v>-1.1820272729000001E-2</c:v>
                </c:pt>
                <c:pt idx="217">
                  <c:v>-1.2266674197E-2</c:v>
                </c:pt>
                <c:pt idx="218">
                  <c:v>-1.2675997354000001E-2</c:v>
                </c:pt>
                <c:pt idx="219">
                  <c:v>-1.3010504569000001E-2</c:v>
                </c:pt>
                <c:pt idx="220">
                  <c:v>-1.3010504569000001E-2</c:v>
                </c:pt>
                <c:pt idx="221">
                  <c:v>-1.2642622882E-2</c:v>
                </c:pt>
                <c:pt idx="222">
                  <c:v>-1.2492012732000001E-2</c:v>
                </c:pt>
                <c:pt idx="223">
                  <c:v>-1.2525066141E-2</c:v>
                </c:pt>
                <c:pt idx="224">
                  <c:v>-1.270815849E-2</c:v>
                </c:pt>
                <c:pt idx="225">
                  <c:v>-1.3007666625000001E-2</c:v>
                </c:pt>
                <c:pt idx="226">
                  <c:v>-1.3389984638000001E-2</c:v>
                </c:pt>
                <c:pt idx="227">
                  <c:v>-1.3821538021E-2</c:v>
                </c:pt>
                <c:pt idx="228">
                  <c:v>-1.4268796616E-2</c:v>
                </c:pt>
                <c:pt idx="229">
                  <c:v>-1.4698286673000001E-2</c:v>
                </c:pt>
                <c:pt idx="230">
                  <c:v>-1.5076602228999999E-2</c:v>
                </c:pt>
                <c:pt idx="231">
                  <c:v>-1.5076602228999999E-2</c:v>
                </c:pt>
                <c:pt idx="232">
                  <c:v>-1.4656682311999999E-2</c:v>
                </c:pt>
                <c:pt idx="233">
                  <c:v>-1.4447831846999999E-2</c:v>
                </c:pt>
                <c:pt idx="234">
                  <c:v>-1.4421160766E-2</c:v>
                </c:pt>
                <c:pt idx="235">
                  <c:v>-1.4547742404999999E-2</c:v>
                </c:pt>
                <c:pt idx="236">
                  <c:v>-1.4798629415E-2</c:v>
                </c:pt>
                <c:pt idx="237">
                  <c:v>-1.514486812E-2</c:v>
                </c:pt>
                <c:pt idx="238">
                  <c:v>-1.5557511643E-2</c:v>
                </c:pt>
                <c:pt idx="239">
                  <c:v>-1.6007632006E-2</c:v>
                </c:pt>
                <c:pt idx="240">
                  <c:v>-1.6466331420999999E-2</c:v>
                </c:pt>
                <c:pt idx="241">
                  <c:v>-1.6904752871E-2</c:v>
                </c:pt>
                <c:pt idx="242">
                  <c:v>-1.6904752871E-2</c:v>
                </c:pt>
                <c:pt idx="243">
                  <c:v>-1.6456885931E-2</c:v>
                </c:pt>
                <c:pt idx="244">
                  <c:v>-1.6206015290999999E-2</c:v>
                </c:pt>
                <c:pt idx="245">
                  <c:v>-1.612807648E-2</c:v>
                </c:pt>
                <c:pt idx="246">
                  <c:v>-1.6198954445999999E-2</c:v>
                </c:pt>
                <c:pt idx="247">
                  <c:v>-1.639449644E-2</c:v>
                </c:pt>
                <c:pt idx="248">
                  <c:v>-1.6690523881000001E-2</c:v>
                </c:pt>
                <c:pt idx="249">
                  <c:v>-1.7062843357999999E-2</c:v>
                </c:pt>
                <c:pt idx="250">
                  <c:v>-1.7487256893999999E-2</c:v>
                </c:pt>
                <c:pt idx="251">
                  <c:v>-1.7939571551999999E-2</c:v>
                </c:pt>
                <c:pt idx="252">
                  <c:v>-1.8395608489000001E-2</c:v>
                </c:pt>
                <c:pt idx="253">
                  <c:v>-1.8395608489000001E-2</c:v>
                </c:pt>
                <c:pt idx="254">
                  <c:v>-1.7932637586E-2</c:v>
                </c:pt>
                <c:pt idx="255">
                  <c:v>-1.7653759926E-2</c:v>
                </c:pt>
                <c:pt idx="256">
                  <c:v>-1.7539769848E-2</c:v>
                </c:pt>
                <c:pt idx="257">
                  <c:v>-1.7571391663000001E-2</c:v>
                </c:pt>
                <c:pt idx="258">
                  <c:v>-1.7729290145E-2</c:v>
                </c:pt>
                <c:pt idx="259">
                  <c:v>-1.7994080308999998E-2</c:v>
                </c:pt>
                <c:pt idx="260">
                  <c:v>-1.8346336519999999E-2</c:v>
                </c:pt>
                <c:pt idx="261">
                  <c:v>-1.8766601040999999E-2</c:v>
                </c:pt>
                <c:pt idx="262">
                  <c:v>-1.9235392045999999E-2</c:v>
                </c:pt>
                <c:pt idx="263">
                  <c:v>-1.9733211176999998E-2</c:v>
                </c:pt>
                <c:pt idx="264">
                  <c:v>-1.9733211176999998E-2</c:v>
                </c:pt>
                <c:pt idx="265">
                  <c:v>-1.9237481096E-2</c:v>
                </c:pt>
                <c:pt idx="266">
                  <c:v>-1.8912565746000001E-2</c:v>
                </c:pt>
                <c:pt idx="267">
                  <c:v>-1.8744019806E-2</c:v>
                </c:pt>
                <c:pt idx="268">
                  <c:v>-1.8717303707000001E-2</c:v>
                </c:pt>
                <c:pt idx="269">
                  <c:v>-1.8817792276999999E-2</c:v>
                </c:pt>
                <c:pt idx="270">
                  <c:v>-1.9030782804000002E-2</c:v>
                </c:pt>
                <c:pt idx="271">
                  <c:v>-1.9341502598E-2</c:v>
                </c:pt>
                <c:pt idx="272">
                  <c:v>-1.9735116079000001E-2</c:v>
                </c:pt>
                <c:pt idx="273">
                  <c:v>-2.019673143E-2</c:v>
                </c:pt>
                <c:pt idx="274">
                  <c:v>-2.0711406860999999E-2</c:v>
                </c:pt>
                <c:pt idx="275">
                  <c:v>-2.0711406860999999E-2</c:v>
                </c:pt>
                <c:pt idx="276">
                  <c:v>-2.0210664837999999E-2</c:v>
                </c:pt>
                <c:pt idx="277">
                  <c:v>-1.9863974584000001E-2</c:v>
                </c:pt>
                <c:pt idx="278">
                  <c:v>-1.9661475796999998E-2</c:v>
                </c:pt>
                <c:pt idx="279">
                  <c:v>-1.9593188234000001E-2</c:v>
                </c:pt>
                <c:pt idx="280">
                  <c:v>-1.9649018779000001E-2</c:v>
                </c:pt>
                <c:pt idx="281">
                  <c:v>-1.9818768063000002E-2</c:v>
                </c:pt>
                <c:pt idx="282">
                  <c:v>-2.0092136678999999E-2</c:v>
                </c:pt>
                <c:pt idx="283">
                  <c:v>-2.0458730998999999E-2</c:v>
                </c:pt>
                <c:pt idx="284">
                  <c:v>-2.0908068647999999E-2</c:v>
                </c:pt>
                <c:pt idx="285">
                  <c:v>-2.1429583632E-2</c:v>
                </c:pt>
                <c:pt idx="286">
                  <c:v>-2.1429583632E-2</c:v>
                </c:pt>
                <c:pt idx="287">
                  <c:v>-2.0899177186000002E-2</c:v>
                </c:pt>
                <c:pt idx="288">
                  <c:v>-2.0512691981E-2</c:v>
                </c:pt>
                <c:pt idx="289">
                  <c:v>-2.0264523704999999E-2</c:v>
                </c:pt>
                <c:pt idx="290">
                  <c:v>-2.0148919073E-2</c:v>
                </c:pt>
                <c:pt idx="291">
                  <c:v>-2.0159981691999999E-2</c:v>
                </c:pt>
                <c:pt idx="292">
                  <c:v>-2.029167757E-2</c:v>
                </c:pt>
                <c:pt idx="293">
                  <c:v>-2.0537840282000001E-2</c:v>
                </c:pt>
                <c:pt idx="294">
                  <c:v>-2.0892175818E-2</c:v>
                </c:pt>
                <c:pt idx="295">
                  <c:v>-2.1348267136999999E-2</c:v>
                </c:pt>
                <c:pt idx="296">
                  <c:v>-2.1899578422999999E-2</c:v>
                </c:pt>
                <c:pt idx="297">
                  <c:v>-2.1899578422999999E-2</c:v>
                </c:pt>
                <c:pt idx="298">
                  <c:v>-2.141592527E-2</c:v>
                </c:pt>
                <c:pt idx="299">
                  <c:v>-2.1040403780000001E-2</c:v>
                </c:pt>
                <c:pt idx="300">
                  <c:v>-2.0771368849000001E-2</c:v>
                </c:pt>
                <c:pt idx="301">
                  <c:v>-2.0607004464999999E-2</c:v>
                </c:pt>
                <c:pt idx="302">
                  <c:v>-2.0545328421999999E-2</c:v>
                </c:pt>
                <c:pt idx="303">
                  <c:v>-2.0584196754999999E-2</c:v>
                </c:pt>
                <c:pt idx="304">
                  <c:v>-2.0721307905E-2</c:v>
                </c:pt>
                <c:pt idx="305">
                  <c:v>-2.0954206634000001E-2</c:v>
                </c:pt>
                <c:pt idx="306">
                  <c:v>-2.1280287687999999E-2</c:v>
                </c:pt>
                <c:pt idx="307">
                  <c:v>-2.1696799239E-2</c:v>
                </c:pt>
              </c:numCache>
            </c:numRef>
          </c:yVal>
          <c:smooth val="0"/>
          <c:extLst>
            <c:ext xmlns:c16="http://schemas.microsoft.com/office/drawing/2014/chart" uri="{C3380CC4-5D6E-409C-BE32-E72D297353CC}">
              <c16:uniqueId val="{00000000-7A88-44BD-84EF-AAC880947941}"/>
            </c:ext>
          </c:extLst>
        </c:ser>
        <c:ser>
          <c:idx val="1"/>
          <c:order val="1"/>
          <c:tx>
            <c:v>sigma_2</c:v>
          </c:tx>
          <c:spPr>
            <a:ln w="25400" cap="rnd">
              <a:noFill/>
              <a:round/>
            </a:ln>
            <a:effectLst/>
          </c:spPr>
          <c:marker>
            <c:symbol val="x"/>
            <c:size val="5"/>
            <c:spPr>
              <a:noFill/>
              <a:ln w="9525">
                <a:solidFill>
                  <a:schemeClr val="accent2"/>
                </a:solidFill>
              </a:ln>
              <a:effectLst/>
            </c:spPr>
          </c:marker>
          <c:xVal>
            <c:numRef>
              <c:f>'2_5x5'!$J$3:$J$3280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'2_5x5'!$F$3:$F$3280</c:f>
              <c:numCache>
                <c:formatCode>0.00E+00</c:formatCode>
                <c:ptCount val="308"/>
                <c:pt idx="0">
                  <c:v>3.2224829208000003E-2</c:v>
                </c:pt>
                <c:pt idx="1">
                  <c:v>3.1627005418000002E-2</c:v>
                </c:pt>
                <c:pt idx="2">
                  <c:v>3.1157567535E-2</c:v>
                </c:pt>
                <c:pt idx="3">
                  <c:v>3.0820527435000002E-2</c:v>
                </c:pt>
                <c:pt idx="4">
                  <c:v>3.0619736362000001E-2</c:v>
                </c:pt>
                <c:pt idx="5">
                  <c:v>3.0558880486000001E-2</c:v>
                </c:pt>
                <c:pt idx="6">
                  <c:v>3.0641476357999999E-2</c:v>
                </c:pt>
                <c:pt idx="7">
                  <c:v>3.0870866250999999E-2</c:v>
                </c:pt>
                <c:pt idx="8">
                  <c:v>3.1250213393999998E-2</c:v>
                </c:pt>
                <c:pt idx="9">
                  <c:v>3.1782497081999997E-2</c:v>
                </c:pt>
                <c:pt idx="10">
                  <c:v>3.2470507677999999E-2</c:v>
                </c:pt>
                <c:pt idx="11">
                  <c:v>3.2470507677999999E-2</c:v>
                </c:pt>
                <c:pt idx="12">
                  <c:v>3.1677883371999997E-2</c:v>
                </c:pt>
                <c:pt idx="13">
                  <c:v>3.1020045292999999E-2</c:v>
                </c:pt>
                <c:pt idx="14">
                  <c:v>3.0506179362000001E-2</c:v>
                </c:pt>
                <c:pt idx="15">
                  <c:v>3.0145352173E-2</c:v>
                </c:pt>
                <c:pt idx="16">
                  <c:v>2.9946505649000001E-2</c:v>
                </c:pt>
                <c:pt idx="17">
                  <c:v>2.9918451552999999E-2</c:v>
                </c:pt>
                <c:pt idx="18">
                  <c:v>3.0069865865E-2</c:v>
                </c:pt>
                <c:pt idx="19">
                  <c:v>3.0409283007E-2</c:v>
                </c:pt>
                <c:pt idx="20">
                  <c:v>3.0945089921999999E-2</c:v>
                </c:pt>
                <c:pt idx="21">
                  <c:v>3.1685519994000003E-2</c:v>
                </c:pt>
                <c:pt idx="22">
                  <c:v>3.1685519994000003E-2</c:v>
                </c:pt>
                <c:pt idx="23">
                  <c:v>3.095240221E-2</c:v>
                </c:pt>
                <c:pt idx="24">
                  <c:v>3.0316937605E-2</c:v>
                </c:pt>
                <c:pt idx="25">
                  <c:v>2.9793687566E-2</c:v>
                </c:pt>
                <c:pt idx="26">
                  <c:v>2.939714538E-2</c:v>
                </c:pt>
                <c:pt idx="27">
                  <c:v>2.9141729945999999E-2</c:v>
                </c:pt>
                <c:pt idx="28">
                  <c:v>2.9041779324999999E-2</c:v>
                </c:pt>
                <c:pt idx="29">
                  <c:v>2.9111544122E-2</c:v>
                </c:pt>
                <c:pt idx="30">
                  <c:v>2.9365180684E-2</c:v>
                </c:pt>
                <c:pt idx="31">
                  <c:v>2.9816744127999999E-2</c:v>
                </c:pt>
                <c:pt idx="32">
                  <c:v>3.0480181184000001E-2</c:v>
                </c:pt>
                <c:pt idx="33">
                  <c:v>3.0480181184000001E-2</c:v>
                </c:pt>
                <c:pt idx="34">
                  <c:v>2.9792695211999998E-2</c:v>
                </c:pt>
                <c:pt idx="35">
                  <c:v>2.9168881609999999E-2</c:v>
                </c:pt>
                <c:pt idx="36">
                  <c:v>2.8628832109999999E-2</c:v>
                </c:pt>
                <c:pt idx="37">
                  <c:v>2.8192617529E-2</c:v>
                </c:pt>
                <c:pt idx="38">
                  <c:v>2.7880280277999998E-2</c:v>
                </c:pt>
                <c:pt idx="39">
                  <c:v>2.7711826698999999E-2</c:v>
                </c:pt>
                <c:pt idx="40">
                  <c:v>2.7707219195E-2</c:v>
                </c:pt>
                <c:pt idx="41">
                  <c:v>2.7886368168000001E-2</c:v>
                </c:pt>
                <c:pt idx="42">
                  <c:v>2.8269123738000002E-2</c:v>
                </c:pt>
                <c:pt idx="43">
                  <c:v>2.8875267271E-2</c:v>
                </c:pt>
                <c:pt idx="44">
                  <c:v>2.8875267271E-2</c:v>
                </c:pt>
                <c:pt idx="45">
                  <c:v>2.8264114287999999E-2</c:v>
                </c:pt>
                <c:pt idx="46">
                  <c:v>2.7675097198000001E-2</c:v>
                </c:pt>
                <c:pt idx="47">
                  <c:v>2.7133732446000002E-2</c:v>
                </c:pt>
                <c:pt idx="48">
                  <c:v>2.6665559517999999E-2</c:v>
                </c:pt>
                <c:pt idx="49">
                  <c:v>2.6296132127000001E-2</c:v>
                </c:pt>
                <c:pt idx="50">
                  <c:v>2.6051009178E-2</c:v>
                </c:pt>
                <c:pt idx="51">
                  <c:v>2.5955745523999998E-2</c:v>
                </c:pt>
                <c:pt idx="52">
                  <c:v>2.6035882496000001E-2</c:v>
                </c:pt>
                <c:pt idx="53">
                  <c:v>2.6316938213000001E-2</c:v>
                </c:pt>
                <c:pt idx="54">
                  <c:v>2.6824397653000001E-2</c:v>
                </c:pt>
                <c:pt idx="55">
                  <c:v>2.6824397653000001E-2</c:v>
                </c:pt>
                <c:pt idx="56">
                  <c:v>2.6324609334E-2</c:v>
                </c:pt>
                <c:pt idx="57">
                  <c:v>2.5804738830999999E-2</c:v>
                </c:pt>
                <c:pt idx="58">
                  <c:v>2.5295496282E-2</c:v>
                </c:pt>
                <c:pt idx="59">
                  <c:v>2.4827652222999999E-2</c:v>
                </c:pt>
                <c:pt idx="60">
                  <c:v>2.4432027278999999E-2</c:v>
                </c:pt>
                <c:pt idx="61">
                  <c:v>2.4139481623999998E-2</c:v>
                </c:pt>
                <c:pt idx="62">
                  <c:v>2.3980904215000001E-2</c:v>
                </c:pt>
                <c:pt idx="63">
                  <c:v>2.3987201783000001E-2</c:v>
                </c:pt>
                <c:pt idx="64">
                  <c:v>2.4189287592000001E-2</c:v>
                </c:pt>
                <c:pt idx="65">
                  <c:v>2.4618069943999999E-2</c:v>
                </c:pt>
                <c:pt idx="66">
                  <c:v>2.4618069943999999E-2</c:v>
                </c:pt>
                <c:pt idx="67">
                  <c:v>2.4202743775E-2</c:v>
                </c:pt>
                <c:pt idx="68">
                  <c:v>2.3728799246E-2</c:v>
                </c:pt>
                <c:pt idx="69">
                  <c:v>2.3231756167E-2</c:v>
                </c:pt>
                <c:pt idx="70">
                  <c:v>2.2747222997000001E-2</c:v>
                </c:pt>
                <c:pt idx="71">
                  <c:v>2.2310884978999999E-2</c:v>
                </c:pt>
                <c:pt idx="72">
                  <c:v>2.1958492039999999E-2</c:v>
                </c:pt>
                <c:pt idx="73">
                  <c:v>2.1725846443000001E-2</c:v>
                </c:pt>
                <c:pt idx="74">
                  <c:v>2.1648790208E-2</c:v>
                </c:pt>
                <c:pt idx="75">
                  <c:v>2.1763192276000001E-2</c:v>
                </c:pt>
                <c:pt idx="76">
                  <c:v>2.2104935417999998E-2</c:v>
                </c:pt>
                <c:pt idx="77">
                  <c:v>2.2104935417999998E-2</c:v>
                </c:pt>
                <c:pt idx="78">
                  <c:v>2.1813601014000001E-2</c:v>
                </c:pt>
                <c:pt idx="79">
                  <c:v>2.1420978802000001E-2</c:v>
                </c:pt>
                <c:pt idx="80">
                  <c:v>2.0966907125E-2</c:v>
                </c:pt>
                <c:pt idx="81">
                  <c:v>2.0491336458000001E-2</c:v>
                </c:pt>
                <c:pt idx="82">
                  <c:v>2.0034316005E-2</c:v>
                </c:pt>
                <c:pt idx="83">
                  <c:v>1.9635980059E-2</c:v>
                </c:pt>
                <c:pt idx="84">
                  <c:v>1.9336534123000002E-2</c:v>
                </c:pt>
                <c:pt idx="85">
                  <c:v>1.9176240777999998E-2</c:v>
                </c:pt>
                <c:pt idx="86">
                  <c:v>1.9195405315E-2</c:v>
                </c:pt>
                <c:pt idx="87">
                  <c:v>1.9434361096999999E-2</c:v>
                </c:pt>
                <c:pt idx="88">
                  <c:v>1.9434361096999999E-2</c:v>
                </c:pt>
                <c:pt idx="89">
                  <c:v>1.9239542208000001E-2</c:v>
                </c:pt>
                <c:pt idx="90">
                  <c:v>1.8912599711999999E-2</c:v>
                </c:pt>
                <c:pt idx="91">
                  <c:v>1.8497194482E-2</c:v>
                </c:pt>
                <c:pt idx="92">
                  <c:v>1.8037110224000001E-2</c:v>
                </c:pt>
                <c:pt idx="93">
                  <c:v>1.7576238567999999E-2</c:v>
                </c:pt>
                <c:pt idx="94">
                  <c:v>1.7158563932999998E-2</c:v>
                </c:pt>
                <c:pt idx="95">
                  <c:v>1.6828148154000001E-2</c:v>
                </c:pt>
                <c:pt idx="96">
                  <c:v>1.6629114864999999E-2</c:v>
                </c:pt>
                <c:pt idx="97">
                  <c:v>1.6605633646000002E-2</c:v>
                </c:pt>
                <c:pt idx="98">
                  <c:v>1.6801903914000001E-2</c:v>
                </c:pt>
                <c:pt idx="99">
                  <c:v>1.6801903914000001E-2</c:v>
                </c:pt>
                <c:pt idx="100">
                  <c:v>1.6668746902000001E-2</c:v>
                </c:pt>
                <c:pt idx="101">
                  <c:v>1.6374982066999999E-2</c:v>
                </c:pt>
                <c:pt idx="102">
                  <c:v>1.5967455709E-2</c:v>
                </c:pt>
                <c:pt idx="103">
                  <c:v>1.5493140544E-2</c:v>
                </c:pt>
                <c:pt idx="104">
                  <c:v>1.4999119469E-2</c:v>
                </c:pt>
                <c:pt idx="105">
                  <c:v>1.4532569122000001E-2</c:v>
                </c:pt>
                <c:pt idx="106">
                  <c:v>1.4140743199E-2</c:v>
                </c:pt>
                <c:pt idx="107">
                  <c:v>1.3870955563E-2</c:v>
                </c:pt>
                <c:pt idx="108">
                  <c:v>1.377056311E-2</c:v>
                </c:pt>
                <c:pt idx="109">
                  <c:v>1.38869484E-2</c:v>
                </c:pt>
                <c:pt idx="110">
                  <c:v>1.38869484E-2</c:v>
                </c:pt>
                <c:pt idx="111">
                  <c:v>1.3847763155E-2</c:v>
                </c:pt>
                <c:pt idx="112">
                  <c:v>1.3623886408E-2</c:v>
                </c:pt>
                <c:pt idx="113">
                  <c:v>1.3264716911E-2</c:v>
                </c:pt>
                <c:pt idx="114">
                  <c:v>1.2819775996E-2</c:v>
                </c:pt>
                <c:pt idx="115">
                  <c:v>1.2338690213999999E-2</c:v>
                </c:pt>
                <c:pt idx="116">
                  <c:v>1.1871173771999999E-2</c:v>
                </c:pt>
                <c:pt idx="117">
                  <c:v>1.1467010761000001E-2</c:v>
                </c:pt>
                <c:pt idx="118">
                  <c:v>1.1176037184000001E-2</c:v>
                </c:pt>
                <c:pt idx="119">
                  <c:v>1.1048122763999999E-2</c:v>
                </c:pt>
                <c:pt idx="120">
                  <c:v>1.1133152534000001E-2</c:v>
                </c:pt>
                <c:pt idx="121">
                  <c:v>1.1133152534000001E-2</c:v>
                </c:pt>
                <c:pt idx="122">
                  <c:v>1.1133531108E-2</c:v>
                </c:pt>
                <c:pt idx="123">
                  <c:v>1.0929838238999999E-2</c:v>
                </c:pt>
                <c:pt idx="124">
                  <c:v>1.0573272497E-2</c:v>
                </c:pt>
                <c:pt idx="125">
                  <c:v>1.0115144582E-2</c:v>
                </c:pt>
                <c:pt idx="126">
                  <c:v>9.6068591390999995E-3</c:v>
                </c:pt>
                <c:pt idx="127">
                  <c:v>9.0998964032000008E-3</c:v>
                </c:pt>
                <c:pt idx="128">
                  <c:v>8.6457936569000002E-3</c:v>
                </c:pt>
                <c:pt idx="129">
                  <c:v>8.2961265045999998E-3</c:v>
                </c:pt>
                <c:pt idx="130">
                  <c:v>8.1024899574000005E-3</c:v>
                </c:pt>
                <c:pt idx="131">
                  <c:v>8.1164793223000003E-3</c:v>
                </c:pt>
                <c:pt idx="132">
                  <c:v>8.1164793223000003E-3</c:v>
                </c:pt>
                <c:pt idx="133">
                  <c:v>8.1961355664E-3</c:v>
                </c:pt>
                <c:pt idx="134">
                  <c:v>8.0563075784000002E-3</c:v>
                </c:pt>
                <c:pt idx="135">
                  <c:v>7.7492538903999996E-3</c:v>
                </c:pt>
                <c:pt idx="136">
                  <c:v>7.3273298357000001E-3</c:v>
                </c:pt>
                <c:pt idx="137">
                  <c:v>6.8429688595000003E-3</c:v>
                </c:pt>
                <c:pt idx="138">
                  <c:v>6.3486636779000001E-3</c:v>
                </c:pt>
                <c:pt idx="139">
                  <c:v>5.8969472796999997E-3</c:v>
                </c:pt>
                <c:pt idx="140">
                  <c:v>5.5403737672999999E-3</c:v>
                </c:pt>
                <c:pt idx="141">
                  <c:v>5.3314990338000001E-3</c:v>
                </c:pt>
                <c:pt idx="142">
                  <c:v>5.3228612631999999E-3</c:v>
                </c:pt>
                <c:pt idx="143">
                  <c:v>5.3228612631999999E-3</c:v>
                </c:pt>
                <c:pt idx="144">
                  <c:v>5.4183313909000001E-3</c:v>
                </c:pt>
                <c:pt idx="145">
                  <c:v>5.2866207568999998E-3</c:v>
                </c:pt>
                <c:pt idx="146">
                  <c:v>4.9802180080999996E-3</c:v>
                </c:pt>
                <c:pt idx="147">
                  <c:v>4.5516876915000001E-3</c:v>
                </c:pt>
                <c:pt idx="148">
                  <c:v>4.0536514687999998E-3</c:v>
                </c:pt>
                <c:pt idx="149">
                  <c:v>3.5387692042999999E-3</c:v>
                </c:pt>
                <c:pt idx="150">
                  <c:v>3.0597199223000001E-3</c:v>
                </c:pt>
                <c:pt idx="151">
                  <c:v>2.6691826297999999E-3</c:v>
                </c:pt>
                <c:pt idx="152">
                  <c:v>2.4198169933999998E-3</c:v>
                </c:pt>
                <c:pt idx="153">
                  <c:v>2.3642438604000002E-3</c:v>
                </c:pt>
                <c:pt idx="154">
                  <c:v>2.3642438604000002E-3</c:v>
                </c:pt>
                <c:pt idx="155">
                  <c:v>2.5378307214000001E-3</c:v>
                </c:pt>
                <c:pt idx="156">
                  <c:v>2.4694991365000001E-3</c:v>
                </c:pt>
                <c:pt idx="157">
                  <c:v>2.2111369224999998E-3</c:v>
                </c:pt>
                <c:pt idx="158">
                  <c:v>1.814691323E-3</c:v>
                </c:pt>
                <c:pt idx="159">
                  <c:v>1.3321504995E-3</c:v>
                </c:pt>
                <c:pt idx="160">
                  <c:v>8.1552491248999999E-4</c:v>
                </c:pt>
                <c:pt idx="161">
                  <c:v>3.1682859162999999E-4</c:v>
                </c:pt>
                <c:pt idx="162">
                  <c:v>-1.1193972091E-4</c:v>
                </c:pt>
                <c:pt idx="163">
                  <c:v>-4.1881556576999998E-4</c:v>
                </c:pt>
                <c:pt idx="164">
                  <c:v>-5.5188793137999996E-4</c:v>
                </c:pt>
                <c:pt idx="165">
                  <c:v>-5.5188793137999996E-4</c:v>
                </c:pt>
                <c:pt idx="166">
                  <c:v>-3.3479797389999999E-4</c:v>
                </c:pt>
                <c:pt idx="167">
                  <c:v>-3.6006374327E-4</c:v>
                </c:pt>
                <c:pt idx="168">
                  <c:v>-5.7717280280000002E-4</c:v>
                </c:pt>
                <c:pt idx="169">
                  <c:v>-9.3557543296000001E-4</c:v>
                </c:pt>
                <c:pt idx="170">
                  <c:v>-1.3847024150000001E-3</c:v>
                </c:pt>
                <c:pt idx="171">
                  <c:v>-1.8739828950999999E-3</c:v>
                </c:pt>
                <c:pt idx="172">
                  <c:v>-2.3528623428E-3</c:v>
                </c:pt>
                <c:pt idx="173">
                  <c:v>-2.7708206246E-3</c:v>
                </c:pt>
                <c:pt idx="174">
                  <c:v>-3.0773902238E-3</c:v>
                </c:pt>
                <c:pt idx="175">
                  <c:v>-3.2221746518000002E-3</c:v>
                </c:pt>
                <c:pt idx="176">
                  <c:v>-3.2221746518000002E-3</c:v>
                </c:pt>
                <c:pt idx="177">
                  <c:v>-2.9895422117E-3</c:v>
                </c:pt>
                <c:pt idx="178">
                  <c:v>-2.9998604376000001E-3</c:v>
                </c:pt>
                <c:pt idx="179">
                  <c:v>-3.2047903644000001E-3</c:v>
                </c:pt>
                <c:pt idx="180">
                  <c:v>-3.555973671E-3</c:v>
                </c:pt>
                <c:pt idx="181">
                  <c:v>-4.0050491360000004E-3</c:v>
                </c:pt>
                <c:pt idx="182">
                  <c:v>-4.5036690923000002E-3</c:v>
                </c:pt>
                <c:pt idx="183">
                  <c:v>-5.0035158807E-3</c:v>
                </c:pt>
                <c:pt idx="184">
                  <c:v>-5.4563183107000004E-3</c:v>
                </c:pt>
                <c:pt idx="185">
                  <c:v>-5.8138681422999997E-3</c:v>
                </c:pt>
                <c:pt idx="186">
                  <c:v>-6.0280366198E-3</c:v>
                </c:pt>
                <c:pt idx="187">
                  <c:v>-6.0280366198E-3</c:v>
                </c:pt>
                <c:pt idx="188">
                  <c:v>-5.7404236500999996E-3</c:v>
                </c:pt>
                <c:pt idx="189">
                  <c:v>-5.6937378586999999E-3</c:v>
                </c:pt>
                <c:pt idx="190">
                  <c:v>-5.8425636962999997E-3</c:v>
                </c:pt>
                <c:pt idx="191">
                  <c:v>-6.1415150242999997E-3</c:v>
                </c:pt>
                <c:pt idx="192">
                  <c:v>-6.5452686859999998E-3</c:v>
                </c:pt>
                <c:pt idx="193">
                  <c:v>-7.0086122732E-3</c:v>
                </c:pt>
                <c:pt idx="194">
                  <c:v>-7.4865207464999998E-3</c:v>
                </c:pt>
                <c:pt idx="195">
                  <c:v>-7.9342967975000005E-3</c:v>
                </c:pt>
                <c:pt idx="196">
                  <c:v>-8.3078680102999999E-3</c:v>
                </c:pt>
                <c:pt idx="197">
                  <c:v>-8.5645298172999998E-3</c:v>
                </c:pt>
                <c:pt idx="198">
                  <c:v>-8.5645298172999998E-3</c:v>
                </c:pt>
                <c:pt idx="199">
                  <c:v>-8.3208461185999994E-3</c:v>
                </c:pt>
                <c:pt idx="200">
                  <c:v>-8.3769163840999999E-3</c:v>
                </c:pt>
                <c:pt idx="201">
                  <c:v>-8.9184820222000007E-3</c:v>
                </c:pt>
                <c:pt idx="202">
                  <c:v>-3.4374719932000003E-2</c:v>
                </c:pt>
                <c:pt idx="203">
                  <c:v>-0.16590877470000001</c:v>
                </c:pt>
                <c:pt idx="204">
                  <c:v>-0.29907748973999998</c:v>
                </c:pt>
                <c:pt idx="205">
                  <c:v>-0.43148780440000001</c:v>
                </c:pt>
                <c:pt idx="206">
                  <c:v>-0.56299132099000004</c:v>
                </c:pt>
                <c:pt idx="207">
                  <c:v>-0.69352743283999996</c:v>
                </c:pt>
                <c:pt idx="208">
                  <c:v>-0.82305250995000001</c:v>
                </c:pt>
                <c:pt idx="209">
                  <c:v>-0.82305250995000001</c:v>
                </c:pt>
                <c:pt idx="210">
                  <c:v>-0.94997652726000004</c:v>
                </c:pt>
                <c:pt idx="211">
                  <c:v>-1.0760141363</c:v>
                </c:pt>
                <c:pt idx="212">
                  <c:v>-1.2011334067999999</c:v>
                </c:pt>
                <c:pt idx="213">
                  <c:v>-1.3253026851</c:v>
                </c:pt>
                <c:pt idx="214">
                  <c:v>-1.4484905849</c:v>
                </c:pt>
                <c:pt idx="215">
                  <c:v>-1.5706659877</c:v>
                </c:pt>
                <c:pt idx="216">
                  <c:v>-1.6917980477000001</c:v>
                </c:pt>
                <c:pt idx="217">
                  <c:v>-1.8118561987999999</c:v>
                </c:pt>
                <c:pt idx="218">
                  <c:v>-1.9308101624</c:v>
                </c:pt>
                <c:pt idx="219">
                  <c:v>-2.0486299562000001</c:v>
                </c:pt>
                <c:pt idx="220">
                  <c:v>-2.0486299562000001</c:v>
                </c:pt>
                <c:pt idx="221">
                  <c:v>-2.1635553674999999</c:v>
                </c:pt>
                <c:pt idx="222">
                  <c:v>-2.2774642598999999</c:v>
                </c:pt>
                <c:pt idx="223">
                  <c:v>-2.3903296271999999</c:v>
                </c:pt>
                <c:pt idx="224">
                  <c:v>-2.502124743</c:v>
                </c:pt>
                <c:pt idx="225">
                  <c:v>-2.6128231615000002</c:v>
                </c:pt>
                <c:pt idx="226">
                  <c:v>-2.7223987205000002</c:v>
                </c:pt>
                <c:pt idx="227">
                  <c:v>-2.8308255457999998</c:v>
                </c:pt>
                <c:pt idx="228">
                  <c:v>-2.9380780559000002</c:v>
                </c:pt>
                <c:pt idx="229">
                  <c:v>-3.0441309686000002</c:v>
                </c:pt>
                <c:pt idx="230">
                  <c:v>-3.1489593066000001</c:v>
                </c:pt>
                <c:pt idx="231">
                  <c:v>-3.1489593066000001</c:v>
                </c:pt>
                <c:pt idx="232">
                  <c:v>-3.25058392</c:v>
                </c:pt>
                <c:pt idx="233">
                  <c:v>-3.3511019611999999</c:v>
                </c:pt>
                <c:pt idx="234">
                  <c:v>-3.4504912227000002</c:v>
                </c:pt>
                <c:pt idx="235">
                  <c:v>-3.5487297805</c:v>
                </c:pt>
                <c:pt idx="236">
                  <c:v>-3.6457959934000002</c:v>
                </c:pt>
                <c:pt idx="237">
                  <c:v>-3.7416685048999998</c:v>
                </c:pt>
                <c:pt idx="238">
                  <c:v>-3.8363262449</c:v>
                </c:pt>
                <c:pt idx="239">
                  <c:v>-3.9297484327999999</c:v>
                </c:pt>
                <c:pt idx="240">
                  <c:v>-4.0219145809999999</c:v>
                </c:pt>
                <c:pt idx="241">
                  <c:v>-4.1128044993000001</c:v>
                </c:pt>
                <c:pt idx="242">
                  <c:v>-4.1128044993000001</c:v>
                </c:pt>
                <c:pt idx="243">
                  <c:v>-4.2002232469000003</c:v>
                </c:pt>
                <c:pt idx="244">
                  <c:v>-4.2864594262000004</c:v>
                </c:pt>
                <c:pt idx="245">
                  <c:v>-4.3714960718000002</c:v>
                </c:pt>
                <c:pt idx="246">
                  <c:v>-4.4553164904000004</c:v>
                </c:pt>
                <c:pt idx="247">
                  <c:v>-4.5379042598000003</c:v>
                </c:pt>
                <c:pt idx="248">
                  <c:v>-4.6192432303000004</c:v>
                </c:pt>
                <c:pt idx="249">
                  <c:v>-4.6993175252999997</c:v>
                </c:pt>
                <c:pt idx="250">
                  <c:v>-4.7781115434999997</c:v>
                </c:pt>
                <c:pt idx="251">
                  <c:v>-4.8556099606999998</c:v>
                </c:pt>
                <c:pt idx="252">
                  <c:v>-4.9317977327999998</c:v>
                </c:pt>
                <c:pt idx="253">
                  <c:v>-4.9317977327999998</c:v>
                </c:pt>
                <c:pt idx="254">
                  <c:v>-5.0043376250999998</c:v>
                </c:pt>
                <c:pt idx="255">
                  <c:v>-5.0756501419999998</c:v>
                </c:pt>
                <c:pt idx="256">
                  <c:v>-5.1457234138999999</c:v>
                </c:pt>
                <c:pt idx="257">
                  <c:v>-5.2145458174000003</c:v>
                </c:pt>
                <c:pt idx="258">
                  <c:v>-5.2821059742000003</c:v>
                </c:pt>
                <c:pt idx="259">
                  <c:v>-5.3483927515999996</c:v>
                </c:pt>
                <c:pt idx="260">
                  <c:v>-5.4133952624999999</c:v>
                </c:pt>
                <c:pt idx="261">
                  <c:v>-5.4771028662000001</c:v>
                </c:pt>
                <c:pt idx="262">
                  <c:v>-5.5395051695999999</c:v>
                </c:pt>
                <c:pt idx="263">
                  <c:v>-5.6005920286000004</c:v>
                </c:pt>
                <c:pt idx="264">
                  <c:v>-5.6005920286000004</c:v>
                </c:pt>
                <c:pt idx="265">
                  <c:v>-5.6578680660999998</c:v>
                </c:pt>
                <c:pt idx="266">
                  <c:v>-5.7138987044</c:v>
                </c:pt>
                <c:pt idx="267">
                  <c:v>-5.7686769590000004</c:v>
                </c:pt>
                <c:pt idx="268">
                  <c:v>-5.8221960570000002</c:v>
                </c:pt>
                <c:pt idx="269">
                  <c:v>-5.8744494355999999</c:v>
                </c:pt>
                <c:pt idx="270">
                  <c:v>-5.9254307418999996</c:v>
                </c:pt>
                <c:pt idx="271">
                  <c:v>-5.9751338315</c:v>
                </c:pt>
                <c:pt idx="272">
                  <c:v>-6.0235527694000002</c:v>
                </c:pt>
                <c:pt idx="273">
                  <c:v>-6.0706818292999998</c:v>
                </c:pt>
                <c:pt idx="274">
                  <c:v>-6.1165154946999998</c:v>
                </c:pt>
                <c:pt idx="275">
                  <c:v>-6.1165154946999998</c:v>
                </c:pt>
                <c:pt idx="276">
                  <c:v>-6.1584620766000002</c:v>
                </c:pt>
                <c:pt idx="277">
                  <c:v>-6.1991688444999999</c:v>
                </c:pt>
                <c:pt idx="278">
                  <c:v>-6.2386333842999999</c:v>
                </c:pt>
                <c:pt idx="279">
                  <c:v>-6.2768534516000001</c:v>
                </c:pt>
                <c:pt idx="280">
                  <c:v>-6.3138269704000001</c:v>
                </c:pt>
                <c:pt idx="281">
                  <c:v>-6.3495520312</c:v>
                </c:pt>
                <c:pt idx="282">
                  <c:v>-6.3840268903000004</c:v>
                </c:pt>
                <c:pt idx="283">
                  <c:v>-6.4172499688000002</c:v>
                </c:pt>
                <c:pt idx="284">
                  <c:v>-6.4492198519999997</c:v>
                </c:pt>
                <c:pt idx="285">
                  <c:v>-6.4799352893000002</c:v>
                </c:pt>
                <c:pt idx="286">
                  <c:v>-6.4799352893000002</c:v>
                </c:pt>
                <c:pt idx="287">
                  <c:v>-6.5067242643999998</c:v>
                </c:pt>
                <c:pt idx="288">
                  <c:v>-6.5323050635</c:v>
                </c:pt>
                <c:pt idx="289">
                  <c:v>-6.5566793893000002</c:v>
                </c:pt>
                <c:pt idx="290">
                  <c:v>-6.5798490681999997</c:v>
                </c:pt>
                <c:pt idx="291">
                  <c:v>-6.6018160478999999</c:v>
                </c:pt>
                <c:pt idx="292">
                  <c:v>-6.6225823959000003</c:v>
                </c:pt>
                <c:pt idx="293">
                  <c:v>-6.6421502973999997</c:v>
                </c:pt>
                <c:pt idx="294">
                  <c:v>-6.6605220546000004</c:v>
                </c:pt>
                <c:pt idx="295">
                  <c:v>-6.6777000851999997</c:v>
                </c:pt>
                <c:pt idx="296">
                  <c:v>-6.6936869219000004</c:v>
                </c:pt>
                <c:pt idx="297">
                  <c:v>-6.6936869219000004</c:v>
                </c:pt>
                <c:pt idx="298">
                  <c:v>-6.7058408504999996</c:v>
                </c:pt>
                <c:pt idx="299">
                  <c:v>-6.7168261051</c:v>
                </c:pt>
                <c:pt idx="300">
                  <c:v>-6.7266481435000003</c:v>
                </c:pt>
                <c:pt idx="301">
                  <c:v>-6.7353124993</c:v>
                </c:pt>
                <c:pt idx="302">
                  <c:v>-6.7428247796000003</c:v>
                </c:pt>
                <c:pt idx="303">
                  <c:v>-6.7491906628000002</c:v>
                </c:pt>
                <c:pt idx="304">
                  <c:v>-6.7544158972000004</c:v>
                </c:pt>
                <c:pt idx="305">
                  <c:v>-6.7585062988000004</c:v>
                </c:pt>
                <c:pt idx="306">
                  <c:v>-6.7614677505999996</c:v>
                </c:pt>
                <c:pt idx="307">
                  <c:v>-6.7633062009999998</c:v>
                </c:pt>
              </c:numCache>
            </c:numRef>
          </c:yVal>
          <c:smooth val="0"/>
          <c:extLst>
            <c:ext xmlns:c16="http://schemas.microsoft.com/office/drawing/2014/chart" uri="{C3380CC4-5D6E-409C-BE32-E72D297353CC}">
              <c16:uniqueId val="{00000001-7A88-44BD-84EF-AAC880947941}"/>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7A88-44BD-84EF-AAC880947941}"/>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7A88-44BD-84EF-AAC880947941}"/>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stress_theta</a:t>
            </a:r>
            <a:r>
              <a:rPr lang="en-US" altLang="ja-JP" baseline="0"/>
              <a:t> error norm</a:t>
            </a:r>
            <a:endParaRPr lang="ja-JP" altLang="en-US"/>
          </a:p>
        </c:rich>
      </c:tx>
      <c:overlay val="0"/>
      <c:spPr>
        <a:noFill/>
        <a:ln>
          <a:noFill/>
        </a:ln>
        <a:effectLst/>
      </c:spPr>
    </c:title>
    <c:autoTitleDeleted val="0"/>
    <c:plotArea>
      <c:layout/>
      <c:scatterChart>
        <c:scatterStyle val="lineMarker"/>
        <c:varyColors val="0"/>
        <c:ser>
          <c:idx val="0"/>
          <c:order val="0"/>
          <c:tx>
            <c:v>order_2</c:v>
          </c:tx>
          <c:spPr>
            <a:ln w="19050">
              <a:noFill/>
            </a:ln>
          </c:spPr>
          <c:marker>
            <c:symbol val="circle"/>
            <c:size val="6"/>
          </c:marker>
          <c:xVal>
            <c:numRef>
              <c:f>まとめ!$B$4:$B$7</c:f>
              <c:numCache>
                <c:formatCode>General</c:formatCode>
                <c:ptCount val="4"/>
                <c:pt idx="0">
                  <c:v>40</c:v>
                </c:pt>
                <c:pt idx="1">
                  <c:v>180</c:v>
                </c:pt>
                <c:pt idx="2">
                  <c:v>760</c:v>
                </c:pt>
                <c:pt idx="3">
                  <c:v>3120</c:v>
                </c:pt>
              </c:numCache>
            </c:numRef>
          </c:xVal>
          <c:yVal>
            <c:numRef>
              <c:f>まとめ!$F$4:$F$7</c:f>
              <c:numCache>
                <c:formatCode>General</c:formatCode>
                <c:ptCount val="4"/>
                <c:pt idx="0">
                  <c:v>9.7087608496899628E-3</c:v>
                </c:pt>
                <c:pt idx="1">
                  <c:v>1.3971940124552064E-3</c:v>
                </c:pt>
                <c:pt idx="2">
                  <c:v>2.7547040050788021E-4</c:v>
                </c:pt>
                <c:pt idx="3">
                  <c:v>6.1750261792423578E-5</c:v>
                </c:pt>
              </c:numCache>
            </c:numRef>
          </c:yVal>
          <c:smooth val="0"/>
          <c:extLst>
            <c:ext xmlns:c16="http://schemas.microsoft.com/office/drawing/2014/chart" uri="{C3380CC4-5D6E-409C-BE32-E72D297353CC}">
              <c16:uniqueId val="{00000000-3EE8-4132-8CA9-C631562C400B}"/>
            </c:ext>
          </c:extLst>
        </c:ser>
        <c:ser>
          <c:idx val="1"/>
          <c:order val="1"/>
          <c:tx>
            <c:v>order_3</c:v>
          </c:tx>
          <c:spPr>
            <a:ln w="19050">
              <a:noFill/>
            </a:ln>
          </c:spPr>
          <c:xVal>
            <c:numRef>
              <c:f>まとめ!$B$4:$B$7</c:f>
              <c:numCache>
                <c:formatCode>General</c:formatCode>
                <c:ptCount val="4"/>
                <c:pt idx="0">
                  <c:v>40</c:v>
                </c:pt>
                <c:pt idx="1">
                  <c:v>180</c:v>
                </c:pt>
                <c:pt idx="2">
                  <c:v>760</c:v>
                </c:pt>
                <c:pt idx="3">
                  <c:v>3120</c:v>
                </c:pt>
              </c:numCache>
            </c:numRef>
          </c:xVal>
          <c:yVal>
            <c:numRef>
              <c:f>まとめ!$G$4:$G$7</c:f>
              <c:numCache>
                <c:formatCode>General</c:formatCode>
                <c:ptCount val="4"/>
                <c:pt idx="0">
                  <c:v>3.8555901899865316E-3</c:v>
                </c:pt>
                <c:pt idx="1">
                  <c:v>1.0316399433823085E-4</c:v>
                </c:pt>
                <c:pt idx="2">
                  <c:v>7.8846029884106298E-6</c:v>
                </c:pt>
                <c:pt idx="3">
                  <c:v>8.0216187526138886E-7</c:v>
                </c:pt>
              </c:numCache>
            </c:numRef>
          </c:yVal>
          <c:smooth val="0"/>
          <c:extLst>
            <c:ext xmlns:c16="http://schemas.microsoft.com/office/drawing/2014/chart" uri="{C3380CC4-5D6E-409C-BE32-E72D297353CC}">
              <c16:uniqueId val="{00000001-3EE8-4132-8CA9-C631562C400B}"/>
            </c:ext>
          </c:extLst>
        </c:ser>
        <c:dLbls>
          <c:showLegendKey val="0"/>
          <c:showVal val="0"/>
          <c:showCatName val="0"/>
          <c:showSerName val="0"/>
          <c:showPercent val="0"/>
          <c:showBubbleSize val="0"/>
        </c:dLbls>
        <c:axId val="2048130079"/>
        <c:axId val="2048117599"/>
      </c:scatterChart>
      <c:valAx>
        <c:axId val="2048130079"/>
        <c:scaling>
          <c:logBase val="10"/>
          <c:orientation val="minMax"/>
        </c:scaling>
        <c:delete val="0"/>
        <c:axPos val="b"/>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dof [-]</a:t>
                </a:r>
                <a:endParaRPr lang="ja-JP" altLang="en-US" sz="1400"/>
              </a:p>
            </c:rich>
          </c:tx>
          <c:overlay val="0"/>
          <c:spPr>
            <a:noFill/>
            <a:ln>
              <a:noFill/>
            </a:ln>
            <a:effectLst/>
          </c:sp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17599"/>
        <c:crosses val="autoZero"/>
        <c:crossBetween val="midCat"/>
      </c:valAx>
      <c:valAx>
        <c:axId val="2048117599"/>
        <c:scaling>
          <c:logBase val="10"/>
          <c:orientation val="minMax"/>
        </c:scaling>
        <c:delete val="0"/>
        <c:axPos val="l"/>
        <c:majorGridlines>
          <c:spPr>
            <a:ln w="9525" cap="flat" cmpd="sng" algn="ctr">
              <a:solidFill>
                <a:schemeClr val="tx1"/>
              </a:solidFill>
              <a:round/>
            </a:ln>
            <a:effectLst/>
          </c:spPr>
        </c:majorGridlines>
        <c:minorGridlines>
          <c:spPr>
            <a:ln w="9525" cap="flat" cmpd="sng" algn="ctr">
              <a:solidFill>
                <a:schemeClr val="bg1">
                  <a:lumMod val="85000"/>
                </a:schemeClr>
              </a:solidFill>
              <a:round/>
            </a:ln>
            <a:effectLst/>
          </c:spPr>
        </c:min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error</a:t>
                </a:r>
                <a:r>
                  <a:rPr lang="en-US" altLang="ja-JP" sz="1400" baseline="0" dirty="0"/>
                  <a:t> norm [-]</a:t>
                </a:r>
                <a:endParaRPr lang="ja-JP" altLang="en-US" sz="1400" dirty="0"/>
              </a:p>
            </c:rich>
          </c:tx>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48130079"/>
        <c:crosses val="autoZero"/>
        <c:crossBetween val="midCat"/>
      </c:valAx>
      <c:spPr>
        <a:noFill/>
        <a:ln>
          <a:solidFill>
            <a:schemeClr val="tx1"/>
          </a:solidFill>
        </a:ln>
        <a:effectLst/>
      </c:spPr>
    </c:plotArea>
    <c:legend>
      <c:legendPos val="r"/>
      <c:layout>
        <c:manualLayout>
          <c:xMode val="edge"/>
          <c:yMode val="edge"/>
          <c:x val="0.77177340332458433"/>
          <c:y val="0.19965223097112861"/>
          <c:w val="0.13971423066677024"/>
          <c:h val="0.18697885827285693"/>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chart>
  <c:txPr>
    <a:bodyPr/>
    <a:lstStyle/>
    <a:p>
      <a:pPr>
        <a:defRPr/>
      </a:pPr>
      <a:endParaRPr lang="ja-JP"/>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'3_5x5'!$J$3:$J$3159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'3_5x5'!$E$3:$E$3159</c:f>
              <c:numCache>
                <c:formatCode>0.00E+00</c:formatCode>
                <c:ptCount val="297"/>
                <c:pt idx="0">
                  <c:v>20.716572501999998</c:v>
                </c:pt>
                <c:pt idx="1">
                  <c:v>20.715724877</c:v>
                </c:pt>
                <c:pt idx="2">
                  <c:v>20.713143193000001</c:v>
                </c:pt>
                <c:pt idx="3">
                  <c:v>20.708817212</c:v>
                </c:pt>
                <c:pt idx="4">
                  <c:v>20.702737227</c:v>
                </c:pt>
                <c:pt idx="5">
                  <c:v>20.694894064</c:v>
                </c:pt>
                <c:pt idx="6">
                  <c:v>20.685279098999999</c:v>
                </c:pt>
                <c:pt idx="7">
                  <c:v>20.673884263000001</c:v>
                </c:pt>
                <c:pt idx="8">
                  <c:v>20.660702053000001</c:v>
                </c:pt>
                <c:pt idx="9">
                  <c:v>20.645725544000001</c:v>
                </c:pt>
                <c:pt idx="10">
                  <c:v>20.628948393000002</c:v>
                </c:pt>
                <c:pt idx="11">
                  <c:v>20.628948393000002</c:v>
                </c:pt>
                <c:pt idx="12">
                  <c:v>20.610370225</c:v>
                </c:pt>
                <c:pt idx="13">
                  <c:v>20.589979537000001</c:v>
                </c:pt>
                <c:pt idx="14">
                  <c:v>20.567768564000001</c:v>
                </c:pt>
                <c:pt idx="15">
                  <c:v>20.543730213</c:v>
                </c:pt>
                <c:pt idx="16">
                  <c:v>20.517858077</c:v>
                </c:pt>
                <c:pt idx="17">
                  <c:v>20.490146446000001</c:v>
                </c:pt>
                <c:pt idx="18">
                  <c:v>20.460590316000001</c:v>
                </c:pt>
                <c:pt idx="19">
                  <c:v>20.429185403000002</c:v>
                </c:pt>
                <c:pt idx="20">
                  <c:v>20.395928154</c:v>
                </c:pt>
                <c:pt idx="21">
                  <c:v>20.360815752000001</c:v>
                </c:pt>
                <c:pt idx="22">
                  <c:v>20.360815752000001</c:v>
                </c:pt>
                <c:pt idx="23">
                  <c:v>20.323845554999998</c:v>
                </c:pt>
                <c:pt idx="24">
                  <c:v>20.285032229999999</c:v>
                </c:pt>
                <c:pt idx="25">
                  <c:v>20.244370803999999</c:v>
                </c:pt>
                <c:pt idx="26">
                  <c:v>20.201857001</c:v>
                </c:pt>
                <c:pt idx="27">
                  <c:v>20.157487249999999</c:v>
                </c:pt>
                <c:pt idx="28">
                  <c:v>20.111258693</c:v>
                </c:pt>
                <c:pt idx="29">
                  <c:v>20.063169204000001</c:v>
                </c:pt>
                <c:pt idx="30">
                  <c:v>20.013217390000001</c:v>
                </c:pt>
                <c:pt idx="31">
                  <c:v>19.961402607</c:v>
                </c:pt>
                <c:pt idx="32">
                  <c:v>19.90772497</c:v>
                </c:pt>
                <c:pt idx="33">
                  <c:v>19.90772497</c:v>
                </c:pt>
                <c:pt idx="34">
                  <c:v>19.85220258</c:v>
                </c:pt>
                <c:pt idx="35">
                  <c:v>19.794851801</c:v>
                </c:pt>
                <c:pt idx="36">
                  <c:v>19.735671293999999</c:v>
                </c:pt>
                <c:pt idx="37">
                  <c:v>19.674660495000001</c:v>
                </c:pt>
                <c:pt idx="38">
                  <c:v>19.611819632</c:v>
                </c:pt>
                <c:pt idx="39">
                  <c:v>19.547149730000001</c:v>
                </c:pt>
                <c:pt idx="40">
                  <c:v>19.480652626000001</c:v>
                </c:pt>
                <c:pt idx="41">
                  <c:v>19.412330973</c:v>
                </c:pt>
                <c:pt idx="42">
                  <c:v>19.342188253</c:v>
                </c:pt>
                <c:pt idx="43">
                  <c:v>19.270228787000001</c:v>
                </c:pt>
                <c:pt idx="44">
                  <c:v>19.270228787000001</c:v>
                </c:pt>
                <c:pt idx="45">
                  <c:v>19.196480189999999</c:v>
                </c:pt>
                <c:pt idx="46">
                  <c:v>19.120967457999999</c:v>
                </c:pt>
                <c:pt idx="47">
                  <c:v>19.043692142000001</c:v>
                </c:pt>
                <c:pt idx="48">
                  <c:v>18.964656510000001</c:v>
                </c:pt>
                <c:pt idx="49">
                  <c:v>18.883863553000001</c:v>
                </c:pt>
                <c:pt idx="50">
                  <c:v>18.801316993</c:v>
                </c:pt>
                <c:pt idx="51">
                  <c:v>18.717021297999999</c:v>
                </c:pt>
                <c:pt idx="52">
                  <c:v>18.630981684000002</c:v>
                </c:pt>
                <c:pt idx="53">
                  <c:v>18.543204127999999</c:v>
                </c:pt>
                <c:pt idx="54">
                  <c:v>18.453695371999999</c:v>
                </c:pt>
                <c:pt idx="55">
                  <c:v>18.453695371999999</c:v>
                </c:pt>
                <c:pt idx="56">
                  <c:v>18.362516290999999</c:v>
                </c:pt>
                <c:pt idx="57">
                  <c:v>18.269677286</c:v>
                </c:pt>
                <c:pt idx="58">
                  <c:v>18.175183693000001</c:v>
                </c:pt>
                <c:pt idx="59">
                  <c:v>18.079041555</c:v>
                </c:pt>
                <c:pt idx="60">
                  <c:v>17.981257630000002</c:v>
                </c:pt>
                <c:pt idx="61">
                  <c:v>17.881839396</c:v>
                </c:pt>
                <c:pt idx="62">
                  <c:v>17.780795063999999</c:v>
                </c:pt>
                <c:pt idx="63">
                  <c:v>17.678133579000001</c:v>
                </c:pt>
                <c:pt idx="64">
                  <c:v>17.573864626999999</c:v>
                </c:pt>
                <c:pt idx="65">
                  <c:v>17.467998647999998</c:v>
                </c:pt>
                <c:pt idx="66">
                  <c:v>17.467998647999998</c:v>
                </c:pt>
                <c:pt idx="67">
                  <c:v>17.360546159999998</c:v>
                </c:pt>
                <c:pt idx="68">
                  <c:v>17.251573485000002</c:v>
                </c:pt>
                <c:pt idx="69">
                  <c:v>17.141089408999999</c:v>
                </c:pt>
                <c:pt idx="70">
                  <c:v>17.029103374999998</c:v>
                </c:pt>
                <c:pt idx="71">
                  <c:v>16.915625493</c:v>
                </c:pt>
                <c:pt idx="72">
                  <c:v>16.800666540999998</c:v>
                </c:pt>
                <c:pt idx="73">
                  <c:v>16.684237973999998</c:v>
                </c:pt>
                <c:pt idx="74">
                  <c:v>16.56635193</c:v>
                </c:pt>
                <c:pt idx="75">
                  <c:v>16.447021229000001</c:v>
                </c:pt>
                <c:pt idx="76">
                  <c:v>16.326259384</c:v>
                </c:pt>
                <c:pt idx="77">
                  <c:v>16.326259384</c:v>
                </c:pt>
                <c:pt idx="78">
                  <c:v>16.204105464000001</c:v>
                </c:pt>
                <c:pt idx="79">
                  <c:v>16.080596743000001</c:v>
                </c:pt>
                <c:pt idx="80">
                  <c:v>15.955745012</c:v>
                </c:pt>
                <c:pt idx="81">
                  <c:v>15.829562660000001</c:v>
                </c:pt>
                <c:pt idx="82">
                  <c:v>15.702062674</c:v>
                </c:pt>
                <c:pt idx="83">
                  <c:v>15.573258647999999</c:v>
                </c:pt>
                <c:pt idx="84">
                  <c:v>15.443164787000001</c:v>
                </c:pt>
                <c:pt idx="85">
                  <c:v>15.311795905</c:v>
                </c:pt>
                <c:pt idx="86">
                  <c:v>15.179167435</c:v>
                </c:pt>
                <c:pt idx="87">
                  <c:v>15.045295427999999</c:v>
                </c:pt>
                <c:pt idx="88">
                  <c:v>15.045295427999999</c:v>
                </c:pt>
                <c:pt idx="89">
                  <c:v>14.910259993</c:v>
                </c:pt>
                <c:pt idx="90">
                  <c:v>14.774067103</c:v>
                </c:pt>
                <c:pt idx="91">
                  <c:v>14.636731380000001</c:v>
                </c:pt>
                <c:pt idx="92">
                  <c:v>14.498267961</c:v>
                </c:pt>
                <c:pt idx="93">
                  <c:v>14.358692498</c:v>
                </c:pt>
                <c:pt idx="94">
                  <c:v>14.218021158000001</c:v>
                </c:pt>
                <c:pt idx="95">
                  <c:v>14.076270629</c:v>
                </c:pt>
                <c:pt idx="96">
                  <c:v>13.933458121999999</c:v>
                </c:pt>
                <c:pt idx="97">
                  <c:v>13.789601369</c:v>
                </c:pt>
                <c:pt idx="98">
                  <c:v>13.644718629</c:v>
                </c:pt>
                <c:pt idx="99">
                  <c:v>13.644718629</c:v>
                </c:pt>
                <c:pt idx="100">
                  <c:v>13.498815185</c:v>
                </c:pt>
                <c:pt idx="101">
                  <c:v>13.351973577000001</c:v>
                </c:pt>
                <c:pt idx="102">
                  <c:v>13.204210866</c:v>
                </c:pt>
                <c:pt idx="103">
                  <c:v>13.055544522</c:v>
                </c:pt>
                <c:pt idx="104">
                  <c:v>12.905992431</c:v>
                </c:pt>
                <c:pt idx="105">
                  <c:v>12.755572891</c:v>
                </c:pt>
                <c:pt idx="106">
                  <c:v>12.604304617</c:v>
                </c:pt>
                <c:pt idx="107">
                  <c:v>12.452206737999999</c:v>
                </c:pt>
                <c:pt idx="108">
                  <c:v>12.299298797000001</c:v>
                </c:pt>
                <c:pt idx="109">
                  <c:v>12.145600758</c:v>
                </c:pt>
                <c:pt idx="110">
                  <c:v>12.145600758</c:v>
                </c:pt>
                <c:pt idx="111">
                  <c:v>11.991154884</c:v>
                </c:pt>
                <c:pt idx="112">
                  <c:v>11.836002361</c:v>
                </c:pt>
                <c:pt idx="113">
                  <c:v>11.68016207</c:v>
                </c:pt>
                <c:pt idx="114">
                  <c:v>11.523653195</c:v>
                </c:pt>
                <c:pt idx="115">
                  <c:v>11.366495226</c:v>
                </c:pt>
                <c:pt idx="116">
                  <c:v>11.208707958</c:v>
                </c:pt>
                <c:pt idx="117">
                  <c:v>11.050311491</c:v>
                </c:pt>
                <c:pt idx="118">
                  <c:v>10.891326227</c:v>
                </c:pt>
                <c:pt idx="119">
                  <c:v>10.731772872000001</c:v>
                </c:pt>
                <c:pt idx="120">
                  <c:v>10.571672435</c:v>
                </c:pt>
                <c:pt idx="121">
                  <c:v>10.571672435</c:v>
                </c:pt>
                <c:pt idx="122">
                  <c:v>10.411115708000001</c:v>
                </c:pt>
                <c:pt idx="123">
                  <c:v>10.250106171000001</c:v>
                </c:pt>
                <c:pt idx="124">
                  <c:v>10.088664108</c:v>
                </c:pt>
                <c:pt idx="125">
                  <c:v>9.9268099827</c:v>
                </c:pt>
                <c:pt idx="126">
                  <c:v>9.7645644315000002</c:v>
                </c:pt>
                <c:pt idx="127">
                  <c:v>9.6019482673999992</c:v>
                </c:pt>
                <c:pt idx="128">
                  <c:v>9.4389824759999996</c:v>
                </c:pt>
                <c:pt idx="129">
                  <c:v>9.2756882150000006</c:v>
                </c:pt>
                <c:pt idx="130">
                  <c:v>9.1120868121999994</c:v>
                </c:pt>
                <c:pt idx="131">
                  <c:v>8.9481997642</c:v>
                </c:pt>
                <c:pt idx="132">
                  <c:v>8.9481997642</c:v>
                </c:pt>
                <c:pt idx="133">
                  <c:v>8.7840323081000005</c:v>
                </c:pt>
                <c:pt idx="134">
                  <c:v>8.6196775457000001</c:v>
                </c:pt>
                <c:pt idx="135">
                  <c:v>8.4551560392000003</c:v>
                </c:pt>
                <c:pt idx="136">
                  <c:v>8.2904883858999998</c:v>
                </c:pt>
                <c:pt idx="137">
                  <c:v>8.1256952167000005</c:v>
                </c:pt>
                <c:pt idx="138">
                  <c:v>7.9607971955999997</c:v>
                </c:pt>
                <c:pt idx="139">
                  <c:v>7.7958150184999999</c:v>
                </c:pt>
                <c:pt idx="140">
                  <c:v>7.6307694120000003</c:v>
                </c:pt>
                <c:pt idx="141">
                  <c:v>7.4656811329000003</c:v>
                </c:pt>
                <c:pt idx="142">
                  <c:v>7.3005709662999996</c:v>
                </c:pt>
                <c:pt idx="143">
                  <c:v>7.3005709662999996</c:v>
                </c:pt>
                <c:pt idx="144">
                  <c:v>7.1354831512999999</c:v>
                </c:pt>
                <c:pt idx="145">
                  <c:v>6.9704631036000002</c:v>
                </c:pt>
                <c:pt idx="146">
                  <c:v>6.8055333285000001</c:v>
                </c:pt>
                <c:pt idx="147">
                  <c:v>6.6407162382999996</c:v>
                </c:pt>
                <c:pt idx="148">
                  <c:v>6.4760341496000002</c:v>
                </c:pt>
                <c:pt idx="149">
                  <c:v>6.3115092785</c:v>
                </c:pt>
                <c:pt idx="150">
                  <c:v>6.1471637375999997</c:v>
                </c:pt>
                <c:pt idx="151">
                  <c:v>5.9830195325000002</c:v>
                </c:pt>
                <c:pt idx="152">
                  <c:v>5.8190985575000003</c:v>
                </c:pt>
                <c:pt idx="153">
                  <c:v>5.6554225929999999</c:v>
                </c:pt>
                <c:pt idx="154">
                  <c:v>5.6554225929999999</c:v>
                </c:pt>
                <c:pt idx="155">
                  <c:v>5.4920364994000002</c:v>
                </c:pt>
                <c:pt idx="156">
                  <c:v>5.3289843462000004</c:v>
                </c:pt>
                <c:pt idx="157">
                  <c:v>5.1662864695000001</c:v>
                </c:pt>
                <c:pt idx="158">
                  <c:v>5.0039629778999997</c:v>
                </c:pt>
                <c:pt idx="159">
                  <c:v>4.8420337520999999</c:v>
                </c:pt>
                <c:pt idx="160">
                  <c:v>4.6805184432000004</c:v>
                </c:pt>
                <c:pt idx="161">
                  <c:v>4.5194364727999998</c:v>
                </c:pt>
                <c:pt idx="162">
                  <c:v>4.3588070318999996</c:v>
                </c:pt>
                <c:pt idx="163">
                  <c:v>4.1986490804000001</c:v>
                </c:pt>
                <c:pt idx="164">
                  <c:v>4.0389813469</c:v>
                </c:pt>
                <c:pt idx="165">
                  <c:v>4.0389813469</c:v>
                </c:pt>
                <c:pt idx="166">
                  <c:v>3.8798940123999999</c:v>
                </c:pt>
                <c:pt idx="167">
                  <c:v>3.7213922578999998</c:v>
                </c:pt>
                <c:pt idx="168">
                  <c:v>3.5634959835000002</c:v>
                </c:pt>
                <c:pt idx="169">
                  <c:v>3.4062247273000001</c:v>
                </c:pt>
                <c:pt idx="170">
                  <c:v>3.2495976638999999</c:v>
                </c:pt>
                <c:pt idx="171">
                  <c:v>3.0936336038999999</c:v>
                </c:pt>
                <c:pt idx="172">
                  <c:v>2.9383509926000002</c:v>
                </c:pt>
                <c:pt idx="173">
                  <c:v>2.7837679095999999</c:v>
                </c:pt>
                <c:pt idx="174">
                  <c:v>2.6299020685999999</c:v>
                </c:pt>
                <c:pt idx="175">
                  <c:v>2.4767708165000002</c:v>
                </c:pt>
                <c:pt idx="176">
                  <c:v>2.4767708165000002</c:v>
                </c:pt>
                <c:pt idx="177">
                  <c:v>2.3243764221999998</c:v>
                </c:pt>
                <c:pt idx="178">
                  <c:v>2.1728047309999998</c:v>
                </c:pt>
                <c:pt idx="179">
                  <c:v>2.0220740621000002</c:v>
                </c:pt>
                <c:pt idx="180">
                  <c:v>1.872202253</c:v>
                </c:pt>
                <c:pt idx="181">
                  <c:v>1.7232066595</c:v>
                </c:pt>
                <c:pt idx="182">
                  <c:v>1.5751041562000001</c:v>
                </c:pt>
                <c:pt idx="183">
                  <c:v>1.4279111363999999</c:v>
                </c:pt>
                <c:pt idx="184">
                  <c:v>1.2816435128999999</c:v>
                </c:pt>
                <c:pt idx="185">
                  <c:v>1.1363167192000001</c:v>
                </c:pt>
                <c:pt idx="186">
                  <c:v>0.99194571039000001</c:v>
                </c:pt>
                <c:pt idx="187">
                  <c:v>0.99194571039000001</c:v>
                </c:pt>
                <c:pt idx="188">
                  <c:v>0.84856594070000002</c:v>
                </c:pt>
                <c:pt idx="189">
                  <c:v>0.70621428515999995</c:v>
                </c:pt>
                <c:pt idx="190">
                  <c:v>0.56490704271000003</c:v>
                </c:pt>
                <c:pt idx="191">
                  <c:v>0.42465994232999998</c:v>
                </c:pt>
                <c:pt idx="192">
                  <c:v>0.28548815238000003</c:v>
                </c:pt>
                <c:pt idx="193">
                  <c:v>0.14740633668</c:v>
                </c:pt>
                <c:pt idx="194">
                  <c:v>1.0432877512E-2</c:v>
                </c:pt>
                <c:pt idx="195">
                  <c:v>-3.0375858173E-4</c:v>
                </c:pt>
                <c:pt idx="196">
                  <c:v>-3.1139531949999998E-4</c:v>
                </c:pt>
                <c:pt idx="197">
                  <c:v>-3.2977954975000001E-4</c:v>
                </c:pt>
                <c:pt idx="198">
                  <c:v>-3.2977954975000001E-4</c:v>
                </c:pt>
                <c:pt idx="199">
                  <c:v>-3.5327221612999998E-4</c:v>
                </c:pt>
                <c:pt idx="200">
                  <c:v>-3.7234028971E-4</c:v>
                </c:pt>
                <c:pt idx="201">
                  <c:v>-3.8625659676999998E-4</c:v>
                </c:pt>
                <c:pt idx="202">
                  <c:v>-3.9500667232000001E-4</c:v>
                </c:pt>
                <c:pt idx="203">
                  <c:v>-3.9927930108999999E-4</c:v>
                </c:pt>
                <c:pt idx="204">
                  <c:v>-4.0045548998999999E-4</c:v>
                </c:pt>
                <c:pt idx="205">
                  <c:v>-4.0059677276E-4</c:v>
                </c:pt>
                <c:pt idx="206">
                  <c:v>-4.0243311338E-4</c:v>
                </c:pt>
                <c:pt idx="207">
                  <c:v>-4.093504792E-4</c:v>
                </c:pt>
                <c:pt idx="208">
                  <c:v>-4.2537813668000002E-4</c:v>
                </c:pt>
                <c:pt idx="209">
                  <c:v>-4.2537813668000002E-4</c:v>
                </c:pt>
                <c:pt idx="210">
                  <c:v>-4.4619010804000002E-4</c:v>
                </c:pt>
                <c:pt idx="211">
                  <c:v>-4.6322824165000002E-4</c:v>
                </c:pt>
                <c:pt idx="212">
                  <c:v>-4.7524906789999998E-4</c:v>
                </c:pt>
                <c:pt idx="213">
                  <c:v>-4.8177748605999999E-4</c:v>
                </c:pt>
                <c:pt idx="214">
                  <c:v>-4.830954257E-4</c:v>
                </c:pt>
                <c:pt idx="215">
                  <c:v>-4.8023021282000001E-4</c:v>
                </c:pt>
                <c:pt idx="216">
                  <c:v>-4.7494264170999998E-4</c:v>
                </c:pt>
                <c:pt idx="217">
                  <c:v>-4.6971476999000002E-4</c:v>
                </c:pt>
                <c:pt idx="218">
                  <c:v>-4.6773742994000002E-4</c:v>
                </c:pt>
                <c:pt idx="219">
                  <c:v>-4.7289748993999998E-4</c:v>
                </c:pt>
                <c:pt idx="220">
                  <c:v>-4.7289748993999998E-4</c:v>
                </c:pt>
                <c:pt idx="221">
                  <c:v>-4.8344996812999999E-4</c:v>
                </c:pt>
                <c:pt idx="222">
                  <c:v>-4.9320898031999995E-4</c:v>
                </c:pt>
                <c:pt idx="223">
                  <c:v>-5.0051357586000005E-4</c:v>
                </c:pt>
                <c:pt idx="224">
                  <c:v>-5.0449316690999999E-4</c:v>
                </c:pt>
                <c:pt idx="225">
                  <c:v>-5.0505642527999995E-4</c:v>
                </c:pt>
                <c:pt idx="226">
                  <c:v>-5.0287987827999996E-4</c:v>
                </c:pt>
                <c:pt idx="227">
                  <c:v>-4.9939621363000002E-4</c:v>
                </c:pt>
                <c:pt idx="228">
                  <c:v>-4.9678231411999995E-4</c:v>
                </c:pt>
                <c:pt idx="229">
                  <c:v>-4.9794701464000004E-4</c:v>
                </c:pt>
                <c:pt idx="230">
                  <c:v>-5.0651860922999996E-4</c:v>
                </c:pt>
                <c:pt idx="231">
                  <c:v>-5.0651860923999999E-4</c:v>
                </c:pt>
                <c:pt idx="232">
                  <c:v>-5.2097882286999996E-4</c:v>
                </c:pt>
                <c:pt idx="233">
                  <c:v>-5.353043506E-4</c:v>
                </c:pt>
                <c:pt idx="234">
                  <c:v>-5.4748679133000003E-4</c:v>
                </c:pt>
                <c:pt idx="235">
                  <c:v>-5.5630925207000002E-4</c:v>
                </c:pt>
                <c:pt idx="236">
                  <c:v>-5.6133556893000005E-4</c:v>
                </c:pt>
                <c:pt idx="237">
                  <c:v>-5.6289924606000002E-4</c:v>
                </c:pt>
                <c:pt idx="238">
                  <c:v>-5.6209211733000003E-4</c:v>
                </c:pt>
                <c:pt idx="239">
                  <c:v>-5.6075274751000005E-4</c:v>
                </c:pt>
                <c:pt idx="240">
                  <c:v>-5.6145457434000001E-4</c:v>
                </c:pt>
                <c:pt idx="241">
                  <c:v>-5.6749380969000002E-4</c:v>
                </c:pt>
                <c:pt idx="242">
                  <c:v>-5.6749380970000005E-4</c:v>
                </c:pt>
                <c:pt idx="243">
                  <c:v>-5.7844685315000001E-4</c:v>
                </c:pt>
                <c:pt idx="244">
                  <c:v>-5.8954709387000004E-4</c:v>
                </c:pt>
                <c:pt idx="245">
                  <c:v>-5.9870033638E-4</c:v>
                </c:pt>
                <c:pt idx="246">
                  <c:v>-6.0457934285999999E-4</c:v>
                </c:pt>
                <c:pt idx="247">
                  <c:v>-6.0661344107999999E-4</c:v>
                </c:pt>
                <c:pt idx="248">
                  <c:v>-6.0497788444E-4</c:v>
                </c:pt>
                <c:pt idx="249">
                  <c:v>-6.0058295658E-4</c:v>
                </c:pt>
                <c:pt idx="250">
                  <c:v>-5.9506284351999999E-4</c:v>
                </c:pt>
                <c:pt idx="251">
                  <c:v>-5.9076427791999997E-4</c:v>
                </c:pt>
                <c:pt idx="252">
                  <c:v>-5.9073496350999996E-4</c:v>
                </c:pt>
                <c:pt idx="253">
                  <c:v>-5.9073496350999996E-4</c:v>
                </c:pt>
                <c:pt idx="254">
                  <c:v>-5.9651180304000004E-4</c:v>
                </c:pt>
                <c:pt idx="255">
                  <c:v>-6.0515715542000005E-4</c:v>
                </c:pt>
                <c:pt idx="256">
                  <c:v>-6.1408326193000001E-4</c:v>
                </c:pt>
                <c:pt idx="257">
                  <c:v>-6.2143850515999997E-4</c:v>
                </c:pt>
                <c:pt idx="258">
                  <c:v>-6.2609792493000004E-4</c:v>
                </c:pt>
                <c:pt idx="259">
                  <c:v>-6.2765347136000001E-4</c:v>
                </c:pt>
                <c:pt idx="260">
                  <c:v>-6.2640401363000002E-4</c:v>
                </c:pt>
                <c:pt idx="261">
                  <c:v>-6.2334511232999999E-4</c:v>
                </c:pt>
                <c:pt idx="262">
                  <c:v>-6.2015856804000001E-4</c:v>
                </c:pt>
                <c:pt idx="263">
                  <c:v>-6.1920175076999998E-4</c:v>
                </c:pt>
                <c:pt idx="264">
                  <c:v>-6.1920175076999998E-4</c:v>
                </c:pt>
                <c:pt idx="265">
                  <c:v>-6.2236927834999995E-4</c:v>
                </c:pt>
                <c:pt idx="266">
                  <c:v>-6.2782666072999996E-4</c:v>
                </c:pt>
                <c:pt idx="267">
                  <c:v>-6.3334705200000004E-4</c:v>
                </c:pt>
                <c:pt idx="268">
                  <c:v>-6.3737568787999995E-4</c:v>
                </c:pt>
                <c:pt idx="269">
                  <c:v>-6.3902102371000003E-4</c:v>
                </c:pt>
                <c:pt idx="270">
                  <c:v>-6.3804566287999998E-4</c:v>
                </c:pt>
                <c:pt idx="271">
                  <c:v>-6.3485708661999997E-4</c:v>
                </c:pt>
                <c:pt idx="272">
                  <c:v>-6.3049820041999999E-4</c:v>
                </c:pt>
                <c:pt idx="273">
                  <c:v>-6.2663769661000003E-4</c:v>
                </c:pt>
                <c:pt idx="274">
                  <c:v>-6.2556024746000002E-4</c:v>
                </c:pt>
                <c:pt idx="275">
                  <c:v>-6.2556024746000002E-4</c:v>
                </c:pt>
                <c:pt idx="276">
                  <c:v>-6.2915144423E-4</c:v>
                </c:pt>
                <c:pt idx="277">
                  <c:v>-6.3562212297000003E-4</c:v>
                </c:pt>
                <c:pt idx="278">
                  <c:v>-6.4266909271999998E-4</c:v>
                </c:pt>
                <c:pt idx="279">
                  <c:v>-6.4860854243999999E-4</c:v>
                </c:pt>
                <c:pt idx="280">
                  <c:v>-6.5236802141999996E-4</c:v>
                </c:pt>
                <c:pt idx="281">
                  <c:v>-6.5347823812999997E-4</c:v>
                </c:pt>
                <c:pt idx="282">
                  <c:v>-6.5206467391000001E-4</c:v>
                </c:pt>
                <c:pt idx="283">
                  <c:v>-6.4883902530999999E-4</c:v>
                </c:pt>
                <c:pt idx="284">
                  <c:v>-6.4509048187999995E-4</c:v>
                </c:pt>
                <c:pt idx="285">
                  <c:v>-6.4267685846000004E-4</c:v>
                </c:pt>
                <c:pt idx="286">
                  <c:v>-6.4267685846000004E-4</c:v>
                </c:pt>
                <c:pt idx="287">
                  <c:v>-6.4363009217E-4</c:v>
                </c:pt>
                <c:pt idx="288">
                  <c:v>-6.4696178679999998E-4</c:v>
                </c:pt>
                <c:pt idx="289">
                  <c:v>-6.5083203493999995E-4</c:v>
                </c:pt>
                <c:pt idx="290">
                  <c:v>-6.5394535076E-4</c:v>
                </c:pt>
                <c:pt idx="291">
                  <c:v>-6.5554356542999999E-4</c:v>
                </c:pt>
                <c:pt idx="292">
                  <c:v>-6.553985703E-4</c:v>
                </c:pt>
                <c:pt idx="293">
                  <c:v>-6.5380492393000002E-4</c:v>
                </c:pt>
                <c:pt idx="294">
                  <c:v>-6.5157233283E-4</c:v>
                </c:pt>
                <c:pt idx="295">
                  <c:v>-6.5001800740999995E-4</c:v>
                </c:pt>
                <c:pt idx="296">
                  <c:v>-6.5095890360999996E-4</c:v>
                </c:pt>
              </c:numCache>
            </c:numRef>
          </c:yVal>
          <c:smooth val="0"/>
          <c:extLst>
            <c:ext xmlns:c16="http://schemas.microsoft.com/office/drawing/2014/chart" uri="{C3380CC4-5D6E-409C-BE32-E72D297353CC}">
              <c16:uniqueId val="{00000000-AF49-446D-B8EC-E04C1D6CEFFF}"/>
            </c:ext>
          </c:extLst>
        </c:ser>
        <c:ser>
          <c:idx val="1"/>
          <c:order val="1"/>
          <c:tx>
            <c:v>sigma_2</c:v>
          </c:tx>
          <c:spPr>
            <a:ln w="25400" cap="rnd">
              <a:noFill/>
              <a:round/>
            </a:ln>
            <a:effectLst/>
          </c:spPr>
          <c:marker>
            <c:symbol val="x"/>
            <c:size val="5"/>
            <c:spPr>
              <a:noFill/>
              <a:ln w="9525">
                <a:solidFill>
                  <a:schemeClr val="accent2"/>
                </a:solidFill>
              </a:ln>
              <a:effectLst/>
            </c:spPr>
          </c:marker>
          <c:xVal>
            <c:numRef>
              <c:f>'3_5x5'!$J$3:$J$3159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'3_5x5'!$F$3:$F$3159</c:f>
              <c:numCache>
                <c:formatCode>0.00E+00</c:formatCode>
                <c:ptCount val="297"/>
                <c:pt idx="0">
                  <c:v>9.7404357842000001E-4</c:v>
                </c:pt>
                <c:pt idx="1">
                  <c:v>9.7390819874000004E-4</c:v>
                </c:pt>
                <c:pt idx="2">
                  <c:v>9.7725406310999996E-4</c:v>
                </c:pt>
                <c:pt idx="3">
                  <c:v>9.8117559055000011E-4</c:v>
                </c:pt>
                <c:pt idx="4">
                  <c:v>9.8357110190999989E-4</c:v>
                </c:pt>
                <c:pt idx="5">
                  <c:v>9.8315590346000005E-4</c:v>
                </c:pt>
                <c:pt idx="6">
                  <c:v>9.794752291099999E-4</c:v>
                </c:pt>
                <c:pt idx="7">
                  <c:v>9.7291700291000005E-4</c:v>
                </c:pt>
                <c:pt idx="8">
                  <c:v>9.6472441165000003E-4</c:v>
                </c:pt>
                <c:pt idx="9">
                  <c:v>9.5700827446999997E-4</c:v>
                </c:pt>
                <c:pt idx="10">
                  <c:v>9.5275920161000003E-4</c:v>
                </c:pt>
                <c:pt idx="11">
                  <c:v>9.5275920161000003E-4</c:v>
                </c:pt>
                <c:pt idx="12">
                  <c:v>9.5463306141E-4</c:v>
                </c:pt>
                <c:pt idx="13">
                  <c:v>9.6013795032000001E-4</c:v>
                </c:pt>
                <c:pt idx="14">
                  <c:v>9.6585074454000005E-4</c:v>
                </c:pt>
                <c:pt idx="15">
                  <c:v>9.6921315797999998E-4</c:v>
                </c:pt>
                <c:pt idx="16">
                  <c:v>9.6854621443999997E-4</c:v>
                </c:pt>
                <c:pt idx="17">
                  <c:v>9.6306451045E-4</c:v>
                </c:pt>
                <c:pt idx="18">
                  <c:v>9.5289026016999998E-4</c:v>
                </c:pt>
                <c:pt idx="19">
                  <c:v>9.3906710897999996E-4</c:v>
                </c:pt>
                <c:pt idx="20">
                  <c:v>9.2357370193000003E-4</c:v>
                </c:pt>
                <c:pt idx="21">
                  <c:v>9.0933699974000005E-4</c:v>
                </c:pt>
                <c:pt idx="22">
                  <c:v>9.0933699974000005E-4</c:v>
                </c:pt>
                <c:pt idx="23">
                  <c:v>9.0298316813999997E-4</c:v>
                </c:pt>
                <c:pt idx="24">
                  <c:v>9.0524543453000003E-4</c:v>
                </c:pt>
                <c:pt idx="25">
                  <c:v>9.1156305323000005E-4</c:v>
                </c:pt>
                <c:pt idx="26">
                  <c:v>9.1824457923999996E-4</c:v>
                </c:pt>
                <c:pt idx="27">
                  <c:v>9.2248325241E-4</c:v>
                </c:pt>
                <c:pt idx="28">
                  <c:v>9.2237217579000004E-4</c:v>
                </c:pt>
                <c:pt idx="29">
                  <c:v>9.1691927653999997E-4</c:v>
                </c:pt>
                <c:pt idx="30">
                  <c:v>9.0606203877000003E-4</c:v>
                </c:pt>
                <c:pt idx="31">
                  <c:v>8.9068199244000002E-4</c:v>
                </c:pt>
                <c:pt idx="32">
                  <c:v>8.7261894962999999E-4</c:v>
                </c:pt>
                <c:pt idx="33">
                  <c:v>8.7261894962999999E-4</c:v>
                </c:pt>
                <c:pt idx="34">
                  <c:v>8.6076914242E-4</c:v>
                </c:pt>
                <c:pt idx="35">
                  <c:v>8.5870260891000004E-4</c:v>
                </c:pt>
                <c:pt idx="36">
                  <c:v>8.6162975910000002E-4</c:v>
                </c:pt>
                <c:pt idx="37">
                  <c:v>8.6561724992000001E-4</c:v>
                </c:pt>
                <c:pt idx="38">
                  <c:v>8.676034968E-4</c:v>
                </c:pt>
                <c:pt idx="39">
                  <c:v>8.6541395315E-4</c:v>
                </c:pt>
                <c:pt idx="40">
                  <c:v>8.5777615433000004E-4</c:v>
                </c:pt>
                <c:pt idx="41">
                  <c:v>8.4433450401000005E-4</c:v>
                </c:pt>
                <c:pt idx="42">
                  <c:v>8.2566479675E-4</c:v>
                </c:pt>
                <c:pt idx="43">
                  <c:v>8.0328846148999995E-4</c:v>
                </c:pt>
                <c:pt idx="44">
                  <c:v>8.0328846148000003E-4</c:v>
                </c:pt>
                <c:pt idx="45">
                  <c:v>7.8808049967999999E-4</c:v>
                </c:pt>
                <c:pt idx="46">
                  <c:v>7.8544248296000003E-4</c:v>
                </c:pt>
                <c:pt idx="47">
                  <c:v>7.8998809948000002E-4</c:v>
                </c:pt>
                <c:pt idx="48">
                  <c:v>7.9712335403000004E-4</c:v>
                </c:pt>
                <c:pt idx="49">
                  <c:v>8.0306217509000001E-4</c:v>
                </c:pt>
                <c:pt idx="50">
                  <c:v>8.0484182722000001E-4</c:v>
                </c:pt>
                <c:pt idx="51">
                  <c:v>8.0033811026999999E-4</c:v>
                </c:pt>
                <c:pt idx="52">
                  <c:v>7.8828033673999996E-4</c:v>
                </c:pt>
                <c:pt idx="53">
                  <c:v>7.6826607755000004E-4</c:v>
                </c:pt>
                <c:pt idx="54">
                  <c:v>7.4077565676999998E-4</c:v>
                </c:pt>
                <c:pt idx="55">
                  <c:v>7.4077565676999998E-4</c:v>
                </c:pt>
                <c:pt idx="56">
                  <c:v>7.1832016102000001E-4</c:v>
                </c:pt>
                <c:pt idx="57">
                  <c:v>7.0884580574000005E-4</c:v>
                </c:pt>
                <c:pt idx="58">
                  <c:v>7.0721273539000001E-4</c:v>
                </c:pt>
                <c:pt idx="59">
                  <c:v>7.0900189872000001E-4</c:v>
                </c:pt>
                <c:pt idx="60">
                  <c:v>7.1053005376999997E-4</c:v>
                </c:pt>
                <c:pt idx="61">
                  <c:v>7.0886457686E-4</c:v>
                </c:pt>
                <c:pt idx="62">
                  <c:v>7.0183807072000004E-4</c:v>
                </c:pt>
                <c:pt idx="63">
                  <c:v>6.8806275454999998E-4</c:v>
                </c:pt>
                <c:pt idx="64">
                  <c:v>6.6694462658999998E-4</c:v>
                </c:pt>
                <c:pt idx="65">
                  <c:v>6.3869739055999995E-4</c:v>
                </c:pt>
                <c:pt idx="66">
                  <c:v>6.3869739056999998E-4</c:v>
                </c:pt>
                <c:pt idx="67">
                  <c:v>6.1564879391000002E-4</c:v>
                </c:pt>
                <c:pt idx="68">
                  <c:v>6.0607244241999998E-4</c:v>
                </c:pt>
                <c:pt idx="69">
                  <c:v>6.0515602277E-4</c:v>
                </c:pt>
                <c:pt idx="70">
                  <c:v>6.0872115654000004E-4</c:v>
                </c:pt>
                <c:pt idx="71">
                  <c:v>6.1323778901000001E-4</c:v>
                </c:pt>
                <c:pt idx="72">
                  <c:v>6.1583840019000002E-4</c:v>
                </c:pt>
                <c:pt idx="73">
                  <c:v>6.1433203219E-4</c:v>
                </c:pt>
                <c:pt idx="74">
                  <c:v>6.0721811810000002E-4</c:v>
                </c:pt>
                <c:pt idx="75">
                  <c:v>5.9370010484000003E-4</c:v>
                </c:pt>
                <c:pt idx="76">
                  <c:v>5.7369885944000005E-4</c:v>
                </c:pt>
                <c:pt idx="77">
                  <c:v>5.7369885944000005E-4</c:v>
                </c:pt>
                <c:pt idx="78">
                  <c:v>5.5773837855999998E-4</c:v>
                </c:pt>
                <c:pt idx="79">
                  <c:v>5.5283385071000003E-4</c:v>
                </c:pt>
                <c:pt idx="80">
                  <c:v>5.5458772205000003E-4</c:v>
                </c:pt>
                <c:pt idx="81">
                  <c:v>5.5914529260999996E-4</c:v>
                </c:pt>
                <c:pt idx="82">
                  <c:v>5.6320850111E-4</c:v>
                </c:pt>
                <c:pt idx="83">
                  <c:v>5.6404955779000001E-4</c:v>
                </c:pt>
                <c:pt idx="84">
                  <c:v>5.5952441071000002E-4</c:v>
                </c:pt>
                <c:pt idx="85">
                  <c:v>5.4808604313000004E-4</c:v>
                </c:pt>
                <c:pt idx="86">
                  <c:v>5.2879758566E-4</c:v>
                </c:pt>
                <c:pt idx="87">
                  <c:v>5.0134523974999996E-4</c:v>
                </c:pt>
                <c:pt idx="88">
                  <c:v>5.0134523974999996E-4</c:v>
                </c:pt>
                <c:pt idx="89">
                  <c:v>4.7689016458000002E-4</c:v>
                </c:pt>
                <c:pt idx="90">
                  <c:v>4.6362679587000003E-4</c:v>
                </c:pt>
                <c:pt idx="91">
                  <c:v>4.5761352484999999E-4</c:v>
                </c:pt>
                <c:pt idx="92">
                  <c:v>4.5534843375000001E-4</c:v>
                </c:pt>
                <c:pt idx="93">
                  <c:v>4.5378243820000001E-4</c:v>
                </c:pt>
                <c:pt idx="94">
                  <c:v>4.5033230608000001E-4</c:v>
                </c:pt>
                <c:pt idx="95">
                  <c:v>4.428935397E-4</c:v>
                </c:pt>
                <c:pt idx="96">
                  <c:v>4.2985311826E-4</c:v>
                </c:pt>
                <c:pt idx="97">
                  <c:v>4.1010208734999998E-4</c:v>
                </c:pt>
                <c:pt idx="98">
                  <c:v>3.8304799044999998E-4</c:v>
                </c:pt>
                <c:pt idx="99">
                  <c:v>3.8304799044999998E-4</c:v>
                </c:pt>
                <c:pt idx="100">
                  <c:v>3.5925879575000001E-4</c:v>
                </c:pt>
                <c:pt idx="101">
                  <c:v>3.4696840839E-4</c:v>
                </c:pt>
                <c:pt idx="102">
                  <c:v>3.4269255571999998E-4</c:v>
                </c:pt>
                <c:pt idx="103">
                  <c:v>3.43276366E-4</c:v>
                </c:pt>
                <c:pt idx="104">
                  <c:v>3.4590695698999999E-4</c:v>
                </c:pt>
                <c:pt idx="105">
                  <c:v>3.4812592929999998E-4</c:v>
                </c:pt>
                <c:pt idx="106">
                  <c:v>3.4784176235000001E-4</c:v>
                </c:pt>
                <c:pt idx="107">
                  <c:v>3.4334210192999998E-4</c:v>
                </c:pt>
                <c:pt idx="108">
                  <c:v>3.3330593669000003E-4</c:v>
                </c:pt>
                <c:pt idx="109">
                  <c:v>3.1681564851000001E-4</c:v>
                </c:pt>
                <c:pt idx="110">
                  <c:v>3.1681564851000001E-4</c:v>
                </c:pt>
                <c:pt idx="111">
                  <c:v>3.0237991255999998E-4</c:v>
                </c:pt>
                <c:pt idx="112">
                  <c:v>2.9675096360999998E-4</c:v>
                </c:pt>
                <c:pt idx="113">
                  <c:v>2.9684173136999999E-4</c:v>
                </c:pt>
                <c:pt idx="114">
                  <c:v>2.9978221936000001E-4</c:v>
                </c:pt>
                <c:pt idx="115">
                  <c:v>3.0293165165000001E-4</c:v>
                </c:pt>
                <c:pt idx="116">
                  <c:v>3.0389056349999999E-4</c:v>
                </c:pt>
                <c:pt idx="117">
                  <c:v>3.0051283410999999E-4</c:v>
                </c:pt>
                <c:pt idx="118">
                  <c:v>2.9091765107000002E-4</c:v>
                </c:pt>
                <c:pt idx="119">
                  <c:v>2.7350139998000002E-4</c:v>
                </c:pt>
                <c:pt idx="120">
                  <c:v>2.4694947272000002E-4</c:v>
                </c:pt>
                <c:pt idx="121">
                  <c:v>2.4694947272000002E-4</c:v>
                </c:pt>
                <c:pt idx="122">
                  <c:v>2.2119305557E-4</c:v>
                </c:pt>
                <c:pt idx="123">
                  <c:v>2.0504285452999999E-4</c:v>
                </c:pt>
                <c:pt idx="124">
                  <c:v>1.9581350477E-4</c:v>
                </c:pt>
                <c:pt idx="125">
                  <c:v>1.9090993555E-4</c:v>
                </c:pt>
                <c:pt idx="126">
                  <c:v>1.8783911301999999E-4</c:v>
                </c:pt>
                <c:pt idx="127">
                  <c:v>1.8422178084000001E-4</c:v>
                </c:pt>
                <c:pt idx="128">
                  <c:v>1.7780418474999999E-4</c:v>
                </c:pt>
                <c:pt idx="129">
                  <c:v>1.6646977556999999E-4</c:v>
                </c:pt>
                <c:pt idx="130">
                  <c:v>1.4825088670999999E-4</c:v>
                </c:pt>
                <c:pt idx="131">
                  <c:v>1.2134037411999999E-4</c:v>
                </c:pt>
                <c:pt idx="132">
                  <c:v>1.2134037413E-4</c:v>
                </c:pt>
                <c:pt idx="133">
                  <c:v>9.5990593638999998E-5</c:v>
                </c:pt>
                <c:pt idx="134">
                  <c:v>8.1908425423999999E-5</c:v>
                </c:pt>
                <c:pt idx="135">
                  <c:v>7.6529308931000002E-5</c:v>
                </c:pt>
                <c:pt idx="136">
                  <c:v>7.7243730945999995E-5</c:v>
                </c:pt>
                <c:pt idx="137">
                  <c:v>8.1409039576999995E-5</c:v>
                </c:pt>
                <c:pt idx="138">
                  <c:v>8.6361306844000006E-5</c:v>
                </c:pt>
                <c:pt idx="139">
                  <c:v>8.9427225143999997E-5</c:v>
                </c:pt>
                <c:pt idx="140">
                  <c:v>8.7936038657999998E-5</c:v>
                </c:pt>
                <c:pt idx="141">
                  <c:v>7.9231495487999996E-5</c:v>
                </c:pt>
                <c:pt idx="142">
                  <c:v>6.0683814862000001E-5</c:v>
                </c:pt>
                <c:pt idx="143">
                  <c:v>6.0683814862000001E-5</c:v>
                </c:pt>
                <c:pt idx="144">
                  <c:v>3.9878003577999998E-5</c:v>
                </c:pt>
                <c:pt idx="145">
                  <c:v>2.5425163037999999E-5</c:v>
                </c:pt>
                <c:pt idx="146">
                  <c:v>1.6126091489000001E-5</c:v>
                </c:pt>
                <c:pt idx="147">
                  <c:v>1.0609173273999999E-5</c:v>
                </c:pt>
                <c:pt idx="148">
                  <c:v>7.3409350914000001E-6</c:v>
                </c:pt>
                <c:pt idx="149">
                  <c:v>4.6367062868999998E-6</c:v>
                </c:pt>
                <c:pt idx="150">
                  <c:v>6.7136384763E-7</c:v>
                </c:pt>
                <c:pt idx="151">
                  <c:v>-6.5098384602999997E-6</c:v>
                </c:pt>
                <c:pt idx="152">
                  <c:v>-1.8980366413E-5</c:v>
                </c:pt>
                <c:pt idx="153">
                  <c:v>-3.8921438332999999E-5</c:v>
                </c:pt>
                <c:pt idx="154">
                  <c:v>-3.8921438331999999E-5</c:v>
                </c:pt>
                <c:pt idx="155">
                  <c:v>-5.8425166982000002E-5</c:v>
                </c:pt>
                <c:pt idx="156">
                  <c:v>-6.9046272188000006E-5</c:v>
                </c:pt>
                <c:pt idx="157">
                  <c:v>-7.2468380195000006E-5</c:v>
                </c:pt>
                <c:pt idx="158">
                  <c:v>-7.0678366956E-5</c:v>
                </c:pt>
                <c:pt idx="159">
                  <c:v>-6.5954804644000002E-5</c:v>
                </c:pt>
                <c:pt idx="160">
                  <c:v>-6.0856269585000002E-5</c:v>
                </c:pt>
                <c:pt idx="161">
                  <c:v>-5.820951232E-5</c:v>
                </c:pt>
                <c:pt idx="162">
                  <c:v>-6.1097502699999996E-5</c:v>
                </c:pt>
                <c:pt idx="163">
                  <c:v>-7.2847358384999997E-5</c:v>
                </c:pt>
                <c:pt idx="164">
                  <c:v>-9.7018166176000002E-5</c:v>
                </c:pt>
                <c:pt idx="165">
                  <c:v>-9.7018166174000001E-5</c:v>
                </c:pt>
                <c:pt idx="166">
                  <c:v>-1.2458088599999999E-4</c:v>
                </c:pt>
                <c:pt idx="167">
                  <c:v>-1.4439644697E-4</c:v>
                </c:pt>
                <c:pt idx="168">
                  <c:v>-1.5733012884999999E-4</c:v>
                </c:pt>
                <c:pt idx="169">
                  <c:v>-1.6467868862E-4</c:v>
                </c:pt>
                <c:pt idx="170">
                  <c:v>-1.6815916037E-4</c:v>
                </c:pt>
                <c:pt idx="171">
                  <c:v>-1.6989746208000001E-4</c:v>
                </c:pt>
                <c:pt idx="172">
                  <c:v>-1.7241681473999999E-4</c:v>
                </c:pt>
                <c:pt idx="173">
                  <c:v>-1.7862599223E-4</c:v>
                </c:pt>
                <c:pt idx="174">
                  <c:v>-1.9180740838000001E-4</c:v>
                </c:pt>
                <c:pt idx="175">
                  <c:v>-2.1560505979E-4</c:v>
                </c:pt>
                <c:pt idx="176">
                  <c:v>-2.1560505979E-4</c:v>
                </c:pt>
                <c:pt idx="177">
                  <c:v>-2.4212305738999999E-4</c:v>
                </c:pt>
                <c:pt idx="178">
                  <c:v>-2.6077802667000001E-4</c:v>
                </c:pt>
                <c:pt idx="179">
                  <c:v>-2.7188834972E-4</c:v>
                </c:pt>
                <c:pt idx="180">
                  <c:v>-2.7631967211E-4</c:v>
                </c:pt>
                <c:pt idx="181">
                  <c:v>-2.7547363810000001E-4</c:v>
                </c:pt>
                <c:pt idx="182">
                  <c:v>-2.7127639385000001E-4</c:v>
                </c:pt>
                <c:pt idx="183">
                  <c:v>-2.6616688571999997E-4</c:v>
                </c:pt>
                <c:pt idx="184">
                  <c:v>-2.6308497217999999E-4</c:v>
                </c:pt>
                <c:pt idx="185">
                  <c:v>-2.6545940377000003E-4</c:v>
                </c:pt>
                <c:pt idx="186">
                  <c:v>-2.7719576094000002E-4</c:v>
                </c:pt>
                <c:pt idx="187">
                  <c:v>-2.7719576094000002E-4</c:v>
                </c:pt>
                <c:pt idx="188">
                  <c:v>-2.9292303535999998E-4</c:v>
                </c:pt>
                <c:pt idx="189">
                  <c:v>-3.0397058669E-4</c:v>
                </c:pt>
                <c:pt idx="190">
                  <c:v>-3.1013240755000001E-4</c:v>
                </c:pt>
                <c:pt idx="191">
                  <c:v>-3.1184545659999999E-4</c:v>
                </c:pt>
                <c:pt idx="192">
                  <c:v>-3.1018666833999999E-4</c:v>
                </c:pt>
                <c:pt idx="193">
                  <c:v>-3.0691603755000002E-4</c:v>
                </c:pt>
                <c:pt idx="194">
                  <c:v>-3.086862733E-4</c:v>
                </c:pt>
                <c:pt idx="195">
                  <c:v>-0.12543339465</c:v>
                </c:pt>
                <c:pt idx="196">
                  <c:v>-0.26016379408000001</c:v>
                </c:pt>
                <c:pt idx="197">
                  <c:v>-0.39375184546000003</c:v>
                </c:pt>
                <c:pt idx="198">
                  <c:v>-0.39375184546000003</c:v>
                </c:pt>
                <c:pt idx="199">
                  <c:v>-0.52612801668999998</c:v>
                </c:pt>
                <c:pt idx="200">
                  <c:v>-0.65729311018000003</c:v>
                </c:pt>
                <c:pt idx="201">
                  <c:v>-0.78723334064999995</c:v>
                </c:pt>
                <c:pt idx="202">
                  <c:v>-0.91593557565999995</c:v>
                </c:pt>
                <c:pt idx="203">
                  <c:v>-1.0433873310999999</c:v>
                </c:pt>
                <c:pt idx="204">
                  <c:v>-1.1695767678</c:v>
                </c:pt>
                <c:pt idx="205">
                  <c:v>-1.2944926883000001</c:v>
                </c:pt>
                <c:pt idx="206">
                  <c:v>-1.4181245332000001</c:v>
                </c:pt>
                <c:pt idx="207">
                  <c:v>-1.5404623777999999</c:v>
                </c:pt>
                <c:pt idx="208">
                  <c:v>-1.6614969282000001</c:v>
                </c:pt>
                <c:pt idx="209">
                  <c:v>-1.6614969282000001</c:v>
                </c:pt>
                <c:pt idx="210">
                  <c:v>-1.7812329204999999</c:v>
                </c:pt>
                <c:pt idx="211">
                  <c:v>-1.8996082724000001</c:v>
                </c:pt>
                <c:pt idx="212">
                  <c:v>-2.016611986</c:v>
                </c:pt>
                <c:pt idx="213">
                  <c:v>-2.1322337644</c:v>
                </c:pt>
                <c:pt idx="214">
                  <c:v>-2.2464640073000002</c:v>
                </c:pt>
                <c:pt idx="215">
                  <c:v>-2.3592938065000002</c:v>
                </c:pt>
                <c:pt idx="216">
                  <c:v>-2.4707149416999998</c:v>
                </c:pt>
                <c:pt idx="217">
                  <c:v>-2.5807198755999998</c:v>
                </c:pt>
                <c:pt idx="218">
                  <c:v>-2.6893017488000002</c:v>
                </c:pt>
                <c:pt idx="219">
                  <c:v>-2.7964543741000001</c:v>
                </c:pt>
                <c:pt idx="220">
                  <c:v>-2.7964543741000001</c:v>
                </c:pt>
                <c:pt idx="221">
                  <c:v>-2.9021598252</c:v>
                </c:pt>
                <c:pt idx="222">
                  <c:v>-3.0063981469000001</c:v>
                </c:pt>
                <c:pt idx="223">
                  <c:v>-3.1091611536000001</c:v>
                </c:pt>
                <c:pt idx="224">
                  <c:v>-3.2104413785000001</c:v>
                </c:pt>
                <c:pt idx="225">
                  <c:v>-3.3102320691</c:v>
                </c:pt>
                <c:pt idx="226">
                  <c:v>-3.4085271813000002</c:v>
                </c:pt>
                <c:pt idx="227">
                  <c:v>-3.5053213737000002</c:v>
                </c:pt>
                <c:pt idx="228">
                  <c:v>-3.6006100017999998</c:v>
                </c:pt>
                <c:pt idx="229">
                  <c:v>-3.6943891116000001</c:v>
                </c:pt>
                <c:pt idx="230">
                  <c:v>-3.7866554331</c:v>
                </c:pt>
                <c:pt idx="231">
                  <c:v>-3.7866554331</c:v>
                </c:pt>
                <c:pt idx="232">
                  <c:v>-3.8773708231000001</c:v>
                </c:pt>
                <c:pt idx="233">
                  <c:v>-3.9665445565000002</c:v>
                </c:pt>
                <c:pt idx="234">
                  <c:v>-4.0541714242999998</c:v>
                </c:pt>
                <c:pt idx="235">
                  <c:v>-4.1402469345000004</c:v>
                </c:pt>
                <c:pt idx="236">
                  <c:v>-4.2247673054000003</c:v>
                </c:pt>
                <c:pt idx="237">
                  <c:v>-4.3077294591999999</c:v>
                </c:pt>
                <c:pt idx="238">
                  <c:v>-4.3891310147000002</c:v>
                </c:pt>
                <c:pt idx="239">
                  <c:v>-4.4689702808999998</c:v>
                </c:pt>
                <c:pt idx="240">
                  <c:v>-4.5472462488999996</c:v>
                </c:pt>
                <c:pt idx="241">
                  <c:v>-4.6239585847000004</c:v>
                </c:pt>
                <c:pt idx="242">
                  <c:v>-4.6239585847000004</c:v>
                </c:pt>
                <c:pt idx="243">
                  <c:v>-4.6991196917</c:v>
                </c:pt>
                <c:pt idx="244">
                  <c:v>-4.7726991637999996</c:v>
                </c:pt>
                <c:pt idx="245">
                  <c:v>-4.8446949795999998</c:v>
                </c:pt>
                <c:pt idx="246">
                  <c:v>-4.9151057921000003</c:v>
                </c:pt>
                <c:pt idx="247">
                  <c:v>-4.9839309205999998</c:v>
                </c:pt>
                <c:pt idx="248">
                  <c:v>-5.0511703437</c:v>
                </c:pt>
                <c:pt idx="249">
                  <c:v>-5.1168246909999997</c:v>
                </c:pt>
                <c:pt idx="250">
                  <c:v>-5.1808952354000004</c:v>
                </c:pt>
                <c:pt idx="251">
                  <c:v>-5.2433838850000001</c:v>
                </c:pt>
                <c:pt idx="252">
                  <c:v>-5.3042931745999997</c:v>
                </c:pt>
                <c:pt idx="253">
                  <c:v>-5.3042931745999997</c:v>
                </c:pt>
                <c:pt idx="254">
                  <c:v>-5.3636233516000003</c:v>
                </c:pt>
                <c:pt idx="255">
                  <c:v>-5.4213721352000004</c:v>
                </c:pt>
                <c:pt idx="256">
                  <c:v>-5.4775392499000004</c:v>
                </c:pt>
                <c:pt idx="257">
                  <c:v>-5.5321251034000003</c:v>
                </c:pt>
                <c:pt idx="258">
                  <c:v>-5.5851307789</c:v>
                </c:pt>
                <c:pt idx="259">
                  <c:v>-5.6365580267000004</c:v>
                </c:pt>
                <c:pt idx="260">
                  <c:v>-5.6864092563000002</c:v>
                </c:pt>
                <c:pt idx="261">
                  <c:v>-5.7346875278000002</c:v>
                </c:pt>
                <c:pt idx="262">
                  <c:v>-5.7813965432999996</c:v>
                </c:pt>
                <c:pt idx="263">
                  <c:v>-5.8265406381</c:v>
                </c:pt>
                <c:pt idx="264">
                  <c:v>-5.8265406381</c:v>
                </c:pt>
                <c:pt idx="265">
                  <c:v>-5.8701241388999996</c:v>
                </c:pt>
                <c:pt idx="266">
                  <c:v>-5.9121497179000002</c:v>
                </c:pt>
                <c:pt idx="267">
                  <c:v>-5.9526201312999998</c:v>
                </c:pt>
                <c:pt idx="268">
                  <c:v>-5.9915387073000002</c:v>
                </c:pt>
                <c:pt idx="269">
                  <c:v>-6.0289093377</c:v>
                </c:pt>
                <c:pt idx="270">
                  <c:v>-6.0647364701999997</c:v>
                </c:pt>
                <c:pt idx="271">
                  <c:v>-6.0990251000000004</c:v>
                </c:pt>
                <c:pt idx="272">
                  <c:v>-6.1317807616</c:v>
                </c:pt>
                <c:pt idx="273">
                  <c:v>-6.1630095204000002</c:v>
                </c:pt>
                <c:pt idx="274">
                  <c:v>-6.1927179642999999</c:v>
                </c:pt>
                <c:pt idx="275">
                  <c:v>-6.1927179642999999</c:v>
                </c:pt>
                <c:pt idx="276">
                  <c:v>-6.2209053418</c:v>
                </c:pt>
                <c:pt idx="277">
                  <c:v>-6.2475846389000003</c:v>
                </c:pt>
                <c:pt idx="278">
                  <c:v>-6.2727603932999996</c:v>
                </c:pt>
                <c:pt idx="279">
                  <c:v>-6.2964376767000001</c:v>
                </c:pt>
                <c:pt idx="280">
                  <c:v>-6.3186220860000004</c:v>
                </c:pt>
                <c:pt idx="281">
                  <c:v>-6.3393197358000002</c:v>
                </c:pt>
                <c:pt idx="282">
                  <c:v>-6.3585372495000003</c:v>
                </c:pt>
                <c:pt idx="283">
                  <c:v>-6.3762817513999996</c:v>
                </c:pt>
                <c:pt idx="284">
                  <c:v>-6.3925608576000004</c:v>
                </c:pt>
                <c:pt idx="285">
                  <c:v>-6.4073826679000003</c:v>
                </c:pt>
                <c:pt idx="286">
                  <c:v>-6.4073826679000003</c:v>
                </c:pt>
                <c:pt idx="287">
                  <c:v>-6.4207599027000004</c:v>
                </c:pt>
                <c:pt idx="288">
                  <c:v>-6.4326963049000003</c:v>
                </c:pt>
                <c:pt idx="289">
                  <c:v>-6.4431985878000004</c:v>
                </c:pt>
                <c:pt idx="290">
                  <c:v>-6.4522738629000003</c:v>
                </c:pt>
                <c:pt idx="291">
                  <c:v>-6.4599296331999998</c:v>
                </c:pt>
                <c:pt idx="292">
                  <c:v>-6.4661737856999997</c:v>
                </c:pt>
                <c:pt idx="293">
                  <c:v>-6.4710145849999998</c:v>
                </c:pt>
                <c:pt idx="294">
                  <c:v>-6.4744606655999997</c:v>
                </c:pt>
                <c:pt idx="295">
                  <c:v>-6.4765210256000003</c:v>
                </c:pt>
                <c:pt idx="296">
                  <c:v>-6.4772050190000003</c:v>
                </c:pt>
              </c:numCache>
            </c:numRef>
          </c:yVal>
          <c:smooth val="0"/>
          <c:extLst>
            <c:ext xmlns:c16="http://schemas.microsoft.com/office/drawing/2014/chart" uri="{C3380CC4-5D6E-409C-BE32-E72D297353CC}">
              <c16:uniqueId val="{00000001-AF49-446D-B8EC-E04C1D6CEFFF}"/>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AF49-446D-B8EC-E04C1D6CEFFF}"/>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AF49-446D-B8EC-E04C1D6CEFFF}"/>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'2_10x10'!$J$3:$J$3280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'2_10x10'!$E$3:$E$3280</c:f>
              <c:numCache>
                <c:formatCode>0.00E+00</c:formatCode>
                <c:ptCount val="308"/>
                <c:pt idx="0">
                  <c:v>24.413166869000001</c:v>
                </c:pt>
                <c:pt idx="1">
                  <c:v>24.416733209</c:v>
                </c:pt>
                <c:pt idx="2">
                  <c:v>24.417823435999999</c:v>
                </c:pt>
                <c:pt idx="3">
                  <c:v>24.416433132000002</c:v>
                </c:pt>
                <c:pt idx="4">
                  <c:v>24.412558464</c:v>
                </c:pt>
                <c:pt idx="5">
                  <c:v>24.406196185999999</c:v>
                </c:pt>
                <c:pt idx="6">
                  <c:v>24.397343643999999</c:v>
                </c:pt>
                <c:pt idx="7">
                  <c:v>24.385998775000001</c:v>
                </c:pt>
                <c:pt idx="8">
                  <c:v>24.372160110999999</c:v>
                </c:pt>
                <c:pt idx="9">
                  <c:v>24.355826780000001</c:v>
                </c:pt>
                <c:pt idx="10">
                  <c:v>24.336998510000001</c:v>
                </c:pt>
                <c:pt idx="11">
                  <c:v>24.336998510000001</c:v>
                </c:pt>
                <c:pt idx="12">
                  <c:v>24.325229968999999</c:v>
                </c:pt>
                <c:pt idx="13">
                  <c:v>24.310943329000001</c:v>
                </c:pt>
                <c:pt idx="14">
                  <c:v>24.294141725999999</c:v>
                </c:pt>
                <c:pt idx="15">
                  <c:v>24.274828905</c:v>
                </c:pt>
                <c:pt idx="16">
                  <c:v>24.253009221999999</c:v>
                </c:pt>
                <c:pt idx="17">
                  <c:v>24.228687645000001</c:v>
                </c:pt>
                <c:pt idx="18">
                  <c:v>24.20186975</c:v>
                </c:pt>
                <c:pt idx="19">
                  <c:v>24.172561723000001</c:v>
                </c:pt>
                <c:pt idx="20">
                  <c:v>24.140770359000001</c:v>
                </c:pt>
                <c:pt idx="21">
                  <c:v>24.106503059000001</c:v>
                </c:pt>
                <c:pt idx="22">
                  <c:v>24.106503059000001</c:v>
                </c:pt>
                <c:pt idx="23">
                  <c:v>24.078040901000001</c:v>
                </c:pt>
                <c:pt idx="24">
                  <c:v>24.047104518000001</c:v>
                </c:pt>
                <c:pt idx="25">
                  <c:v>24.013705182999999</c:v>
                </c:pt>
                <c:pt idx="26">
                  <c:v>23.977854772000001</c:v>
                </c:pt>
                <c:pt idx="27">
                  <c:v>23.939565759000001</c:v>
                </c:pt>
                <c:pt idx="28">
                  <c:v>23.89885121</c:v>
                </c:pt>
                <c:pt idx="29">
                  <c:v>23.855724784</c:v>
                </c:pt>
                <c:pt idx="30">
                  <c:v>23.810200726000001</c:v>
                </c:pt>
                <c:pt idx="31">
                  <c:v>23.762293861</c:v>
                </c:pt>
                <c:pt idx="32">
                  <c:v>23.712019597000001</c:v>
                </c:pt>
                <c:pt idx="33">
                  <c:v>23.712019597000001</c:v>
                </c:pt>
                <c:pt idx="34">
                  <c:v>23.666407766999999</c:v>
                </c:pt>
                <c:pt idx="35">
                  <c:v>23.618390830999999</c:v>
                </c:pt>
                <c:pt idx="36">
                  <c:v>23.567987436999999</c:v>
                </c:pt>
                <c:pt idx="37">
                  <c:v>23.515216794000001</c:v>
                </c:pt>
                <c:pt idx="38">
                  <c:v>23.460098671000001</c:v>
                </c:pt>
                <c:pt idx="39">
                  <c:v>23.402653390000001</c:v>
                </c:pt>
                <c:pt idx="40">
                  <c:v>23.342901815000001</c:v>
                </c:pt>
                <c:pt idx="41">
                  <c:v>23.280865349999999</c:v>
                </c:pt>
                <c:pt idx="42">
                  <c:v>23.216565929000001</c:v>
                </c:pt>
                <c:pt idx="43">
                  <c:v>23.150026011000001</c:v>
                </c:pt>
                <c:pt idx="44">
                  <c:v>23.150026011000001</c:v>
                </c:pt>
                <c:pt idx="45">
                  <c:v>23.086713028999998</c:v>
                </c:pt>
                <c:pt idx="46">
                  <c:v>23.021106078999999</c:v>
                </c:pt>
                <c:pt idx="47">
                  <c:v>22.953230671</c:v>
                </c:pt>
                <c:pt idx="48">
                  <c:v>22.883112823000001</c:v>
                </c:pt>
                <c:pt idx="49">
                  <c:v>22.810779043</c:v>
                </c:pt>
                <c:pt idx="50">
                  <c:v>22.736256329</c:v>
                </c:pt>
                <c:pt idx="51">
                  <c:v>22.659572155999999</c:v>
                </c:pt>
                <c:pt idx="52">
                  <c:v>22.580754467999999</c:v>
                </c:pt>
                <c:pt idx="53">
                  <c:v>22.499831666999999</c:v>
                </c:pt>
                <c:pt idx="54">
                  <c:v>22.416832609</c:v>
                </c:pt>
                <c:pt idx="55">
                  <c:v>22.416832609</c:v>
                </c:pt>
                <c:pt idx="56">
                  <c:v>22.335664825999999</c:v>
                </c:pt>
                <c:pt idx="57">
                  <c:v>22.252338539</c:v>
                </c:pt>
                <c:pt idx="58">
                  <c:v>22.166885326999999</c:v>
                </c:pt>
                <c:pt idx="59">
                  <c:v>22.079337199000001</c:v>
                </c:pt>
                <c:pt idx="60">
                  <c:v>21.989726585</c:v>
                </c:pt>
                <c:pt idx="61">
                  <c:v>21.898086329000002</c:v>
                </c:pt>
                <c:pt idx="62">
                  <c:v>21.804449673000001</c:v>
                </c:pt>
                <c:pt idx="63">
                  <c:v>21.708850252000001</c:v>
                </c:pt>
                <c:pt idx="64">
                  <c:v>21.611322080000001</c:v>
                </c:pt>
                <c:pt idx="65">
                  <c:v>21.511899543999998</c:v>
                </c:pt>
                <c:pt idx="66">
                  <c:v>21.511899543999998</c:v>
                </c:pt>
                <c:pt idx="67">
                  <c:v>21.412812768999999</c:v>
                </c:pt>
                <c:pt idx="68">
                  <c:v>21.311729400000001</c:v>
                </c:pt>
                <c:pt idx="69">
                  <c:v>21.208686498999999</c:v>
                </c:pt>
                <c:pt idx="70">
                  <c:v>21.103721480000001</c:v>
                </c:pt>
                <c:pt idx="71">
                  <c:v>20.996872104000001</c:v>
                </c:pt>
                <c:pt idx="72">
                  <c:v>20.888176465000001</c:v>
                </c:pt>
                <c:pt idx="73">
                  <c:v>20.777672976000002</c:v>
                </c:pt>
                <c:pt idx="74">
                  <c:v>20.665400365</c:v>
                </c:pt>
                <c:pt idx="75">
                  <c:v>20.551397658999999</c:v>
                </c:pt>
                <c:pt idx="76">
                  <c:v>20.435704176000002</c:v>
                </c:pt>
                <c:pt idx="77">
                  <c:v>20.435704176000002</c:v>
                </c:pt>
                <c:pt idx="78">
                  <c:v>20.319058671000001</c:v>
                </c:pt>
                <c:pt idx="79">
                  <c:v>20.200573562999999</c:v>
                </c:pt>
                <c:pt idx="80">
                  <c:v>20.080290260999998</c:v>
                </c:pt>
                <c:pt idx="81">
                  <c:v>19.958250464999999</c:v>
                </c:pt>
                <c:pt idx="82">
                  <c:v>19.834496161000001</c:v>
                </c:pt>
                <c:pt idx="83">
                  <c:v>19.709069607</c:v>
                </c:pt>
                <c:pt idx="84">
                  <c:v>19.582013322000002</c:v>
                </c:pt>
                <c:pt idx="85">
                  <c:v>19.453370076999999</c:v>
                </c:pt>
                <c:pt idx="86">
                  <c:v>19.323182886000001</c:v>
                </c:pt>
                <c:pt idx="87">
                  <c:v>19.191494997</c:v>
                </c:pt>
                <c:pt idx="88">
                  <c:v>19.191494997</c:v>
                </c:pt>
                <c:pt idx="89">
                  <c:v>19.057771503000001</c:v>
                </c:pt>
                <c:pt idx="90">
                  <c:v>18.922392468999998</c:v>
                </c:pt>
                <c:pt idx="91">
                  <c:v>18.785403723000002</c:v>
                </c:pt>
                <c:pt idx="92">
                  <c:v>18.646851331000001</c:v>
                </c:pt>
                <c:pt idx="93">
                  <c:v>18.506781586999999</c:v>
                </c:pt>
                <c:pt idx="94">
                  <c:v>18.365241005000001</c:v>
                </c:pt>
                <c:pt idx="95">
                  <c:v>18.222276306000001</c:v>
                </c:pt>
                <c:pt idx="96">
                  <c:v>18.077934411000001</c:v>
                </c:pt>
                <c:pt idx="97">
                  <c:v>17.932262432000002</c:v>
                </c:pt>
                <c:pt idx="98">
                  <c:v>17.785307661000001</c:v>
                </c:pt>
                <c:pt idx="99">
                  <c:v>17.785307661000001</c:v>
                </c:pt>
                <c:pt idx="100">
                  <c:v>17.635406923000001</c:v>
                </c:pt>
                <c:pt idx="101">
                  <c:v>17.484035435999999</c:v>
                </c:pt>
                <c:pt idx="102">
                  <c:v>17.331243021999999</c:v>
                </c:pt>
                <c:pt idx="103">
                  <c:v>17.177079711000001</c:v>
                </c:pt>
                <c:pt idx="104">
                  <c:v>17.021595725000001</c:v>
                </c:pt>
                <c:pt idx="105">
                  <c:v>16.864841474999999</c:v>
                </c:pt>
                <c:pt idx="106">
                  <c:v>16.706867546000002</c:v>
                </c:pt>
                <c:pt idx="107">
                  <c:v>16.547724693999999</c:v>
                </c:pt>
                <c:pt idx="108">
                  <c:v>16.387463832000002</c:v>
                </c:pt>
                <c:pt idx="109">
                  <c:v>16.226136025999999</c:v>
                </c:pt>
                <c:pt idx="110">
                  <c:v>16.226136025999999</c:v>
                </c:pt>
                <c:pt idx="111">
                  <c:v>16.061460824000001</c:v>
                </c:pt>
                <c:pt idx="112">
                  <c:v>15.895507843000001</c:v>
                </c:pt>
                <c:pt idx="113">
                  <c:v>15.7283308</c:v>
                </c:pt>
                <c:pt idx="114">
                  <c:v>15.559983597</c:v>
                </c:pt>
                <c:pt idx="115">
                  <c:v>15.390520312</c:v>
                </c:pt>
                <c:pt idx="116">
                  <c:v>15.219995192000001</c:v>
                </c:pt>
                <c:pt idx="117">
                  <c:v>15.048462642</c:v>
                </c:pt>
                <c:pt idx="118">
                  <c:v>14.875977217000001</c:v>
                </c:pt>
                <c:pt idx="119">
                  <c:v>14.702593616</c:v>
                </c:pt>
                <c:pt idx="120">
                  <c:v>14.528366669</c:v>
                </c:pt>
                <c:pt idx="121">
                  <c:v>14.528366669</c:v>
                </c:pt>
                <c:pt idx="122">
                  <c:v>14.350735268999999</c:v>
                </c:pt>
                <c:pt idx="123">
                  <c:v>14.172030020999999</c:v>
                </c:pt>
                <c:pt idx="124">
                  <c:v>13.992308408</c:v>
                </c:pt>
                <c:pt idx="125">
                  <c:v>13.811628090999999</c:v>
                </c:pt>
                <c:pt idx="126">
                  <c:v>13.630046896</c:v>
                </c:pt>
                <c:pt idx="127">
                  <c:v>13.447622807</c:v>
                </c:pt>
                <c:pt idx="128">
                  <c:v>13.264413954</c:v>
                </c:pt>
                <c:pt idx="129">
                  <c:v>13.080478608</c:v>
                </c:pt>
                <c:pt idx="130">
                  <c:v>12.895875169</c:v>
                </c:pt>
                <c:pt idx="131">
                  <c:v>12.710662157</c:v>
                </c:pt>
                <c:pt idx="132">
                  <c:v>12.710662157</c:v>
                </c:pt>
                <c:pt idx="133">
                  <c:v>12.522547609</c:v>
                </c:pt>
                <c:pt idx="134">
                  <c:v>12.333578074</c:v>
                </c:pt>
                <c:pt idx="135">
                  <c:v>12.143814555000001</c:v>
                </c:pt>
                <c:pt idx="136">
                  <c:v>11.953318217</c:v>
                </c:pt>
                <c:pt idx="137">
                  <c:v>11.762150385</c:v>
                </c:pt>
                <c:pt idx="138">
                  <c:v>11.570372522</c:v>
                </c:pt>
                <c:pt idx="139">
                  <c:v>11.378046229000001</c:v>
                </c:pt>
                <c:pt idx="140">
                  <c:v>11.185233228</c:v>
                </c:pt>
                <c:pt idx="141">
                  <c:v>10.991995355</c:v>
                </c:pt>
                <c:pt idx="142">
                  <c:v>10.798394549999999</c:v>
                </c:pt>
                <c:pt idx="143">
                  <c:v>10.798394549999999</c:v>
                </c:pt>
                <c:pt idx="144">
                  <c:v>10.602675594000001</c:v>
                </c:pt>
                <c:pt idx="145">
                  <c:v>10.406347595</c:v>
                </c:pt>
                <c:pt idx="146">
                  <c:v>10.209474564000001</c:v>
                </c:pt>
                <c:pt idx="147">
                  <c:v>10.012120648</c:v>
                </c:pt>
                <c:pt idx="148">
                  <c:v>9.8143501176000001</c:v>
                </c:pt>
                <c:pt idx="149">
                  <c:v>9.6162273551999995</c:v>
                </c:pt>
                <c:pt idx="150">
                  <c:v>9.4178168422000006</c:v>
                </c:pt>
                <c:pt idx="151">
                  <c:v>9.2191831473000008</c:v>
                </c:pt>
                <c:pt idx="152">
                  <c:v>9.0203909149000001</c:v>
                </c:pt>
                <c:pt idx="153">
                  <c:v>8.8215048547000006</c:v>
                </c:pt>
                <c:pt idx="154">
                  <c:v>8.8215048547000006</c:v>
                </c:pt>
                <c:pt idx="155">
                  <c:v>8.6217586615999995</c:v>
                </c:pt>
                <c:pt idx="156">
                  <c:v>8.4216406015</c:v>
                </c:pt>
                <c:pt idx="157">
                  <c:v>8.2212166720000006</c:v>
                </c:pt>
                <c:pt idx="158">
                  <c:v>8.0205529849000001</c:v>
                </c:pt>
                <c:pt idx="159">
                  <c:v>7.8197157517999996</c:v>
                </c:pt>
                <c:pt idx="160">
                  <c:v>7.6187712695999998</c:v>
                </c:pt>
                <c:pt idx="161">
                  <c:v>7.4177859067999998</c:v>
                </c:pt>
                <c:pt idx="162">
                  <c:v>7.2168260907999997</c:v>
                </c:pt>
                <c:pt idx="163">
                  <c:v>7.0159582944999999</c:v>
                </c:pt>
                <c:pt idx="164">
                  <c:v>6.8152490259</c:v>
                </c:pt>
                <c:pt idx="165">
                  <c:v>6.8152490259</c:v>
                </c:pt>
                <c:pt idx="166">
                  <c:v>6.6151297767999999</c:v>
                </c:pt>
                <c:pt idx="167">
                  <c:v>6.4149204967999998</c:v>
                </c:pt>
                <c:pt idx="168">
                  <c:v>6.2146879191000002</c:v>
                </c:pt>
                <c:pt idx="169">
                  <c:v>6.0144988240000004</c:v>
                </c:pt>
                <c:pt idx="170">
                  <c:v>5.8144200225000002</c:v>
                </c:pt>
                <c:pt idx="171">
                  <c:v>5.6145183411000001</c:v>
                </c:pt>
                <c:pt idx="172">
                  <c:v>5.4148606072999996</c:v>
                </c:pt>
                <c:pt idx="173">
                  <c:v>5.2155136360999999</c:v>
                </c:pt>
                <c:pt idx="174">
                  <c:v>5.0165442177999999</c:v>
                </c:pt>
                <c:pt idx="175">
                  <c:v>4.8180191082999997</c:v>
                </c:pt>
                <c:pt idx="176">
                  <c:v>4.8180191082999997</c:v>
                </c:pt>
                <c:pt idx="177">
                  <c:v>4.6214268696999996</c:v>
                </c:pt>
                <c:pt idx="178">
                  <c:v>4.4250290611</c:v>
                </c:pt>
                <c:pt idx="179">
                  <c:v>4.2288914504999999</c:v>
                </c:pt>
                <c:pt idx="180">
                  <c:v>4.0330797732999999</c:v>
                </c:pt>
                <c:pt idx="181">
                  <c:v>3.8376597160000001</c:v>
                </c:pt>
                <c:pt idx="182">
                  <c:v>3.6426969004999998</c:v>
                </c:pt>
                <c:pt idx="183">
                  <c:v>3.4482568710999999</c:v>
                </c:pt>
                <c:pt idx="184">
                  <c:v>3.2544050834</c:v>
                </c:pt>
                <c:pt idx="185">
                  <c:v>3.0612068964999999</c:v>
                </c:pt>
                <c:pt idx="186">
                  <c:v>2.8687275716</c:v>
                </c:pt>
                <c:pt idx="187">
                  <c:v>2.8687275716</c:v>
                </c:pt>
                <c:pt idx="188">
                  <c:v>2.6795358866000001</c:v>
                </c:pt>
                <c:pt idx="189">
                  <c:v>2.4908263111000002</c:v>
                </c:pt>
                <c:pt idx="190">
                  <c:v>2.3026617280999999</c:v>
                </c:pt>
                <c:pt idx="191">
                  <c:v>2.1151048841</c:v>
                </c:pt>
                <c:pt idx="192">
                  <c:v>1.9282183684</c:v>
                </c:pt>
                <c:pt idx="193">
                  <c:v>1.7420645922</c:v>
                </c:pt>
                <c:pt idx="194">
                  <c:v>1.5567057673</c:v>
                </c:pt>
                <c:pt idx="195">
                  <c:v>1.3722038855000001</c:v>
                </c:pt>
                <c:pt idx="196">
                  <c:v>1.1886206974</c:v>
                </c:pt>
                <c:pt idx="197">
                  <c:v>1.0060176917000001</c:v>
                </c:pt>
                <c:pt idx="198">
                  <c:v>1.0060176917000001</c:v>
                </c:pt>
                <c:pt idx="199">
                  <c:v>0.82774589114999997</c:v>
                </c:pt>
                <c:pt idx="200">
                  <c:v>0.65025711799999997</c:v>
                </c:pt>
                <c:pt idx="201">
                  <c:v>0.47362963449000001</c:v>
                </c:pt>
                <c:pt idx="202">
                  <c:v>0.29798652930000002</c:v>
                </c:pt>
                <c:pt idx="203">
                  <c:v>0.12377982499</c:v>
                </c:pt>
                <c:pt idx="204">
                  <c:v>-8.8440525031000007E-3</c:v>
                </c:pt>
                <c:pt idx="205">
                  <c:v>-1.2820095859E-2</c:v>
                </c:pt>
                <c:pt idx="206">
                  <c:v>-1.4041136952000001E-2</c:v>
                </c:pt>
                <c:pt idx="207">
                  <c:v>-1.5039850844000001E-2</c:v>
                </c:pt>
                <c:pt idx="208">
                  <c:v>-1.5918952984999998E-2</c:v>
                </c:pt>
                <c:pt idx="209">
                  <c:v>-1.5918952984999998E-2</c:v>
                </c:pt>
                <c:pt idx="210">
                  <c:v>-1.5174332679000001E-2</c:v>
                </c:pt>
                <c:pt idx="211">
                  <c:v>-1.4789766072999999E-2</c:v>
                </c:pt>
                <c:pt idx="212">
                  <c:v>-1.4718168138000001E-2</c:v>
                </c:pt>
                <c:pt idx="213">
                  <c:v>-1.4912647388E-2</c:v>
                </c:pt>
                <c:pt idx="214">
                  <c:v>-1.5326515674999999E-2</c:v>
                </c:pt>
                <c:pt idx="215">
                  <c:v>-1.5913297537999999E-2</c:v>
                </c:pt>
                <c:pt idx="216">
                  <c:v>-1.6626739232999999E-2</c:v>
                </c:pt>
                <c:pt idx="217">
                  <c:v>-1.7420817488E-2</c:v>
                </c:pt>
                <c:pt idx="218">
                  <c:v>-1.8249747991000001E-2</c:v>
                </c:pt>
                <c:pt idx="219">
                  <c:v>-1.9067993645999998E-2</c:v>
                </c:pt>
                <c:pt idx="220">
                  <c:v>-1.9067993645999998E-2</c:v>
                </c:pt>
                <c:pt idx="221">
                  <c:v>-1.8355723862E-2</c:v>
                </c:pt>
                <c:pt idx="222">
                  <c:v>-1.7959362917E-2</c:v>
                </c:pt>
                <c:pt idx="223">
                  <c:v>-1.7841765227000001E-2</c:v>
                </c:pt>
                <c:pt idx="224">
                  <c:v>-1.7965556524999999E-2</c:v>
                </c:pt>
                <c:pt idx="225">
                  <c:v>-1.8293235434999999E-2</c:v>
                </c:pt>
                <c:pt idx="226">
                  <c:v>-1.8787246843999999E-2</c:v>
                </c:pt>
                <c:pt idx="227">
                  <c:v>-1.9410036214E-2</c:v>
                </c:pt>
                <c:pt idx="228">
                  <c:v>-2.0124090769999999E-2</c:v>
                </c:pt>
                <c:pt idx="229">
                  <c:v>-2.0891971422E-2</c:v>
                </c:pt>
                <c:pt idx="230">
                  <c:v>-2.1676338047000001E-2</c:v>
                </c:pt>
                <c:pt idx="231">
                  <c:v>-2.1676338047000001E-2</c:v>
                </c:pt>
                <c:pt idx="232">
                  <c:v>-2.0995570748E-2</c:v>
                </c:pt>
                <c:pt idx="233">
                  <c:v>-2.0585701346000001E-2</c:v>
                </c:pt>
                <c:pt idx="234">
                  <c:v>-2.0418170656E-2</c:v>
                </c:pt>
                <c:pt idx="235">
                  <c:v>-2.046416983E-2</c:v>
                </c:pt>
                <c:pt idx="236">
                  <c:v>-2.0694699694E-2</c:v>
                </c:pt>
                <c:pt idx="237">
                  <c:v>-2.1080619133000002E-2</c:v>
                </c:pt>
                <c:pt idx="238">
                  <c:v>-2.1592684922000002E-2</c:v>
                </c:pt>
                <c:pt idx="239">
                  <c:v>-2.2201584811999998E-2</c:v>
                </c:pt>
                <c:pt idx="240">
                  <c:v>-2.2877965253E-2</c:v>
                </c:pt>
                <c:pt idx="241">
                  <c:v>-2.3592454815999999E-2</c:v>
                </c:pt>
                <c:pt idx="242">
                  <c:v>-2.3592454815999999E-2</c:v>
                </c:pt>
                <c:pt idx="243">
                  <c:v>-2.3013238921999999E-2</c:v>
                </c:pt>
                <c:pt idx="244">
                  <c:v>-2.2645449626E-2</c:v>
                </c:pt>
                <c:pt idx="245">
                  <c:v>-2.2468277054000001E-2</c:v>
                </c:pt>
                <c:pt idx="246">
                  <c:v>-2.2460643870000001E-2</c:v>
                </c:pt>
                <c:pt idx="247">
                  <c:v>-2.2601243662E-2</c:v>
                </c:pt>
                <c:pt idx="248">
                  <c:v>-2.2868573997E-2</c:v>
                </c:pt>
                <c:pt idx="249">
                  <c:v>-2.3240964999999999E-2</c:v>
                </c:pt>
                <c:pt idx="250">
                  <c:v>-2.3696604186E-2</c:v>
                </c:pt>
                <c:pt idx="251">
                  <c:v>-2.4213558119999999E-2</c:v>
                </c:pt>
                <c:pt idx="252">
                  <c:v>-2.476979138E-2</c:v>
                </c:pt>
                <c:pt idx="253">
                  <c:v>-2.476979138E-2</c:v>
                </c:pt>
                <c:pt idx="254">
                  <c:v>-2.4336161273E-2</c:v>
                </c:pt>
                <c:pt idx="255">
                  <c:v>-2.4057030529999999E-2</c:v>
                </c:pt>
                <c:pt idx="256">
                  <c:v>-2.3918304774000001E-2</c:v>
                </c:pt>
                <c:pt idx="257">
                  <c:v>-2.3905599058999999E-2</c:v>
                </c:pt>
                <c:pt idx="258">
                  <c:v>-2.4004264694000001E-2</c:v>
                </c:pt>
                <c:pt idx="259">
                  <c:v>-2.4199413061999998E-2</c:v>
                </c:pt>
                <c:pt idx="260">
                  <c:v>-2.4475936811E-2</c:v>
                </c:pt>
                <c:pt idx="261">
                  <c:v>-2.4818528760999999E-2</c:v>
                </c:pt>
                <c:pt idx="262">
                  <c:v>-2.5211698804999998E-2</c:v>
                </c:pt>
                <c:pt idx="263">
                  <c:v>-2.5639789042999999E-2</c:v>
                </c:pt>
                <c:pt idx="264">
                  <c:v>-2.5639789042999999E-2</c:v>
                </c:pt>
                <c:pt idx="265">
                  <c:v>-2.532914419E-2</c:v>
                </c:pt>
                <c:pt idx="266">
                  <c:v>-2.5120068236E-2</c:v>
                </c:pt>
                <c:pt idx="267">
                  <c:v>-2.5004047575E-2</c:v>
                </c:pt>
                <c:pt idx="268">
                  <c:v>-2.4972258632000002E-2</c:v>
                </c:pt>
                <c:pt idx="269">
                  <c:v>-2.5015587395E-2</c:v>
                </c:pt>
                <c:pt idx="270">
                  <c:v>-2.5124647092000001E-2</c:v>
                </c:pt>
                <c:pt idx="271">
                  <c:v>-2.5289794231000001E-2</c:v>
                </c:pt>
                <c:pt idx="272">
                  <c:v>-2.5501143136999999E-2</c:v>
                </c:pt>
                <c:pt idx="273">
                  <c:v>-2.5748579163E-2</c:v>
                </c:pt>
                <c:pt idx="274">
                  <c:v>-2.6021770695000002E-2</c:v>
                </c:pt>
                <c:pt idx="275">
                  <c:v>-2.6021770695000002E-2</c:v>
                </c:pt>
                <c:pt idx="276">
                  <c:v>-2.5833896719999999E-2</c:v>
                </c:pt>
                <c:pt idx="277">
                  <c:v>-2.570466641E-2</c:v>
                </c:pt>
                <c:pt idx="278">
                  <c:v>-2.5630025640000002E-2</c:v>
                </c:pt>
                <c:pt idx="279">
                  <c:v>-2.5605599595999999E-2</c:v>
                </c:pt>
                <c:pt idx="280">
                  <c:v>-2.5626707142000001E-2</c:v>
                </c:pt>
                <c:pt idx="281">
                  <c:v>-2.5688374E-2</c:v>
                </c:pt>
                <c:pt idx="282">
                  <c:v>-2.5785344830000001E-2</c:v>
                </c:pt>
                <c:pt idx="283">
                  <c:v>-2.5912094311999999E-2</c:v>
                </c:pt>
                <c:pt idx="284">
                  <c:v>-2.6062837315E-2</c:v>
                </c:pt>
                <c:pt idx="285">
                  <c:v>-2.6231538212E-2</c:v>
                </c:pt>
                <c:pt idx="286">
                  <c:v>-2.6231538212E-2</c:v>
                </c:pt>
                <c:pt idx="287">
                  <c:v>-2.6124760497000001E-2</c:v>
                </c:pt>
                <c:pt idx="288">
                  <c:v>-2.6045301529E-2</c:v>
                </c:pt>
                <c:pt idx="289">
                  <c:v>-2.5992513161999999E-2</c:v>
                </c:pt>
                <c:pt idx="290">
                  <c:v>-2.5965422219000001E-2</c:v>
                </c:pt>
                <c:pt idx="291">
                  <c:v>-2.5962741066000002E-2</c:v>
                </c:pt>
                <c:pt idx="292">
                  <c:v>-2.5982877383000001E-2</c:v>
                </c:pt>
                <c:pt idx="293">
                  <c:v>-2.6023943173000001E-2</c:v>
                </c:pt>
                <c:pt idx="294">
                  <c:v>-2.6083763073000001E-2</c:v>
                </c:pt>
                <c:pt idx="295">
                  <c:v>-2.6159881996000001E-2</c:v>
                </c:pt>
                <c:pt idx="296">
                  <c:v>-2.6249572160000002E-2</c:v>
                </c:pt>
                <c:pt idx="297">
                  <c:v>-2.6249572160000002E-2</c:v>
                </c:pt>
                <c:pt idx="298">
                  <c:v>-2.6197190772000001E-2</c:v>
                </c:pt>
                <c:pt idx="299">
                  <c:v>-2.6151441984000001E-2</c:v>
                </c:pt>
                <c:pt idx="300">
                  <c:v>-2.6114295389000002E-2</c:v>
                </c:pt>
                <c:pt idx="301">
                  <c:v>-2.6087396459999999E-2</c:v>
                </c:pt>
                <c:pt idx="302">
                  <c:v>-2.6072074125999999E-2</c:v>
                </c:pt>
                <c:pt idx="303">
                  <c:v>-2.6069347752999999E-2</c:v>
                </c:pt>
                <c:pt idx="304">
                  <c:v>-2.6079933598999998E-2</c:v>
                </c:pt>
                <c:pt idx="305">
                  <c:v>-2.6104250728E-2</c:v>
                </c:pt>
                <c:pt idx="306">
                  <c:v>-2.6142426435000001E-2</c:v>
                </c:pt>
                <c:pt idx="307">
                  <c:v>-2.6194301186999999E-2</c:v>
                </c:pt>
              </c:numCache>
            </c:numRef>
          </c:yVal>
          <c:smooth val="0"/>
          <c:extLst>
            <c:ext xmlns:c16="http://schemas.microsoft.com/office/drawing/2014/chart" uri="{C3380CC4-5D6E-409C-BE32-E72D297353CC}">
              <c16:uniqueId val="{00000000-5A8C-4852-B9A8-C5F70468D81C}"/>
            </c:ext>
          </c:extLst>
        </c:ser>
        <c:ser>
          <c:idx val="1"/>
          <c:order val="1"/>
          <c:tx>
            <c:v>sigma_2</c:v>
          </c:tx>
          <c:spPr>
            <a:ln w="25400" cap="rnd">
              <a:noFill/>
              <a:round/>
            </a:ln>
            <a:effectLst/>
          </c:spPr>
          <c:marker>
            <c:symbol val="x"/>
            <c:size val="5"/>
            <c:spPr>
              <a:noFill/>
              <a:ln w="9525">
                <a:solidFill>
                  <a:schemeClr val="accent2"/>
                </a:solidFill>
              </a:ln>
              <a:effectLst/>
            </c:spPr>
          </c:marker>
          <c:xVal>
            <c:numRef>
              <c:f>'2_10x10'!$J$3:$J$3280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'2_10x10'!$F$3:$F$3280</c:f>
              <c:numCache>
                <c:formatCode>0.00E+00</c:formatCode>
                <c:ptCount val="308"/>
                <c:pt idx="0">
                  <c:v>3.0423256007E-2</c:v>
                </c:pt>
                <c:pt idx="1">
                  <c:v>3.1958731153999997E-2</c:v>
                </c:pt>
                <c:pt idx="2">
                  <c:v>3.3136180305999997E-2</c:v>
                </c:pt>
                <c:pt idx="3">
                  <c:v>3.3952564538000003E-2</c:v>
                </c:pt>
                <c:pt idx="4">
                  <c:v>3.4404594326000001E-2</c:v>
                </c:pt>
                <c:pt idx="5">
                  <c:v>3.4488730774999997E-2</c:v>
                </c:pt>
                <c:pt idx="6">
                  <c:v>3.4201186698999998E-2</c:v>
                </c:pt>
                <c:pt idx="7">
                  <c:v>3.3537927528999999E-2</c:v>
                </c:pt>
                <c:pt idx="8">
                  <c:v>3.2494672071999998E-2</c:v>
                </c:pt>
                <c:pt idx="9">
                  <c:v>3.10668931E-2</c:v>
                </c:pt>
                <c:pt idx="10">
                  <c:v>2.9249817768000001E-2</c:v>
                </c:pt>
                <c:pt idx="11">
                  <c:v>2.9249817768000001E-2</c:v>
                </c:pt>
                <c:pt idx="12">
                  <c:v>3.1137560264999999E-2</c:v>
                </c:pt>
                <c:pt idx="13">
                  <c:v>3.2623991834999998E-2</c:v>
                </c:pt>
                <c:pt idx="14">
                  <c:v>3.3709857498999997E-2</c:v>
                </c:pt>
                <c:pt idx="15">
                  <c:v>3.4395754596999999E-2</c:v>
                </c:pt>
                <c:pt idx="16">
                  <c:v>3.4682134195999997E-2</c:v>
                </c:pt>
                <c:pt idx="17">
                  <c:v>3.4569302305999999E-2</c:v>
                </c:pt>
                <c:pt idx="18">
                  <c:v>3.4057420905000003E-2</c:v>
                </c:pt>
                <c:pt idx="19">
                  <c:v>3.3146508755999997E-2</c:v>
                </c:pt>
                <c:pt idx="20">
                  <c:v>3.1836442021999999E-2</c:v>
                </c:pt>
                <c:pt idx="21">
                  <c:v>3.0126954668999999E-2</c:v>
                </c:pt>
                <c:pt idx="22">
                  <c:v>3.0126954668999999E-2</c:v>
                </c:pt>
                <c:pt idx="23">
                  <c:v>3.1586603684999999E-2</c:v>
                </c:pt>
                <c:pt idx="24">
                  <c:v>3.2698530975000001E-2</c:v>
                </c:pt>
                <c:pt idx="25">
                  <c:v>3.3469742417999999E-2</c:v>
                </c:pt>
                <c:pt idx="26">
                  <c:v>3.3907199710000002E-2</c:v>
                </c:pt>
                <c:pt idx="27">
                  <c:v>3.4017821003E-2</c:v>
                </c:pt>
                <c:pt idx="28">
                  <c:v>3.3808481291000003E-2</c:v>
                </c:pt>
                <c:pt idx="29">
                  <c:v>3.3286012511000003E-2</c:v>
                </c:pt>
                <c:pt idx="30">
                  <c:v>3.2457203379000002E-2</c:v>
                </c:pt>
                <c:pt idx="31">
                  <c:v>3.1328798925999997E-2</c:v>
                </c:pt>
                <c:pt idx="32">
                  <c:v>2.9907499744000001E-2</c:v>
                </c:pt>
                <c:pt idx="33">
                  <c:v>2.9907499744000001E-2</c:v>
                </c:pt>
                <c:pt idx="34">
                  <c:v>3.1202843258000001E-2</c:v>
                </c:pt>
                <c:pt idx="35">
                  <c:v>3.2175447577999998E-2</c:v>
                </c:pt>
                <c:pt idx="36">
                  <c:v>3.2838291312000001E-2</c:v>
                </c:pt>
                <c:pt idx="37">
                  <c:v>3.3204409752000001E-2</c:v>
                </c:pt>
                <c:pt idx="38">
                  <c:v>3.3286893961999998E-2</c:v>
                </c:pt>
                <c:pt idx="39">
                  <c:v>3.3098889520000001E-2</c:v>
                </c:pt>
                <c:pt idx="40">
                  <c:v>3.2653594898000002E-2</c:v>
                </c:pt>
                <c:pt idx="41">
                  <c:v>3.1964259479000001E-2</c:v>
                </c:pt>
                <c:pt idx="42">
                  <c:v>3.1044181184E-2</c:v>
                </c:pt>
                <c:pt idx="43">
                  <c:v>2.9906703707E-2</c:v>
                </c:pt>
                <c:pt idx="44">
                  <c:v>2.9906703707E-2</c:v>
                </c:pt>
                <c:pt idx="45">
                  <c:v>3.0865714477000001E-2</c:v>
                </c:pt>
                <c:pt idx="46">
                  <c:v>3.1546249044000003E-2</c:v>
                </c:pt>
                <c:pt idx="47">
                  <c:v>3.1968015559000001E-2</c:v>
                </c:pt>
                <c:pt idx="48">
                  <c:v>3.2150867372E-2</c:v>
                </c:pt>
                <c:pt idx="49">
                  <c:v>3.2114799510999999E-2</c:v>
                </c:pt>
                <c:pt idx="50">
                  <c:v>3.1879944707000001E-2</c:v>
                </c:pt>
                <c:pt idx="51">
                  <c:v>3.1466568957999999E-2</c:v>
                </c:pt>
                <c:pt idx="52">
                  <c:v>3.0895066616999999E-2</c:v>
                </c:pt>
                <c:pt idx="53">
                  <c:v>3.0185954994000001E-2</c:v>
                </c:pt>
                <c:pt idx="54">
                  <c:v>2.9359868452000001E-2</c:v>
                </c:pt>
                <c:pt idx="55">
                  <c:v>2.9359868452000001E-2</c:v>
                </c:pt>
                <c:pt idx="56">
                  <c:v>3.0054876646000001E-2</c:v>
                </c:pt>
                <c:pt idx="57">
                  <c:v>3.0510137682000001E-2</c:v>
                </c:pt>
                <c:pt idx="58">
                  <c:v>3.0752291242000001E-2</c:v>
                </c:pt>
                <c:pt idx="59">
                  <c:v>3.0808192227999999E-2</c:v>
                </c:pt>
                <c:pt idx="60">
                  <c:v>3.0704903628000001E-2</c:v>
                </c:pt>
                <c:pt idx="61">
                  <c:v>3.0469688854000001E-2</c:v>
                </c:pt>
                <c:pt idx="62">
                  <c:v>3.0130003490000001E-2</c:v>
                </c:pt>
                <c:pt idx="63">
                  <c:v>2.9713486481000001E-2</c:v>
                </c:pt>
                <c:pt idx="64">
                  <c:v>2.9247950716999999E-2</c:v>
                </c:pt>
                <c:pt idx="65">
                  <c:v>2.8761373010999999E-2</c:v>
                </c:pt>
                <c:pt idx="66">
                  <c:v>2.8761373010999999E-2</c:v>
                </c:pt>
                <c:pt idx="67">
                  <c:v>2.9128371202E-2</c:v>
                </c:pt>
                <c:pt idx="68">
                  <c:v>2.9297957247E-2</c:v>
                </c:pt>
                <c:pt idx="69">
                  <c:v>2.9303949398999999E-2</c:v>
                </c:pt>
                <c:pt idx="70">
                  <c:v>2.9180423752000001E-2</c:v>
                </c:pt>
                <c:pt idx="71">
                  <c:v>2.8961702660000001E-2</c:v>
                </c:pt>
                <c:pt idx="72">
                  <c:v>2.8682342513E-2</c:v>
                </c:pt>
                <c:pt idx="73">
                  <c:v>2.8377120858E-2</c:v>
                </c:pt>
                <c:pt idx="74">
                  <c:v>2.8081022869000001E-2</c:v>
                </c:pt>
                <c:pt idx="75">
                  <c:v>2.7829227123000001E-2</c:v>
                </c:pt>
                <c:pt idx="76">
                  <c:v>2.7657090695000001E-2</c:v>
                </c:pt>
                <c:pt idx="77">
                  <c:v>2.7657090695000001E-2</c:v>
                </c:pt>
                <c:pt idx="78">
                  <c:v>2.7783719402000001E-2</c:v>
                </c:pt>
                <c:pt idx="79">
                  <c:v>2.7738009684999999E-2</c:v>
                </c:pt>
                <c:pt idx="80">
                  <c:v>2.7560996220000002E-2</c:v>
                </c:pt>
                <c:pt idx="81">
                  <c:v>2.7293987318999999E-2</c:v>
                </c:pt>
                <c:pt idx="82">
                  <c:v>2.6978548222E-2</c:v>
                </c:pt>
                <c:pt idx="83">
                  <c:v>2.6656483700000001E-2</c:v>
                </c:pt>
                <c:pt idx="84">
                  <c:v>2.6369819951999999E-2</c:v>
                </c:pt>
                <c:pt idx="85">
                  <c:v>2.6160785778999999E-2</c:v>
                </c:pt>
                <c:pt idx="86">
                  <c:v>2.6071793031999999E-2</c:v>
                </c:pt>
                <c:pt idx="87">
                  <c:v>2.6145416301999999E-2</c:v>
                </c:pt>
                <c:pt idx="88">
                  <c:v>2.6145416301999999E-2</c:v>
                </c:pt>
                <c:pt idx="89">
                  <c:v>2.6043156067000001E-2</c:v>
                </c:pt>
                <c:pt idx="90">
                  <c:v>2.5794312329999999E-2</c:v>
                </c:pt>
                <c:pt idx="91">
                  <c:v>2.5447141757999999E-2</c:v>
                </c:pt>
                <c:pt idx="92">
                  <c:v>2.5050156481999999E-2</c:v>
                </c:pt>
                <c:pt idx="93">
                  <c:v>2.4652102155000001E-2</c:v>
                </c:pt>
                <c:pt idx="94">
                  <c:v>2.4301935300999999E-2</c:v>
                </c:pt>
                <c:pt idx="95">
                  <c:v>2.4048799956000001E-2</c:v>
                </c:pt>
                <c:pt idx="96">
                  <c:v>2.3942003587999999E-2</c:v>
                </c:pt>
                <c:pt idx="97">
                  <c:v>2.4030992276000002E-2</c:v>
                </c:pt>
                <c:pt idx="98">
                  <c:v>2.4365325141E-2</c:v>
                </c:pt>
                <c:pt idx="99">
                  <c:v>2.4365325141E-2</c:v>
                </c:pt>
                <c:pt idx="100">
                  <c:v>2.4058960712000001E-2</c:v>
                </c:pt>
                <c:pt idx="101">
                  <c:v>2.3615007229999999E-2</c:v>
                </c:pt>
                <c:pt idx="102">
                  <c:v>2.3088621111000001E-2</c:v>
                </c:pt>
                <c:pt idx="103">
                  <c:v>2.2535167376999999E-2</c:v>
                </c:pt>
                <c:pt idx="104">
                  <c:v>2.201019282E-2</c:v>
                </c:pt>
                <c:pt idx="105">
                  <c:v>2.1569398502999999E-2</c:v>
                </c:pt>
                <c:pt idx="106">
                  <c:v>2.1268611595999999E-2</c:v>
                </c:pt>
                <c:pt idx="107">
                  <c:v>2.1163756547999998E-2</c:v>
                </c:pt>
                <c:pt idx="108">
                  <c:v>2.1310825552E-2</c:v>
                </c:pt>
                <c:pt idx="109">
                  <c:v>2.1765848322E-2</c:v>
                </c:pt>
                <c:pt idx="110">
                  <c:v>2.1765848322E-2</c:v>
                </c:pt>
                <c:pt idx="111">
                  <c:v>2.1385623345E-2</c:v>
                </c:pt>
                <c:pt idx="112">
                  <c:v>2.0861443568000002E-2</c:v>
                </c:pt>
                <c:pt idx="113">
                  <c:v>2.0254835228999998E-2</c:v>
                </c:pt>
                <c:pt idx="114">
                  <c:v>1.9627462522999999E-2</c:v>
                </c:pt>
                <c:pt idx="115">
                  <c:v>1.9041096673999999E-2</c:v>
                </c:pt>
                <c:pt idx="116">
                  <c:v>1.8557584456999999E-2</c:v>
                </c:pt>
                <c:pt idx="117">
                  <c:v>1.8238816149000001E-2</c:v>
                </c:pt>
                <c:pt idx="118">
                  <c:v>1.8146692898999998E-2</c:v>
                </c:pt>
                <c:pt idx="119">
                  <c:v>1.8343093493999998E-2</c:v>
                </c:pt>
                <c:pt idx="120">
                  <c:v>1.8889840506999999E-2</c:v>
                </c:pt>
                <c:pt idx="121">
                  <c:v>1.8889840506999999E-2</c:v>
                </c:pt>
                <c:pt idx="122">
                  <c:v>1.8454445092000001E-2</c:v>
                </c:pt>
                <c:pt idx="123">
                  <c:v>1.785339478E-2</c:v>
                </c:pt>
                <c:pt idx="124">
                  <c:v>1.7153601768000001E-2</c:v>
                </c:pt>
                <c:pt idx="125">
                  <c:v>1.6422029098000002E-2</c:v>
                </c:pt>
                <c:pt idx="126">
                  <c:v>1.5725657016999999E-2</c:v>
                </c:pt>
                <c:pt idx="127">
                  <c:v>1.5131448897000001E-2</c:v>
                </c:pt>
                <c:pt idx="128">
                  <c:v>1.4706316727000001E-2</c:v>
                </c:pt>
                <c:pt idx="129">
                  <c:v>1.4517086134000001E-2</c:v>
                </c:pt>
                <c:pt idx="130">
                  <c:v>1.4630460913E-2</c:v>
                </c:pt>
                <c:pt idx="131">
                  <c:v>1.5112987043999999E-2</c:v>
                </c:pt>
                <c:pt idx="132">
                  <c:v>1.5112987043999999E-2</c:v>
                </c:pt>
                <c:pt idx="133">
                  <c:v>1.4767085887E-2</c:v>
                </c:pt>
                <c:pt idx="134">
                  <c:v>1.4220889913999999E-2</c:v>
                </c:pt>
                <c:pt idx="135">
                  <c:v>1.3545407592E-2</c:v>
                </c:pt>
                <c:pt idx="136">
                  <c:v>1.2811604957000001E-2</c:v>
                </c:pt>
                <c:pt idx="137">
                  <c:v>1.2090370772E-2</c:v>
                </c:pt>
                <c:pt idx="138">
                  <c:v>1.1452481394E-2</c:v>
                </c:pt>
                <c:pt idx="139">
                  <c:v>1.0968565333E-2</c:v>
                </c:pt>
                <c:pt idx="140">
                  <c:v>1.0709067454E-2</c:v>
                </c:pt>
                <c:pt idx="141">
                  <c:v>1.0744212797E-2</c:v>
                </c:pt>
                <c:pt idx="142">
                  <c:v>1.1143969954000001E-2</c:v>
                </c:pt>
                <c:pt idx="143">
                  <c:v>1.1143969954000001E-2</c:v>
                </c:pt>
                <c:pt idx="144">
                  <c:v>1.0877541084999999E-2</c:v>
                </c:pt>
                <c:pt idx="145">
                  <c:v>1.0372457486999999E-2</c:v>
                </c:pt>
                <c:pt idx="146">
                  <c:v>9.7020696768000004E-3</c:v>
                </c:pt>
                <c:pt idx="147">
                  <c:v>8.9395951738000003E-3</c:v>
                </c:pt>
                <c:pt idx="148">
                  <c:v>8.1580841476999993E-3</c:v>
                </c:pt>
                <c:pt idx="149">
                  <c:v>7.4303848811000002E-3</c:v>
                </c:pt>
                <c:pt idx="150">
                  <c:v>6.8291090067999997E-3</c:v>
                </c:pt>
                <c:pt idx="151">
                  <c:v>6.4265964663999999E-3</c:v>
                </c:pt>
                <c:pt idx="152">
                  <c:v>6.2948801163000001E-3</c:v>
                </c:pt>
                <c:pt idx="153">
                  <c:v>6.5056498981000003E-3</c:v>
                </c:pt>
                <c:pt idx="154">
                  <c:v>6.5056498981000003E-3</c:v>
                </c:pt>
                <c:pt idx="155">
                  <c:v>6.4640716340000001E-3</c:v>
                </c:pt>
                <c:pt idx="156">
                  <c:v>6.1278574501000002E-3</c:v>
                </c:pt>
                <c:pt idx="157">
                  <c:v>5.5706391417000003E-3</c:v>
                </c:pt>
                <c:pt idx="158">
                  <c:v>4.8658449174E-3</c:v>
                </c:pt>
                <c:pt idx="159">
                  <c:v>4.0866668911000003E-3</c:v>
                </c:pt>
                <c:pt idx="160">
                  <c:v>3.3060283901999998E-3</c:v>
                </c:pt>
                <c:pt idx="161">
                  <c:v>2.5965510003999998E-3</c:v>
                </c:pt>
                <c:pt idx="162">
                  <c:v>2.0305212426E-3</c:v>
                </c:pt>
                <c:pt idx="163">
                  <c:v>1.6798567452E-3</c:v>
                </c:pt>
                <c:pt idx="164">
                  <c:v>1.6160717355000001E-3</c:v>
                </c:pt>
                <c:pt idx="165">
                  <c:v>1.6160717355000001E-3</c:v>
                </c:pt>
                <c:pt idx="166">
                  <c:v>1.7826202028000001E-3</c:v>
                </c:pt>
                <c:pt idx="167">
                  <c:v>1.6178243809E-3</c:v>
                </c:pt>
                <c:pt idx="168">
                  <c:v>1.1935240032E-3</c:v>
                </c:pt>
                <c:pt idx="169">
                  <c:v>5.8130113091999999E-4</c:v>
                </c:pt>
                <c:pt idx="170">
                  <c:v>-1.4754953941E-4</c:v>
                </c:pt>
                <c:pt idx="171">
                  <c:v>-9.2205071781000002E-4</c:v>
                </c:pt>
                <c:pt idx="172">
                  <c:v>-1.671573098E-3</c:v>
                </c:pt>
                <c:pt idx="173">
                  <c:v>-2.3258666982000002E-3</c:v>
                </c:pt>
                <c:pt idx="174">
                  <c:v>-2.8150932833999999E-3</c:v>
                </c:pt>
                <c:pt idx="175">
                  <c:v>-3.0698602896E-3</c:v>
                </c:pt>
                <c:pt idx="176">
                  <c:v>-3.0698602896E-3</c:v>
                </c:pt>
                <c:pt idx="177">
                  <c:v>-2.7349002035E-3</c:v>
                </c:pt>
                <c:pt idx="178">
                  <c:v>-2.7622660988000001E-3</c:v>
                </c:pt>
                <c:pt idx="179">
                  <c:v>-3.0840400413999999E-3</c:v>
                </c:pt>
                <c:pt idx="180">
                  <c:v>-3.6325849364E-3</c:v>
                </c:pt>
                <c:pt idx="181">
                  <c:v>-4.3405707824999999E-3</c:v>
                </c:pt>
                <c:pt idx="182">
                  <c:v>-5.1410018379000003E-3</c:v>
                </c:pt>
                <c:pt idx="183">
                  <c:v>-5.9672451894000004E-3</c:v>
                </c:pt>
                <c:pt idx="184">
                  <c:v>-6.7530614563999997E-3</c:v>
                </c:pt>
                <c:pt idx="185">
                  <c:v>-7.4326387092E-3</c:v>
                </c:pt>
                <c:pt idx="186">
                  <c:v>-7.9406312640000008E-3</c:v>
                </c:pt>
                <c:pt idx="187">
                  <c:v>-7.9406312640000008E-3</c:v>
                </c:pt>
                <c:pt idx="188">
                  <c:v>-7.4024434673999997E-3</c:v>
                </c:pt>
                <c:pt idx="189">
                  <c:v>-7.2427032906000003E-3</c:v>
                </c:pt>
                <c:pt idx="190">
                  <c:v>-7.3991775269999999E-3</c:v>
                </c:pt>
                <c:pt idx="191">
                  <c:v>-7.8098960082999998E-3</c:v>
                </c:pt>
                <c:pt idx="192">
                  <c:v>-8.4131691825999992E-3</c:v>
                </c:pt>
                <c:pt idx="193">
                  <c:v>-9.1476053184000004E-3</c:v>
                </c:pt>
                <c:pt idx="194">
                  <c:v>-9.9521273388000001E-3</c:v>
                </c:pt>
                <c:pt idx="195">
                  <c:v>-1.0765989279E-2</c:v>
                </c:pt>
                <c:pt idx="196">
                  <c:v>-1.1528792370000001E-2</c:v>
                </c:pt>
                <c:pt idx="197">
                  <c:v>-1.2180500737E-2</c:v>
                </c:pt>
                <c:pt idx="198">
                  <c:v>-1.2180500737E-2</c:v>
                </c:pt>
                <c:pt idx="199">
                  <c:v>-1.1585721586E-2</c:v>
                </c:pt>
                <c:pt idx="200">
                  <c:v>-1.1387196949000001E-2</c:v>
                </c:pt>
                <c:pt idx="201">
                  <c:v>-1.1549972071E-2</c:v>
                </c:pt>
                <c:pt idx="202">
                  <c:v>-1.2084379673E-2</c:v>
                </c:pt>
                <c:pt idx="203">
                  <c:v>-1.3330180754E-2</c:v>
                </c:pt>
                <c:pt idx="204">
                  <c:v>-5.5322067156999999E-2</c:v>
                </c:pt>
                <c:pt idx="205">
                  <c:v>-0.22501387217999999</c:v>
                </c:pt>
                <c:pt idx="206">
                  <c:v>-0.39640218217000001</c:v>
                </c:pt>
                <c:pt idx="207">
                  <c:v>-0.56684436423999995</c:v>
                </c:pt>
                <c:pt idx="208">
                  <c:v>-0.73612840034000004</c:v>
                </c:pt>
                <c:pt idx="209">
                  <c:v>-0.73612840034000004</c:v>
                </c:pt>
                <c:pt idx="210">
                  <c:v>-0.90048711541000004</c:v>
                </c:pt>
                <c:pt idx="211">
                  <c:v>-1.0638162465000001</c:v>
                </c:pt>
                <c:pt idx="212">
                  <c:v>-1.2260641358</c:v>
                </c:pt>
                <c:pt idx="213">
                  <c:v>-1.3871794252</c:v>
                </c:pt>
                <c:pt idx="214">
                  <c:v>-1.547111074</c:v>
                </c:pt>
                <c:pt idx="215">
                  <c:v>-1.7058083773999999</c:v>
                </c:pt>
                <c:pt idx="216">
                  <c:v>-1.8632209836</c:v>
                </c:pt>
                <c:pt idx="217">
                  <c:v>-2.0192989121</c:v>
                </c:pt>
                <c:pt idx="218">
                  <c:v>-2.1739925706999998</c:v>
                </c:pt>
                <c:pt idx="219">
                  <c:v>-2.3272527731000001</c:v>
                </c:pt>
                <c:pt idx="220">
                  <c:v>-2.3272527731000001</c:v>
                </c:pt>
                <c:pt idx="221">
                  <c:v>-2.4752671341000001</c:v>
                </c:pt>
                <c:pt idx="222">
                  <c:v>-2.6220162337000001</c:v>
                </c:pt>
                <c:pt idx="223">
                  <c:v>-2.7674547769000002</c:v>
                </c:pt>
                <c:pt idx="224">
                  <c:v>-2.911538197</c:v>
                </c:pt>
                <c:pt idx="225">
                  <c:v>-3.0542225751999998</c:v>
                </c:pt>
                <c:pt idx="226">
                  <c:v>-3.1954645890000002</c:v>
                </c:pt>
                <c:pt idx="227">
                  <c:v>-3.3352214783999998</c:v>
                </c:pt>
                <c:pt idx="228">
                  <c:v>-3.4734510255000002</c:v>
                </c:pt>
                <c:pt idx="229">
                  <c:v>-3.6101115422999999</c:v>
                </c:pt>
                <c:pt idx="230">
                  <c:v>-3.7451618656000001</c:v>
                </c:pt>
                <c:pt idx="231">
                  <c:v>-3.7451618656000001</c:v>
                </c:pt>
                <c:pt idx="232">
                  <c:v>-3.8749719378999998</c:v>
                </c:pt>
                <c:pt idx="233">
                  <c:v>-4.0033365901</c:v>
                </c:pt>
                <c:pt idx="234">
                  <c:v>-4.1302184766999996</c:v>
                </c:pt>
                <c:pt idx="235">
                  <c:v>-4.2555809599999996</c:v>
                </c:pt>
                <c:pt idx="236">
                  <c:v>-4.3793880671999998</c:v>
                </c:pt>
                <c:pt idx="237">
                  <c:v>-4.5016044580000001</c:v>
                </c:pt>
                <c:pt idx="238">
                  <c:v>-4.6221953992999998</c:v>
                </c:pt>
                <c:pt idx="239">
                  <c:v>-4.7411267487000002</c:v>
                </c:pt>
                <c:pt idx="240">
                  <c:v>-4.8583649402000004</c:v>
                </c:pt>
                <c:pt idx="241">
                  <c:v>-4.9738769762999997</c:v>
                </c:pt>
                <c:pt idx="242">
                  <c:v>-4.9738769762999997</c:v>
                </c:pt>
                <c:pt idx="243">
                  <c:v>-5.0844738603000001</c:v>
                </c:pt>
                <c:pt idx="244">
                  <c:v>-5.1934698932999996</c:v>
                </c:pt>
                <c:pt idx="245">
                  <c:v>-5.3008366754000003</c:v>
                </c:pt>
                <c:pt idx="246">
                  <c:v>-5.4065464795000002</c:v>
                </c:pt>
                <c:pt idx="247">
                  <c:v>-5.5105722238999997</c:v>
                </c:pt>
                <c:pt idx="248">
                  <c:v>-5.6128874494999996</c:v>
                </c:pt>
                <c:pt idx="249">
                  <c:v>-5.7134663021999996</c:v>
                </c:pt>
                <c:pt idx="250">
                  <c:v>-5.8122835180000001</c:v>
                </c:pt>
                <c:pt idx="251">
                  <c:v>-5.9093144112999996</c:v>
                </c:pt>
                <c:pt idx="252">
                  <c:v>-6.0045348656000002</c:v>
                </c:pt>
                <c:pt idx="253">
                  <c:v>-6.0045348656000002</c:v>
                </c:pt>
                <c:pt idx="254">
                  <c:v>-6.0954538144999999</c:v>
                </c:pt>
                <c:pt idx="255">
                  <c:v>-6.1846687258999999</c:v>
                </c:pt>
                <c:pt idx="256">
                  <c:v>-6.2721599341000003</c:v>
                </c:pt>
                <c:pt idx="257">
                  <c:v>-6.3579083911999996</c:v>
                </c:pt>
                <c:pt idx="258">
                  <c:v>-6.4418956468999999</c:v>
                </c:pt>
                <c:pt idx="259">
                  <c:v>-6.5241038311999997</c:v>
                </c:pt>
                <c:pt idx="260">
                  <c:v>-6.6045156396999998</c:v>
                </c:pt>
                <c:pt idx="261">
                  <c:v>-6.6831143203999996</c:v>
                </c:pt>
                <c:pt idx="262">
                  <c:v>-6.7598836638000002</c:v>
                </c:pt>
                <c:pt idx="263">
                  <c:v>-6.8348079926</c:v>
                </c:pt>
                <c:pt idx="264">
                  <c:v>-6.8348079926</c:v>
                </c:pt>
                <c:pt idx="265">
                  <c:v>-6.9060782798</c:v>
                </c:pt>
                <c:pt idx="266">
                  <c:v>-6.9755875383000001</c:v>
                </c:pt>
                <c:pt idx="267">
                  <c:v>-7.0433243356000004</c:v>
                </c:pt>
                <c:pt idx="268">
                  <c:v>-7.1092777848999997</c:v>
                </c:pt>
                <c:pt idx="269">
                  <c:v>-7.1734375286000001</c:v>
                </c:pt>
                <c:pt idx="270">
                  <c:v>-7.2357937242999997</c:v>
                </c:pt>
                <c:pt idx="271">
                  <c:v>-7.2963370318000003</c:v>
                </c:pt>
                <c:pt idx="272">
                  <c:v>-7.3550586020999997</c:v>
                </c:pt>
                <c:pt idx="273">
                  <c:v>-7.4119500668000002</c:v>
                </c:pt>
                <c:pt idx="274">
                  <c:v>-7.4670035293000003</c:v>
                </c:pt>
                <c:pt idx="275">
                  <c:v>-7.4670035293000003</c:v>
                </c:pt>
                <c:pt idx="276">
                  <c:v>-7.5190690867000001</c:v>
                </c:pt>
                <c:pt idx="277">
                  <c:v>-7.5693602188</c:v>
                </c:pt>
                <c:pt idx="278">
                  <c:v>-7.6178729828999998</c:v>
                </c:pt>
                <c:pt idx="279">
                  <c:v>-7.6646038931999998</c:v>
                </c:pt>
                <c:pt idx="280">
                  <c:v>-7.7095499073999996</c:v>
                </c:pt>
                <c:pt idx="281">
                  <c:v>-7.7527084150999999</c:v>
                </c:pt>
                <c:pt idx="282">
                  <c:v>-7.7940772261999998</c:v>
                </c:pt>
                <c:pt idx="283">
                  <c:v>-7.8336545615000004</c:v>
                </c:pt>
                <c:pt idx="284">
                  <c:v>-7.8714390429999996</c:v>
                </c:pt>
                <c:pt idx="285">
                  <c:v>-7.9074296861000004</c:v>
                </c:pt>
                <c:pt idx="286">
                  <c:v>-7.9074296861000004</c:v>
                </c:pt>
                <c:pt idx="287">
                  <c:v>-7.9409679897999998</c:v>
                </c:pt>
                <c:pt idx="288">
                  <c:v>-7.9727574173000004</c:v>
                </c:pt>
                <c:pt idx="289">
                  <c:v>-8.0028005253999996</c:v>
                </c:pt>
                <c:pt idx="290">
                  <c:v>-8.0311002324</c:v>
                </c:pt>
                <c:pt idx="291">
                  <c:v>-8.0576598062000002</c:v>
                </c:pt>
                <c:pt idx="292">
                  <c:v>-8.0824828554000003</c:v>
                </c:pt>
                <c:pt idx="293">
                  <c:v>-8.1055733189999994</c:v>
                </c:pt>
                <c:pt idx="294">
                  <c:v>-8.1269354587000002</c:v>
                </c:pt>
                <c:pt idx="295">
                  <c:v>-8.1465738507999994</c:v>
                </c:pt>
                <c:pt idx="296">
                  <c:v>-8.1644933788999996</c:v>
                </c:pt>
                <c:pt idx="297">
                  <c:v>-8.1644933788999996</c:v>
                </c:pt>
                <c:pt idx="298">
                  <c:v>-8.1803506485999993</c:v>
                </c:pt>
                <c:pt idx="299">
                  <c:v>-8.1945151130999996</c:v>
                </c:pt>
                <c:pt idx="300">
                  <c:v>-8.2069949852999997</c:v>
                </c:pt>
                <c:pt idx="301">
                  <c:v>-8.2177987386000009</c:v>
                </c:pt>
                <c:pt idx="302">
                  <c:v>-8.2269350987000003</c:v>
                </c:pt>
                <c:pt idx="303">
                  <c:v>-8.2344130349999993</c:v>
                </c:pt>
                <c:pt idx="304">
                  <c:v>-8.2402417538999995</c:v>
                </c:pt>
                <c:pt idx="305">
                  <c:v>-8.2444306917999999</c:v>
                </c:pt>
                <c:pt idx="306">
                  <c:v>-8.2469895089000005</c:v>
                </c:pt>
                <c:pt idx="307">
                  <c:v>-8.2479280837999998</c:v>
                </c:pt>
              </c:numCache>
            </c:numRef>
          </c:yVal>
          <c:smooth val="0"/>
          <c:extLst>
            <c:ext xmlns:c16="http://schemas.microsoft.com/office/drawing/2014/chart" uri="{C3380CC4-5D6E-409C-BE32-E72D297353CC}">
              <c16:uniqueId val="{00000001-5A8C-4852-B9A8-C5F70468D81C}"/>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5A8C-4852-B9A8-C5F70468D81C}"/>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5A8C-4852-B9A8-C5F70468D81C}"/>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'3_10x10'!$J$3:$J$3159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'3_10x10'!$E$3:$E$3159</c:f>
              <c:numCache>
                <c:formatCode>0.00E+00</c:formatCode>
                <c:ptCount val="297"/>
                <c:pt idx="0">
                  <c:v>23.391610805999999</c:v>
                </c:pt>
                <c:pt idx="1">
                  <c:v>23.390818191000001</c:v>
                </c:pt>
                <c:pt idx="2">
                  <c:v>23.388294727000002</c:v>
                </c:pt>
                <c:pt idx="3">
                  <c:v>23.384034238000002</c:v>
                </c:pt>
                <c:pt idx="4">
                  <c:v>23.378031517</c:v>
                </c:pt>
                <c:pt idx="5">
                  <c:v>23.370282328999998</c:v>
                </c:pt>
                <c:pt idx="6">
                  <c:v>23.360783415</c:v>
                </c:pt>
                <c:pt idx="7">
                  <c:v>23.349532491000001</c:v>
                </c:pt>
                <c:pt idx="8">
                  <c:v>23.336528255000001</c:v>
                </c:pt>
                <c:pt idx="9">
                  <c:v>23.321770386000001</c:v>
                </c:pt>
                <c:pt idx="10">
                  <c:v>23.305259544999998</c:v>
                </c:pt>
                <c:pt idx="11">
                  <c:v>23.305259544999998</c:v>
                </c:pt>
                <c:pt idx="12">
                  <c:v>23.286948814999999</c:v>
                </c:pt>
                <c:pt idx="13">
                  <c:v>23.266781267999999</c:v>
                </c:pt>
                <c:pt idx="14">
                  <c:v>23.244758127000001</c:v>
                </c:pt>
                <c:pt idx="15">
                  <c:v>23.220881627000001</c:v>
                </c:pt>
                <c:pt idx="16">
                  <c:v>23.195155016000001</c:v>
                </c:pt>
                <c:pt idx="17">
                  <c:v>23.167582549999999</c:v>
                </c:pt>
                <c:pt idx="18">
                  <c:v>23.138169501</c:v>
                </c:pt>
                <c:pt idx="19">
                  <c:v>23.106922153999999</c:v>
                </c:pt>
                <c:pt idx="20">
                  <c:v>23.073847804</c:v>
                </c:pt>
                <c:pt idx="21">
                  <c:v>23.038954759999999</c:v>
                </c:pt>
                <c:pt idx="22">
                  <c:v>23.038954759999999</c:v>
                </c:pt>
                <c:pt idx="23">
                  <c:v>23.002167619000002</c:v>
                </c:pt>
                <c:pt idx="24">
                  <c:v>22.963427316000001</c:v>
                </c:pt>
                <c:pt idx="25">
                  <c:v>22.922739146000001</c:v>
                </c:pt>
                <c:pt idx="26">
                  <c:v>22.880109367999999</c:v>
                </c:pt>
                <c:pt idx="27">
                  <c:v>22.835545201999999</c:v>
                </c:pt>
                <c:pt idx="28">
                  <c:v>22.789054830000001</c:v>
                </c:pt>
                <c:pt idx="29">
                  <c:v>22.740647395</c:v>
                </c:pt>
                <c:pt idx="30">
                  <c:v>22.690332996999999</c:v>
                </c:pt>
                <c:pt idx="31">
                  <c:v>22.638122693</c:v>
                </c:pt>
                <c:pt idx="32">
                  <c:v>22.584028492000002</c:v>
                </c:pt>
                <c:pt idx="33">
                  <c:v>22.584028492000002</c:v>
                </c:pt>
                <c:pt idx="34">
                  <c:v>22.527978099999999</c:v>
                </c:pt>
                <c:pt idx="35">
                  <c:v>22.469897592999999</c:v>
                </c:pt>
                <c:pt idx="36">
                  <c:v>22.409797983000001</c:v>
                </c:pt>
                <c:pt idx="37">
                  <c:v>22.34769125</c:v>
                </c:pt>
                <c:pt idx="38">
                  <c:v>22.283590347000001</c:v>
                </c:pt>
                <c:pt idx="39">
                  <c:v>22.217509193000001</c:v>
                </c:pt>
                <c:pt idx="40">
                  <c:v>22.149462671999999</c:v>
                </c:pt>
                <c:pt idx="41">
                  <c:v>22.079466628999999</c:v>
                </c:pt>
                <c:pt idx="42">
                  <c:v>22.007537865</c:v>
                </c:pt>
                <c:pt idx="43">
                  <c:v>21.933694139</c:v>
                </c:pt>
                <c:pt idx="44">
                  <c:v>21.933694139</c:v>
                </c:pt>
                <c:pt idx="45">
                  <c:v>21.857868323999998</c:v>
                </c:pt>
                <c:pt idx="46">
                  <c:v>21.779989158999999</c:v>
                </c:pt>
                <c:pt idx="47">
                  <c:v>21.700069561999999</c:v>
                </c:pt>
                <c:pt idx="48">
                  <c:v>21.618123323999999</c:v>
                </c:pt>
                <c:pt idx="49">
                  <c:v>21.534165102999999</c:v>
                </c:pt>
                <c:pt idx="50">
                  <c:v>21.448210427999999</c:v>
                </c:pt>
                <c:pt idx="51">
                  <c:v>21.360275690999998</c:v>
                </c:pt>
                <c:pt idx="52">
                  <c:v>21.270378146999999</c:v>
                </c:pt>
                <c:pt idx="53">
                  <c:v>21.178535911000001</c:v>
                </c:pt>
                <c:pt idx="54">
                  <c:v>21.084767952</c:v>
                </c:pt>
                <c:pt idx="55">
                  <c:v>21.084767952</c:v>
                </c:pt>
                <c:pt idx="56">
                  <c:v>20.989049007999999</c:v>
                </c:pt>
                <c:pt idx="57">
                  <c:v>20.891300416</c:v>
                </c:pt>
                <c:pt idx="58">
                  <c:v>20.791539019999998</c:v>
                </c:pt>
                <c:pt idx="59">
                  <c:v>20.689782481999998</c:v>
                </c:pt>
                <c:pt idx="60">
                  <c:v>20.586049273</c:v>
                </c:pt>
                <c:pt idx="61">
                  <c:v>20.480358677000002</c:v>
                </c:pt>
                <c:pt idx="62">
                  <c:v>20.372730783000002</c:v>
                </c:pt>
                <c:pt idx="63">
                  <c:v>20.263186486999999</c:v>
                </c:pt>
                <c:pt idx="64">
                  <c:v>20.151747484000001</c:v>
                </c:pt>
                <c:pt idx="65">
                  <c:v>20.038436269999998</c:v>
                </c:pt>
                <c:pt idx="66">
                  <c:v>20.038436269999998</c:v>
                </c:pt>
                <c:pt idx="67">
                  <c:v>19.923186892</c:v>
                </c:pt>
                <c:pt idx="68">
                  <c:v>19.805992521</c:v>
                </c:pt>
                <c:pt idx="69">
                  <c:v>19.686872928</c:v>
                </c:pt>
                <c:pt idx="70">
                  <c:v>19.565848605999999</c:v>
                </c:pt>
                <c:pt idx="71">
                  <c:v>19.442940773</c:v>
                </c:pt>
                <c:pt idx="72">
                  <c:v>19.318171367000001</c:v>
                </c:pt>
                <c:pt idx="73">
                  <c:v>19.191563045999999</c:v>
                </c:pt>
                <c:pt idx="74">
                  <c:v>19.063139183000001</c:v>
                </c:pt>
                <c:pt idx="75">
                  <c:v>18.932923868</c:v>
                </c:pt>
                <c:pt idx="76">
                  <c:v>18.800941900000002</c:v>
                </c:pt>
                <c:pt idx="77">
                  <c:v>18.800941900000002</c:v>
                </c:pt>
                <c:pt idx="78">
                  <c:v>18.667176191999999</c:v>
                </c:pt>
                <c:pt idx="79">
                  <c:v>18.531607115</c:v>
                </c:pt>
                <c:pt idx="80">
                  <c:v>18.394256656</c:v>
                </c:pt>
                <c:pt idx="81">
                  <c:v>18.255147430000001</c:v>
                </c:pt>
                <c:pt idx="82">
                  <c:v>18.114302673000001</c:v>
                </c:pt>
                <c:pt idx="83">
                  <c:v>17.971746244999999</c:v>
                </c:pt>
                <c:pt idx="84">
                  <c:v>17.827502628000001</c:v>
                </c:pt>
                <c:pt idx="85">
                  <c:v>17.681596925000001</c:v>
                </c:pt>
                <c:pt idx="86">
                  <c:v>17.534054861000001</c:v>
                </c:pt>
                <c:pt idx="87">
                  <c:v>17.384902778000001</c:v>
                </c:pt>
                <c:pt idx="88">
                  <c:v>17.384902778000001</c:v>
                </c:pt>
                <c:pt idx="89">
                  <c:v>17.234193058999999</c:v>
                </c:pt>
                <c:pt idx="90">
                  <c:v>17.081895009</c:v>
                </c:pt>
                <c:pt idx="91">
                  <c:v>16.928032643000002</c:v>
                </c:pt>
                <c:pt idx="92">
                  <c:v>16.772630477</c:v>
                </c:pt>
                <c:pt idx="93">
                  <c:v>16.615713524</c:v>
                </c:pt>
                <c:pt idx="94">
                  <c:v>16.457307301</c:v>
                </c:pt>
                <c:pt idx="95">
                  <c:v>16.297437822999999</c:v>
                </c:pt>
                <c:pt idx="96">
                  <c:v>16.136131606999999</c:v>
                </c:pt>
                <c:pt idx="97">
                  <c:v>15.973415669</c:v>
                </c:pt>
                <c:pt idx="98">
                  <c:v>15.809317528999999</c:v>
                </c:pt>
                <c:pt idx="99">
                  <c:v>15.809317528999999</c:v>
                </c:pt>
                <c:pt idx="100">
                  <c:v>15.643827032000001</c:v>
                </c:pt>
                <c:pt idx="101">
                  <c:v>15.477021343000001</c:v>
                </c:pt>
                <c:pt idx="102">
                  <c:v>15.308926113</c:v>
                </c:pt>
                <c:pt idx="103">
                  <c:v>15.139567351</c:v>
                </c:pt>
                <c:pt idx="104">
                  <c:v>14.968971429</c:v>
                </c:pt>
                <c:pt idx="105">
                  <c:v>14.797165085</c:v>
                </c:pt>
                <c:pt idx="106">
                  <c:v>14.624175419</c:v>
                </c:pt>
                <c:pt idx="107">
                  <c:v>14.450029898</c:v>
                </c:pt>
                <c:pt idx="108">
                  <c:v>14.274756356999999</c:v>
                </c:pt>
                <c:pt idx="109">
                  <c:v>14.098383001</c:v>
                </c:pt>
                <c:pt idx="110">
                  <c:v>14.098383001</c:v>
                </c:pt>
                <c:pt idx="111">
                  <c:v>13.920959862</c:v>
                </c:pt>
                <c:pt idx="112">
                  <c:v>13.742535666</c:v>
                </c:pt>
                <c:pt idx="113">
                  <c:v>13.563137099</c:v>
                </c:pt>
                <c:pt idx="114">
                  <c:v>13.382791069</c:v>
                </c:pt>
                <c:pt idx="115">
                  <c:v>13.201524708999999</c:v>
                </c:pt>
                <c:pt idx="116">
                  <c:v>13.019365382</c:v>
                </c:pt>
                <c:pt idx="117">
                  <c:v>12.836340677999999</c:v>
                </c:pt>
                <c:pt idx="118">
                  <c:v>12.652478417999999</c:v>
                </c:pt>
                <c:pt idx="119">
                  <c:v>12.467806658000001</c:v>
                </c:pt>
                <c:pt idx="120">
                  <c:v>12.282353689000001</c:v>
                </c:pt>
                <c:pt idx="121">
                  <c:v>12.282353689000001</c:v>
                </c:pt>
                <c:pt idx="122">
                  <c:v>12.096241903999999</c:v>
                </c:pt>
                <c:pt idx="123">
                  <c:v>11.909492626</c:v>
                </c:pt>
                <c:pt idx="124">
                  <c:v>11.722133281</c:v>
                </c:pt>
                <c:pt idx="125">
                  <c:v>11.534191357999999</c:v>
                </c:pt>
                <c:pt idx="126">
                  <c:v>11.345694406</c:v>
                </c:pt>
                <c:pt idx="127">
                  <c:v>11.156670042</c:v>
                </c:pt>
                <c:pt idx="128">
                  <c:v>10.967145950999999</c:v>
                </c:pt>
                <c:pt idx="129">
                  <c:v>10.777149888</c:v>
                </c:pt>
                <c:pt idx="130">
                  <c:v>10.58670968</c:v>
                </c:pt>
                <c:pt idx="131">
                  <c:v>10.395853228</c:v>
                </c:pt>
                <c:pt idx="132">
                  <c:v>10.395853228</c:v>
                </c:pt>
                <c:pt idx="133">
                  <c:v>10.204613673000001</c:v>
                </c:pt>
                <c:pt idx="134">
                  <c:v>10.013126708</c:v>
                </c:pt>
                <c:pt idx="135">
                  <c:v>9.8214192563000005</c:v>
                </c:pt>
                <c:pt idx="136">
                  <c:v>9.6295181260000007</c:v>
                </c:pt>
                <c:pt idx="137">
                  <c:v>9.4374500148999996</c:v>
                </c:pt>
                <c:pt idx="138">
                  <c:v>9.2452415125999998</c:v>
                </c:pt>
                <c:pt idx="139">
                  <c:v>9.0529191041000008</c:v>
                </c:pt>
                <c:pt idx="140">
                  <c:v>8.8605091725000005</c:v>
                </c:pt>
                <c:pt idx="141">
                  <c:v>8.6680380015999994</c:v>
                </c:pt>
                <c:pt idx="142">
                  <c:v>8.4755317795000007</c:v>
                </c:pt>
                <c:pt idx="143">
                  <c:v>8.4755317795000007</c:v>
                </c:pt>
                <c:pt idx="144">
                  <c:v>8.2830729887000007</c:v>
                </c:pt>
                <c:pt idx="145">
                  <c:v>8.0907462635999998</c:v>
                </c:pt>
                <c:pt idx="146">
                  <c:v>7.8985807320000001</c:v>
                </c:pt>
                <c:pt idx="147">
                  <c:v>7.7066052304000001</c:v>
                </c:pt>
                <c:pt idx="148">
                  <c:v>7.5148483027999999</c:v>
                </c:pt>
                <c:pt idx="149">
                  <c:v>7.3233381989000002</c:v>
                </c:pt>
                <c:pt idx="150">
                  <c:v>7.1321028727</c:v>
                </c:pt>
                <c:pt idx="151">
                  <c:v>6.9411699814999999</c:v>
                </c:pt>
                <c:pt idx="152">
                  <c:v>6.7505668837000004</c:v>
                </c:pt>
                <c:pt idx="153">
                  <c:v>6.5603206381000003</c:v>
                </c:pt>
                <c:pt idx="154">
                  <c:v>6.5603206381000003</c:v>
                </c:pt>
                <c:pt idx="155">
                  <c:v>6.3705149479000003</c:v>
                </c:pt>
                <c:pt idx="156">
                  <c:v>6.1812330743999997</c:v>
                </c:pt>
                <c:pt idx="157">
                  <c:v>5.9925008407</c:v>
                </c:pt>
                <c:pt idx="158">
                  <c:v>5.8043436093</c:v>
                </c:pt>
                <c:pt idx="159">
                  <c:v>5.6167862823999997</c:v>
                </c:pt>
                <c:pt idx="160">
                  <c:v>5.4298533028999998</c:v>
                </c:pt>
                <c:pt idx="161">
                  <c:v>5.2435686550999998</c:v>
                </c:pt>
                <c:pt idx="162">
                  <c:v>5.0579558654000003</c:v>
                </c:pt>
                <c:pt idx="163">
                  <c:v>4.8730380030999996</c:v>
                </c:pt>
                <c:pt idx="164">
                  <c:v>4.6888376809999999</c:v>
                </c:pt>
                <c:pt idx="165">
                  <c:v>4.6888376809999999</c:v>
                </c:pt>
                <c:pt idx="166">
                  <c:v>4.5054875608999998</c:v>
                </c:pt>
                <c:pt idx="167">
                  <c:v>4.3230232569</c:v>
                </c:pt>
                <c:pt idx="168">
                  <c:v>4.1414698655000004</c:v>
                </c:pt>
                <c:pt idx="169">
                  <c:v>3.9608518194000002</c:v>
                </c:pt>
                <c:pt idx="170">
                  <c:v>3.7811928858999999</c:v>
                </c:pt>
                <c:pt idx="171">
                  <c:v>3.6025161661</c:v>
                </c:pt>
                <c:pt idx="172">
                  <c:v>3.4248440927999999</c:v>
                </c:pt>
                <c:pt idx="173">
                  <c:v>3.2481984303</c:v>
                </c:pt>
                <c:pt idx="174">
                  <c:v>3.0726002726999999</c:v>
                </c:pt>
                <c:pt idx="175">
                  <c:v>2.8980700434000002</c:v>
                </c:pt>
                <c:pt idx="176">
                  <c:v>2.8980700434000002</c:v>
                </c:pt>
                <c:pt idx="177">
                  <c:v>2.7246320544999998</c:v>
                </c:pt>
                <c:pt idx="178">
                  <c:v>2.5524069496999999</c:v>
                </c:pt>
                <c:pt idx="179">
                  <c:v>2.3814175483</c:v>
                </c:pt>
                <c:pt idx="180">
                  <c:v>2.2116858165000002</c:v>
                </c:pt>
                <c:pt idx="181">
                  <c:v>2.0432328650999998</c:v>
                </c:pt>
                <c:pt idx="182">
                  <c:v>1.8760789478</c:v>
                </c:pt>
                <c:pt idx="183">
                  <c:v>1.7102434598</c:v>
                </c:pt>
                <c:pt idx="184">
                  <c:v>1.5457449363</c:v>
                </c:pt>
                <c:pt idx="185">
                  <c:v>1.3826010515</c:v>
                </c:pt>
                <c:pt idx="186">
                  <c:v>1.2208286185999999</c:v>
                </c:pt>
                <c:pt idx="187">
                  <c:v>1.2208286185999999</c:v>
                </c:pt>
                <c:pt idx="188">
                  <c:v>1.0604788976999999</c:v>
                </c:pt>
                <c:pt idx="189">
                  <c:v>0.90160614135999995</c:v>
                </c:pt>
                <c:pt idx="190">
                  <c:v>0.74423024768000001</c:v>
                </c:pt>
                <c:pt idx="191">
                  <c:v>0.58837010350999996</c:v>
                </c:pt>
                <c:pt idx="192">
                  <c:v>0.43404358494</c:v>
                </c:pt>
                <c:pt idx="193">
                  <c:v>0.28126756552999999</c:v>
                </c:pt>
                <c:pt idx="194">
                  <c:v>0.13005799335000001</c:v>
                </c:pt>
                <c:pt idx="195">
                  <c:v>-5.7925583111000003E-4</c:v>
                </c:pt>
                <c:pt idx="196">
                  <c:v>-5.8615097654999995E-4</c:v>
                </c:pt>
                <c:pt idx="197">
                  <c:v>-6.0615078427999995E-4</c:v>
                </c:pt>
                <c:pt idx="198">
                  <c:v>-6.0615078427999995E-4</c:v>
                </c:pt>
                <c:pt idx="199">
                  <c:v>-6.3662233020000004E-4</c:v>
                </c:pt>
                <c:pt idx="200">
                  <c:v>-6.6514865038000003E-4</c:v>
                </c:pt>
                <c:pt idx="201">
                  <c:v>-6.8864848511999998E-4</c:v>
                </c:pt>
                <c:pt idx="202">
                  <c:v>-7.0532367972000001E-4</c:v>
                </c:pt>
                <c:pt idx="203">
                  <c:v>-7.1464786458999997E-4</c:v>
                </c:pt>
                <c:pt idx="204">
                  <c:v>-7.1735118831000005E-4</c:v>
                </c:pt>
                <c:pt idx="205">
                  <c:v>-7.1540363375000005E-4</c:v>
                </c:pt>
                <c:pt idx="206">
                  <c:v>-7.1199749304000001E-4</c:v>
                </c:pt>
                <c:pt idx="207">
                  <c:v>-7.1152913368999996E-4</c:v>
                </c:pt>
                <c:pt idx="208">
                  <c:v>-7.1958014218000002E-4</c:v>
                </c:pt>
                <c:pt idx="209">
                  <c:v>-7.1958014218000002E-4</c:v>
                </c:pt>
                <c:pt idx="210">
                  <c:v>-7.3767707187999995E-4</c:v>
                </c:pt>
                <c:pt idx="211">
                  <c:v>-7.5921912875000002E-4</c:v>
                </c:pt>
                <c:pt idx="212">
                  <c:v>-7.7946971186999999E-4</c:v>
                </c:pt>
                <c:pt idx="213">
                  <c:v>-7.9499232168000003E-4</c:v>
                </c:pt>
                <c:pt idx="214">
                  <c:v>-8.0363533770000004E-4</c:v>
                </c:pt>
                <c:pt idx="215">
                  <c:v>-8.0451611086000002E-4</c:v>
                </c:pt>
                <c:pt idx="216">
                  <c:v>-7.9800439820000004E-4</c:v>
                </c:pt>
                <c:pt idx="217">
                  <c:v>-7.8570516429999997E-4</c:v>
                </c:pt>
                <c:pt idx="218">
                  <c:v>-7.7044076787999999E-4</c:v>
                </c:pt>
                <c:pt idx="219">
                  <c:v>-7.5623256493000004E-4</c:v>
                </c:pt>
                <c:pt idx="220">
                  <c:v>-7.5623256493000004E-4</c:v>
                </c:pt>
                <c:pt idx="221">
                  <c:v>-7.5221338543999996E-4</c:v>
                </c:pt>
                <c:pt idx="222">
                  <c:v>-7.5960325439000003E-4</c:v>
                </c:pt>
                <c:pt idx="223">
                  <c:v>-7.7236652194000003E-4</c:v>
                </c:pt>
                <c:pt idx="224">
                  <c:v>-7.8568918007000004E-4</c:v>
                </c:pt>
                <c:pt idx="225">
                  <c:v>-7.959648519E-4</c:v>
                </c:pt>
                <c:pt idx="226">
                  <c:v>-8.0078009004999997E-4</c:v>
                </c:pt>
                <c:pt idx="227">
                  <c:v>-7.9889902563000002E-4</c:v>
                </c:pt>
                <c:pt idx="228">
                  <c:v>-7.9024740208000004E-4</c:v>
                </c:pt>
                <c:pt idx="229">
                  <c:v>-7.7589600616000001E-4</c:v>
                </c:pt>
                <c:pt idx="230">
                  <c:v>-7.5804353588000001E-4</c:v>
                </c:pt>
                <c:pt idx="231">
                  <c:v>-7.5804353588000001E-4</c:v>
                </c:pt>
                <c:pt idx="232">
                  <c:v>-7.4977543675999996E-4</c:v>
                </c:pt>
                <c:pt idx="233">
                  <c:v>-7.5704495502000005E-4</c:v>
                </c:pt>
                <c:pt idx="234">
                  <c:v>-7.7301111825999998E-4</c:v>
                </c:pt>
                <c:pt idx="235">
                  <c:v>-7.9190108140999996E-4</c:v>
                </c:pt>
                <c:pt idx="236">
                  <c:v>-8.0899769837999998E-4</c:v>
                </c:pt>
                <c:pt idx="237">
                  <c:v>-8.2062644056000002E-4</c:v>
                </c:pt>
                <c:pt idx="238">
                  <c:v>-8.2414169804999999E-4</c:v>
                </c:pt>
                <c:pt idx="239">
                  <c:v>-8.1791249993999995E-4</c:v>
                </c:pt>
                <c:pt idx="240">
                  <c:v>-8.0130767475000003E-4</c:v>
                </c:pt>
                <c:pt idx="241">
                  <c:v>-7.7468048284E-4</c:v>
                </c:pt>
                <c:pt idx="242">
                  <c:v>-7.7468048284E-4</c:v>
                </c:pt>
                <c:pt idx="243">
                  <c:v>-7.5442107879999996E-4</c:v>
                </c:pt>
                <c:pt idx="244">
                  <c:v>-7.5141826131000001E-4</c:v>
                </c:pt>
                <c:pt idx="245">
                  <c:v>-7.5910753339E-4</c:v>
                </c:pt>
                <c:pt idx="246">
                  <c:v>-7.7175748776000001E-4</c:v>
                </c:pt>
                <c:pt idx="247">
                  <c:v>-7.8445936123999998E-4</c:v>
                </c:pt>
                <c:pt idx="248">
                  <c:v>-7.9311599659999995E-4</c:v>
                </c:pt>
                <c:pt idx="249">
                  <c:v>-7.9443024406000002E-4</c:v>
                </c:pt>
                <c:pt idx="250">
                  <c:v>-7.8589283874999996E-4</c:v>
                </c:pt>
                <c:pt idx="251">
                  <c:v>-7.6576979430999996E-4</c:v>
                </c:pt>
                <c:pt idx="252">
                  <c:v>-7.3308932579999996E-4</c:v>
                </c:pt>
                <c:pt idx="253">
                  <c:v>-7.3308932579999996E-4</c:v>
                </c:pt>
                <c:pt idx="254">
                  <c:v>-7.0557131293999997E-4</c:v>
                </c:pt>
                <c:pt idx="255">
                  <c:v>-6.9684406653E-4</c:v>
                </c:pt>
                <c:pt idx="256">
                  <c:v>-7.0081118792999998E-4</c:v>
                </c:pt>
                <c:pt idx="257">
                  <c:v>-7.1196919912000002E-4</c:v>
                </c:pt>
                <c:pt idx="258">
                  <c:v>-7.2539960922000002E-4</c:v>
                </c:pt>
                <c:pt idx="259">
                  <c:v>-7.3676037038000004E-4</c:v>
                </c:pt>
                <c:pt idx="260">
                  <c:v>-7.4227678210999997E-4</c:v>
                </c:pt>
                <c:pt idx="261">
                  <c:v>-7.3873187729000004E-4</c:v>
                </c:pt>
                <c:pt idx="262">
                  <c:v>-7.2345634220000003E-4</c:v>
                </c:pt>
                <c:pt idx="263">
                  <c:v>-6.9431797991E-4</c:v>
                </c:pt>
                <c:pt idx="264">
                  <c:v>-6.9431797991E-4</c:v>
                </c:pt>
                <c:pt idx="265">
                  <c:v>-6.6598118462000001E-4</c:v>
                </c:pt>
                <c:pt idx="266">
                  <c:v>-6.5157428180000003E-4</c:v>
                </c:pt>
                <c:pt idx="267">
                  <c:v>-6.4728641376999999E-4</c:v>
                </c:pt>
                <c:pt idx="268">
                  <c:v>-6.4960801512999999E-4</c:v>
                </c:pt>
                <c:pt idx="269">
                  <c:v>-6.5532513426999996E-4</c:v>
                </c:pt>
                <c:pt idx="270">
                  <c:v>-6.6151327030000001E-4</c:v>
                </c:pt>
                <c:pt idx="271">
                  <c:v>-6.6553078036999996E-4</c:v>
                </c:pt>
                <c:pt idx="272">
                  <c:v>-6.6501190100999997E-4</c:v>
                </c:pt>
                <c:pt idx="273">
                  <c:v>-6.5785940766999998E-4</c:v>
                </c:pt>
                <c:pt idx="274">
                  <c:v>-6.4223694847000004E-4</c:v>
                </c:pt>
                <c:pt idx="275">
                  <c:v>-6.4223694847000004E-4</c:v>
                </c:pt>
                <c:pt idx="276">
                  <c:v>-6.2554846668999998E-4</c:v>
                </c:pt>
                <c:pt idx="277">
                  <c:v>-6.1526790944999997E-4</c:v>
                </c:pt>
                <c:pt idx="278">
                  <c:v>-6.0994991234000003E-4</c:v>
                </c:pt>
                <c:pt idx="279">
                  <c:v>-6.0825082965999995E-4</c:v>
                </c:pt>
                <c:pt idx="280">
                  <c:v>-6.0892463264000001E-4</c:v>
                </c:pt>
                <c:pt idx="281">
                  <c:v>-6.1081844857E-4</c:v>
                </c:pt>
                <c:pt idx="282">
                  <c:v>-6.1286774613999995E-4</c:v>
                </c:pt>
                <c:pt idx="283">
                  <c:v>-6.1409122492000004E-4</c:v>
                </c:pt>
                <c:pt idx="284">
                  <c:v>-6.1358543192999995E-4</c:v>
                </c:pt>
                <c:pt idx="285">
                  <c:v>-6.1051914823000001E-4</c:v>
                </c:pt>
                <c:pt idx="286">
                  <c:v>-6.1051914823000001E-4</c:v>
                </c:pt>
                <c:pt idx="287">
                  <c:v>-6.0543358673000004E-4</c:v>
                </c:pt>
                <c:pt idx="288">
                  <c:v>-5.9984404144999999E-4</c:v>
                </c:pt>
                <c:pt idx="289">
                  <c:v>-5.9436193375000002E-4</c:v>
                </c:pt>
                <c:pt idx="290">
                  <c:v>-5.8950985722999998E-4</c:v>
                </c:pt>
                <c:pt idx="291">
                  <c:v>-5.8571945476000001E-4</c:v>
                </c:pt>
                <c:pt idx="292">
                  <c:v>-5.8332908496000003E-4</c:v>
                </c:pt>
                <c:pt idx="293">
                  <c:v>-5.8258133321999997E-4</c:v>
                </c:pt>
                <c:pt idx="294">
                  <c:v>-5.8362038084999995E-4</c:v>
                </c:pt>
                <c:pt idx="295">
                  <c:v>-5.8648926553999997E-4</c:v>
                </c:pt>
                <c:pt idx="296">
                  <c:v>-5.9112704976999996E-4</c:v>
                </c:pt>
              </c:numCache>
            </c:numRef>
          </c:yVal>
          <c:smooth val="0"/>
          <c:extLst>
            <c:ext xmlns:c16="http://schemas.microsoft.com/office/drawing/2014/chart" uri="{C3380CC4-5D6E-409C-BE32-E72D297353CC}">
              <c16:uniqueId val="{00000000-9B2B-4A70-8BAC-C6FCA1CDFA05}"/>
            </c:ext>
          </c:extLst>
        </c:ser>
        <c:ser>
          <c:idx val="1"/>
          <c:order val="1"/>
          <c:tx>
            <c:v>sigma_2</c:v>
          </c:tx>
          <c:spPr>
            <a:ln w="25400" cap="rnd">
              <a:noFill/>
              <a:round/>
            </a:ln>
            <a:effectLst/>
          </c:spPr>
          <c:marker>
            <c:symbol val="x"/>
            <c:size val="5"/>
            <c:spPr>
              <a:noFill/>
              <a:ln w="9525">
                <a:solidFill>
                  <a:schemeClr val="accent2"/>
                </a:solidFill>
              </a:ln>
              <a:effectLst/>
            </c:spPr>
          </c:marker>
          <c:xVal>
            <c:numRef>
              <c:f>'3_10x10'!$J$3:$J$3159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'3_10x10'!$F$3:$F$3159</c:f>
              <c:numCache>
                <c:formatCode>0.00E+00</c:formatCode>
                <c:ptCount val="297"/>
                <c:pt idx="0">
                  <c:v>9.9897947798999989E-4</c:v>
                </c:pt>
                <c:pt idx="1">
                  <c:v>1.0258479309E-3</c:v>
                </c:pt>
                <c:pt idx="2">
                  <c:v>1.0432430366000001E-3</c:v>
                </c:pt>
                <c:pt idx="3">
                  <c:v>1.0514787287000001E-3</c:v>
                </c:pt>
                <c:pt idx="4">
                  <c:v>1.0517292312000001E-3</c:v>
                </c:pt>
                <c:pt idx="5">
                  <c:v>1.0460464801E-3</c:v>
                </c:pt>
                <c:pt idx="6">
                  <c:v>1.0373774204000001E-3</c:v>
                </c:pt>
                <c:pt idx="7">
                  <c:v>1.0295811631E-3</c:v>
                </c:pt>
                <c:pt idx="8">
                  <c:v>1.0274459884E-3</c:v>
                </c:pt>
                <c:pt idx="9">
                  <c:v>1.0367061770999999E-3</c:v>
                </c:pt>
                <c:pt idx="10">
                  <c:v>1.0640586549E-3</c:v>
                </c:pt>
                <c:pt idx="11">
                  <c:v>1.0640586549E-3</c:v>
                </c:pt>
                <c:pt idx="12">
                  <c:v>1.0931245883000001E-3</c:v>
                </c:pt>
                <c:pt idx="13">
                  <c:v>1.1037827111E-3</c:v>
                </c:pt>
                <c:pt idx="14">
                  <c:v>1.0985159108000001E-3</c:v>
                </c:pt>
                <c:pt idx="15">
                  <c:v>1.0807537663999999E-3</c:v>
                </c:pt>
                <c:pt idx="16">
                  <c:v>1.0548903430000001E-3</c:v>
                </c:pt>
                <c:pt idx="17">
                  <c:v>1.0263017394000001E-3</c:v>
                </c:pt>
                <c:pt idx="18">
                  <c:v>1.0013633762000001E-3</c:v>
                </c:pt>
                <c:pt idx="19">
                  <c:v>9.8746700534000005E-4</c:v>
                </c:pt>
                <c:pt idx="20">
                  <c:v>9.930374211600001E-4</c:v>
                </c:pt>
                <c:pt idx="21">
                  <c:v>1.0275488599999999E-3</c:v>
                </c:pt>
                <c:pt idx="22">
                  <c:v>1.0275488599999999E-3</c:v>
                </c:pt>
                <c:pt idx="23">
                  <c:v>1.0684383154000001E-3</c:v>
                </c:pt>
                <c:pt idx="24">
                  <c:v>1.0877667294999999E-3</c:v>
                </c:pt>
                <c:pt idx="25">
                  <c:v>1.0885293369999999E-3</c:v>
                </c:pt>
                <c:pt idx="26">
                  <c:v>1.0747303633E-3</c:v>
                </c:pt>
                <c:pt idx="27">
                  <c:v>1.0514009042000001E-3</c:v>
                </c:pt>
                <c:pt idx="28">
                  <c:v>1.0246164814000001E-3</c:v>
                </c:pt>
                <c:pt idx="29">
                  <c:v>1.0015142569E-3</c:v>
                </c:pt>
                <c:pt idx="30">
                  <c:v>9.9030988941000006E-4</c:v>
                </c:pt>
                <c:pt idx="31">
                  <c:v>1.0003140109000001E-3</c:v>
                </c:pt>
                <c:pt idx="32">
                  <c:v>1.0419483092999999E-3</c:v>
                </c:pt>
                <c:pt idx="33">
                  <c:v>1.0419483092999999E-3</c:v>
                </c:pt>
                <c:pt idx="34">
                  <c:v>1.0888538160999999E-3</c:v>
                </c:pt>
                <c:pt idx="35">
                  <c:v>1.1091944979999999E-3</c:v>
                </c:pt>
                <c:pt idx="36">
                  <c:v>1.1068134061000001E-3</c:v>
                </c:pt>
                <c:pt idx="37">
                  <c:v>1.0866268062E-3</c:v>
                </c:pt>
                <c:pt idx="38">
                  <c:v>1.0546416432E-3</c:v>
                </c:pt>
                <c:pt idx="39">
                  <c:v>1.0179725724E-3</c:v>
                </c:pt>
                <c:pt idx="40">
                  <c:v>9.8485854887999996E-4</c:v>
                </c:pt>
                <c:pt idx="41">
                  <c:v>9.6467894605000001E-4</c:v>
                </c:pt>
                <c:pt idx="42">
                  <c:v>9.6796919075999997E-4</c:v>
                </c:pt>
                <c:pt idx="43">
                  <c:v>1.0064358952E-3</c:v>
                </c:pt>
                <c:pt idx="44">
                  <c:v>1.0064358952E-3</c:v>
                </c:pt>
                <c:pt idx="45">
                  <c:v>1.0546215424000001E-3</c:v>
                </c:pt>
                <c:pt idx="46">
                  <c:v>1.0797926649999999E-3</c:v>
                </c:pt>
                <c:pt idx="47">
                  <c:v>1.0844402792999999E-3</c:v>
                </c:pt>
                <c:pt idx="48">
                  <c:v>1.0721512795000001E-3</c:v>
                </c:pt>
                <c:pt idx="49">
                  <c:v>1.0476260331E-3</c:v>
                </c:pt>
                <c:pt idx="50">
                  <c:v>1.0166955146E-3</c:v>
                </c:pt>
                <c:pt idx="51">
                  <c:v>9.8633795166000004E-4</c:v>
                </c:pt>
                <c:pt idx="52">
                  <c:v>9.6469496835E-4</c:v>
                </c:pt>
                <c:pt idx="53">
                  <c:v>9.6108720756000001E-4</c:v>
                </c:pt>
                <c:pt idx="54">
                  <c:v>9.8602940850999994E-4</c:v>
                </c:pt>
                <c:pt idx="55">
                  <c:v>9.8602940850999994E-4</c:v>
                </c:pt>
                <c:pt idx="56">
                  <c:v>1.0190120152E-3</c:v>
                </c:pt>
                <c:pt idx="57">
                  <c:v>1.0325620429999999E-3</c:v>
                </c:pt>
                <c:pt idx="58">
                  <c:v>1.0284239078E-3</c:v>
                </c:pt>
                <c:pt idx="59">
                  <c:v>1.0094295801E-3</c:v>
                </c:pt>
                <c:pt idx="60">
                  <c:v>9.7951540553000002E-4</c:v>
                </c:pt>
                <c:pt idx="61">
                  <c:v>9.4373841072999999E-4</c:v>
                </c:pt>
                <c:pt idx="62">
                  <c:v>9.0829208073999997E-4</c:v>
                </c:pt>
                <c:pt idx="63">
                  <c:v>8.8052158535000002E-4</c:v>
                </c:pt>
                <c:pt idx="64">
                  <c:v>8.6893843596999999E-4</c:v>
                </c:pt>
                <c:pt idx="65">
                  <c:v>8.8323455942000001E-4</c:v>
                </c:pt>
                <c:pt idx="66">
                  <c:v>8.8323455942000001E-4</c:v>
                </c:pt>
                <c:pt idx="67">
                  <c:v>9.0775549420999996E-4</c:v>
                </c:pt>
                <c:pt idx="68">
                  <c:v>9.1954173224999996E-4</c:v>
                </c:pt>
                <c:pt idx="69">
                  <c:v>9.1901052344999998E-4</c:v>
                </c:pt>
                <c:pt idx="70">
                  <c:v>9.0761159279999996E-4</c:v>
                </c:pt>
                <c:pt idx="71">
                  <c:v>8.8784312148999995E-4</c:v>
                </c:pt>
                <c:pt idx="72">
                  <c:v>8.6326720306999997E-4</c:v>
                </c:pt>
                <c:pt idx="73">
                  <c:v>8.3852476738000004E-4</c:v>
                </c:pt>
                <c:pt idx="74">
                  <c:v>8.1934994528000003E-4</c:v>
                </c:pt>
                <c:pt idx="75">
                  <c:v>8.1258386531999998E-4</c:v>
                </c:pt>
                <c:pt idx="76">
                  <c:v>8.2618786141000001E-4</c:v>
                </c:pt>
                <c:pt idx="77">
                  <c:v>8.2618786141000001E-4</c:v>
                </c:pt>
                <c:pt idx="78">
                  <c:v>8.4931091425999999E-4</c:v>
                </c:pt>
                <c:pt idx="79">
                  <c:v>8.6402759881999995E-4</c:v>
                </c:pt>
                <c:pt idx="80">
                  <c:v>8.6922453746000005E-4</c:v>
                </c:pt>
                <c:pt idx="81">
                  <c:v>8.6471951340000004E-4</c:v>
                </c:pt>
                <c:pt idx="82">
                  <c:v>8.5127649703999996E-4</c:v>
                </c:pt>
                <c:pt idx="83">
                  <c:v>8.3062018474E-4</c:v>
                </c:pt>
                <c:pt idx="84">
                  <c:v>8.0545003031000004E-4</c:v>
                </c:pt>
                <c:pt idx="85">
                  <c:v>7.7945376505999999E-4</c:v>
                </c:pt>
                <c:pt idx="86">
                  <c:v>7.5732038128E-4</c:v>
                </c:pt>
                <c:pt idx="87">
                  <c:v>7.4475257409000004E-4</c:v>
                </c:pt>
                <c:pt idx="88">
                  <c:v>7.4475257409000004E-4</c:v>
                </c:pt>
                <c:pt idx="89">
                  <c:v>7.4029749041999997E-4</c:v>
                </c:pt>
                <c:pt idx="90">
                  <c:v>7.3612500382E-4</c:v>
                </c:pt>
                <c:pt idx="91">
                  <c:v>7.2971668653E-4</c:v>
                </c:pt>
                <c:pt idx="92">
                  <c:v>7.1932919031999999E-4</c:v>
                </c:pt>
                <c:pt idx="93">
                  <c:v>7.0400814452999995E-4</c:v>
                </c:pt>
                <c:pt idx="94">
                  <c:v>6.8360164405000001E-4</c:v>
                </c:pt>
                <c:pt idx="95">
                  <c:v>6.5877331014999995E-4</c:v>
                </c:pt>
                <c:pt idx="96">
                  <c:v>6.3101492003999997E-4</c:v>
                </c:pt>
                <c:pt idx="97">
                  <c:v>6.0265858788999998E-4</c:v>
                </c:pt>
                <c:pt idx="98">
                  <c:v>5.7688848950000001E-4</c:v>
                </c:pt>
                <c:pt idx="99">
                  <c:v>5.7688848950000001E-4</c:v>
                </c:pt>
                <c:pt idx="100">
                  <c:v>5.5933212058000004E-4</c:v>
                </c:pt>
                <c:pt idx="101">
                  <c:v>5.5035090002999998E-4</c:v>
                </c:pt>
                <c:pt idx="102">
                  <c:v>5.4628114420999998E-4</c:v>
                </c:pt>
                <c:pt idx="103">
                  <c:v>5.4403528531000002E-4</c:v>
                </c:pt>
                <c:pt idx="104">
                  <c:v>5.4111477708000005E-4</c:v>
                </c:pt>
                <c:pt idx="105">
                  <c:v>5.3562269889000005E-4</c:v>
                </c:pt>
                <c:pt idx="106">
                  <c:v>5.2627605955000002E-4</c:v>
                </c:pt>
                <c:pt idx="107">
                  <c:v>5.1241778710000001E-4</c:v>
                </c:pt>
                <c:pt idx="108">
                  <c:v>4.9402840341000005E-4</c:v>
                </c:pt>
                <c:pt idx="109">
                  <c:v>4.7173736637999997E-4</c:v>
                </c:pt>
                <c:pt idx="110">
                  <c:v>4.7173736639E-4</c:v>
                </c:pt>
                <c:pt idx="111">
                  <c:v>4.5509080751999999E-4</c:v>
                </c:pt>
                <c:pt idx="112">
                  <c:v>4.4973111246000001E-4</c:v>
                </c:pt>
                <c:pt idx="113">
                  <c:v>4.5118177152E-4</c:v>
                </c:pt>
                <c:pt idx="114">
                  <c:v>4.5531791061999998E-4</c:v>
                </c:pt>
                <c:pt idx="115">
                  <c:v>4.5837854402000001E-4</c:v>
                </c:pt>
                <c:pt idx="116">
                  <c:v>4.5697867324000002E-4</c:v>
                </c:pt>
                <c:pt idx="117">
                  <c:v>4.4812123760000001E-4</c:v>
                </c:pt>
                <c:pt idx="118">
                  <c:v>4.2920890237E-4</c:v>
                </c:pt>
                <c:pt idx="119">
                  <c:v>3.9805568434999998E-4</c:v>
                </c:pt>
                <c:pt idx="120">
                  <c:v>3.5289840778999999E-4</c:v>
                </c:pt>
                <c:pt idx="121">
                  <c:v>3.5289840778999999E-4</c:v>
                </c:pt>
                <c:pt idx="122">
                  <c:v>3.1050831680999998E-4</c:v>
                </c:pt>
                <c:pt idx="123">
                  <c:v>2.8533767159999999E-4</c:v>
                </c:pt>
                <c:pt idx="124">
                  <c:v>2.7257644932E-4</c:v>
                </c:pt>
                <c:pt idx="125">
                  <c:v>2.6751099138999998E-4</c:v>
                </c:pt>
                <c:pt idx="126">
                  <c:v>2.6553595447999999E-4</c:v>
                </c:pt>
                <c:pt idx="127">
                  <c:v>2.6216629257999998E-4</c:v>
                </c:pt>
                <c:pt idx="128">
                  <c:v>2.5304924898000001E-4</c:v>
                </c:pt>
                <c:pt idx="129">
                  <c:v>2.3397636253E-4</c:v>
                </c:pt>
                <c:pt idx="130">
                  <c:v>2.0089548178999999E-4</c:v>
                </c:pt>
                <c:pt idx="131">
                  <c:v>1.4992277773000001E-4</c:v>
                </c:pt>
                <c:pt idx="132">
                  <c:v>1.4992277773000001E-4</c:v>
                </c:pt>
                <c:pt idx="133">
                  <c:v>1.0155875333E-4</c:v>
                </c:pt>
                <c:pt idx="134">
                  <c:v>7.5554615822000004E-5</c:v>
                </c:pt>
                <c:pt idx="135">
                  <c:v>6.6851438180000003E-5</c:v>
                </c:pt>
                <c:pt idx="136">
                  <c:v>7.0220213084000005E-5</c:v>
                </c:pt>
                <c:pt idx="137">
                  <c:v>8.0274486764999995E-5</c:v>
                </c:pt>
                <c:pt idx="138">
                  <c:v>9.1483190839000003E-5</c:v>
                </c:pt>
                <c:pt idx="139">
                  <c:v>9.8183651668000004E-5</c:v>
                </c:pt>
                <c:pt idx="140">
                  <c:v>9.4594792921E-5</c:v>
                </c:pt>
                <c:pt idx="141">
                  <c:v>7.4830505215000003E-5</c:v>
                </c:pt>
                <c:pt idx="142">
                  <c:v>3.2913186315999997E-5</c:v>
                </c:pt>
                <c:pt idx="143">
                  <c:v>3.2913186315999997E-5</c:v>
                </c:pt>
                <c:pt idx="144">
                  <c:v>-1.2718261138E-5</c:v>
                </c:pt>
                <c:pt idx="145">
                  <c:v>-4.1515984226000001E-5</c:v>
                </c:pt>
                <c:pt idx="146">
                  <c:v>-5.6679542813999997E-5</c:v>
                </c:pt>
                <c:pt idx="147">
                  <c:v>-6.1832578809999997E-5</c:v>
                </c:pt>
                <c:pt idx="148">
                  <c:v>-6.1011038762000001E-5</c:v>
                </c:pt>
                <c:pt idx="149">
                  <c:v>-5.8651042929E-5</c:v>
                </c:pt>
                <c:pt idx="150">
                  <c:v>-5.9576430317999997E-5</c:v>
                </c:pt>
                <c:pt idx="151">
                  <c:v>-6.8985972426999998E-5</c:v>
                </c:pt>
                <c:pt idx="152">
                  <c:v>-9.2440268001000003E-5</c:v>
                </c:pt>
                <c:pt idx="153">
                  <c:v>-1.3584834082000001E-4</c:v>
                </c:pt>
                <c:pt idx="154">
                  <c:v>-1.3584834082000001E-4</c:v>
                </c:pt>
                <c:pt idx="155">
                  <c:v>-1.8039960181000001E-4</c:v>
                </c:pt>
                <c:pt idx="156">
                  <c:v>-2.0516964756000001E-4</c:v>
                </c:pt>
                <c:pt idx="157">
                  <c:v>-2.1365490170999999E-4</c:v>
                </c:pt>
                <c:pt idx="158">
                  <c:v>-2.1001414661E-4</c:v>
                </c:pt>
                <c:pt idx="159">
                  <c:v>-1.9905442297E-4</c:v>
                </c:pt>
                <c:pt idx="160">
                  <c:v>-1.8621647923999999E-4</c:v>
                </c:pt>
                <c:pt idx="161">
                  <c:v>-1.7755977727E-4</c:v>
                </c:pt>
                <c:pt idx="162">
                  <c:v>-1.79747065E-4</c:v>
                </c:pt>
                <c:pt idx="163">
                  <c:v>-2.0002853031E-4</c:v>
                </c:pt>
                <c:pt idx="164">
                  <c:v>-2.4622554889E-4</c:v>
                </c:pt>
                <c:pt idx="165">
                  <c:v>-2.4622554889E-4</c:v>
                </c:pt>
                <c:pt idx="166">
                  <c:v>-2.9945302628000002E-4</c:v>
                </c:pt>
                <c:pt idx="167">
                  <c:v>-3.3610611518999998E-4</c:v>
                </c:pt>
                <c:pt idx="168">
                  <c:v>-3.5796818415E-4</c:v>
                </c:pt>
                <c:pt idx="169">
                  <c:v>-3.6770907268000001E-4</c:v>
                </c:pt>
                <c:pt idx="170">
                  <c:v>-3.6887054247999998E-4</c:v>
                </c:pt>
                <c:pt idx="171">
                  <c:v>-3.6585118632999998E-4</c:v>
                </c:pt>
                <c:pt idx="172">
                  <c:v>-3.6389079859000002E-4</c:v>
                </c:pt>
                <c:pt idx="173">
                  <c:v>-3.6905424801000002E-4</c:v>
                </c:pt>
                <c:pt idx="174">
                  <c:v>-3.8821484445E-4</c:v>
                </c:pt>
                <c:pt idx="175">
                  <c:v>-4.2903724777E-4</c:v>
                </c:pt>
                <c:pt idx="176">
                  <c:v>-4.2903724777E-4</c:v>
                </c:pt>
                <c:pt idx="177">
                  <c:v>-4.7666130738E-4</c:v>
                </c:pt>
                <c:pt idx="178">
                  <c:v>-5.1032532717999995E-4</c:v>
                </c:pt>
                <c:pt idx="179">
                  <c:v>-5.3028344438000002E-4</c:v>
                </c:pt>
                <c:pt idx="180">
                  <c:v>-5.3786416469000001E-4</c:v>
                </c:pt>
                <c:pt idx="181">
                  <c:v>-5.354550216E-4</c:v>
                </c:pt>
                <c:pt idx="182">
                  <c:v>-5.2648663154000004E-4</c:v>
                </c:pt>
                <c:pt idx="183">
                  <c:v>-5.1541619706000003E-4</c:v>
                </c:pt>
                <c:pt idx="184">
                  <c:v>-5.0771047675000002E-4</c:v>
                </c:pt>
                <c:pt idx="185">
                  <c:v>-5.0982829339999997E-4</c:v>
                </c:pt>
                <c:pt idx="186">
                  <c:v>-5.292026873E-4</c:v>
                </c:pt>
                <c:pt idx="187">
                  <c:v>-5.292026873E-4</c:v>
                </c:pt>
                <c:pt idx="188">
                  <c:v>-5.5750055891999996E-4</c:v>
                </c:pt>
                <c:pt idx="189">
                  <c:v>-5.7941100264999996E-4</c:v>
                </c:pt>
                <c:pt idx="190">
                  <c:v>-5.9353618165000003E-4</c:v>
                </c:pt>
                <c:pt idx="191">
                  <c:v>-5.9968803512000003E-4</c:v>
                </c:pt>
                <c:pt idx="192">
                  <c:v>-5.9887488819999998E-4</c:v>
                </c:pt>
                <c:pt idx="193">
                  <c:v>-5.9329501426999998E-4</c:v>
                </c:pt>
                <c:pt idx="194">
                  <c:v>-5.8639803000000001E-4</c:v>
                </c:pt>
                <c:pt idx="195">
                  <c:v>-1.9573721552999999E-2</c:v>
                </c:pt>
                <c:pt idx="196">
                  <c:v>-0.16760510134000001</c:v>
                </c:pt>
                <c:pt idx="197">
                  <c:v>-0.31403100792999999</c:v>
                </c:pt>
                <c:pt idx="198">
                  <c:v>-0.31403100792999999</c:v>
                </c:pt>
                <c:pt idx="199">
                  <c:v>-0.45877345462000002</c:v>
                </c:pt>
                <c:pt idx="200">
                  <c:v>-0.60183180784000001</c:v>
                </c:pt>
                <c:pt idx="201">
                  <c:v>-0.74318988267999997</c:v>
                </c:pt>
                <c:pt idx="202">
                  <c:v>-0.88283264611000001</c:v>
                </c:pt>
                <c:pt idx="203">
                  <c:v>-1.0207462134</c:v>
                </c:pt>
                <c:pt idx="204">
                  <c:v>-1.1569178476999999</c:v>
                </c:pt>
                <c:pt idx="205">
                  <c:v>-1.2913359591</c:v>
                </c:pt>
                <c:pt idx="206">
                  <c:v>-1.4239901052999999</c:v>
                </c:pt>
                <c:pt idx="207">
                  <c:v>-1.5548709894999999</c:v>
                </c:pt>
                <c:pt idx="208">
                  <c:v>-1.6839704604000001</c:v>
                </c:pt>
                <c:pt idx="209">
                  <c:v>-1.6839704604000001</c:v>
                </c:pt>
                <c:pt idx="210">
                  <c:v>-1.8113076449000001</c:v>
                </c:pt>
                <c:pt idx="211">
                  <c:v>-1.9368286554</c:v>
                </c:pt>
                <c:pt idx="212">
                  <c:v>-2.0605214653999999</c:v>
                </c:pt>
                <c:pt idx="213">
                  <c:v>-2.1823752766000002</c:v>
                </c:pt>
                <c:pt idx="214">
                  <c:v>-2.3023805186000001</c:v>
                </c:pt>
                <c:pt idx="215">
                  <c:v>-2.4205288470999999</c:v>
                </c:pt>
                <c:pt idx="216">
                  <c:v>-2.5368131420000002</c:v>
                </c:pt>
                <c:pt idx="217">
                  <c:v>-2.6512275053000001</c:v>
                </c:pt>
                <c:pt idx="218">
                  <c:v>-2.7637672583000001</c:v>
                </c:pt>
                <c:pt idx="219">
                  <c:v>-2.8744289384999999</c:v>
                </c:pt>
                <c:pt idx="220">
                  <c:v>-2.8744289384999999</c:v>
                </c:pt>
                <c:pt idx="221">
                  <c:v>-2.9832234304999998</c:v>
                </c:pt>
                <c:pt idx="222">
                  <c:v>-3.0901574717</c:v>
                </c:pt>
                <c:pt idx="223">
                  <c:v>-3.1952232206</c:v>
                </c:pt>
                <c:pt idx="224">
                  <c:v>-3.2984140783</c:v>
                </c:pt>
                <c:pt idx="225">
                  <c:v>-3.3997246844000002</c:v>
                </c:pt>
                <c:pt idx="226">
                  <c:v>-3.4991509143999999</c:v>
                </c:pt>
                <c:pt idx="227">
                  <c:v>-3.5966898754000001</c:v>
                </c:pt>
                <c:pt idx="228">
                  <c:v>-3.6923399019000001</c:v>
                </c:pt>
                <c:pt idx="229">
                  <c:v>-3.7861005510000001</c:v>
                </c:pt>
                <c:pt idx="230">
                  <c:v>-3.8779725971999999</c:v>
                </c:pt>
                <c:pt idx="231">
                  <c:v>-3.8779725971999999</c:v>
                </c:pt>
                <c:pt idx="232">
                  <c:v>-3.9679602442999999</c:v>
                </c:pt>
                <c:pt idx="233">
                  <c:v>-4.0561126768999998</c:v>
                </c:pt>
                <c:pt idx="234">
                  <c:v>-4.1424263036999998</c:v>
                </c:pt>
                <c:pt idx="235">
                  <c:v>-4.2268987286000002</c:v>
                </c:pt>
                <c:pt idx="236">
                  <c:v>-4.3095287454999998</c:v>
                </c:pt>
                <c:pt idx="237">
                  <c:v>-4.3903163327000003</c:v>
                </c:pt>
                <c:pt idx="238">
                  <c:v>-4.4692626462999998</c:v>
                </c:pt>
                <c:pt idx="239">
                  <c:v>-4.5463700137999998</c:v>
                </c:pt>
                <c:pt idx="240">
                  <c:v>-4.6216419274999998</c:v>
                </c:pt>
                <c:pt idx="241">
                  <c:v>-4.6950830365999998</c:v>
                </c:pt>
                <c:pt idx="242">
                  <c:v>-4.6950830365999998</c:v>
                </c:pt>
                <c:pt idx="243">
                  <c:v>-4.7667559546999998</c:v>
                </c:pt>
                <c:pt idx="244">
                  <c:v>-4.8366803791999997</c:v>
                </c:pt>
                <c:pt idx="245">
                  <c:v>-4.9048570106999998</c:v>
                </c:pt>
                <c:pt idx="246">
                  <c:v>-4.9712876163999997</c:v>
                </c:pt>
                <c:pt idx="247">
                  <c:v>-5.0359750225999997</c:v>
                </c:pt>
                <c:pt idx="248">
                  <c:v>-5.0989231067</c:v>
                </c:pt>
                <c:pt idx="249">
                  <c:v>-5.1601367891000001</c:v>
                </c:pt>
                <c:pt idx="250">
                  <c:v>-5.2196220245999996</c:v>
                </c:pt>
                <c:pt idx="251">
                  <c:v>-5.2773857940999997</c:v>
                </c:pt>
                <c:pt idx="252">
                  <c:v>-5.3334360951999997</c:v>
                </c:pt>
                <c:pt idx="253">
                  <c:v>-5.3334360951999997</c:v>
                </c:pt>
                <c:pt idx="254">
                  <c:v>-5.3878252282999997</c:v>
                </c:pt>
                <c:pt idx="255">
                  <c:v>-5.4406010463000003</c:v>
                </c:pt>
                <c:pt idx="256">
                  <c:v>-5.4917663776000003</c:v>
                </c:pt>
                <c:pt idx="257">
                  <c:v>-5.5413250358999999</c:v>
                </c:pt>
                <c:pt idx="258">
                  <c:v>-5.5892818105000002</c:v>
                </c:pt>
                <c:pt idx="259">
                  <c:v>-5.6356424564000003</c:v>
                </c:pt>
                <c:pt idx="260">
                  <c:v>-5.6804136834000003</c:v>
                </c:pt>
                <c:pt idx="261">
                  <c:v>-5.7236031464000003</c:v>
                </c:pt>
                <c:pt idx="262">
                  <c:v>-5.7652194343999996</c:v>
                </c:pt>
                <c:pt idx="263">
                  <c:v>-5.8052720597</c:v>
                </c:pt>
                <c:pt idx="264">
                  <c:v>-5.8052720597</c:v>
                </c:pt>
                <c:pt idx="265">
                  <c:v>-5.8438096065999998</c:v>
                </c:pt>
                <c:pt idx="266">
                  <c:v>-5.8808776680000001</c:v>
                </c:pt>
                <c:pt idx="267">
                  <c:v>-5.9164825284999996</c:v>
                </c:pt>
                <c:pt idx="268">
                  <c:v>-5.9506312286999998</c:v>
                </c:pt>
                <c:pt idx="269">
                  <c:v>-5.9833315531000002</c:v>
                </c:pt>
                <c:pt idx="270">
                  <c:v>-6.0145920195000002</c:v>
                </c:pt>
                <c:pt idx="271">
                  <c:v>-6.0444218677999997</c:v>
                </c:pt>
                <c:pt idx="272">
                  <c:v>-6.0728310485000003</c:v>
                </c:pt>
                <c:pt idx="273">
                  <c:v>-6.0998302118999996</c:v>
                </c:pt>
                <c:pt idx="274">
                  <c:v>-6.1254306969999996</c:v>
                </c:pt>
                <c:pt idx="275">
                  <c:v>-6.1254306969999996</c:v>
                </c:pt>
                <c:pt idx="276">
                  <c:v>-6.1496582899999996</c:v>
                </c:pt>
                <c:pt idx="277">
                  <c:v>-6.1725492792000001</c:v>
                </c:pt>
                <c:pt idx="278">
                  <c:v>-6.1941115748</c:v>
                </c:pt>
                <c:pt idx="279">
                  <c:v>-6.2143537161999998</c:v>
                </c:pt>
                <c:pt idx="280">
                  <c:v>-6.2332848589000003</c:v>
                </c:pt>
                <c:pt idx="281">
                  <c:v>-6.2509147612999998</c:v>
                </c:pt>
                <c:pt idx="282">
                  <c:v>-6.2672537715000001</c:v>
                </c:pt>
                <c:pt idx="283">
                  <c:v>-6.2823128146</c:v>
                </c:pt>
                <c:pt idx="284">
                  <c:v>-6.2961033798999999</c:v>
                </c:pt>
                <c:pt idx="285">
                  <c:v>-6.3086375076000003</c:v>
                </c:pt>
                <c:pt idx="286">
                  <c:v>-6.3086375076000003</c:v>
                </c:pt>
                <c:pt idx="287">
                  <c:v>-6.3199325440000003</c:v>
                </c:pt>
                <c:pt idx="288">
                  <c:v>-6.3299974614999996</c:v>
                </c:pt>
                <c:pt idx="289">
                  <c:v>-6.3388421045000003</c:v>
                </c:pt>
                <c:pt idx="290">
                  <c:v>-6.3464767196</c:v>
                </c:pt>
                <c:pt idx="291">
                  <c:v>-6.3529119417000004</c:v>
                </c:pt>
                <c:pt idx="292">
                  <c:v>-6.3581587809000002</c:v>
                </c:pt>
                <c:pt idx="293">
                  <c:v>-6.3622286093999998</c:v>
                </c:pt>
                <c:pt idx="294">
                  <c:v>-6.3651331486</c:v>
                </c:pt>
                <c:pt idx="295">
                  <c:v>-6.3668844563000002</c:v>
                </c:pt>
                <c:pt idx="296">
                  <c:v>-6.3674949141999999</c:v>
                </c:pt>
              </c:numCache>
            </c:numRef>
          </c:yVal>
          <c:smooth val="0"/>
          <c:extLst>
            <c:ext xmlns:c16="http://schemas.microsoft.com/office/drawing/2014/chart" uri="{C3380CC4-5D6E-409C-BE32-E72D297353CC}">
              <c16:uniqueId val="{00000001-9B2B-4A70-8BAC-C6FCA1CDFA05}"/>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9B2B-4A70-8BAC-C6FCA1CDFA05}"/>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9B2B-4A70-8BAC-C6FCA1CDFA05}"/>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'2_20x20'!$J$3:$J$3280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'2_20x20'!$E$3:$E$3280</c:f>
              <c:numCache>
                <c:formatCode>0.00E+00</c:formatCode>
                <c:ptCount val="308"/>
                <c:pt idx="0">
                  <c:v>29.323928602999999</c:v>
                </c:pt>
                <c:pt idx="1">
                  <c:v>29.321105488000001</c:v>
                </c:pt>
                <c:pt idx="2">
                  <c:v>29.316757062000001</c:v>
                </c:pt>
                <c:pt idx="3">
                  <c:v>29.31079712</c:v>
                </c:pt>
                <c:pt idx="4">
                  <c:v>29.303138315000002</c:v>
                </c:pt>
                <c:pt idx="5">
                  <c:v>29.293692217</c:v>
                </c:pt>
                <c:pt idx="6">
                  <c:v>29.282369370000001</c:v>
                </c:pt>
                <c:pt idx="7">
                  <c:v>29.269079350999998</c:v>
                </c:pt>
                <c:pt idx="8">
                  <c:v>29.253730829999999</c:v>
                </c:pt>
                <c:pt idx="9">
                  <c:v>29.236231633999999</c:v>
                </c:pt>
                <c:pt idx="10">
                  <c:v>29.216488808000001</c:v>
                </c:pt>
                <c:pt idx="11">
                  <c:v>29.216488808000001</c:v>
                </c:pt>
                <c:pt idx="12">
                  <c:v>29.195826711999999</c:v>
                </c:pt>
                <c:pt idx="13">
                  <c:v>29.172723978</c:v>
                </c:pt>
                <c:pt idx="14">
                  <c:v>29.147091202999999</c:v>
                </c:pt>
                <c:pt idx="15">
                  <c:v>29.118838606000001</c:v>
                </c:pt>
                <c:pt idx="16">
                  <c:v>29.087876095999999</c:v>
                </c:pt>
                <c:pt idx="17">
                  <c:v>29.054113341000001</c:v>
                </c:pt>
                <c:pt idx="18">
                  <c:v>29.017459840000001</c:v>
                </c:pt>
                <c:pt idx="19">
                  <c:v>28.977824987999998</c:v>
                </c:pt>
                <c:pt idx="20">
                  <c:v>28.935118154000001</c:v>
                </c:pt>
                <c:pt idx="21">
                  <c:v>28.889248746</c:v>
                </c:pt>
                <c:pt idx="22">
                  <c:v>28.889248746</c:v>
                </c:pt>
                <c:pt idx="23">
                  <c:v>28.850793497000002</c:v>
                </c:pt>
                <c:pt idx="24">
                  <c:v>28.808933895999999</c:v>
                </c:pt>
                <c:pt idx="25">
                  <c:v>28.763584442999999</c:v>
                </c:pt>
                <c:pt idx="26">
                  <c:v>28.714660135999999</c:v>
                </c:pt>
                <c:pt idx="27">
                  <c:v>28.662076537000001</c:v>
                </c:pt>
                <c:pt idx="28">
                  <c:v>28.605749848999999</c:v>
                </c:pt>
                <c:pt idx="29">
                  <c:v>28.545596991</c:v>
                </c:pt>
                <c:pt idx="30">
                  <c:v>28.481535668999999</c:v>
                </c:pt>
                <c:pt idx="31">
                  <c:v>28.413484453999999</c:v>
                </c:pt>
                <c:pt idx="32">
                  <c:v>28.34136286</c:v>
                </c:pt>
                <c:pt idx="33">
                  <c:v>28.34136286</c:v>
                </c:pt>
                <c:pt idx="34">
                  <c:v>28.284102221000001</c:v>
                </c:pt>
                <c:pt idx="35">
                  <c:v>28.222616257999999</c:v>
                </c:pt>
                <c:pt idx="36">
                  <c:v>28.156832821999998</c:v>
                </c:pt>
                <c:pt idx="37">
                  <c:v>28.086681147</c:v>
                </c:pt>
                <c:pt idx="38">
                  <c:v>28.012091928</c:v>
                </c:pt>
                <c:pt idx="39">
                  <c:v>27.932997388</c:v>
                </c:pt>
                <c:pt idx="40">
                  <c:v>27.849331351</c:v>
                </c:pt>
                <c:pt idx="41">
                  <c:v>27.761029311000001</c:v>
                </c:pt>
                <c:pt idx="42">
                  <c:v>27.668028512999999</c:v>
                </c:pt>
                <c:pt idx="43">
                  <c:v>27.570268021</c:v>
                </c:pt>
                <c:pt idx="44">
                  <c:v>27.570268021</c:v>
                </c:pt>
                <c:pt idx="45">
                  <c:v>27.493198541000002</c:v>
                </c:pt>
                <c:pt idx="46">
                  <c:v>27.411224553</c:v>
                </c:pt>
                <c:pt idx="47">
                  <c:v>27.324299149000002</c:v>
                </c:pt>
                <c:pt idx="48">
                  <c:v>27.232377679999999</c:v>
                </c:pt>
                <c:pt idx="49">
                  <c:v>27.135417816</c:v>
                </c:pt>
                <c:pt idx="50">
                  <c:v>27.033379596</c:v>
                </c:pt>
                <c:pt idx="51">
                  <c:v>26.92622549</c:v>
                </c:pt>
                <c:pt idx="52">
                  <c:v>26.813920453000001</c:v>
                </c:pt>
                <c:pt idx="53">
                  <c:v>26.696431984</c:v>
                </c:pt>
                <c:pt idx="54">
                  <c:v>26.573730185999999</c:v>
                </c:pt>
                <c:pt idx="55">
                  <c:v>26.573730185999999</c:v>
                </c:pt>
                <c:pt idx="56">
                  <c:v>26.476082381000001</c:v>
                </c:pt>
                <c:pt idx="57">
                  <c:v>26.373161301</c:v>
                </c:pt>
                <c:pt idx="58">
                  <c:v>26.264950237000001</c:v>
                </c:pt>
                <c:pt idx="59">
                  <c:v>26.151435377999999</c:v>
                </c:pt>
                <c:pt idx="60">
                  <c:v>26.032605851</c:v>
                </c:pt>
                <c:pt idx="61">
                  <c:v>25.908453759</c:v>
                </c:pt>
                <c:pt idx="62">
                  <c:v>25.778974225999999</c:v>
                </c:pt>
                <c:pt idx="63">
                  <c:v>25.644165431000001</c:v>
                </c:pt>
                <c:pt idx="64">
                  <c:v>25.504028655999999</c:v>
                </c:pt>
                <c:pt idx="65">
                  <c:v>25.358568325</c:v>
                </c:pt>
                <c:pt idx="66">
                  <c:v>25.358568325</c:v>
                </c:pt>
                <c:pt idx="67">
                  <c:v>25.241502047000001</c:v>
                </c:pt>
                <c:pt idx="68">
                  <c:v>25.118980167</c:v>
                </c:pt>
                <c:pt idx="69">
                  <c:v>24.991023941000002</c:v>
                </c:pt>
                <c:pt idx="70">
                  <c:v>24.857657928999998</c:v>
                </c:pt>
                <c:pt idx="71">
                  <c:v>24.718909996000001</c:v>
                </c:pt>
                <c:pt idx="72">
                  <c:v>24.574811327999999</c:v>
                </c:pt>
                <c:pt idx="73">
                  <c:v>24.425396436</c:v>
                </c:pt>
                <c:pt idx="74">
                  <c:v>24.270703168000001</c:v>
                </c:pt>
                <c:pt idx="75">
                  <c:v>24.110772712999999</c:v>
                </c:pt>
                <c:pt idx="76">
                  <c:v>23.94564961</c:v>
                </c:pt>
                <c:pt idx="77">
                  <c:v>23.94564961</c:v>
                </c:pt>
                <c:pt idx="78">
                  <c:v>23.799985346</c:v>
                </c:pt>
                <c:pt idx="79">
                  <c:v>23.649675521999999</c:v>
                </c:pt>
                <c:pt idx="80">
                  <c:v>23.494792873000002</c:v>
                </c:pt>
                <c:pt idx="81">
                  <c:v>23.335413457000001</c:v>
                </c:pt>
                <c:pt idx="82">
                  <c:v>23.171616611000001</c:v>
                </c:pt>
                <c:pt idx="83">
                  <c:v>23.003484905000001</c:v>
                </c:pt>
                <c:pt idx="84">
                  <c:v>22.831104088</c:v>
                </c:pt>
                <c:pt idx="85">
                  <c:v>22.654563046</c:v>
                </c:pt>
                <c:pt idx="86">
                  <c:v>22.473953746999999</c:v>
                </c:pt>
                <c:pt idx="87">
                  <c:v>22.289371192000001</c:v>
                </c:pt>
                <c:pt idx="88">
                  <c:v>22.289371192000001</c:v>
                </c:pt>
                <c:pt idx="89">
                  <c:v>22.136861802999999</c:v>
                </c:pt>
                <c:pt idx="90">
                  <c:v>21.978842597</c:v>
                </c:pt>
                <c:pt idx="91">
                  <c:v>21.815378275</c:v>
                </c:pt>
                <c:pt idx="92">
                  <c:v>21.646536962999999</c:v>
                </c:pt>
                <c:pt idx="93">
                  <c:v>21.472390206</c:v>
                </c:pt>
                <c:pt idx="94">
                  <c:v>21.293012962999999</c:v>
                </c:pt>
                <c:pt idx="95">
                  <c:v>21.108483601</c:v>
                </c:pt>
                <c:pt idx="96">
                  <c:v>20.918883880999999</c:v>
                </c:pt>
                <c:pt idx="97">
                  <c:v>20.724298940000001</c:v>
                </c:pt>
                <c:pt idx="98">
                  <c:v>20.524817280000001</c:v>
                </c:pt>
                <c:pt idx="99">
                  <c:v>20.524817280000001</c:v>
                </c:pt>
                <c:pt idx="100">
                  <c:v>20.333379374</c:v>
                </c:pt>
                <c:pt idx="101">
                  <c:v>20.141457239000001</c:v>
                </c:pt>
                <c:pt idx="102">
                  <c:v>19.94926289</c:v>
                </c:pt>
                <c:pt idx="103">
                  <c:v>19.757012485000001</c:v>
                </c:pt>
                <c:pt idx="104">
                  <c:v>19.564926171</c:v>
                </c:pt>
                <c:pt idx="105">
                  <c:v>19.373227928999999</c:v>
                </c:pt>
                <c:pt idx="106">
                  <c:v>19.182145446</c:v>
                </c:pt>
                <c:pt idx="107">
                  <c:v>18.991910001000001</c:v>
                </c:pt>
                <c:pt idx="108">
                  <c:v>18.802756369000001</c:v>
                </c:pt>
                <c:pt idx="109">
                  <c:v>18.614922751000002</c:v>
                </c:pt>
                <c:pt idx="110">
                  <c:v>18.614922751000002</c:v>
                </c:pt>
                <c:pt idx="111">
                  <c:v>18.374203502</c:v>
                </c:pt>
                <c:pt idx="112">
                  <c:v>18.122076271000001</c:v>
                </c:pt>
                <c:pt idx="113">
                  <c:v>17.858524002999999</c:v>
                </c:pt>
                <c:pt idx="114">
                  <c:v>17.583552474000001</c:v>
                </c:pt>
                <c:pt idx="115">
                  <c:v>17.297190239999999</c:v>
                </c:pt>
                <c:pt idx="116">
                  <c:v>16.999488275000001</c:v>
                </c:pt>
                <c:pt idx="117">
                  <c:v>16.77699569</c:v>
                </c:pt>
                <c:pt idx="118">
                  <c:v>16.758407000999998</c:v>
                </c:pt>
                <c:pt idx="119">
                  <c:v>16.729144913999999</c:v>
                </c:pt>
                <c:pt idx="120">
                  <c:v>16.688892654</c:v>
                </c:pt>
                <c:pt idx="121">
                  <c:v>16.688892654</c:v>
                </c:pt>
                <c:pt idx="122">
                  <c:v>16.420565019000001</c:v>
                </c:pt>
                <c:pt idx="123">
                  <c:v>16.153705500000001</c:v>
                </c:pt>
                <c:pt idx="124">
                  <c:v>15.888382295</c:v>
                </c:pt>
                <c:pt idx="125">
                  <c:v>15.624660402</c:v>
                </c:pt>
                <c:pt idx="126">
                  <c:v>15.362601749</c:v>
                </c:pt>
                <c:pt idx="127">
                  <c:v>15.102265321000001</c:v>
                </c:pt>
                <c:pt idx="128">
                  <c:v>14.843707295</c:v>
                </c:pt>
                <c:pt idx="129">
                  <c:v>14.586981172</c:v>
                </c:pt>
                <c:pt idx="130">
                  <c:v>14.332137918000001</c:v>
                </c:pt>
                <c:pt idx="131">
                  <c:v>14.079226095999999</c:v>
                </c:pt>
                <c:pt idx="132">
                  <c:v>14.079226095999999</c:v>
                </c:pt>
                <c:pt idx="133">
                  <c:v>13.864925467000001</c:v>
                </c:pt>
                <c:pt idx="134">
                  <c:v>13.649625603</c:v>
                </c:pt>
                <c:pt idx="135">
                  <c:v>13.43327742</c:v>
                </c:pt>
                <c:pt idx="136">
                  <c:v>13.215831637000001</c:v>
                </c:pt>
                <c:pt idx="137">
                  <c:v>12.997239052999999</c:v>
                </c:pt>
                <c:pt idx="138">
                  <c:v>12.777450828999999</c:v>
                </c:pt>
                <c:pt idx="139">
                  <c:v>12.556418807</c:v>
                </c:pt>
                <c:pt idx="140">
                  <c:v>12.334095848</c:v>
                </c:pt>
                <c:pt idx="141">
                  <c:v>12.110436200000001</c:v>
                </c:pt>
                <c:pt idx="142">
                  <c:v>11.885395900000001</c:v>
                </c:pt>
                <c:pt idx="143">
                  <c:v>11.885395900000001</c:v>
                </c:pt>
                <c:pt idx="144">
                  <c:v>11.647130123</c:v>
                </c:pt>
                <c:pt idx="145">
                  <c:v>11.408353069</c:v>
                </c:pt>
                <c:pt idx="146">
                  <c:v>11.169063954</c:v>
                </c:pt>
                <c:pt idx="147">
                  <c:v>10.929262168999999</c:v>
                </c:pt>
                <c:pt idx="148">
                  <c:v>10.688947489</c:v>
                </c:pt>
                <c:pt idx="149">
                  <c:v>10.448120296000001</c:v>
                </c:pt>
                <c:pt idx="150">
                  <c:v>10.206781818</c:v>
                </c:pt>
                <c:pt idx="151">
                  <c:v>9.9649343948000002</c:v>
                </c:pt>
                <c:pt idx="152">
                  <c:v>9.7225817607000007</c:v>
                </c:pt>
                <c:pt idx="153">
                  <c:v>9.4797293574000001</c:v>
                </c:pt>
                <c:pt idx="154">
                  <c:v>9.4797293574000001</c:v>
                </c:pt>
                <c:pt idx="155">
                  <c:v>9.2562879182</c:v>
                </c:pt>
                <c:pt idx="156">
                  <c:v>9.0306841521999992</c:v>
                </c:pt>
                <c:pt idx="157">
                  <c:v>8.8028961875</c:v>
                </c:pt>
                <c:pt idx="158">
                  <c:v>8.5729049388000007</c:v>
                </c:pt>
                <c:pt idx="159">
                  <c:v>8.3406945339000007</c:v>
                </c:pt>
                <c:pt idx="160">
                  <c:v>8.1062527984999999</c:v>
                </c:pt>
                <c:pt idx="161">
                  <c:v>7.8695718146000004</c:v>
                </c:pt>
                <c:pt idx="162">
                  <c:v>7.6306485657999996</c:v>
                </c:pt>
                <c:pt idx="163">
                  <c:v>7.3894856911</c:v>
                </c:pt>
                <c:pt idx="164">
                  <c:v>7.1460923688999998</c:v>
                </c:pt>
                <c:pt idx="165">
                  <c:v>7.1460923688999998</c:v>
                </c:pt>
                <c:pt idx="166">
                  <c:v>6.9290269558000004</c:v>
                </c:pt>
                <c:pt idx="167">
                  <c:v>6.7100282071999997</c:v>
                </c:pt>
                <c:pt idx="168">
                  <c:v>6.4891015622000001</c:v>
                </c:pt>
                <c:pt idx="169">
                  <c:v>6.266256501</c:v>
                </c:pt>
                <c:pt idx="170">
                  <c:v>6.0415072000999999</c:v>
                </c:pt>
                <c:pt idx="171">
                  <c:v>5.8148733344999997</c:v>
                </c:pt>
                <c:pt idx="172">
                  <c:v>5.5863810712999999</c:v>
                </c:pt>
                <c:pt idx="173">
                  <c:v>5.3560643152000003</c:v>
                </c:pt>
                <c:pt idx="174">
                  <c:v>5.1239662855999999</c:v>
                </c:pt>
                <c:pt idx="175">
                  <c:v>4.8901415367999999</c:v>
                </c:pt>
                <c:pt idx="176">
                  <c:v>4.8901415367999999</c:v>
                </c:pt>
                <c:pt idx="177">
                  <c:v>4.6777435437000001</c:v>
                </c:pt>
                <c:pt idx="178">
                  <c:v>4.4623736563999996</c:v>
                </c:pt>
                <c:pt idx="179">
                  <c:v>4.2440581132000004</c:v>
                </c:pt>
                <c:pt idx="180">
                  <c:v>4.0228280870999997</c:v>
                </c:pt>
                <c:pt idx="181">
                  <c:v>3.7987206722</c:v>
                </c:pt>
                <c:pt idx="182">
                  <c:v>3.5717802242999999</c:v>
                </c:pt>
                <c:pt idx="183">
                  <c:v>3.3420602232999999</c:v>
                </c:pt>
                <c:pt idx="184">
                  <c:v>3.1096259083</c:v>
                </c:pt>
                <c:pt idx="185">
                  <c:v>2.8745580928000001</c:v>
                </c:pt>
                <c:pt idx="186">
                  <c:v>2.6369588194000002</c:v>
                </c:pt>
                <c:pt idx="187">
                  <c:v>2.6369588194000002</c:v>
                </c:pt>
                <c:pt idx="188">
                  <c:v>2.4991609856000001</c:v>
                </c:pt>
                <c:pt idx="189">
                  <c:v>2.3588293522999999</c:v>
                </c:pt>
                <c:pt idx="190">
                  <c:v>2.2159393294999998</c:v>
                </c:pt>
                <c:pt idx="191">
                  <c:v>2.0098804329000002</c:v>
                </c:pt>
                <c:pt idx="192">
                  <c:v>1.780215645</c:v>
                </c:pt>
                <c:pt idx="193">
                  <c:v>1.5520150112</c:v>
                </c:pt>
                <c:pt idx="194">
                  <c:v>1.3253704582000001</c:v>
                </c:pt>
                <c:pt idx="195">
                  <c:v>1.1003795326000001</c:v>
                </c:pt>
                <c:pt idx="196">
                  <c:v>0.87715252198000004</c:v>
                </c:pt>
                <c:pt idx="197">
                  <c:v>0.65583323672000005</c:v>
                </c:pt>
                <c:pt idx="198">
                  <c:v>0.65583323672000005</c:v>
                </c:pt>
                <c:pt idx="199">
                  <c:v>0.46914437676999998</c:v>
                </c:pt>
                <c:pt idx="200">
                  <c:v>0.28386966098999999</c:v>
                </c:pt>
                <c:pt idx="201">
                  <c:v>0.10099335231999999</c:v>
                </c:pt>
                <c:pt idx="202">
                  <c:v>9.1635299164999993E-3</c:v>
                </c:pt>
                <c:pt idx="203">
                  <c:v>1.0557963375E-2</c:v>
                </c:pt>
                <c:pt idx="204">
                  <c:v>1.2410078106E-2</c:v>
                </c:pt>
                <c:pt idx="205">
                  <c:v>1.4013574878E-2</c:v>
                </c:pt>
                <c:pt idx="206">
                  <c:v>1.5442254210999999E-2</c:v>
                </c:pt>
                <c:pt idx="207">
                  <c:v>1.6844305681E-2</c:v>
                </c:pt>
                <c:pt idx="208">
                  <c:v>1.8387091889E-2</c:v>
                </c:pt>
                <c:pt idx="209">
                  <c:v>1.8387091889E-2</c:v>
                </c:pt>
                <c:pt idx="210">
                  <c:v>1.2465293335000001E-2</c:v>
                </c:pt>
                <c:pt idx="211">
                  <c:v>7.0612962105000001E-3</c:v>
                </c:pt>
                <c:pt idx="212">
                  <c:v>2.3177137987000001E-3</c:v>
                </c:pt>
                <c:pt idx="213">
                  <c:v>-1.6203974546E-3</c:v>
                </c:pt>
                <c:pt idx="214">
                  <c:v>-4.6059475663999998E-3</c:v>
                </c:pt>
                <c:pt idx="215">
                  <c:v>-6.4900307033999996E-3</c:v>
                </c:pt>
                <c:pt idx="216">
                  <c:v>-7.1220548934999997E-3</c:v>
                </c:pt>
                <c:pt idx="217">
                  <c:v>-6.3498292413000004E-3</c:v>
                </c:pt>
                <c:pt idx="218">
                  <c:v>-4.0196303587999999E-3</c:v>
                </c:pt>
                <c:pt idx="219">
                  <c:v>2.374077286E-5</c:v>
                </c:pt>
                <c:pt idx="220">
                  <c:v>2.3740772857999999E-5</c:v>
                </c:pt>
                <c:pt idx="221">
                  <c:v>-6.4400724525000004E-4</c:v>
                </c:pt>
                <c:pt idx="222">
                  <c:v>-1.4931992699000001E-3</c:v>
                </c:pt>
                <c:pt idx="223">
                  <c:v>-2.3768022630000002E-3</c:v>
                </c:pt>
                <c:pt idx="224">
                  <c:v>-3.1462955073000001E-3</c:v>
                </c:pt>
                <c:pt idx="225">
                  <c:v>-3.6517029272000001E-3</c:v>
                </c:pt>
                <c:pt idx="226">
                  <c:v>-3.7416273421000002E-3</c:v>
                </c:pt>
                <c:pt idx="227">
                  <c:v>-3.2632875521E-3</c:v>
                </c:pt>
                <c:pt idx="228">
                  <c:v>-2.0625590141000001E-3</c:v>
                </c:pt>
                <c:pt idx="229">
                  <c:v>1.5981179988E-5</c:v>
                </c:pt>
                <c:pt idx="230">
                  <c:v>3.1290043611000001E-3</c:v>
                </c:pt>
                <c:pt idx="231">
                  <c:v>3.1290043611000001E-3</c:v>
                </c:pt>
                <c:pt idx="232">
                  <c:v>-2.5222148299E-4</c:v>
                </c:pt>
                <c:pt idx="233">
                  <c:v>-3.4502767070000002E-3</c:v>
                </c:pt>
                <c:pt idx="234">
                  <c:v>-6.3177807519999999E-3</c:v>
                </c:pt>
                <c:pt idx="235">
                  <c:v>-8.7060947013999999E-3</c:v>
                </c:pt>
                <c:pt idx="236">
                  <c:v>-1.0465406665E-2</c:v>
                </c:pt>
                <c:pt idx="237">
                  <c:v>-1.1444813668999999E-2</c:v>
                </c:pt>
                <c:pt idx="238">
                  <c:v>-1.149240237E-2</c:v>
                </c:pt>
                <c:pt idx="239">
                  <c:v>-1.045533045E-2</c:v>
                </c:pt>
                <c:pt idx="240">
                  <c:v>-8.1799102126000004E-3</c:v>
                </c:pt>
                <c:pt idx="241">
                  <c:v>-4.5116956469000002E-3</c:v>
                </c:pt>
                <c:pt idx="242">
                  <c:v>-4.5116956469000002E-3</c:v>
                </c:pt>
                <c:pt idx="243">
                  <c:v>-6.8126561426999997E-3</c:v>
                </c:pt>
                <c:pt idx="244">
                  <c:v>-9.0828083118000003E-3</c:v>
                </c:pt>
                <c:pt idx="245">
                  <c:v>-1.1184195724E-2</c:v>
                </c:pt>
                <c:pt idx="246">
                  <c:v>-1.2978206902E-2</c:v>
                </c:pt>
                <c:pt idx="247">
                  <c:v>-1.4325659435000001E-2</c:v>
                </c:pt>
                <c:pt idx="248">
                  <c:v>-1.508688383E-2</c:v>
                </c:pt>
                <c:pt idx="249">
                  <c:v>-1.5121808201E-2</c:v>
                </c:pt>
                <c:pt idx="250">
                  <c:v>-1.4290044720000001E-2</c:v>
                </c:pt>
                <c:pt idx="251">
                  <c:v>-1.2450978651E-2</c:v>
                </c:pt>
                <c:pt idx="252">
                  <c:v>-9.4638606365999994E-3</c:v>
                </c:pt>
                <c:pt idx="253">
                  <c:v>-9.4638606365999994E-3</c:v>
                </c:pt>
                <c:pt idx="254">
                  <c:v>-1.1840917798999999E-2</c:v>
                </c:pt>
                <c:pt idx="255">
                  <c:v>-1.4215463237000001E-2</c:v>
                </c:pt>
                <c:pt idx="256">
                  <c:v>-1.6462552384E-2</c:v>
                </c:pt>
                <c:pt idx="257">
                  <c:v>-1.8457171405E-2</c:v>
                </c:pt>
                <c:pt idx="258">
                  <c:v>-2.0074323040000001E-2</c:v>
                </c:pt>
                <c:pt idx="259">
                  <c:v>-2.1189112058E-2</c:v>
                </c:pt>
                <c:pt idx="260">
                  <c:v>-2.1676830992000001E-2</c:v>
                </c:pt>
                <c:pt idx="261">
                  <c:v>-2.1413046697000001E-2</c:v>
                </c:pt>
                <c:pt idx="262">
                  <c:v>-2.0273688224999999E-2</c:v>
                </c:pt>
                <c:pt idx="263">
                  <c:v>-1.8135136403000001E-2</c:v>
                </c:pt>
                <c:pt idx="264">
                  <c:v>-1.8135136403000001E-2</c:v>
                </c:pt>
                <c:pt idx="265">
                  <c:v>-2.0044546345999999E-2</c:v>
                </c:pt>
                <c:pt idx="266">
                  <c:v>-2.2002824659000001E-2</c:v>
                </c:pt>
                <c:pt idx="267">
                  <c:v>-2.3904703353999999E-2</c:v>
                </c:pt>
                <c:pt idx="268">
                  <c:v>-2.5645469609999999E-2</c:v>
                </c:pt>
                <c:pt idx="269">
                  <c:v>-2.7121036716999999E-2</c:v>
                </c:pt>
                <c:pt idx="270">
                  <c:v>-2.8228014450000002E-2</c:v>
                </c:pt>
                <c:pt idx="271">
                  <c:v>-2.8863779129000001E-2</c:v>
                </c:pt>
                <c:pt idx="272">
                  <c:v>-2.8926543559000002E-2</c:v>
                </c:pt>
                <c:pt idx="273">
                  <c:v>-2.8315427006999998E-2</c:v>
                </c:pt>
                <c:pt idx="274">
                  <c:v>-2.693052537E-2</c:v>
                </c:pt>
                <c:pt idx="275">
                  <c:v>-2.693052537E-2</c:v>
                </c:pt>
                <c:pt idx="276">
                  <c:v>-2.8593204468E-2</c:v>
                </c:pt>
                <c:pt idx="277">
                  <c:v>-3.0270650752E-2</c:v>
                </c:pt>
                <c:pt idx="278">
                  <c:v>-3.1874523470999998E-2</c:v>
                </c:pt>
                <c:pt idx="279">
                  <c:v>-3.3317439906000001E-2</c:v>
                </c:pt>
                <c:pt idx="280">
                  <c:v>-3.4513031553E-2</c:v>
                </c:pt>
                <c:pt idx="281">
                  <c:v>-3.5375999004999999E-2</c:v>
                </c:pt>
                <c:pt idx="282">
                  <c:v>-3.5822165617000003E-2</c:v>
                </c:pt>
                <c:pt idx="283">
                  <c:v>-3.5768530053E-2</c:v>
                </c:pt>
                <c:pt idx="284">
                  <c:v>-3.5133317778000002E-2</c:v>
                </c:pt>
                <c:pt idx="285">
                  <c:v>-3.3836031531000003E-2</c:v>
                </c:pt>
                <c:pt idx="286">
                  <c:v>-3.3836031531000003E-2</c:v>
                </c:pt>
                <c:pt idx="287">
                  <c:v>-3.4488169159E-2</c:v>
                </c:pt>
                <c:pt idx="288">
                  <c:v>-3.5225929194E-2</c:v>
                </c:pt>
                <c:pt idx="289">
                  <c:v>-3.5981020337999998E-2</c:v>
                </c:pt>
                <c:pt idx="290">
                  <c:v>-3.6686377681999997E-2</c:v>
                </c:pt>
                <c:pt idx="291">
                  <c:v>-3.7276195604000001E-2</c:v>
                </c:pt>
                <c:pt idx="292">
                  <c:v>-3.7685959050000002E-2</c:v>
                </c:pt>
                <c:pt idx="293">
                  <c:v>-3.7852473214000003E-2</c:v>
                </c:pt>
                <c:pt idx="294">
                  <c:v>-3.7713891626000001E-2</c:v>
                </c:pt>
                <c:pt idx="295">
                  <c:v>-3.7209742668999998E-2</c:v>
                </c:pt>
                <c:pt idx="296">
                  <c:v>-3.6280954518000001E-2</c:v>
                </c:pt>
                <c:pt idx="297">
                  <c:v>-3.6280954518000001E-2</c:v>
                </c:pt>
                <c:pt idx="298">
                  <c:v>-3.6505697455999998E-2</c:v>
                </c:pt>
                <c:pt idx="299">
                  <c:v>-3.6801441653999997E-2</c:v>
                </c:pt>
                <c:pt idx="300">
                  <c:v>-3.7124493538999999E-2</c:v>
                </c:pt>
                <c:pt idx="301">
                  <c:v>-3.743247484E-2</c:v>
                </c:pt>
                <c:pt idx="302">
                  <c:v>-3.7684330703E-2</c:v>
                </c:pt>
                <c:pt idx="303">
                  <c:v>-3.7840336299000001E-2</c:v>
                </c:pt>
                <c:pt idx="304">
                  <c:v>-3.7862101885999998E-2</c:v>
                </c:pt>
                <c:pt idx="305">
                  <c:v>-3.7712576371999998E-2</c:v>
                </c:pt>
                <c:pt idx="306">
                  <c:v>-3.7356049348999998E-2</c:v>
                </c:pt>
                <c:pt idx="307">
                  <c:v>-3.6758151817999997E-2</c:v>
                </c:pt>
              </c:numCache>
            </c:numRef>
          </c:yVal>
          <c:smooth val="0"/>
          <c:extLst>
            <c:ext xmlns:c16="http://schemas.microsoft.com/office/drawing/2014/chart" uri="{C3380CC4-5D6E-409C-BE32-E72D297353CC}">
              <c16:uniqueId val="{00000000-BE18-4E0A-9DEC-1FCE9CDE8874}"/>
            </c:ext>
          </c:extLst>
        </c:ser>
        <c:ser>
          <c:idx val="1"/>
          <c:order val="1"/>
          <c:tx>
            <c:v>sigma_2</c:v>
          </c:tx>
          <c:spPr>
            <a:ln w="25400" cap="rnd">
              <a:noFill/>
              <a:round/>
            </a:ln>
            <a:effectLst/>
          </c:spPr>
          <c:marker>
            <c:symbol val="x"/>
            <c:size val="5"/>
            <c:spPr>
              <a:noFill/>
              <a:ln w="9525">
                <a:solidFill>
                  <a:schemeClr val="accent2"/>
                </a:solidFill>
              </a:ln>
              <a:effectLst/>
            </c:spPr>
          </c:marker>
          <c:xVal>
            <c:numRef>
              <c:f>'2_20x20'!$J$3:$J$3280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'2_20x20'!$F$3:$F$3280</c:f>
              <c:numCache>
                <c:formatCode>0.00E+00</c:formatCode>
                <c:ptCount val="308"/>
                <c:pt idx="0">
                  <c:v>4.6585972452000003E-2</c:v>
                </c:pt>
                <c:pt idx="1">
                  <c:v>4.6196315127000002E-2</c:v>
                </c:pt>
                <c:pt idx="2">
                  <c:v>4.5855344078000002E-2</c:v>
                </c:pt>
                <c:pt idx="3">
                  <c:v>4.5565565454999998E-2</c:v>
                </c:pt>
                <c:pt idx="4">
                  <c:v>4.5328785843999998E-2</c:v>
                </c:pt>
                <c:pt idx="5">
                  <c:v>4.5146061566999997E-2</c:v>
                </c:pt>
                <c:pt idx="6">
                  <c:v>4.5017648016999999E-2</c:v>
                </c:pt>
                <c:pt idx="7">
                  <c:v>4.4942948915000003E-2</c:v>
                </c:pt>
                <c:pt idx="8">
                  <c:v>4.4920465501999997E-2</c:v>
                </c:pt>
                <c:pt idx="9">
                  <c:v>4.4947745684999998E-2</c:v>
                </c:pt>
                <c:pt idx="10">
                  <c:v>4.5021333151000001E-2</c:v>
                </c:pt>
                <c:pt idx="11">
                  <c:v>4.5021333151000001E-2</c:v>
                </c:pt>
                <c:pt idx="12">
                  <c:v>4.5599986342E-2</c:v>
                </c:pt>
                <c:pt idx="13">
                  <c:v>4.5919759737999999E-2</c:v>
                </c:pt>
                <c:pt idx="14">
                  <c:v>4.5985757124999999E-2</c:v>
                </c:pt>
                <c:pt idx="15">
                  <c:v>4.5802043043E-2</c:v>
                </c:pt>
                <c:pt idx="16">
                  <c:v>4.5371592226999997E-2</c:v>
                </c:pt>
                <c:pt idx="17">
                  <c:v>4.4696239378999997E-2</c:v>
                </c:pt>
                <c:pt idx="18">
                  <c:v>4.3776629237E-2</c:v>
                </c:pt>
                <c:pt idx="19">
                  <c:v>4.2612166919000001E-2</c:v>
                </c:pt>
                <c:pt idx="20">
                  <c:v>4.1200968501000003E-2</c:v>
                </c:pt>
                <c:pt idx="21">
                  <c:v>3.9539811773999997E-2</c:v>
                </c:pt>
                <c:pt idx="22">
                  <c:v>3.9539811773999997E-2</c:v>
                </c:pt>
                <c:pt idx="23">
                  <c:v>4.1992308393E-2</c:v>
                </c:pt>
                <c:pt idx="24">
                  <c:v>4.3764133449999999E-2</c:v>
                </c:pt>
                <c:pt idx="25">
                  <c:v>4.4859856203000002E-2</c:v>
                </c:pt>
                <c:pt idx="26">
                  <c:v>4.5282701513999997E-2</c:v>
                </c:pt>
                <c:pt idx="27">
                  <c:v>4.5034505374E-2</c:v>
                </c:pt>
                <c:pt idx="28">
                  <c:v>4.4115670859999997E-2</c:v>
                </c:pt>
                <c:pt idx="29">
                  <c:v>4.2525124444000001E-2</c:v>
                </c:pt>
                <c:pt idx="30">
                  <c:v>4.0260272572000003E-2</c:v>
                </c:pt>
                <c:pt idx="31">
                  <c:v>3.7316958411000002E-2</c:v>
                </c:pt>
                <c:pt idx="32">
                  <c:v>3.3689418669999999E-2</c:v>
                </c:pt>
                <c:pt idx="33">
                  <c:v>3.3689418669999999E-2</c:v>
                </c:pt>
                <c:pt idx="34">
                  <c:v>3.7399133559E-2</c:v>
                </c:pt>
                <c:pt idx="35">
                  <c:v>4.0160758636E-2</c:v>
                </c:pt>
                <c:pt idx="36">
                  <c:v>4.1979030278999997E-2</c:v>
                </c:pt>
                <c:pt idx="37">
                  <c:v>4.2857081810000003E-2</c:v>
                </c:pt>
                <c:pt idx="38">
                  <c:v>4.2796408605000003E-2</c:v>
                </c:pt>
                <c:pt idx="39">
                  <c:v>4.1796833404999997E-2</c:v>
                </c:pt>
                <c:pt idx="40">
                  <c:v>3.9856471705999999E-2</c:v>
                </c:pt>
                <c:pt idx="41">
                  <c:v>3.6971697065000003E-2</c:v>
                </c:pt>
                <c:pt idx="42">
                  <c:v>3.3137106218999998E-2</c:v>
                </c:pt>
                <c:pt idx="43">
                  <c:v>2.8345483832000001E-2</c:v>
                </c:pt>
                <c:pt idx="44">
                  <c:v>2.8345483832000001E-2</c:v>
                </c:pt>
                <c:pt idx="45">
                  <c:v>3.3378874460999998E-2</c:v>
                </c:pt>
                <c:pt idx="46">
                  <c:v>3.7171412472000002E-2</c:v>
                </c:pt>
                <c:pt idx="47">
                  <c:v>3.9734916443E-2</c:v>
                </c:pt>
                <c:pt idx="48">
                  <c:v>4.1079537604000002E-2</c:v>
                </c:pt>
                <c:pt idx="49">
                  <c:v>4.1213740936999997E-2</c:v>
                </c:pt>
                <c:pt idx="50">
                  <c:v>4.0144286311999997E-2</c:v>
                </c:pt>
                <c:pt idx="51">
                  <c:v>3.7876209499000002E-2</c:v>
                </c:pt>
                <c:pt idx="52">
                  <c:v>3.4412802919999999E-2</c:v>
                </c:pt>
                <c:pt idx="53">
                  <c:v>2.9755595988999999E-2</c:v>
                </c:pt>
                <c:pt idx="54">
                  <c:v>2.3904334876000001E-2</c:v>
                </c:pt>
                <c:pt idx="55">
                  <c:v>2.3904334876000001E-2</c:v>
                </c:pt>
                <c:pt idx="56">
                  <c:v>2.9767855138E-2</c:v>
                </c:pt>
                <c:pt idx="57">
                  <c:v>3.4265332327999998E-2</c:v>
                </c:pt>
                <c:pt idx="58">
                  <c:v>3.7410281875E-2</c:v>
                </c:pt>
                <c:pt idx="59">
                  <c:v>3.9214580228999998E-2</c:v>
                </c:pt>
                <c:pt idx="60">
                  <c:v>3.9688460234000002E-2</c:v>
                </c:pt>
                <c:pt idx="61">
                  <c:v>3.8840506116999997E-2</c:v>
                </c:pt>
                <c:pt idx="62">
                  <c:v>3.6677647955000003E-2</c:v>
                </c:pt>
                <c:pt idx="63">
                  <c:v>3.3205155487000003E-2</c:v>
                </c:pt>
                <c:pt idx="64">
                  <c:v>2.8426631136E-2</c:v>
                </c:pt>
                <c:pt idx="65">
                  <c:v>2.2344002105E-2</c:v>
                </c:pt>
                <c:pt idx="66">
                  <c:v>2.2344002105E-2</c:v>
                </c:pt>
                <c:pt idx="67">
                  <c:v>2.9249450650000001E-2</c:v>
                </c:pt>
                <c:pt idx="68">
                  <c:v>3.4524967146E-2</c:v>
                </c:pt>
                <c:pt idx="69">
                  <c:v>3.8193702039999999E-2</c:v>
                </c:pt>
                <c:pt idx="70">
                  <c:v>4.0277510422999999E-2</c:v>
                </c:pt>
                <c:pt idx="71">
                  <c:v>4.0796968316E-2</c:v>
                </c:pt>
                <c:pt idx="72">
                  <c:v>3.9771388695E-2</c:v>
                </c:pt>
                <c:pt idx="73">
                  <c:v>3.7218837191999997E-2</c:v>
                </c:pt>
                <c:pt idx="74">
                  <c:v>3.3156147405000003E-2</c:v>
                </c:pt>
                <c:pt idx="75">
                  <c:v>2.7598935740999999E-2</c:v>
                </c:pt>
                <c:pt idx="76">
                  <c:v>2.0561615727E-2</c:v>
                </c:pt>
                <c:pt idx="77">
                  <c:v>2.0561615727E-2</c:v>
                </c:pt>
                <c:pt idx="78">
                  <c:v>2.2966765760000001E-2</c:v>
                </c:pt>
                <c:pt idx="79">
                  <c:v>2.4864122137000001E-2</c:v>
                </c:pt>
                <c:pt idx="80">
                  <c:v>2.6314696839999999E-2</c:v>
                </c:pt>
                <c:pt idx="81">
                  <c:v>2.7378472407000001E-2</c:v>
                </c:pt>
                <c:pt idx="82">
                  <c:v>2.8114443762999999E-2</c:v>
                </c:pt>
                <c:pt idx="83">
                  <c:v>2.8580659921999998E-2</c:v>
                </c:pt>
                <c:pt idx="84">
                  <c:v>2.8834265558000002E-2</c:v>
                </c:pt>
                <c:pt idx="85">
                  <c:v>2.8931542426999999E-2</c:v>
                </c:pt>
                <c:pt idx="86">
                  <c:v>2.8927950617999999E-2</c:v>
                </c:pt>
                <c:pt idx="87">
                  <c:v>2.8878169629999999E-2</c:v>
                </c:pt>
                <c:pt idx="88">
                  <c:v>2.8878169629999999E-2</c:v>
                </c:pt>
                <c:pt idx="89">
                  <c:v>4.2735314030999998E-2</c:v>
                </c:pt>
                <c:pt idx="90">
                  <c:v>5.2825460206999998E-2</c:v>
                </c:pt>
                <c:pt idx="91">
                  <c:v>5.9123458230000002E-2</c:v>
                </c:pt>
                <c:pt idx="92">
                  <c:v>6.1603952693000001E-2</c:v>
                </c:pt>
                <c:pt idx="93">
                  <c:v>6.0241415233000001E-2</c:v>
                </c:pt>
                <c:pt idx="94">
                  <c:v>5.5010178361000001E-2</c:v>
                </c:pt>
                <c:pt idx="95">
                  <c:v>4.5884470805000001E-2</c:v>
                </c:pt>
                <c:pt idx="96">
                  <c:v>3.2838454562999997E-2</c:v>
                </c:pt>
                <c:pt idx="97">
                  <c:v>1.5846263900000001E-2</c:v>
                </c:pt>
                <c:pt idx="98">
                  <c:v>-5.1179534578999998E-3</c:v>
                </c:pt>
                <c:pt idx="99">
                  <c:v>-5.1179534578999998E-3</c:v>
                </c:pt>
                <c:pt idx="100">
                  <c:v>-2.0579441104E-2</c:v>
                </c:pt>
                <c:pt idx="101">
                  <c:v>-3.0067628175999998E-2</c:v>
                </c:pt>
                <c:pt idx="102">
                  <c:v>-3.3319282961E-2</c:v>
                </c:pt>
                <c:pt idx="103">
                  <c:v>-3.0074359716999999E-2</c:v>
                </c:pt>
                <c:pt idx="104">
                  <c:v>-2.0075974375999998E-2</c:v>
                </c:pt>
                <c:pt idx="105">
                  <c:v>-3.0703963578000001E-3</c:v>
                </c:pt>
                <c:pt idx="106">
                  <c:v>2.1192942124999999E-2</c:v>
                </c:pt>
                <c:pt idx="107">
                  <c:v>5.2961417665000003E-2</c:v>
                </c:pt>
                <c:pt idx="108">
                  <c:v>9.2479166289000006E-2</c:v>
                </c:pt>
                <c:pt idx="109">
                  <c:v>0.13998701093999999</c:v>
                </c:pt>
                <c:pt idx="110">
                  <c:v>0.13998701093999999</c:v>
                </c:pt>
                <c:pt idx="111">
                  <c:v>0.15967380954999999</c:v>
                </c:pt>
                <c:pt idx="112">
                  <c:v>0.15576755328</c:v>
                </c:pt>
                <c:pt idx="113">
                  <c:v>0.12783855802999999</c:v>
                </c:pt>
                <c:pt idx="114">
                  <c:v>7.5444562421999997E-2</c:v>
                </c:pt>
                <c:pt idx="115">
                  <c:v>-1.8690003007000001E-3</c:v>
                </c:pt>
                <c:pt idx="116">
                  <c:v>-0.10456843636</c:v>
                </c:pt>
                <c:pt idx="117">
                  <c:v>-0.15407442566999999</c:v>
                </c:pt>
                <c:pt idx="118">
                  <c:v>-3.1369604091000002E-2</c:v>
                </c:pt>
                <c:pt idx="119">
                  <c:v>6.8348569826999994E-2</c:v>
                </c:pt>
                <c:pt idx="120">
                  <c:v>0.14481954149000001</c:v>
                </c:pt>
                <c:pt idx="121">
                  <c:v>0.14481954149000001</c:v>
                </c:pt>
                <c:pt idx="122">
                  <c:v>0.11591548148</c:v>
                </c:pt>
                <c:pt idx="123">
                  <c:v>8.9162249599999993E-2</c:v>
                </c:pt>
                <c:pt idx="124">
                  <c:v>6.4730241763000004E-2</c:v>
                </c:pt>
                <c:pt idx="125">
                  <c:v>4.2788320618000003E-2</c:v>
                </c:pt>
                <c:pt idx="126">
                  <c:v>2.3503627358999999E-2</c:v>
                </c:pt>
                <c:pt idx="127">
                  <c:v>7.0413945254999997E-3</c:v>
                </c:pt>
                <c:pt idx="128">
                  <c:v>-6.4352396497000001E-3</c:v>
                </c:pt>
                <c:pt idx="129">
                  <c:v>-1.6765414778999999E-2</c:v>
                </c:pt>
                <c:pt idx="130">
                  <c:v>-2.3790729221999998E-2</c:v>
                </c:pt>
                <c:pt idx="131">
                  <c:v>-2.7355417856E-2</c:v>
                </c:pt>
                <c:pt idx="132">
                  <c:v>-2.7355417856E-2</c:v>
                </c:pt>
                <c:pt idx="133">
                  <c:v>-1.3446369220999999E-2</c:v>
                </c:pt>
                <c:pt idx="134">
                  <c:v>-1.1247390912999999E-3</c:v>
                </c:pt>
                <c:pt idx="135">
                  <c:v>9.5811490108000004E-3</c:v>
                </c:pt>
                <c:pt idx="136">
                  <c:v>1.8640048860000001E-2</c:v>
                </c:pt>
                <c:pt idx="137">
                  <c:v>2.6017599712E-2</c:v>
                </c:pt>
                <c:pt idx="138">
                  <c:v>3.1676116898999997E-2</c:v>
                </c:pt>
                <c:pt idx="139">
                  <c:v>3.5574362587000002E-2</c:v>
                </c:pt>
                <c:pt idx="140">
                  <c:v>3.7667294193000002E-2</c:v>
                </c:pt>
                <c:pt idx="141">
                  <c:v>3.7905787588999998E-2</c:v>
                </c:pt>
                <c:pt idx="142">
                  <c:v>3.6236331854999998E-2</c:v>
                </c:pt>
                <c:pt idx="143">
                  <c:v>3.6236331854999998E-2</c:v>
                </c:pt>
                <c:pt idx="144">
                  <c:v>2.8590357324000001E-2</c:v>
                </c:pt>
                <c:pt idx="145">
                  <c:v>2.1601279170000001E-2</c:v>
                </c:pt>
                <c:pt idx="146">
                  <c:v>1.5312238164E-2</c:v>
                </c:pt>
                <c:pt idx="147">
                  <c:v>9.7628977757000003E-3</c:v>
                </c:pt>
                <c:pt idx="148">
                  <c:v>4.9892916167999998E-3</c:v>
                </c:pt>
                <c:pt idx="149">
                  <c:v>1.0236603102999999E-3</c:v>
                </c:pt>
                <c:pt idx="150">
                  <c:v>-2.1057250397999998E-3</c:v>
                </c:pt>
                <c:pt idx="151">
                  <c:v>-4.3747562197999999E-3</c:v>
                </c:pt>
                <c:pt idx="152">
                  <c:v>-5.7637023395999999E-3</c:v>
                </c:pt>
                <c:pt idx="153">
                  <c:v>-6.2574504840000001E-3</c:v>
                </c:pt>
                <c:pt idx="154">
                  <c:v>-6.2574504840000001E-3</c:v>
                </c:pt>
                <c:pt idx="155">
                  <c:v>1.7626757525999999E-3</c:v>
                </c:pt>
                <c:pt idx="156">
                  <c:v>8.0962369223E-3</c:v>
                </c:pt>
                <c:pt idx="157">
                  <c:v>1.2713336293E-2</c:v>
                </c:pt>
                <c:pt idx="158">
                  <c:v>1.5580037861E-2</c:v>
                </c:pt>
                <c:pt idx="159">
                  <c:v>1.6658049391000001E-2</c:v>
                </c:pt>
                <c:pt idx="160">
                  <c:v>1.5904347599000002E-2</c:v>
                </c:pt>
                <c:pt idx="161">
                  <c:v>1.3270732717E-2</c:v>
                </c:pt>
                <c:pt idx="162">
                  <c:v>8.7032966612000003E-3</c:v>
                </c:pt>
                <c:pt idx="163">
                  <c:v>2.1417852968000002E-3</c:v>
                </c:pt>
                <c:pt idx="164">
                  <c:v>-6.4811694534E-3</c:v>
                </c:pt>
                <c:pt idx="165">
                  <c:v>-6.4811694534E-3</c:v>
                </c:pt>
                <c:pt idx="166">
                  <c:v>-4.1074752387999999E-3</c:v>
                </c:pt>
                <c:pt idx="167">
                  <c:v>-1.9814291195999999E-3</c:v>
                </c:pt>
                <c:pt idx="168">
                  <c:v>-1.4522365417E-4</c:v>
                </c:pt>
                <c:pt idx="169">
                  <c:v>1.3539440071E-3</c:v>
                </c:pt>
                <c:pt idx="170">
                  <c:v>2.4633327456999999E-3</c:v>
                </c:pt>
                <c:pt idx="171">
                  <c:v>3.1239715583000001E-3</c:v>
                </c:pt>
                <c:pt idx="172">
                  <c:v>3.2697828033E-3</c:v>
                </c:pt>
                <c:pt idx="173">
                  <c:v>2.8264550293000002E-3</c:v>
                </c:pt>
                <c:pt idx="174">
                  <c:v>1.709984463E-3</c:v>
                </c:pt>
                <c:pt idx="175">
                  <c:v>-1.7522593534E-4</c:v>
                </c:pt>
                <c:pt idx="176">
                  <c:v>-1.7522593534E-4</c:v>
                </c:pt>
                <c:pt idx="177">
                  <c:v>6.6444549537000002E-3</c:v>
                </c:pt>
                <c:pt idx="178">
                  <c:v>1.1210506574999999E-2</c:v>
                </c:pt>
                <c:pt idx="179">
                  <c:v>1.3467539456999999E-2</c:v>
                </c:pt>
                <c:pt idx="180">
                  <c:v>1.3356109073E-2</c:v>
                </c:pt>
                <c:pt idx="181">
                  <c:v>1.0811844211E-2</c:v>
                </c:pt>
                <c:pt idx="182">
                  <c:v>5.7642186615000004E-3</c:v>
                </c:pt>
                <c:pt idx="183">
                  <c:v>-1.8651975816E-3</c:v>
                </c:pt>
                <c:pt idx="184">
                  <c:v>-1.2165261996E-2</c:v>
                </c:pt>
                <c:pt idx="185">
                  <c:v>-2.5238962941999999E-2</c:v>
                </c:pt>
                <c:pt idx="186">
                  <c:v>-4.1208964567000003E-2</c:v>
                </c:pt>
                <c:pt idx="187">
                  <c:v>-4.1208964567000003E-2</c:v>
                </c:pt>
                <c:pt idx="188">
                  <c:v>-1.5635157236000001E-2</c:v>
                </c:pt>
                <c:pt idx="189">
                  <c:v>8.2785118208999996E-3</c:v>
                </c:pt>
                <c:pt idx="190">
                  <c:v>3.0360482308000002E-2</c:v>
                </c:pt>
                <c:pt idx="191">
                  <c:v>3.0718407438999999E-2</c:v>
                </c:pt>
                <c:pt idx="192">
                  <c:v>2.2927003150999999E-2</c:v>
                </c:pt>
                <c:pt idx="193">
                  <c:v>1.5293383103E-2</c:v>
                </c:pt>
                <c:pt idx="194">
                  <c:v>7.8723943494999997E-3</c:v>
                </c:pt>
                <c:pt idx="195">
                  <c:v>7.1272419084000003E-4</c:v>
                </c:pt>
                <c:pt idx="196">
                  <c:v>-6.1502907844999998E-3</c:v>
                </c:pt>
                <c:pt idx="197">
                  <c:v>-1.2715516596999999E-2</c:v>
                </c:pt>
                <c:pt idx="198">
                  <c:v>-1.2715516596999999E-2</c:v>
                </c:pt>
                <c:pt idx="199">
                  <c:v>-6.2354143908999998E-3</c:v>
                </c:pt>
                <c:pt idx="200">
                  <c:v>-1.1187373370999999E-3</c:v>
                </c:pt>
                <c:pt idx="201">
                  <c:v>1.9783450287000001E-3</c:v>
                </c:pt>
                <c:pt idx="202">
                  <c:v>-8.5265258189999998E-2</c:v>
                </c:pt>
                <c:pt idx="203">
                  <c:v>-0.26470156408000001</c:v>
                </c:pt>
                <c:pt idx="204">
                  <c:v>-0.44323961072000001</c:v>
                </c:pt>
                <c:pt idx="205">
                  <c:v>-0.61985020501999999</c:v>
                </c:pt>
                <c:pt idx="206">
                  <c:v>-0.79428587411999996</c:v>
                </c:pt>
                <c:pt idx="207">
                  <c:v>-0.96637528031999997</c:v>
                </c:pt>
                <c:pt idx="208">
                  <c:v>-1.1359681293999999</c:v>
                </c:pt>
                <c:pt idx="209">
                  <c:v>-1.1359681293999999</c:v>
                </c:pt>
                <c:pt idx="210">
                  <c:v>-1.320866004</c:v>
                </c:pt>
                <c:pt idx="211">
                  <c:v>-1.5028807221</c:v>
                </c:pt>
                <c:pt idx="212">
                  <c:v>-1.6818940729</c:v>
                </c:pt>
                <c:pt idx="213">
                  <c:v>-1.8577923834000001</c:v>
                </c:pt>
                <c:pt idx="214">
                  <c:v>-2.0304662098000001</c:v>
                </c:pt>
                <c:pt idx="215">
                  <c:v>-2.1998102182000001</c:v>
                </c:pt>
                <c:pt idx="216">
                  <c:v>-2.3657231522000002</c:v>
                </c:pt>
                <c:pt idx="217">
                  <c:v>-2.5281078411000002</c:v>
                </c:pt>
                <c:pt idx="218">
                  <c:v>-2.6868712273000002</c:v>
                </c:pt>
                <c:pt idx="219">
                  <c:v>-2.8419244012</c:v>
                </c:pt>
                <c:pt idx="220">
                  <c:v>-2.8419244012</c:v>
                </c:pt>
                <c:pt idx="221">
                  <c:v>-3.0062522336000002</c:v>
                </c:pt>
                <c:pt idx="222">
                  <c:v>-3.1675434027999998</c:v>
                </c:pt>
                <c:pt idx="223">
                  <c:v>-3.3257216770000002</c:v>
                </c:pt>
                <c:pt idx="224">
                  <c:v>-3.4807143040000001</c:v>
                </c:pt>
                <c:pt idx="225">
                  <c:v>-3.6324520645999998</c:v>
                </c:pt>
                <c:pt idx="226">
                  <c:v>-3.780869322</c:v>
                </c:pt>
                <c:pt idx="227">
                  <c:v>-3.9259040669999998</c:v>
                </c:pt>
                <c:pt idx="228">
                  <c:v>-4.0674979575999997</c:v>
                </c:pt>
                <c:pt idx="229">
                  <c:v>-4.2055963523999997</c:v>
                </c:pt>
                <c:pt idx="230">
                  <c:v>-4.3401483376999996</c:v>
                </c:pt>
                <c:pt idx="231">
                  <c:v>-4.3401483376999996</c:v>
                </c:pt>
                <c:pt idx="232">
                  <c:v>-4.4875599352000002</c:v>
                </c:pt>
                <c:pt idx="233">
                  <c:v>-4.6315552937</c:v>
                </c:pt>
                <c:pt idx="234">
                  <c:v>-4.7720858706999998</c:v>
                </c:pt>
                <c:pt idx="235">
                  <c:v>-4.9091066537000003</c:v>
                </c:pt>
                <c:pt idx="236">
                  <c:v>-5.042576145</c:v>
                </c:pt>
                <c:pt idx="237">
                  <c:v>-5.1724563482999999</c:v>
                </c:pt>
                <c:pt idx="238">
                  <c:v>-5.2987127539000003</c:v>
                </c:pt>
                <c:pt idx="239">
                  <c:v>-5.4213143219999997</c:v>
                </c:pt>
                <c:pt idx="240">
                  <c:v>-5.5402334619999998</c:v>
                </c:pt>
                <c:pt idx="241">
                  <c:v>-5.6554460058</c:v>
                </c:pt>
                <c:pt idx="242">
                  <c:v>-5.6554460058</c:v>
                </c:pt>
                <c:pt idx="243">
                  <c:v>-5.7825670312000002</c:v>
                </c:pt>
                <c:pt idx="244">
                  <c:v>-5.9063184931999997</c:v>
                </c:pt>
                <c:pt idx="245">
                  <c:v>-6.0266784876999999</c:v>
                </c:pt>
                <c:pt idx="246">
                  <c:v>-6.1436279005000003</c:v>
                </c:pt>
                <c:pt idx="247">
                  <c:v>-6.2571503784000004</c:v>
                </c:pt>
                <c:pt idx="248">
                  <c:v>-6.3672322976000002</c:v>
                </c:pt>
                <c:pt idx="249">
                  <c:v>-6.4738627307999996</c:v>
                </c:pt>
                <c:pt idx="250">
                  <c:v>-6.5770334096000003</c:v>
                </c:pt>
                <c:pt idx="251">
                  <c:v>-6.6767386838</c:v>
                </c:pt>
                <c:pt idx="252">
                  <c:v>-6.7729754740999999</c:v>
                </c:pt>
                <c:pt idx="253">
                  <c:v>-6.7729754740999999</c:v>
                </c:pt>
                <c:pt idx="254">
                  <c:v>-6.8795037149000002</c:v>
                </c:pt>
                <c:pt idx="255">
                  <c:v>-6.9827953232000004</c:v>
                </c:pt>
                <c:pt idx="256">
                  <c:v>-7.0828456616000004</c:v>
                </c:pt>
                <c:pt idx="257">
                  <c:v>-7.1796521543000003</c:v>
                </c:pt>
                <c:pt idx="258">
                  <c:v>-7.2732142423999999</c:v>
                </c:pt>
                <c:pt idx="259">
                  <c:v>-7.3635333382999999</c:v>
                </c:pt>
                <c:pt idx="260">
                  <c:v>-7.4506127771999999</c:v>
                </c:pt>
                <c:pt idx="261">
                  <c:v>-7.5344577672000002</c:v>
                </c:pt>
                <c:pt idx="262">
                  <c:v>-7.6150753360000003</c:v>
                </c:pt>
                <c:pt idx="263">
                  <c:v>-7.6924742739000003</c:v>
                </c:pt>
                <c:pt idx="264">
                  <c:v>-7.6924742739000003</c:v>
                </c:pt>
                <c:pt idx="265">
                  <c:v>-7.7771813460999999</c:v>
                </c:pt>
                <c:pt idx="266">
                  <c:v>-7.8588794161999997</c:v>
                </c:pt>
                <c:pt idx="267">
                  <c:v>-7.9375764683999996</c:v>
                </c:pt>
                <c:pt idx="268">
                  <c:v>-8.0132816721999998</c:v>
                </c:pt>
                <c:pt idx="269">
                  <c:v>-8.0860053393999998</c:v>
                </c:pt>
                <c:pt idx="270">
                  <c:v>-8.1557588811000006</c:v>
                </c:pt>
                <c:pt idx="271">
                  <c:v>-8.2225547626999997</c:v>
                </c:pt>
                <c:pt idx="272">
                  <c:v>-8.2864064581000001</c:v>
                </c:pt>
                <c:pt idx="273">
                  <c:v>-8.3473284029000006</c:v>
                </c:pt>
                <c:pt idx="274">
                  <c:v>-8.4053359449999991</c:v>
                </c:pt>
                <c:pt idx="275">
                  <c:v>-8.4053359449999991</c:v>
                </c:pt>
                <c:pt idx="276">
                  <c:v>-8.4683707645999995</c:v>
                </c:pt>
                <c:pt idx="277">
                  <c:v>-8.5286268812999992</c:v>
                </c:pt>
                <c:pt idx="278">
                  <c:v>-8.5861165570000004</c:v>
                </c:pt>
                <c:pt idx="279">
                  <c:v>-8.6408526691999992</c:v>
                </c:pt>
                <c:pt idx="280">
                  <c:v>-8.6928486742000004</c:v>
                </c:pt>
                <c:pt idx="281">
                  <c:v>-8.7421185687000005</c:v>
                </c:pt>
                <c:pt idx="282">
                  <c:v>-8.7886768528000001</c:v>
                </c:pt>
                <c:pt idx="283">
                  <c:v>-8.8325384922999994</c:v>
                </c:pt>
                <c:pt idx="284">
                  <c:v>-8.8737188805000002</c:v>
                </c:pt>
                <c:pt idx="285">
                  <c:v>-8.9122338010999993</c:v>
                </c:pt>
                <c:pt idx="286">
                  <c:v>-8.9122338010999993</c:v>
                </c:pt>
                <c:pt idx="287">
                  <c:v>-8.9533430343999996</c:v>
                </c:pt>
                <c:pt idx="288">
                  <c:v>-8.9919444406999993</c:v>
                </c:pt>
                <c:pt idx="289">
                  <c:v>-9.0280523501999994</c:v>
                </c:pt>
                <c:pt idx="290">
                  <c:v>-9.0616811838999993</c:v>
                </c:pt>
                <c:pt idx="291">
                  <c:v>-9.0928454304000006</c:v>
                </c:pt>
                <c:pt idx="292">
                  <c:v>-9.1215596239999996</c:v>
                </c:pt>
                <c:pt idx="293">
                  <c:v>-9.1478383234000002</c:v>
                </c:pt>
                <c:pt idx="294">
                  <c:v>-9.1716960908999994</c:v>
                </c:pt>
                <c:pt idx="295">
                  <c:v>-9.1931474723999997</c:v>
                </c:pt>
                <c:pt idx="296">
                  <c:v>-9.2122069776999993</c:v>
                </c:pt>
                <c:pt idx="297">
                  <c:v>-9.2122069776999993</c:v>
                </c:pt>
                <c:pt idx="298">
                  <c:v>-9.2320129401000006</c:v>
                </c:pt>
                <c:pt idx="299">
                  <c:v>-9.2495352493999992</c:v>
                </c:pt>
                <c:pt idx="300">
                  <c:v>-9.2647903591999992</c:v>
                </c:pt>
                <c:pt idx="301">
                  <c:v>-9.2777944081000001</c:v>
                </c:pt>
                <c:pt idx="302">
                  <c:v>-9.2885632136999998</c:v>
                </c:pt>
                <c:pt idx="303">
                  <c:v>-9.2971122683999994</c:v>
                </c:pt>
                <c:pt idx="304">
                  <c:v>-9.3034567343999992</c:v>
                </c:pt>
                <c:pt idx="305">
                  <c:v>-9.3076114413000006</c:v>
                </c:pt>
                <c:pt idx="306">
                  <c:v>-9.3095908831000003</c:v>
                </c:pt>
                <c:pt idx="307">
                  <c:v>-9.3094092167000007</c:v>
                </c:pt>
              </c:numCache>
            </c:numRef>
          </c:yVal>
          <c:smooth val="0"/>
          <c:extLst>
            <c:ext xmlns:c16="http://schemas.microsoft.com/office/drawing/2014/chart" uri="{C3380CC4-5D6E-409C-BE32-E72D297353CC}">
              <c16:uniqueId val="{00000001-BE18-4E0A-9DEC-1FCE9CDE8874}"/>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BE18-4E0A-9DEC-1FCE9CDE8874}"/>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BE18-4E0A-9DEC-1FCE9CDE8874}"/>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'3_20x20'!$J$3:$J$3159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'3_20x20'!$E$3:$E$3159</c:f>
              <c:numCache>
                <c:formatCode>0.00E+00</c:formatCode>
                <c:ptCount val="297"/>
                <c:pt idx="0">
                  <c:v>30.176565103000001</c:v>
                </c:pt>
                <c:pt idx="1">
                  <c:v>30.175693296999999</c:v>
                </c:pt>
                <c:pt idx="2">
                  <c:v>30.172429997999998</c:v>
                </c:pt>
                <c:pt idx="3">
                  <c:v>30.16679315</c:v>
                </c:pt>
                <c:pt idx="4">
                  <c:v>30.158797397000001</c:v>
                </c:pt>
                <c:pt idx="5">
                  <c:v>30.148454081000001</c:v>
                </c:pt>
                <c:pt idx="6">
                  <c:v>30.135771252000001</c:v>
                </c:pt>
                <c:pt idx="7">
                  <c:v>30.120753671999999</c:v>
                </c:pt>
                <c:pt idx="8">
                  <c:v>30.103402827</c:v>
                </c:pt>
                <c:pt idx="9">
                  <c:v>30.083716937999998</c:v>
                </c:pt>
                <c:pt idx="10">
                  <c:v>30.061690979000002</c:v>
                </c:pt>
                <c:pt idx="11">
                  <c:v>30.061690979000002</c:v>
                </c:pt>
                <c:pt idx="12">
                  <c:v>30.037292540999999</c:v>
                </c:pt>
                <c:pt idx="13">
                  <c:v>30.010479904</c:v>
                </c:pt>
                <c:pt idx="14">
                  <c:v>29.981248387000001</c:v>
                </c:pt>
                <c:pt idx="15">
                  <c:v>29.949590586999999</c:v>
                </c:pt>
                <c:pt idx="16">
                  <c:v>29.915496407999999</c:v>
                </c:pt>
                <c:pt idx="17">
                  <c:v>29.878953084999999</c:v>
                </c:pt>
                <c:pt idx="18">
                  <c:v>29.839945218</c:v>
                </c:pt>
                <c:pt idx="19">
                  <c:v>29.798454803999999</c:v>
                </c:pt>
                <c:pt idx="20">
                  <c:v>29.754461268</c:v>
                </c:pt>
                <c:pt idx="21">
                  <c:v>29.707941502000001</c:v>
                </c:pt>
                <c:pt idx="22">
                  <c:v>29.707941502000001</c:v>
                </c:pt>
                <c:pt idx="23">
                  <c:v>29.658926983000001</c:v>
                </c:pt>
                <c:pt idx="24">
                  <c:v>29.607478825000001</c:v>
                </c:pt>
                <c:pt idx="25">
                  <c:v>29.553575936000001</c:v>
                </c:pt>
                <c:pt idx="26">
                  <c:v>29.497194790999998</c:v>
                </c:pt>
                <c:pt idx="27">
                  <c:v>29.438309473</c:v>
                </c:pt>
                <c:pt idx="28">
                  <c:v>29.376891713999999</c:v>
                </c:pt>
                <c:pt idx="29">
                  <c:v>29.312910935000001</c:v>
                </c:pt>
                <c:pt idx="30">
                  <c:v>29.246334292</c:v>
                </c:pt>
                <c:pt idx="31">
                  <c:v>29.177126721</c:v>
                </c:pt>
                <c:pt idx="32">
                  <c:v>29.105250983000001</c:v>
                </c:pt>
                <c:pt idx="33">
                  <c:v>29.105250983000001</c:v>
                </c:pt>
                <c:pt idx="34">
                  <c:v>29.030833305000002</c:v>
                </c:pt>
                <c:pt idx="35">
                  <c:v>28.954001343000002</c:v>
                </c:pt>
                <c:pt idx="36">
                  <c:v>28.874717046000001</c:v>
                </c:pt>
                <c:pt idx="37">
                  <c:v>28.792940588</c:v>
                </c:pt>
                <c:pt idx="38">
                  <c:v>28.708630429999999</c:v>
                </c:pt>
                <c:pt idx="39">
                  <c:v>28.621743370000001</c:v>
                </c:pt>
                <c:pt idx="40">
                  <c:v>28.532234604999999</c:v>
                </c:pt>
                <c:pt idx="41">
                  <c:v>28.440057787000001</c:v>
                </c:pt>
                <c:pt idx="42">
                  <c:v>28.345165089999998</c:v>
                </c:pt>
                <c:pt idx="43">
                  <c:v>28.247507264999999</c:v>
                </c:pt>
                <c:pt idx="44">
                  <c:v>28.247507264999999</c:v>
                </c:pt>
                <c:pt idx="45">
                  <c:v>28.147301897999998</c:v>
                </c:pt>
                <c:pt idx="46">
                  <c:v>28.044764935</c:v>
                </c:pt>
                <c:pt idx="47">
                  <c:v>27.939842458000001</c:v>
                </c:pt>
                <c:pt idx="48">
                  <c:v>27.83247901</c:v>
                </c:pt>
                <c:pt idx="49">
                  <c:v>27.722617668000002</c:v>
                </c:pt>
                <c:pt idx="50">
                  <c:v>27.610200123999999</c:v>
                </c:pt>
                <c:pt idx="51">
                  <c:v>27.495166756</c:v>
                </c:pt>
                <c:pt idx="52">
                  <c:v>27.377456712000001</c:v>
                </c:pt>
                <c:pt idx="53">
                  <c:v>27.257007991999998</c:v>
                </c:pt>
                <c:pt idx="54">
                  <c:v>27.133757534000001</c:v>
                </c:pt>
                <c:pt idx="55">
                  <c:v>27.133757534000001</c:v>
                </c:pt>
                <c:pt idx="56">
                  <c:v>27.008047239</c:v>
                </c:pt>
                <c:pt idx="57">
                  <c:v>26.880146709999998</c:v>
                </c:pt>
                <c:pt idx="58">
                  <c:v>26.749984084000001</c:v>
                </c:pt>
                <c:pt idx="59">
                  <c:v>26.617486795000001</c:v>
                </c:pt>
                <c:pt idx="60">
                  <c:v>26.482581669999998</c:v>
                </c:pt>
                <c:pt idx="61">
                  <c:v>26.345195034</c:v>
                </c:pt>
                <c:pt idx="62">
                  <c:v>26.205252815000001</c:v>
                </c:pt>
                <c:pt idx="63">
                  <c:v>26.062680659000002</c:v>
                </c:pt>
                <c:pt idx="64">
                  <c:v>25.917404032</c:v>
                </c:pt>
                <c:pt idx="65">
                  <c:v>25.769348345000001</c:v>
                </c:pt>
                <c:pt idx="66">
                  <c:v>25.769348345000001</c:v>
                </c:pt>
                <c:pt idx="67">
                  <c:v>25.618872040999999</c:v>
                </c:pt>
                <c:pt idx="68">
                  <c:v>25.466409008999999</c:v>
                </c:pt>
                <c:pt idx="69">
                  <c:v>25.311876730000002</c:v>
                </c:pt>
                <c:pt idx="70">
                  <c:v>25.15519274</c:v>
                </c:pt>
                <c:pt idx="71">
                  <c:v>24.996274766999999</c:v>
                </c:pt>
                <c:pt idx="72">
                  <c:v>24.835040847999998</c:v>
                </c:pt>
                <c:pt idx="73">
                  <c:v>24.67140947</c:v>
                </c:pt>
                <c:pt idx="74">
                  <c:v>24.505299693000001</c:v>
                </c:pt>
                <c:pt idx="75">
                  <c:v>24.336631296</c:v>
                </c:pt>
                <c:pt idx="76">
                  <c:v>24.165324908999999</c:v>
                </c:pt>
                <c:pt idx="77">
                  <c:v>24.165324908999999</c:v>
                </c:pt>
                <c:pt idx="78">
                  <c:v>23.991853113000001</c:v>
                </c:pt>
                <c:pt idx="79">
                  <c:v>23.816677443</c:v>
                </c:pt>
                <c:pt idx="80">
                  <c:v>23.639703472000001</c:v>
                </c:pt>
                <c:pt idx="81">
                  <c:v>23.460837936000001</c:v>
                </c:pt>
                <c:pt idx="82">
                  <c:v>23.279988874000001</c:v>
                </c:pt>
                <c:pt idx="83">
                  <c:v>23.097065778000001</c:v>
                </c:pt>
                <c:pt idx="84">
                  <c:v>22.911979729999999</c:v>
                </c:pt>
                <c:pt idx="85">
                  <c:v>22.724643559</c:v>
                </c:pt>
                <c:pt idx="86">
                  <c:v>22.534971981999998</c:v>
                </c:pt>
                <c:pt idx="87">
                  <c:v>22.342881762000001</c:v>
                </c:pt>
                <c:pt idx="88">
                  <c:v>22.342881762000001</c:v>
                </c:pt>
                <c:pt idx="89">
                  <c:v>22.148919588999998</c:v>
                </c:pt>
                <c:pt idx="90">
                  <c:v>21.95352458</c:v>
                </c:pt>
                <c:pt idx="91">
                  <c:v>21.756612254</c:v>
                </c:pt>
                <c:pt idx="92">
                  <c:v>21.558100788000001</c:v>
                </c:pt>
                <c:pt idx="93">
                  <c:v>21.357911156</c:v>
                </c:pt>
                <c:pt idx="94">
                  <c:v>21.155967255</c:v>
                </c:pt>
                <c:pt idx="95">
                  <c:v>20.952196050000001</c:v>
                </c:pt>
                <c:pt idx="96">
                  <c:v>20.746527696000001</c:v>
                </c:pt>
                <c:pt idx="97">
                  <c:v>20.538895676999999</c:v>
                </c:pt>
                <c:pt idx="98">
                  <c:v>20.329236938000001</c:v>
                </c:pt>
                <c:pt idx="99">
                  <c:v>20.329236938000001</c:v>
                </c:pt>
                <c:pt idx="100">
                  <c:v>20.117972944000002</c:v>
                </c:pt>
                <c:pt idx="101">
                  <c:v>19.905623162000001</c:v>
                </c:pt>
                <c:pt idx="102">
                  <c:v>19.692105564999999</c:v>
                </c:pt>
                <c:pt idx="103">
                  <c:v>19.47734092</c:v>
                </c:pt>
                <c:pt idx="104">
                  <c:v>19.261252876</c:v>
                </c:pt>
                <c:pt idx="105">
                  <c:v>19.043768051000001</c:v>
                </c:pt>
                <c:pt idx="106">
                  <c:v>18.824816122000001</c:v>
                </c:pt>
                <c:pt idx="107">
                  <c:v>18.604329906</c:v>
                </c:pt>
                <c:pt idx="108">
                  <c:v>18.382245454</c:v>
                </c:pt>
                <c:pt idx="109">
                  <c:v>18.158502138999999</c:v>
                </c:pt>
                <c:pt idx="110">
                  <c:v>18.158502138999999</c:v>
                </c:pt>
                <c:pt idx="111">
                  <c:v>17.933583943999999</c:v>
                </c:pt>
                <c:pt idx="112">
                  <c:v>17.707991250999999</c:v>
                </c:pt>
                <c:pt idx="113">
                  <c:v>17.481694989000001</c:v>
                </c:pt>
                <c:pt idx="114">
                  <c:v>17.254671999999999</c:v>
                </c:pt>
                <c:pt idx="115">
                  <c:v>17.026905062000001</c:v>
                </c:pt>
                <c:pt idx="116">
                  <c:v>16.798382906000001</c:v>
                </c:pt>
                <c:pt idx="117">
                  <c:v>16.569100229</c:v>
                </c:pt>
                <c:pt idx="118">
                  <c:v>16.339057688</c:v>
                </c:pt>
                <c:pt idx="119">
                  <c:v>16.108261889000001</c:v>
                </c:pt>
                <c:pt idx="120">
                  <c:v>15.876242273000001</c:v>
                </c:pt>
                <c:pt idx="121">
                  <c:v>15.876242273000001</c:v>
                </c:pt>
                <c:pt idx="122">
                  <c:v>15.642041516000001</c:v>
                </c:pt>
                <c:pt idx="123">
                  <c:v>15.406647038999999</c:v>
                </c:pt>
                <c:pt idx="124">
                  <c:v>15.17027901</c:v>
                </c:pt>
                <c:pt idx="125">
                  <c:v>14.933161685</c:v>
                </c:pt>
                <c:pt idx="126">
                  <c:v>14.695523142000001</c:v>
                </c:pt>
                <c:pt idx="127">
                  <c:v>14.457595001</c:v>
                </c:pt>
                <c:pt idx="128">
                  <c:v>14.219612145999999</c:v>
                </c:pt>
                <c:pt idx="129">
                  <c:v>13.98181245</c:v>
                </c:pt>
                <c:pt idx="130">
                  <c:v>13.744436500000001</c:v>
                </c:pt>
                <c:pt idx="131">
                  <c:v>13.50772733</c:v>
                </c:pt>
                <c:pt idx="132">
                  <c:v>13.50772733</c:v>
                </c:pt>
                <c:pt idx="133">
                  <c:v>13.270595556</c:v>
                </c:pt>
                <c:pt idx="134">
                  <c:v>13.032088618</c:v>
                </c:pt>
                <c:pt idx="135">
                  <c:v>12.792465467</c:v>
                </c:pt>
                <c:pt idx="136">
                  <c:v>12.551985406</c:v>
                </c:pt>
                <c:pt idx="137">
                  <c:v>12.310907777000001</c:v>
                </c:pt>
                <c:pt idx="138">
                  <c:v>12.069491653</c:v>
                </c:pt>
                <c:pt idx="139">
                  <c:v>11.827995532999999</c:v>
                </c:pt>
                <c:pt idx="140">
                  <c:v>11.58667704</c:v>
                </c:pt>
                <c:pt idx="141">
                  <c:v>11.345792618999999</c:v>
                </c:pt>
                <c:pt idx="142">
                  <c:v>11.105597246</c:v>
                </c:pt>
                <c:pt idx="143">
                  <c:v>11.105597246</c:v>
                </c:pt>
                <c:pt idx="144">
                  <c:v>10.865335873999999</c:v>
                </c:pt>
                <c:pt idx="145">
                  <c:v>10.624255225000001</c:v>
                </c:pt>
                <c:pt idx="146">
                  <c:v>10.382609822999999</c:v>
                </c:pt>
                <c:pt idx="147">
                  <c:v>10.140651516</c:v>
                </c:pt>
                <c:pt idx="148">
                  <c:v>9.8986291863000009</c:v>
                </c:pt>
                <c:pt idx="149">
                  <c:v>9.6567884819999996</c:v>
                </c:pt>
                <c:pt idx="150">
                  <c:v>9.4153715450999993</c:v>
                </c:pt>
                <c:pt idx="151">
                  <c:v>9.1746167584999991</c:v>
                </c:pt>
                <c:pt idx="152">
                  <c:v>8.9347585068999997</c:v>
                </c:pt>
                <c:pt idx="153">
                  <c:v>8.6960269546000006</c:v>
                </c:pt>
                <c:pt idx="154">
                  <c:v>8.6960269546000006</c:v>
                </c:pt>
                <c:pt idx="155">
                  <c:v>8.4574973718000006</c:v>
                </c:pt>
                <c:pt idx="156">
                  <c:v>8.2182704644999998</c:v>
                </c:pt>
                <c:pt idx="157">
                  <c:v>7.9786083427000003</c:v>
                </c:pt>
                <c:pt idx="158">
                  <c:v>7.7387690101000004</c:v>
                </c:pt>
                <c:pt idx="159">
                  <c:v>7.4990061122</c:v>
                </c:pt>
                <c:pt idx="160">
                  <c:v>7.2595686981999998</c:v>
                </c:pt>
                <c:pt idx="161">
                  <c:v>7.0207010027000001</c:v>
                </c:pt>
                <c:pt idx="162">
                  <c:v>6.7826422490000002</c:v>
                </c:pt>
                <c:pt idx="163">
                  <c:v>6.5456264808000002</c:v>
                </c:pt>
                <c:pt idx="164">
                  <c:v>6.3098824283999999</c:v>
                </c:pt>
                <c:pt idx="165">
                  <c:v>6.3098824283999999</c:v>
                </c:pt>
                <c:pt idx="166">
                  <c:v>6.0747804848999998</c:v>
                </c:pt>
                <c:pt idx="167">
                  <c:v>5.8395365610000001</c:v>
                </c:pt>
                <c:pt idx="168">
                  <c:v>5.6043283522999996</c:v>
                </c:pt>
                <c:pt idx="169">
                  <c:v>5.3693259696000002</c:v>
                </c:pt>
                <c:pt idx="170">
                  <c:v>5.1346918485000002</c:v>
                </c:pt>
                <c:pt idx="171">
                  <c:v>4.9005806691</c:v>
                </c:pt>
                <c:pt idx="172">
                  <c:v>4.6671392875000004</c:v>
                </c:pt>
                <c:pt idx="173">
                  <c:v>4.4345066790000001</c:v>
                </c:pt>
                <c:pt idx="174">
                  <c:v>4.2028138937000001</c:v>
                </c:pt>
                <c:pt idx="175">
                  <c:v>3.9721840255999998</c:v>
                </c:pt>
                <c:pt idx="176">
                  <c:v>3.9721840255999998</c:v>
                </c:pt>
                <c:pt idx="177">
                  <c:v>3.7431700694000001</c:v>
                </c:pt>
                <c:pt idx="178">
                  <c:v>3.5152201395999998</c:v>
                </c:pt>
                <c:pt idx="179">
                  <c:v>3.2880459487999998</c:v>
                </c:pt>
                <c:pt idx="180">
                  <c:v>3.0616410447</c:v>
                </c:pt>
                <c:pt idx="181">
                  <c:v>2.8359950118000001</c:v>
                </c:pt>
                <c:pt idx="182">
                  <c:v>2.6110935778000002</c:v>
                </c:pt>
                <c:pt idx="183">
                  <c:v>2.3869187206000002</c:v>
                </c:pt>
                <c:pt idx="184">
                  <c:v>2.1634487774000002</c:v>
                </c:pt>
                <c:pt idx="185">
                  <c:v>1.9406585546999999</c:v>
                </c:pt>
                <c:pt idx="186">
                  <c:v>1.7185194396000001</c:v>
                </c:pt>
                <c:pt idx="187">
                  <c:v>1.7185194396000001</c:v>
                </c:pt>
                <c:pt idx="188">
                  <c:v>1.4973343748000001</c:v>
                </c:pt>
                <c:pt idx="189">
                  <c:v>1.2774437296000001</c:v>
                </c:pt>
                <c:pt idx="190">
                  <c:v>1.0588709068</c:v>
                </c:pt>
                <c:pt idx="191">
                  <c:v>0.84163719627</c:v>
                </c:pt>
                <c:pt idx="192">
                  <c:v>0.62576184926</c:v>
                </c:pt>
                <c:pt idx="193">
                  <c:v>0.41126216062999998</c:v>
                </c:pt>
                <c:pt idx="194">
                  <c:v>0.19815360623</c:v>
                </c:pt>
                <c:pt idx="195">
                  <c:v>3.6206913591000002E-4</c:v>
                </c:pt>
                <c:pt idx="196">
                  <c:v>2.1795356201999999E-4</c:v>
                </c:pt>
                <c:pt idx="197">
                  <c:v>1.3239797915999999E-4</c:v>
                </c:pt>
                <c:pt idx="198">
                  <c:v>1.3239797915999999E-4</c:v>
                </c:pt>
                <c:pt idx="199">
                  <c:v>1.1757317985E-4</c:v>
                </c:pt>
                <c:pt idx="200">
                  <c:v>1.7293901391999999E-4</c:v>
                </c:pt>
                <c:pt idx="201">
                  <c:v>2.8140370246E-4</c:v>
                </c:pt>
                <c:pt idx="202">
                  <c:v>4.2390931079E-4</c:v>
                </c:pt>
                <c:pt idx="203">
                  <c:v>5.7943686411999996E-4</c:v>
                </c:pt>
                <c:pt idx="204">
                  <c:v>7.2501650143999997E-4</c:v>
                </c:pt>
                <c:pt idx="205">
                  <c:v>8.3574254238999999E-4</c:v>
                </c:pt>
                <c:pt idx="206">
                  <c:v>8.8479338253000001E-4</c:v>
                </c:pt>
                <c:pt idx="207">
                  <c:v>8.4345618021000005E-4</c:v>
                </c:pt>
                <c:pt idx="208">
                  <c:v>6.8115624463E-4</c:v>
                </c:pt>
                <c:pt idx="209">
                  <c:v>6.8115624463E-4</c:v>
                </c:pt>
                <c:pt idx="210">
                  <c:v>4.7856000263999998E-4</c:v>
                </c:pt>
                <c:pt idx="211">
                  <c:v>3.3596912485E-4</c:v>
                </c:pt>
                <c:pt idx="212">
                  <c:v>2.4880617210000001E-4</c:v>
                </c:pt>
                <c:pt idx="213">
                  <c:v>2.0999789548000001E-4</c:v>
                </c:pt>
                <c:pt idx="214">
                  <c:v>2.1001109903999999E-4</c:v>
                </c:pt>
                <c:pt idx="215">
                  <c:v>2.3689443301000001E-4</c:v>
                </c:pt>
                <c:pt idx="216">
                  <c:v>2.7632557309999997E-4</c:v>
                </c:pt>
                <c:pt idx="217">
                  <c:v>3.1166337796E-4</c:v>
                </c:pt>
                <c:pt idx="218">
                  <c:v>3.2400471170000001E-4</c:v>
                </c:pt>
                <c:pt idx="219">
                  <c:v>2.9224562595999998E-4</c:v>
                </c:pt>
                <c:pt idx="220">
                  <c:v>2.9224562595999998E-4</c:v>
                </c:pt>
                <c:pt idx="221">
                  <c:v>2.4808863876000001E-4</c:v>
                </c:pt>
                <c:pt idx="222">
                  <c:v>2.3501402023999999E-4</c:v>
                </c:pt>
                <c:pt idx="223">
                  <c:v>2.4658071847000001E-4</c:v>
                </c:pt>
                <c:pt idx="224">
                  <c:v>2.7453978181999998E-4</c:v>
                </c:pt>
                <c:pt idx="225">
                  <c:v>3.0889707085999998E-4</c:v>
                </c:pt>
                <c:pt idx="226">
                  <c:v>3.3797908829000001E-4</c:v>
                </c:pt>
                <c:pt idx="227">
                  <c:v>3.4850162955E-4</c:v>
                </c:pt>
                <c:pt idx="228">
                  <c:v>3.2564103430999999E-4</c:v>
                </c:pt>
                <c:pt idx="229">
                  <c:v>2.5310775912999999E-4</c:v>
                </c:pt>
                <c:pt idx="230">
                  <c:v>1.1322204874E-4</c:v>
                </c:pt>
                <c:pt idx="231">
                  <c:v>1.1322204873E-4</c:v>
                </c:pt>
                <c:pt idx="232">
                  <c:v>-3.8134330680000002E-5</c:v>
                </c:pt>
                <c:pt idx="233">
                  <c:v>-1.3607638669000001E-4</c:v>
                </c:pt>
                <c:pt idx="234">
                  <c:v>-1.8715245960000001E-4</c:v>
                </c:pt>
                <c:pt idx="235">
                  <c:v>-1.9988209327000001E-4</c:v>
                </c:pt>
                <c:pt idx="236">
                  <c:v>-1.8467966086000001E-4</c:v>
                </c:pt>
                <c:pt idx="237">
                  <c:v>-1.5377541021999999E-4</c:v>
                </c:pt>
                <c:pt idx="238">
                  <c:v>-1.2113434782E-4</c:v>
                </c:pt>
                <c:pt idx="239">
                  <c:v>-1.0237338878000001E-4</c:v>
                </c:pt>
                <c:pt idx="240">
                  <c:v>-1.1467711049E-4</c:v>
                </c:pt>
                <c:pt idx="241">
                  <c:v>-1.7671246817000001E-4</c:v>
                </c:pt>
                <c:pt idx="242">
                  <c:v>-1.7671246817999999E-4</c:v>
                </c:pt>
                <c:pt idx="243">
                  <c:v>-2.6180915626E-4</c:v>
                </c:pt>
                <c:pt idx="244">
                  <c:v>-3.3084054533000001E-4</c:v>
                </c:pt>
                <c:pt idx="245">
                  <c:v>-3.8578869686999999E-4</c:v>
                </c:pt>
                <c:pt idx="246">
                  <c:v>-4.297352565E-4</c:v>
                </c:pt>
                <c:pt idx="247">
                  <c:v>-4.6679638000999998E-4</c:v>
                </c:pt>
                <c:pt idx="248">
                  <c:v>-5.0205770702999996E-4</c:v>
                </c:pt>
                <c:pt idx="249">
                  <c:v>-5.4150959904999995E-4</c:v>
                </c:pt>
                <c:pt idx="250">
                  <c:v>-5.9198291808999998E-4</c:v>
                </c:pt>
                <c:pt idx="251">
                  <c:v>-6.6108552315999997E-4</c:v>
                </c:pt>
                <c:pt idx="252">
                  <c:v>-7.5713970565000001E-4</c:v>
                </c:pt>
                <c:pt idx="253">
                  <c:v>-7.5713970565000001E-4</c:v>
                </c:pt>
                <c:pt idx="254">
                  <c:v>-8.5274751364999997E-4</c:v>
                </c:pt>
                <c:pt idx="255">
                  <c:v>-9.1671346244000002E-4</c:v>
                </c:pt>
                <c:pt idx="256">
                  <c:v>-9.5271008814000002E-4</c:v>
                </c:pt>
                <c:pt idx="257">
                  <c:v>-9.6510256564000003E-4</c:v>
                </c:pt>
                <c:pt idx="258">
                  <c:v>-9.5890264011000003E-4</c:v>
                </c:pt>
                <c:pt idx="259">
                  <c:v>-9.3972381806E-4</c:v>
                </c:pt>
                <c:pt idx="260">
                  <c:v>-9.1373800188000005E-4</c:v>
                </c:pt>
                <c:pt idx="261">
                  <c:v>-8.8763368445000002E-4</c:v>
                </c:pt>
                <c:pt idx="262">
                  <c:v>-8.6857583152E-4</c:v>
                </c:pt>
                <c:pt idx="263">
                  <c:v>-8.6416754497E-4</c:v>
                </c:pt>
                <c:pt idx="264">
                  <c:v>-8.6416754497E-4</c:v>
                </c:pt>
                <c:pt idx="265">
                  <c:v>-8.6108148895000004E-4</c:v>
                </c:pt>
                <c:pt idx="266">
                  <c:v>-8.4170582700999997E-4</c:v>
                </c:pt>
                <c:pt idx="267">
                  <c:v>-8.0785784962999997E-4</c:v>
                </c:pt>
                <c:pt idx="268">
                  <c:v>-7.6178625245000001E-4</c:v>
                </c:pt>
                <c:pt idx="269">
                  <c:v>-7.0615434541000004E-4</c:v>
                </c:pt>
                <c:pt idx="270">
                  <c:v>-6.4402484495000004E-4</c:v>
                </c:pt>
                <c:pt idx="271">
                  <c:v>-5.7884631141000005E-4</c:v>
                </c:pt>
                <c:pt idx="272">
                  <c:v>-5.1444124647000004E-4</c:v>
                </c:pt>
                <c:pt idx="273">
                  <c:v>-4.5499584346000001E-4</c:v>
                </c:pt>
                <c:pt idx="274">
                  <c:v>-4.0505139512E-4</c:v>
                </c:pt>
                <c:pt idx="275">
                  <c:v>-4.0505139512E-4</c:v>
                </c:pt>
                <c:pt idx="276">
                  <c:v>-3.5893366981000003E-4</c:v>
                </c:pt>
                <c:pt idx="277">
                  <c:v>-3.0791882469999998E-4</c:v>
                </c:pt>
                <c:pt idx="278">
                  <c:v>-2.5250285603000002E-4</c:v>
                </c:pt>
                <c:pt idx="279">
                  <c:v>-1.9350059387999999E-4</c:v>
                </c:pt>
                <c:pt idx="280">
                  <c:v>-1.3205900370999999E-4</c:v>
                </c:pt>
                <c:pt idx="281">
                  <c:v>-6.9671830144E-5</c:v>
                </c:pt>
                <c:pt idx="282">
                  <c:v>-8.1954817900999998E-6</c:v>
                </c:pt>
                <c:pt idx="283">
                  <c:v>5.0133909294000002E-5</c:v>
                </c:pt>
                <c:pt idx="284">
                  <c:v>1.0268235334999999E-4</c:v>
                </c:pt>
                <c:pt idx="285">
                  <c:v>1.4639887642E-4</c:v>
                </c:pt>
                <c:pt idx="286">
                  <c:v>1.4639887641E-4</c:v>
                </c:pt>
                <c:pt idx="287">
                  <c:v>1.7737277271000001E-4</c:v>
                </c:pt>
                <c:pt idx="288">
                  <c:v>1.9717159712999999E-4</c:v>
                </c:pt>
                <c:pt idx="289">
                  <c:v>2.1025762558000001E-4</c:v>
                </c:pt>
                <c:pt idx="290">
                  <c:v>2.2051536529E-4</c:v>
                </c:pt>
                <c:pt idx="291">
                  <c:v>2.3121326409E-4</c:v>
                </c:pt>
                <c:pt idx="292">
                  <c:v>2.4496543746999999E-4</c:v>
                </c:pt>
                <c:pt idx="293">
                  <c:v>2.6369352850999999E-4</c:v>
                </c:pt>
                <c:pt idx="294">
                  <c:v>2.8858885166999998E-4</c:v>
                </c:pt>
                <c:pt idx="295">
                  <c:v>3.2007494927999998E-4</c:v>
                </c:pt>
                <c:pt idx="296">
                  <c:v>3.5777065598999999E-4</c:v>
                </c:pt>
              </c:numCache>
            </c:numRef>
          </c:yVal>
          <c:smooth val="0"/>
          <c:extLst>
            <c:ext xmlns:c16="http://schemas.microsoft.com/office/drawing/2014/chart" uri="{C3380CC4-5D6E-409C-BE32-E72D297353CC}">
              <c16:uniqueId val="{00000000-5F6E-42ED-90D1-679AB714C863}"/>
            </c:ext>
          </c:extLst>
        </c:ser>
        <c:ser>
          <c:idx val="1"/>
          <c:order val="1"/>
          <c:tx>
            <c:v>sigma_2</c:v>
          </c:tx>
          <c:spPr>
            <a:ln w="25400" cap="rnd">
              <a:noFill/>
              <a:round/>
            </a:ln>
            <a:effectLst/>
          </c:spPr>
          <c:marker>
            <c:symbol val="x"/>
            <c:size val="5"/>
            <c:spPr>
              <a:noFill/>
              <a:ln w="9525">
                <a:solidFill>
                  <a:schemeClr val="accent2"/>
                </a:solidFill>
              </a:ln>
              <a:effectLst/>
            </c:spPr>
          </c:marker>
          <c:xVal>
            <c:numRef>
              <c:f>'3_20x20'!$J$3:$J$3159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'3_20x20'!$F$3:$F$3159</c:f>
              <c:numCache>
                <c:formatCode>0.00E+00</c:formatCode>
                <c:ptCount val="297"/>
                <c:pt idx="0">
                  <c:v>6.5174474181000004E-4</c:v>
                </c:pt>
                <c:pt idx="1">
                  <c:v>7.4212318985E-4</c:v>
                </c:pt>
                <c:pt idx="2">
                  <c:v>7.9569741544999997E-4</c:v>
                </c:pt>
                <c:pt idx="3">
                  <c:v>8.2012456072999996E-4</c:v>
                </c:pt>
                <c:pt idx="4">
                  <c:v>8.2307135234999996E-4</c:v>
                </c:pt>
                <c:pt idx="5">
                  <c:v>8.1216880204E-4</c:v>
                </c:pt>
                <c:pt idx="6">
                  <c:v>7.9496752079000004E-4</c:v>
                </c:pt>
                <c:pt idx="7">
                  <c:v>7.7889374220000004E-4</c:v>
                </c:pt>
                <c:pt idx="8">
                  <c:v>7.7120619983999999E-4</c:v>
                </c:pt>
                <c:pt idx="9">
                  <c:v>7.7895397526000002E-4</c:v>
                </c:pt>
                <c:pt idx="10">
                  <c:v>8.0893544467999995E-4</c:v>
                </c:pt>
                <c:pt idx="11">
                  <c:v>8.0893544467000003E-4</c:v>
                </c:pt>
                <c:pt idx="12">
                  <c:v>8.5247923318E-4</c:v>
                </c:pt>
                <c:pt idx="13">
                  <c:v>8.9593946329000001E-4</c:v>
                </c:pt>
                <c:pt idx="14">
                  <c:v>9.3824676817000005E-4</c:v>
                </c:pt>
                <c:pt idx="15">
                  <c:v>9.7810365029999996E-4</c:v>
                </c:pt>
                <c:pt idx="16">
                  <c:v>1.0139653407E-3</c:v>
                </c:pt>
                <c:pt idx="17">
                  <c:v>1.0440221998999999E-3</c:v>
                </c:pt>
                <c:pt idx="18">
                  <c:v>1.0661837050000001E-3</c:v>
                </c:pt>
                <c:pt idx="19">
                  <c:v>1.0780640597999999E-3</c:v>
                </c:pt>
                <c:pt idx="20">
                  <c:v>1.0769694331E-3</c:v>
                </c:pt>
                <c:pt idx="21">
                  <c:v>1.0598868506999999E-3</c:v>
                </c:pt>
                <c:pt idx="22">
                  <c:v>1.0598868506999999E-3</c:v>
                </c:pt>
                <c:pt idx="23">
                  <c:v>1.0522275855999999E-3</c:v>
                </c:pt>
                <c:pt idx="24">
                  <c:v>1.0756904049000001E-3</c:v>
                </c:pt>
                <c:pt idx="25">
                  <c:v>1.1211946535999999E-3</c:v>
                </c:pt>
                <c:pt idx="26">
                  <c:v>1.1793517054000001E-3</c:v>
                </c:pt>
                <c:pt idx="27">
                  <c:v>1.2404686101999999E-3</c:v>
                </c:pt>
                <c:pt idx="28">
                  <c:v>1.2945529591E-3</c:v>
                </c:pt>
                <c:pt idx="29">
                  <c:v>1.3313188880000001E-3</c:v>
                </c:pt>
                <c:pt idx="30">
                  <c:v>1.34019413E-3</c:v>
                </c:pt>
                <c:pt idx="31">
                  <c:v>1.3103280187999999E-3</c:v>
                </c:pt>
                <c:pt idx="32">
                  <c:v>1.2306003307999999E-3</c:v>
                </c:pt>
                <c:pt idx="33">
                  <c:v>1.2306003307999999E-3</c:v>
                </c:pt>
                <c:pt idx="34">
                  <c:v>1.1591721347E-3</c:v>
                </c:pt>
                <c:pt idx="35">
                  <c:v>1.1497469903000001E-3</c:v>
                </c:pt>
                <c:pt idx="36">
                  <c:v>1.1841946001999999E-3</c:v>
                </c:pt>
                <c:pt idx="37">
                  <c:v>1.2442299290000001E-3</c:v>
                </c:pt>
                <c:pt idx="38">
                  <c:v>1.3114320116E-3</c:v>
                </c:pt>
                <c:pt idx="39">
                  <c:v>1.3672626257E-3</c:v>
                </c:pt>
                <c:pt idx="40">
                  <c:v>1.3930846848999999E-3</c:v>
                </c:pt>
                <c:pt idx="41">
                  <c:v>1.3701801330999999E-3</c:v>
                </c:pt>
                <c:pt idx="42">
                  <c:v>1.2797671751000001E-3</c:v>
                </c:pt>
                <c:pt idx="43">
                  <c:v>1.1030166379999999E-3</c:v>
                </c:pt>
                <c:pt idx="44">
                  <c:v>1.1030166379999999E-3</c:v>
                </c:pt>
                <c:pt idx="45">
                  <c:v>9.3496366127999997E-4</c:v>
                </c:pt>
                <c:pt idx="46">
                  <c:v>8.6629119952999999E-4</c:v>
                </c:pt>
                <c:pt idx="47">
                  <c:v>8.7143226061000005E-4</c:v>
                </c:pt>
                <c:pt idx="48">
                  <c:v>9.2458339077E-4</c:v>
                </c:pt>
                <c:pt idx="49">
                  <c:v>9.9971296786000008E-4</c:v>
                </c:pt>
                <c:pt idx="50">
                  <c:v>1.070567369E-3</c:v>
                </c:pt>
                <c:pt idx="51">
                  <c:v>1.1106747866000001E-3</c:v>
                </c:pt>
                <c:pt idx="52">
                  <c:v>1.0933464865999999E-3</c:v>
                </c:pt>
                <c:pt idx="53">
                  <c:v>9.9167529400999996E-4</c:v>
                </c:pt>
                <c:pt idx="54">
                  <c:v>7.7853108114000005E-4</c:v>
                </c:pt>
                <c:pt idx="55">
                  <c:v>7.7853108114000005E-4</c:v>
                </c:pt>
                <c:pt idx="56">
                  <c:v>5.8460308399000001E-4</c:v>
                </c:pt>
                <c:pt idx="57">
                  <c:v>5.3340753931999997E-4</c:v>
                </c:pt>
                <c:pt idx="58">
                  <c:v>5.8709080490000002E-4</c:v>
                </c:pt>
                <c:pt idx="59">
                  <c:v>7.0776771019E-4</c:v>
                </c:pt>
                <c:pt idx="60">
                  <c:v>8.5750838142999999E-4</c:v>
                </c:pt>
                <c:pt idx="61">
                  <c:v>9.9832111714999992E-4</c:v>
                </c:pt>
                <c:pt idx="62">
                  <c:v>1.0921311413E-3</c:v>
                </c:pt>
                <c:pt idx="63">
                  <c:v>1.1007550785999999E-3</c:v>
                </c:pt>
                <c:pt idx="64">
                  <c:v>9.8587099328999997E-4</c:v>
                </c:pt>
                <c:pt idx="65">
                  <c:v>7.0898384506E-4</c:v>
                </c:pt>
                <c:pt idx="66">
                  <c:v>7.0898384506E-4</c:v>
                </c:pt>
                <c:pt idx="67">
                  <c:v>4.3486235136999999E-4</c:v>
                </c:pt>
                <c:pt idx="68">
                  <c:v>3.2760616957E-4</c:v>
                </c:pt>
                <c:pt idx="69">
                  <c:v>3.4682368764000002E-4</c:v>
                </c:pt>
                <c:pt idx="70">
                  <c:v>4.5149338851000002E-4</c:v>
                </c:pt>
                <c:pt idx="71">
                  <c:v>5.9990546815999999E-4</c:v>
                </c:pt>
                <c:pt idx="72">
                  <c:v>7.4959880455999998E-4</c:v>
                </c:pt>
                <c:pt idx="73">
                  <c:v>8.5729318133999995E-4</c:v>
                </c:pt>
                <c:pt idx="74">
                  <c:v>8.7881665728E-4</c:v>
                </c:pt>
                <c:pt idx="75">
                  <c:v>7.6902797210999995E-4</c:v>
                </c:pt>
                <c:pt idx="76">
                  <c:v>4.8173387060999998E-4</c:v>
                </c:pt>
                <c:pt idx="77">
                  <c:v>4.8173387060999998E-4</c:v>
                </c:pt>
                <c:pt idx="78">
                  <c:v>2.0718349184999999E-4</c:v>
                </c:pt>
                <c:pt idx="79">
                  <c:v>1.3513186271999999E-4</c:v>
                </c:pt>
                <c:pt idx="80">
                  <c:v>2.1691513147000001E-4</c:v>
                </c:pt>
                <c:pt idx="81">
                  <c:v>4.0261172414999999E-4</c:v>
                </c:pt>
                <c:pt idx="82">
                  <c:v>6.4094771996000004E-4</c:v>
                </c:pt>
                <c:pt idx="83">
                  <c:v>8.7919878201999995E-4</c:v>
                </c:pt>
                <c:pt idx="84">
                  <c:v>1.0630886192000001E-3</c:v>
                </c:pt>
                <c:pt idx="85">
                  <c:v>1.1366839591E-3</c:v>
                </c:pt>
                <c:pt idx="86">
                  <c:v>1.042285979E-3</c:v>
                </c:pt>
                <c:pt idx="87">
                  <c:v>7.2031814429999997E-4</c:v>
                </c:pt>
                <c:pt idx="88">
                  <c:v>7.2031814429999997E-4</c:v>
                </c:pt>
                <c:pt idx="89">
                  <c:v>3.6121839704999998E-4</c:v>
                </c:pt>
                <c:pt idx="90">
                  <c:v>1.7280607863999999E-4</c:v>
                </c:pt>
                <c:pt idx="91">
                  <c:v>1.1945288389999999E-4</c:v>
                </c:pt>
                <c:pt idx="92">
                  <c:v>1.6408293047E-4</c:v>
                </c:pt>
                <c:pt idx="93">
                  <c:v>2.6805588225000001E-4</c:v>
                </c:pt>
                <c:pt idx="94">
                  <c:v>3.9104954789E-4</c:v>
                </c:pt>
                <c:pt idx="95">
                  <c:v>4.9094204487999996E-4</c:v>
                </c:pt>
                <c:pt idx="96">
                  <c:v>5.2369360424999996E-4</c:v>
                </c:pt>
                <c:pt idx="97">
                  <c:v>4.4322807348999999E-4</c:v>
                </c:pt>
                <c:pt idx="98">
                  <c:v>2.0131415868000001E-4</c:v>
                </c:pt>
                <c:pt idx="99">
                  <c:v>2.0131415868000001E-4</c:v>
                </c:pt>
                <c:pt idx="100">
                  <c:v>-1.8247034792E-5</c:v>
                </c:pt>
                <c:pt idx="101">
                  <c:v>-2.7752896113000001E-5</c:v>
                </c:pt>
                <c:pt idx="102">
                  <c:v>1.2520197021000001E-4</c:v>
                </c:pt>
                <c:pt idx="103">
                  <c:v>3.8860947590000001E-4</c:v>
                </c:pt>
                <c:pt idx="104">
                  <c:v>7.0595501206E-4</c:v>
                </c:pt>
                <c:pt idx="105">
                  <c:v>1.0161268723999999E-3</c:v>
                </c:pt>
                <c:pt idx="106">
                  <c:v>1.2533279394000001E-3</c:v>
                </c:pt>
                <c:pt idx="107">
                  <c:v>1.3469894036E-3</c:v>
                </c:pt>
                <c:pt idx="108">
                  <c:v>1.2216862771000001E-3</c:v>
                </c:pt>
                <c:pt idx="109">
                  <c:v>7.9705444083999998E-4</c:v>
                </c:pt>
                <c:pt idx="110">
                  <c:v>7.9705444083999998E-4</c:v>
                </c:pt>
                <c:pt idx="111">
                  <c:v>2.3644501166000001E-4</c:v>
                </c:pt>
                <c:pt idx="112">
                  <c:v>-2.2718860875E-4</c:v>
                </c:pt>
                <c:pt idx="113">
                  <c:v>-5.7265170756999996E-4</c:v>
                </c:pt>
                <c:pt idx="114">
                  <c:v>-7.7758446812000001E-4</c:v>
                </c:pt>
                <c:pt idx="115">
                  <c:v>-8.1851318415999995E-4</c:v>
                </c:pt>
                <c:pt idx="116">
                  <c:v>-6.7089251186E-4</c:v>
                </c:pt>
                <c:pt idx="117">
                  <c:v>-3.0913835616999999E-4</c:v>
                </c:pt>
                <c:pt idx="118">
                  <c:v>2.9334895863999998E-4</c:v>
                </c:pt>
                <c:pt idx="119">
                  <c:v>1.1641715807000001E-3</c:v>
                </c:pt>
                <c:pt idx="120">
                  <c:v>2.0570394244E-3</c:v>
                </c:pt>
                <c:pt idx="121">
                  <c:v>2.0570394244E-3</c:v>
                </c:pt>
                <c:pt idx="122">
                  <c:v>2.2357906623000001E-3</c:v>
                </c:pt>
                <c:pt idx="123">
                  <c:v>2.0993391522E-3</c:v>
                </c:pt>
                <c:pt idx="124">
                  <c:v>1.7258872222000001E-3</c:v>
                </c:pt>
                <c:pt idx="125">
                  <c:v>1.1995456103E-3</c:v>
                </c:pt>
                <c:pt idx="126">
                  <c:v>6.1040186776000003E-4</c:v>
                </c:pt>
                <c:pt idx="127">
                  <c:v>5.4581913207000001E-5</c:v>
                </c:pt>
                <c:pt idx="128">
                  <c:v>-3.6569701606000002E-4</c:v>
                </c:pt>
                <c:pt idx="129">
                  <c:v>-5.4208400341000001E-4</c:v>
                </c:pt>
                <c:pt idx="130">
                  <c:v>-3.6006497350000001E-4</c:v>
                </c:pt>
                <c:pt idx="131">
                  <c:v>3.0105127809000002E-4</c:v>
                </c:pt>
                <c:pt idx="132">
                  <c:v>3.0105127809000002E-4</c:v>
                </c:pt>
                <c:pt idx="133">
                  <c:v>1.0150954766999999E-3</c:v>
                </c:pt>
                <c:pt idx="134">
                  <c:v>1.3286649159E-3</c:v>
                </c:pt>
                <c:pt idx="135">
                  <c:v>1.3289900412E-3</c:v>
                </c:pt>
                <c:pt idx="136">
                  <c:v>1.1059954225000001E-3</c:v>
                </c:pt>
                <c:pt idx="137">
                  <c:v>7.5234154215000004E-4</c:v>
                </c:pt>
                <c:pt idx="138">
                  <c:v>3.6346200671000001E-4</c:v>
                </c:pt>
                <c:pt idx="139">
                  <c:v>3.7595007470000003E-5</c:v>
                </c:pt>
                <c:pt idx="140">
                  <c:v>-1.2419234858000001E-4</c:v>
                </c:pt>
                <c:pt idx="141">
                  <c:v>-1.7988474232000001E-5</c:v>
                </c:pt>
                <c:pt idx="142">
                  <c:v>4.6296757975999999E-4</c:v>
                </c:pt>
                <c:pt idx="143">
                  <c:v>4.6296757975000002E-4</c:v>
                </c:pt>
                <c:pt idx="144">
                  <c:v>9.893086333199999E-4</c:v>
                </c:pt>
                <c:pt idx="145">
                  <c:v>1.2081376232E-3</c:v>
                </c:pt>
                <c:pt idx="146">
                  <c:v>1.1942045655999999E-3</c:v>
                </c:pt>
                <c:pt idx="147">
                  <c:v>1.0238098217E-3</c:v>
                </c:pt>
                <c:pt idx="148">
                  <c:v>7.7481965803000001E-4</c:v>
                </c:pt>
                <c:pt idx="149">
                  <c:v>5.2667420136000005E-4</c:v>
                </c:pt>
                <c:pt idx="150">
                  <c:v>3.6038604139999999E-4</c:v>
                </c:pt>
                <c:pt idx="151">
                  <c:v>3.5852744747E-4</c:v>
                </c:pt>
                <c:pt idx="152">
                  <c:v>6.0520372171000004E-4</c:v>
                </c:pt>
                <c:pt idx="153">
                  <c:v>1.1860097520000001E-3</c:v>
                </c:pt>
                <c:pt idx="154">
                  <c:v>1.1860097520000001E-3</c:v>
                </c:pt>
                <c:pt idx="155">
                  <c:v>1.6955492942000001E-3</c:v>
                </c:pt>
                <c:pt idx="156">
                  <c:v>1.7450687632E-3</c:v>
                </c:pt>
                <c:pt idx="157">
                  <c:v>1.4480830569000001E-3</c:v>
                </c:pt>
                <c:pt idx="158">
                  <c:v>9.2059296474999996E-4</c:v>
                </c:pt>
                <c:pt idx="159">
                  <c:v>2.8105961433000002E-4</c:v>
                </c:pt>
                <c:pt idx="160">
                  <c:v>-3.4963324275000002E-4</c:v>
                </c:pt>
                <c:pt idx="161">
                  <c:v>-8.4823213660999998E-4</c:v>
                </c:pt>
                <c:pt idx="162">
                  <c:v>-1.0891857775999999E-3</c:v>
                </c:pt>
                <c:pt idx="163">
                  <c:v>-9.4474064557999995E-4</c:v>
                </c:pt>
                <c:pt idx="164">
                  <c:v>-2.8506620853000001E-4</c:v>
                </c:pt>
                <c:pt idx="165">
                  <c:v>-2.8506620853000001E-4</c:v>
                </c:pt>
                <c:pt idx="166">
                  <c:v>6.0781042972E-4</c:v>
                </c:pt>
                <c:pt idx="167">
                  <c:v>1.3601022794999999E-3</c:v>
                </c:pt>
                <c:pt idx="168">
                  <c:v>1.9623327401000002E-3</c:v>
                </c:pt>
                <c:pt idx="169">
                  <c:v>2.4018808445000002E-3</c:v>
                </c:pt>
                <c:pt idx="170">
                  <c:v>2.6629728833999998E-3</c:v>
                </c:pt>
                <c:pt idx="171">
                  <c:v>2.7266733006999998E-3</c:v>
                </c:pt>
                <c:pt idx="172">
                  <c:v>2.5708748005E-3</c:v>
                </c:pt>
                <c:pt idx="173">
                  <c:v>2.1702874215000002E-3</c:v>
                </c:pt>
                <c:pt idx="174">
                  <c:v>1.4964262395E-3</c:v>
                </c:pt>
                <c:pt idx="175">
                  <c:v>5.1759704656999998E-4</c:v>
                </c:pt>
                <c:pt idx="176">
                  <c:v>5.1759704656999998E-4</c:v>
                </c:pt>
                <c:pt idx="177">
                  <c:v>-4.8556381944999999E-4</c:v>
                </c:pt>
                <c:pt idx="178">
                  <c:v>-1.0424915642999999E-3</c:v>
                </c:pt>
                <c:pt idx="179">
                  <c:v>-1.1825568907999999E-3</c:v>
                </c:pt>
                <c:pt idx="180">
                  <c:v>-9.921284610399999E-4</c:v>
                </c:pt>
                <c:pt idx="181">
                  <c:v>-5.6115706869000004E-4</c:v>
                </c:pt>
                <c:pt idx="182">
                  <c:v>1.6804806611999999E-5</c:v>
                </c:pt>
                <c:pt idx="183">
                  <c:v>6.4458865603000005E-4</c:v>
                </c:pt>
                <c:pt idx="184">
                  <c:v>1.2214009074999999E-3</c:v>
                </c:pt>
                <c:pt idx="185">
                  <c:v>1.6428192319000001E-3</c:v>
                </c:pt>
                <c:pt idx="186">
                  <c:v>1.8007940946E-3</c:v>
                </c:pt>
                <c:pt idx="187">
                  <c:v>1.8007940946E-3</c:v>
                </c:pt>
                <c:pt idx="188">
                  <c:v>1.7456830889E-3</c:v>
                </c:pt>
                <c:pt idx="189">
                  <c:v>1.6162470419000001E-3</c:v>
                </c:pt>
                <c:pt idx="190">
                  <c:v>1.4333975135E-3</c:v>
                </c:pt>
                <c:pt idx="191">
                  <c:v>1.2167627654E-3</c:v>
                </c:pt>
                <c:pt idx="192">
                  <c:v>9.8462990690999989E-4</c:v>
                </c:pt>
                <c:pt idx="193">
                  <c:v>7.5388435733999995E-4</c:v>
                </c:pt>
                <c:pt idx="194">
                  <c:v>5.3989948120000003E-4</c:v>
                </c:pt>
                <c:pt idx="195">
                  <c:v>-1.3555657435E-2</c:v>
                </c:pt>
                <c:pt idx="196">
                  <c:v>-0.22383890185999999</c:v>
                </c:pt>
                <c:pt idx="197">
                  <c:v>-0.43269990270000003</c:v>
                </c:pt>
                <c:pt idx="198">
                  <c:v>-0.43269990270000003</c:v>
                </c:pt>
                <c:pt idx="199">
                  <c:v>-0.64004447297</c:v>
                </c:pt>
                <c:pt idx="200">
                  <c:v>-0.84589808171000003</c:v>
                </c:pt>
                <c:pt idx="201">
                  <c:v>-1.0502575106000001</c:v>
                </c:pt>
                <c:pt idx="202">
                  <c:v>-1.2531210215999999</c:v>
                </c:pt>
                <c:pt idx="203">
                  <c:v>-1.4544882750999999</c:v>
                </c:pt>
                <c:pt idx="204">
                  <c:v>-1.6543602488</c:v>
                </c:pt>
                <c:pt idx="205">
                  <c:v>-1.8527391567</c:v>
                </c:pt>
                <c:pt idx="206">
                  <c:v>-2.0496283684000001</c:v>
                </c:pt>
                <c:pt idx="207">
                  <c:v>-2.2450323295999999</c:v>
                </c:pt>
                <c:pt idx="208">
                  <c:v>-2.4389564832000001</c:v>
                </c:pt>
                <c:pt idx="209">
                  <c:v>-2.4389564832000001</c:v>
                </c:pt>
                <c:pt idx="210">
                  <c:v>-2.6312060180999999</c:v>
                </c:pt>
                <c:pt idx="211">
                  <c:v>-2.8214767209999998</c:v>
                </c:pt>
                <c:pt idx="212">
                  <c:v>-3.0097680411000001</c:v>
                </c:pt>
                <c:pt idx="213">
                  <c:v>-3.1960805631999998</c:v>
                </c:pt>
                <c:pt idx="214">
                  <c:v>-3.3804159319</c:v>
                </c:pt>
                <c:pt idx="215">
                  <c:v>-3.5627767778999999</c:v>
                </c:pt>
                <c:pt idx="216">
                  <c:v>-3.7431666458000001</c:v>
                </c:pt>
                <c:pt idx="217">
                  <c:v>-3.9215899240000001</c:v>
                </c:pt>
                <c:pt idx="218">
                  <c:v>-4.0980517765000002</c:v>
                </c:pt>
                <c:pt idx="219">
                  <c:v>-4.2725580759000001</c:v>
                </c:pt>
                <c:pt idx="220">
                  <c:v>-4.2725580759000001</c:v>
                </c:pt>
                <c:pt idx="221">
                  <c:v>-4.4449944591000001</c:v>
                </c:pt>
                <c:pt idx="222">
                  <c:v>-4.6152440797000001</c:v>
                </c:pt>
                <c:pt idx="223">
                  <c:v>-4.7833099363000002</c:v>
                </c:pt>
                <c:pt idx="224">
                  <c:v>-4.9491954588000002</c:v>
                </c:pt>
                <c:pt idx="225">
                  <c:v>-5.1129044497000002</c:v>
                </c:pt>
                <c:pt idx="226">
                  <c:v>-5.2744410262999999</c:v>
                </c:pt>
                <c:pt idx="227">
                  <c:v>-5.4338095657999999</c:v>
                </c:pt>
                <c:pt idx="228">
                  <c:v>-5.5910146504</c:v>
                </c:pt>
                <c:pt idx="229">
                  <c:v>-5.7460610153999996</c:v>
                </c:pt>
                <c:pt idx="230">
                  <c:v>-5.8989534977</c:v>
                </c:pt>
                <c:pt idx="231">
                  <c:v>-5.8989534977</c:v>
                </c:pt>
                <c:pt idx="232">
                  <c:v>-6.0494886264999996</c:v>
                </c:pt>
                <c:pt idx="233">
                  <c:v>-6.1975464480999998</c:v>
                </c:pt>
                <c:pt idx="234">
                  <c:v>-6.3431344323000003</c:v>
                </c:pt>
                <c:pt idx="235">
                  <c:v>-6.4862603681</c:v>
                </c:pt>
                <c:pt idx="236">
                  <c:v>-6.6269323103</c:v>
                </c:pt>
                <c:pt idx="237">
                  <c:v>-6.7651585297999999</c:v>
                </c:pt>
                <c:pt idx="238">
                  <c:v>-6.9009474646999998</c:v>
                </c:pt>
                <c:pt idx="239">
                  <c:v>-7.0343076754</c:v>
                </c:pt>
                <c:pt idx="240">
                  <c:v>-7.1652478005000004</c:v>
                </c:pt>
                <c:pt idx="241">
                  <c:v>-7.2937765160000003</c:v>
                </c:pt>
                <c:pt idx="242">
                  <c:v>-7.2937765160000003</c:v>
                </c:pt>
                <c:pt idx="243">
                  <c:v>-7.4198352927000002</c:v>
                </c:pt>
                <c:pt idx="244">
                  <c:v>-7.5432974374999997</c:v>
                </c:pt>
                <c:pt idx="245">
                  <c:v>-7.6641724058999996</c:v>
                </c:pt>
                <c:pt idx="246">
                  <c:v>-7.7824694447000002</c:v>
                </c:pt>
                <c:pt idx="247">
                  <c:v>-7.8981975535000002</c:v>
                </c:pt>
                <c:pt idx="248">
                  <c:v>-8.0113654479999994</c:v>
                </c:pt>
                <c:pt idx="249">
                  <c:v>-8.1219815253000007</c:v>
                </c:pt>
                <c:pt idx="250">
                  <c:v>-8.2300538314999994</c:v>
                </c:pt>
                <c:pt idx="251">
                  <c:v>-8.3355900297000005</c:v>
                </c:pt>
                <c:pt idx="252">
                  <c:v>-8.4385973715000002</c:v>
                </c:pt>
                <c:pt idx="253">
                  <c:v>-8.4385973715000002</c:v>
                </c:pt>
                <c:pt idx="254">
                  <c:v>-8.5390014215000001</c:v>
                </c:pt>
                <c:pt idx="255">
                  <c:v>-8.6367313040999996</c:v>
                </c:pt>
                <c:pt idx="256">
                  <c:v>-8.7317990587000001</c:v>
                </c:pt>
                <c:pt idx="257">
                  <c:v>-8.8242163978000008</c:v>
                </c:pt>
                <c:pt idx="258">
                  <c:v>-8.9139946752999997</c:v>
                </c:pt>
                <c:pt idx="259">
                  <c:v>-9.0011448579</c:v>
                </c:pt>
                <c:pt idx="260">
                  <c:v>-9.0856774972000007</c:v>
                </c:pt>
                <c:pt idx="261">
                  <c:v>-9.1676027039000001</c:v>
                </c:pt>
                <c:pt idx="262">
                  <c:v>-9.2469301239000004</c:v>
                </c:pt>
                <c:pt idx="263">
                  <c:v>-9.3236689153000007</c:v>
                </c:pt>
                <c:pt idx="264">
                  <c:v>-9.3236689153000007</c:v>
                </c:pt>
                <c:pt idx="265">
                  <c:v>-9.3977819039000003</c:v>
                </c:pt>
                <c:pt idx="266">
                  <c:v>-9.4692361991999991</c:v>
                </c:pt>
                <c:pt idx="267">
                  <c:v>-9.5380464886999992</c:v>
                </c:pt>
                <c:pt idx="268">
                  <c:v>-9.6042267498000005</c:v>
                </c:pt>
                <c:pt idx="269">
                  <c:v>-9.6677902270999994</c:v>
                </c:pt>
                <c:pt idx="270">
                  <c:v>-9.7287494119000009</c:v>
                </c:pt>
                <c:pt idx="271">
                  <c:v>-9.7871160237999995</c:v>
                </c:pt>
                <c:pt idx="272">
                  <c:v>-9.8429009937000007</c:v>
                </c:pt>
                <c:pt idx="273">
                  <c:v>-9.8961144501000007</c:v>
                </c:pt>
                <c:pt idx="274">
                  <c:v>-9.9467657060000008</c:v>
                </c:pt>
                <c:pt idx="275">
                  <c:v>-9.9467657060000008</c:v>
                </c:pt>
                <c:pt idx="276">
                  <c:v>-9.9948293060999998</c:v>
                </c:pt>
                <c:pt idx="277">
                  <c:v>-10.040311264</c:v>
                </c:pt>
                <c:pt idx="278">
                  <c:v>-10.083226841</c:v>
                </c:pt>
                <c:pt idx="279">
                  <c:v>-10.123590417000001</c:v>
                </c:pt>
                <c:pt idx="280">
                  <c:v>-10.16141548</c:v>
                </c:pt>
                <c:pt idx="281">
                  <c:v>-10.196714614999999</c:v>
                </c:pt>
                <c:pt idx="282">
                  <c:v>-10.229499491</c:v>
                </c:pt>
                <c:pt idx="283">
                  <c:v>-10.259780855000001</c:v>
                </c:pt>
                <c:pt idx="284">
                  <c:v>-10.287568529</c:v>
                </c:pt>
                <c:pt idx="285">
                  <c:v>-10.312871402000001</c:v>
                </c:pt>
                <c:pt idx="286">
                  <c:v>-10.312871402000001</c:v>
                </c:pt>
                <c:pt idx="287">
                  <c:v>-10.335708841000001</c:v>
                </c:pt>
                <c:pt idx="288">
                  <c:v>-10.356090588000001</c:v>
                </c:pt>
                <c:pt idx="289">
                  <c:v>-10.374029019</c:v>
                </c:pt>
                <c:pt idx="290">
                  <c:v>-10.389535345000001</c:v>
                </c:pt>
                <c:pt idx="291">
                  <c:v>-10.402619616999999</c:v>
                </c:pt>
                <c:pt idx="292">
                  <c:v>-10.413290727</c:v>
                </c:pt>
                <c:pt idx="293">
                  <c:v>-10.421556417</c:v>
                </c:pt>
                <c:pt idx="294">
                  <c:v>-10.427423287</c:v>
                </c:pt>
                <c:pt idx="295">
                  <c:v>-10.43089681</c:v>
                </c:pt>
                <c:pt idx="296">
                  <c:v>-10.431981344</c:v>
                </c:pt>
              </c:numCache>
            </c:numRef>
          </c:yVal>
          <c:smooth val="0"/>
          <c:extLst>
            <c:ext xmlns:c16="http://schemas.microsoft.com/office/drawing/2014/chart" uri="{C3380CC4-5D6E-409C-BE32-E72D297353CC}">
              <c16:uniqueId val="{00000001-5F6E-42ED-90D1-679AB714C86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5F6E-42ED-90D1-679AB714C86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5F6E-42ED-90D1-679AB714C86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'2_30x30'!$E$3:$E$3280</c:f>
              <c:numCache>
                <c:formatCode>0.00E+00</c:formatCode>
                <c:ptCount val="308"/>
                <c:pt idx="0">
                  <c:v>30.86805017</c:v>
                </c:pt>
                <c:pt idx="1">
                  <c:v>30.865837109000001</c:v>
                </c:pt>
                <c:pt idx="2">
                  <c:v>30.861608136000001</c:v>
                </c:pt>
                <c:pt idx="3">
                  <c:v>30.855339056999998</c:v>
                </c:pt>
                <c:pt idx="4">
                  <c:v>30.847005568</c:v>
                </c:pt>
                <c:pt idx="5">
                  <c:v>30.836583275999999</c:v>
                </c:pt>
                <c:pt idx="6">
                  <c:v>30.824047711999999</c:v>
                </c:pt>
                <c:pt idx="7">
                  <c:v>30.809374348999999</c:v>
                </c:pt>
                <c:pt idx="8">
                  <c:v>30.792538616000002</c:v>
                </c:pt>
                <c:pt idx="9">
                  <c:v>30.773515917000001</c:v>
                </c:pt>
                <c:pt idx="10">
                  <c:v>30.752281651000001</c:v>
                </c:pt>
                <c:pt idx="11">
                  <c:v>30.752281651000001</c:v>
                </c:pt>
                <c:pt idx="12">
                  <c:v>30.728108399</c:v>
                </c:pt>
                <c:pt idx="13">
                  <c:v>30.701797403</c:v>
                </c:pt>
                <c:pt idx="14">
                  <c:v>30.673326814999999</c:v>
                </c:pt>
                <c:pt idx="15">
                  <c:v>30.642674856999999</c:v>
                </c:pt>
                <c:pt idx="16">
                  <c:v>30.609819838</c:v>
                </c:pt>
                <c:pt idx="17">
                  <c:v>30.574740179999999</c:v>
                </c:pt>
                <c:pt idx="18">
                  <c:v>30.537414434999999</c:v>
                </c:pt>
                <c:pt idx="19">
                  <c:v>30.497821311999999</c:v>
                </c:pt>
                <c:pt idx="20">
                  <c:v>30.455939699000002</c:v>
                </c:pt>
                <c:pt idx="21">
                  <c:v>30.411748685999999</c:v>
                </c:pt>
                <c:pt idx="22">
                  <c:v>30.411748685999999</c:v>
                </c:pt>
                <c:pt idx="23">
                  <c:v>30.364512569999999</c:v>
                </c:pt>
                <c:pt idx="24">
                  <c:v>30.314928221999999</c:v>
                </c:pt>
                <c:pt idx="25">
                  <c:v>30.262982188999999</c:v>
                </c:pt>
                <c:pt idx="26">
                  <c:v>30.208661381999999</c:v>
                </c:pt>
                <c:pt idx="27">
                  <c:v>30.151953105</c:v>
                </c:pt>
                <c:pt idx="28">
                  <c:v>30.092845074</c:v>
                </c:pt>
                <c:pt idx="29">
                  <c:v>30.031325446</c:v>
                </c:pt>
                <c:pt idx="30">
                  <c:v>29.967382840999999</c:v>
                </c:pt>
                <c:pt idx="31">
                  <c:v>29.901006368000001</c:v>
                </c:pt>
                <c:pt idx="32">
                  <c:v>29.832185652</c:v>
                </c:pt>
                <c:pt idx="33">
                  <c:v>29.832185652</c:v>
                </c:pt>
                <c:pt idx="34">
                  <c:v>29.765818121999999</c:v>
                </c:pt>
                <c:pt idx="35">
                  <c:v>29.697148299999998</c:v>
                </c:pt>
                <c:pt idx="36">
                  <c:v>29.626166874999999</c:v>
                </c:pt>
                <c:pt idx="37">
                  <c:v>29.552865126</c:v>
                </c:pt>
                <c:pt idx="38">
                  <c:v>29.47723495</c:v>
                </c:pt>
                <c:pt idx="39">
                  <c:v>29.399268890999998</c:v>
                </c:pt>
                <c:pt idx="40">
                  <c:v>29.318960173000001</c:v>
                </c:pt>
                <c:pt idx="41">
                  <c:v>29.236302731999999</c:v>
                </c:pt>
                <c:pt idx="42">
                  <c:v>29.151291249</c:v>
                </c:pt>
                <c:pt idx="43">
                  <c:v>29.063921181000001</c:v>
                </c:pt>
                <c:pt idx="44">
                  <c:v>29.063921181000001</c:v>
                </c:pt>
                <c:pt idx="45">
                  <c:v>28.970836488</c:v>
                </c:pt>
                <c:pt idx="46">
                  <c:v>28.874519208999999</c:v>
                </c:pt>
                <c:pt idx="47">
                  <c:v>28.774988354000001</c:v>
                </c:pt>
                <c:pt idx="48">
                  <c:v>28.672264269999999</c:v>
                </c:pt>
                <c:pt idx="49">
                  <c:v>28.566368656000002</c:v>
                </c:pt>
                <c:pt idx="50">
                  <c:v>28.457324577000001</c:v>
                </c:pt>
                <c:pt idx="51">
                  <c:v>28.345156481</c:v>
                </c:pt>
                <c:pt idx="52">
                  <c:v>28.229890213000001</c:v>
                </c:pt>
                <c:pt idx="53">
                  <c:v>28.111553023999999</c:v>
                </c:pt>
                <c:pt idx="54">
                  <c:v>27.990173589000001</c:v>
                </c:pt>
                <c:pt idx="55">
                  <c:v>27.990173589000001</c:v>
                </c:pt>
                <c:pt idx="56">
                  <c:v>27.882799032000001</c:v>
                </c:pt>
                <c:pt idx="57">
                  <c:v>27.772898149</c:v>
                </c:pt>
                <c:pt idx="58">
                  <c:v>27.660495825999998</c:v>
                </c:pt>
                <c:pt idx="59">
                  <c:v>27.545618266999998</c:v>
                </c:pt>
                <c:pt idx="60">
                  <c:v>27.428293</c:v>
                </c:pt>
                <c:pt idx="61">
                  <c:v>27.308548899000002</c:v>
                </c:pt>
                <c:pt idx="62">
                  <c:v>27.186416194</c:v>
                </c:pt>
                <c:pt idx="63">
                  <c:v>27.061926483000001</c:v>
                </c:pt>
                <c:pt idx="64">
                  <c:v>26.935112752999999</c:v>
                </c:pt>
                <c:pt idx="65">
                  <c:v>26.806009383999999</c:v>
                </c:pt>
                <c:pt idx="66">
                  <c:v>26.806009383999999</c:v>
                </c:pt>
                <c:pt idx="67">
                  <c:v>26.642688638999999</c:v>
                </c:pt>
                <c:pt idx="68">
                  <c:v>26.476688955</c:v>
                </c:pt>
                <c:pt idx="69">
                  <c:v>26.308016859999999</c:v>
                </c:pt>
                <c:pt idx="70">
                  <c:v>26.136680577</c:v>
                </c:pt>
                <c:pt idx="71">
                  <c:v>25.962690091999999</c:v>
                </c:pt>
                <c:pt idx="72">
                  <c:v>25.786057232000001</c:v>
                </c:pt>
                <c:pt idx="73">
                  <c:v>25.606795740999999</c:v>
                </c:pt>
                <c:pt idx="74">
                  <c:v>25.433978996</c:v>
                </c:pt>
                <c:pt idx="75">
                  <c:v>25.361397084</c:v>
                </c:pt>
                <c:pt idx="76">
                  <c:v>25.279696467000001</c:v>
                </c:pt>
                <c:pt idx="77">
                  <c:v>25.279696467000001</c:v>
                </c:pt>
                <c:pt idx="78">
                  <c:v>25.132800498999998</c:v>
                </c:pt>
                <c:pt idx="79">
                  <c:v>24.977258168999999</c:v>
                </c:pt>
                <c:pt idx="80">
                  <c:v>24.813108588999999</c:v>
                </c:pt>
                <c:pt idx="81">
                  <c:v>24.640401755999999</c:v>
                </c:pt>
                <c:pt idx="82">
                  <c:v>24.459198623999999</c:v>
                </c:pt>
                <c:pt idx="83">
                  <c:v>24.269571190000001</c:v>
                </c:pt>
                <c:pt idx="84">
                  <c:v>24.071602574</c:v>
                </c:pt>
                <c:pt idx="85">
                  <c:v>23.865387115000001</c:v>
                </c:pt>
                <c:pt idx="86">
                  <c:v>23.651030466999998</c:v>
                </c:pt>
                <c:pt idx="87">
                  <c:v>23.428649704000001</c:v>
                </c:pt>
                <c:pt idx="88">
                  <c:v>23.428649704000001</c:v>
                </c:pt>
                <c:pt idx="89">
                  <c:v>23.282871869000001</c:v>
                </c:pt>
                <c:pt idx="90">
                  <c:v>23.127972667000002</c:v>
                </c:pt>
                <c:pt idx="91">
                  <c:v>22.964114572</c:v>
                </c:pt>
                <c:pt idx="92">
                  <c:v>22.791471829999999</c:v>
                </c:pt>
                <c:pt idx="93">
                  <c:v>22.610230399999999</c:v>
                </c:pt>
                <c:pt idx="94">
                  <c:v>22.420587903000001</c:v>
                </c:pt>
                <c:pt idx="95">
                  <c:v>22.222753569999998</c:v>
                </c:pt>
                <c:pt idx="96">
                  <c:v>22.016948185</c:v>
                </c:pt>
                <c:pt idx="97">
                  <c:v>21.803404033</c:v>
                </c:pt>
                <c:pt idx="98">
                  <c:v>21.582364839</c:v>
                </c:pt>
                <c:pt idx="99">
                  <c:v>21.582364839</c:v>
                </c:pt>
                <c:pt idx="100">
                  <c:v>21.398031618000001</c:v>
                </c:pt>
                <c:pt idx="101">
                  <c:v>21.207377981</c:v>
                </c:pt>
                <c:pt idx="102">
                  <c:v>21.010723235</c:v>
                </c:pt>
                <c:pt idx="103">
                  <c:v>20.808397929000002</c:v>
                </c:pt>
                <c:pt idx="104">
                  <c:v>20.600743572999999</c:v>
                </c:pt>
                <c:pt idx="105">
                  <c:v>20.388112355000001</c:v>
                </c:pt>
                <c:pt idx="106">
                  <c:v>20.170866841999999</c:v>
                </c:pt>
                <c:pt idx="107">
                  <c:v>19.949379689000001</c:v>
                </c:pt>
                <c:pt idx="108">
                  <c:v>19.724033335000001</c:v>
                </c:pt>
                <c:pt idx="109">
                  <c:v>19.495219695999999</c:v>
                </c:pt>
                <c:pt idx="110">
                  <c:v>19.495219695999999</c:v>
                </c:pt>
                <c:pt idx="111">
                  <c:v>19.287464795999998</c:v>
                </c:pt>
                <c:pt idx="112">
                  <c:v>19.076133722000002</c:v>
                </c:pt>
                <c:pt idx="113">
                  <c:v>18.861622898</c:v>
                </c:pt>
                <c:pt idx="114">
                  <c:v>18.644337306000001</c:v>
                </c:pt>
                <c:pt idx="115">
                  <c:v>18.424690183999999</c:v>
                </c:pt>
                <c:pt idx="116">
                  <c:v>18.203102713</c:v>
                </c:pt>
                <c:pt idx="117">
                  <c:v>17.980003694000001</c:v>
                </c:pt>
                <c:pt idx="118">
                  <c:v>17.755829208000002</c:v>
                </c:pt>
                <c:pt idx="119">
                  <c:v>17.53102226</c:v>
                </c:pt>
                <c:pt idx="120">
                  <c:v>17.306032408</c:v>
                </c:pt>
                <c:pt idx="121">
                  <c:v>17.306032408</c:v>
                </c:pt>
                <c:pt idx="122">
                  <c:v>17.071397787999999</c:v>
                </c:pt>
                <c:pt idx="123">
                  <c:v>16.837547048000001</c:v>
                </c:pt>
                <c:pt idx="124">
                  <c:v>16.604991628000001</c:v>
                </c:pt>
                <c:pt idx="125">
                  <c:v>16.374248009999999</c:v>
                </c:pt>
                <c:pt idx="126">
                  <c:v>16.145837295</c:v>
                </c:pt>
                <c:pt idx="127">
                  <c:v>15.920284777000001</c:v>
                </c:pt>
                <c:pt idx="128">
                  <c:v>15.698119532</c:v>
                </c:pt>
                <c:pt idx="129">
                  <c:v>15.479874019</c:v>
                </c:pt>
                <c:pt idx="130">
                  <c:v>15.266083688</c:v>
                </c:pt>
                <c:pt idx="131">
                  <c:v>15.057286613</c:v>
                </c:pt>
                <c:pt idx="132">
                  <c:v>15.057286613</c:v>
                </c:pt>
                <c:pt idx="133">
                  <c:v>14.767710556999999</c:v>
                </c:pt>
                <c:pt idx="134">
                  <c:v>14.485265059</c:v>
                </c:pt>
                <c:pt idx="135">
                  <c:v>14.210512474</c:v>
                </c:pt>
                <c:pt idx="136">
                  <c:v>13.944015218000001</c:v>
                </c:pt>
                <c:pt idx="137">
                  <c:v>13.686335422000001</c:v>
                </c:pt>
                <c:pt idx="138">
                  <c:v>13.438034646</c:v>
                </c:pt>
                <c:pt idx="139">
                  <c:v>13.199673652</c:v>
                </c:pt>
                <c:pt idx="140">
                  <c:v>12.971812244000001</c:v>
                </c:pt>
                <c:pt idx="141">
                  <c:v>12.755009195</c:v>
                </c:pt>
                <c:pt idx="142">
                  <c:v>12.549822263999999</c:v>
                </c:pt>
                <c:pt idx="143">
                  <c:v>12.549822263999999</c:v>
                </c:pt>
                <c:pt idx="144">
                  <c:v>12.305809342</c:v>
                </c:pt>
                <c:pt idx="145">
                  <c:v>12.068181248</c:v>
                </c:pt>
                <c:pt idx="146">
                  <c:v>11.837232005000001</c:v>
                </c:pt>
                <c:pt idx="147">
                  <c:v>11.613266648</c:v>
                </c:pt>
                <c:pt idx="148">
                  <c:v>11.396600668</c:v>
                </c:pt>
                <c:pt idx="149">
                  <c:v>11.187559168</c:v>
                </c:pt>
                <c:pt idx="150">
                  <c:v>10.986475695999999</c:v>
                </c:pt>
                <c:pt idx="151">
                  <c:v>10.793690727</c:v>
                </c:pt>
                <c:pt idx="152">
                  <c:v>10.499951195</c:v>
                </c:pt>
                <c:pt idx="153">
                  <c:v>10.163692791000001</c:v>
                </c:pt>
                <c:pt idx="154">
                  <c:v>10.163692791000001</c:v>
                </c:pt>
                <c:pt idx="155">
                  <c:v>9.7760853199</c:v>
                </c:pt>
                <c:pt idx="156">
                  <c:v>9.4530814567999997</c:v>
                </c:pt>
                <c:pt idx="157">
                  <c:v>9.3014908672000001</c:v>
                </c:pt>
                <c:pt idx="158">
                  <c:v>9.1255811844999997</c:v>
                </c:pt>
                <c:pt idx="159">
                  <c:v>8.9256802359999998</c:v>
                </c:pt>
                <c:pt idx="160">
                  <c:v>8.7021893924999993</c:v>
                </c:pt>
                <c:pt idx="161">
                  <c:v>8.4555924044000008</c:v>
                </c:pt>
                <c:pt idx="162">
                  <c:v>8.1864653409999999</c:v>
                </c:pt>
                <c:pt idx="163">
                  <c:v>7.8954875766999999</c:v>
                </c:pt>
                <c:pt idx="164">
                  <c:v>7.5834536076000001</c:v>
                </c:pt>
                <c:pt idx="165">
                  <c:v>7.5834536076000001</c:v>
                </c:pt>
                <c:pt idx="166">
                  <c:v>7.3746149932999998</c:v>
                </c:pt>
                <c:pt idx="167">
                  <c:v>7.1571978513000003</c:v>
                </c:pt>
                <c:pt idx="168">
                  <c:v>6.9320038505000001</c:v>
                </c:pt>
                <c:pt idx="169">
                  <c:v>6.6998309021000004</c:v>
                </c:pt>
                <c:pt idx="170">
                  <c:v>6.4614724949999998</c:v>
                </c:pt>
                <c:pt idx="171">
                  <c:v>6.2177170307000003</c:v>
                </c:pt>
                <c:pt idx="172">
                  <c:v>5.9693471613</c:v>
                </c:pt>
                <c:pt idx="173">
                  <c:v>5.7171391331999999</c:v>
                </c:pt>
                <c:pt idx="174">
                  <c:v>5.4618621425000002</c:v>
                </c:pt>
                <c:pt idx="175">
                  <c:v>5.2042777075000002</c:v>
                </c:pt>
                <c:pt idx="176">
                  <c:v>5.2042777075000002</c:v>
                </c:pt>
                <c:pt idx="177">
                  <c:v>4.9937042731999997</c:v>
                </c:pt>
                <c:pt idx="178">
                  <c:v>4.7766797933999996</c:v>
                </c:pt>
                <c:pt idx="179">
                  <c:v>4.5538787439000004</c:v>
                </c:pt>
                <c:pt idx="180">
                  <c:v>4.3259699294000002</c:v>
                </c:pt>
                <c:pt idx="181">
                  <c:v>4.0936156146</c:v>
                </c:pt>
                <c:pt idx="182">
                  <c:v>3.8574706349999999</c:v>
                </c:pt>
                <c:pt idx="183">
                  <c:v>3.6181814883999999</c:v>
                </c:pt>
                <c:pt idx="184">
                  <c:v>3.3763854060999998</c:v>
                </c:pt>
                <c:pt idx="185">
                  <c:v>3.1327094092999999</c:v>
                </c:pt>
                <c:pt idx="186">
                  <c:v>2.8877693530999999</c:v>
                </c:pt>
                <c:pt idx="187">
                  <c:v>2.8877693530999999</c:v>
                </c:pt>
                <c:pt idx="188">
                  <c:v>2.6610593860999998</c:v>
                </c:pt>
                <c:pt idx="189">
                  <c:v>2.4348575563999999</c:v>
                </c:pt>
                <c:pt idx="190">
                  <c:v>2.2097177974000002</c:v>
                </c:pt>
                <c:pt idx="191">
                  <c:v>1.9861829546000001</c:v>
                </c:pt>
                <c:pt idx="192">
                  <c:v>1.7647851496</c:v>
                </c:pt>
                <c:pt idx="193">
                  <c:v>1.5460472007999999</c:v>
                </c:pt>
                <c:pt idx="194">
                  <c:v>1.3304862764000001</c:v>
                </c:pt>
                <c:pt idx="195">
                  <c:v>1.1186227632000001</c:v>
                </c:pt>
                <c:pt idx="196">
                  <c:v>0.91100296284000004</c:v>
                </c:pt>
                <c:pt idx="197">
                  <c:v>0.70826547582999999</c:v>
                </c:pt>
                <c:pt idx="198">
                  <c:v>0.70826547582999999</c:v>
                </c:pt>
                <c:pt idx="199">
                  <c:v>0.48119830249000001</c:v>
                </c:pt>
                <c:pt idx="200">
                  <c:v>0.25802139599000001</c:v>
                </c:pt>
                <c:pt idx="201">
                  <c:v>5.1370568732999999E-2</c:v>
                </c:pt>
                <c:pt idx="202">
                  <c:v>2.6393627284E-2</c:v>
                </c:pt>
                <c:pt idx="203">
                  <c:v>2.2870886630999999E-2</c:v>
                </c:pt>
                <c:pt idx="204">
                  <c:v>2.0796680354000001E-2</c:v>
                </c:pt>
                <c:pt idx="205">
                  <c:v>2.0272138158000001E-2</c:v>
                </c:pt>
                <c:pt idx="206">
                  <c:v>2.1767968206E-2</c:v>
                </c:pt>
                <c:pt idx="207">
                  <c:v>2.5827487837999999E-2</c:v>
                </c:pt>
                <c:pt idx="208">
                  <c:v>3.3024954120999997E-2</c:v>
                </c:pt>
                <c:pt idx="209">
                  <c:v>3.3024954120999997E-2</c:v>
                </c:pt>
                <c:pt idx="210">
                  <c:v>2.0627566225000001E-2</c:v>
                </c:pt>
                <c:pt idx="211">
                  <c:v>9.7934162966000007E-3</c:v>
                </c:pt>
                <c:pt idx="212">
                  <c:v>8.7229575448E-4</c:v>
                </c:pt>
                <c:pt idx="213">
                  <c:v>-5.7052746454999996E-3</c:v>
                </c:pt>
                <c:pt idx="214">
                  <c:v>-9.4589509553999994E-3</c:v>
                </c:pt>
                <c:pt idx="215">
                  <c:v>-9.874109939E-3</c:v>
                </c:pt>
                <c:pt idx="216">
                  <c:v>-6.4103024333999996E-3</c:v>
                </c:pt>
                <c:pt idx="217">
                  <c:v>1.4937791407E-3</c:v>
                </c:pt>
                <c:pt idx="218">
                  <c:v>1.441711085E-2</c:v>
                </c:pt>
                <c:pt idx="219">
                  <c:v>3.2954054658999997E-2</c:v>
                </c:pt>
                <c:pt idx="220">
                  <c:v>3.2954054658999997E-2</c:v>
                </c:pt>
                <c:pt idx="221">
                  <c:v>3.1871149135999997E-2</c:v>
                </c:pt>
                <c:pt idx="222">
                  <c:v>2.8065487768E-2</c:v>
                </c:pt>
                <c:pt idx="223">
                  <c:v>2.1927199250000001E-2</c:v>
                </c:pt>
                <c:pt idx="224">
                  <c:v>1.3860348312E-2</c:v>
                </c:pt>
                <c:pt idx="225">
                  <c:v>4.2804451841999998E-3</c:v>
                </c:pt>
                <c:pt idx="226">
                  <c:v>-6.3872665421000003E-3</c:v>
                </c:pt>
                <c:pt idx="227">
                  <c:v>-1.7709035904000001E-2</c:v>
                </c:pt>
                <c:pt idx="228">
                  <c:v>-2.9243528726000001E-2</c:v>
                </c:pt>
                <c:pt idx="229">
                  <c:v>-4.0542571144999998E-2</c:v>
                </c:pt>
                <c:pt idx="230">
                  <c:v>-5.1151795732000002E-2</c:v>
                </c:pt>
                <c:pt idx="231">
                  <c:v>-5.1151795732000002E-2</c:v>
                </c:pt>
                <c:pt idx="232">
                  <c:v>-5.1862042283000002E-2</c:v>
                </c:pt>
                <c:pt idx="233">
                  <c:v>-5.1146631743999998E-2</c:v>
                </c:pt>
                <c:pt idx="234">
                  <c:v>-2.4729625493999999E-2</c:v>
                </c:pt>
                <c:pt idx="235">
                  <c:v>-3.8464221562999998E-3</c:v>
                </c:pt>
                <c:pt idx="236">
                  <c:v>9.0943231191000003E-3</c:v>
                </c:pt>
                <c:pt idx="237">
                  <c:v>1.4103538557999999E-2</c:v>
                </c:pt>
                <c:pt idx="238">
                  <c:v>1.1194412094E-2</c:v>
                </c:pt>
                <c:pt idx="239">
                  <c:v>3.8237610703000002E-4</c:v>
                </c:pt>
                <c:pt idx="240">
                  <c:v>-1.8314904717000001E-2</c:v>
                </c:pt>
                <c:pt idx="241">
                  <c:v>-4.4877543529000002E-2</c:v>
                </c:pt>
                <c:pt idx="242">
                  <c:v>-4.4877543529000002E-2</c:v>
                </c:pt>
                <c:pt idx="243">
                  <c:v>-5.2829228766999997E-2</c:v>
                </c:pt>
                <c:pt idx="244">
                  <c:v>-5.8231154084000002E-2</c:v>
                </c:pt>
                <c:pt idx="245">
                  <c:v>-6.1147596658E-2</c:v>
                </c:pt>
                <c:pt idx="246">
                  <c:v>-6.1640771548000003E-2</c:v>
                </c:pt>
                <c:pt idx="247">
                  <c:v>-5.9770954953999998E-2</c:v>
                </c:pt>
                <c:pt idx="248">
                  <c:v>-5.5596594917000003E-2</c:v>
                </c:pt>
                <c:pt idx="249">
                  <c:v>-4.9174410632000003E-2</c:v>
                </c:pt>
                <c:pt idx="250">
                  <c:v>-4.0559481509000003E-2</c:v>
                </c:pt>
                <c:pt idx="251">
                  <c:v>-2.9805326970000001E-2</c:v>
                </c:pt>
                <c:pt idx="252">
                  <c:v>-1.6963977945999999E-2</c:v>
                </c:pt>
                <c:pt idx="253">
                  <c:v>-1.6963977945999999E-2</c:v>
                </c:pt>
                <c:pt idx="254">
                  <c:v>-1.5801797015999999E-2</c:v>
                </c:pt>
                <c:pt idx="255">
                  <c:v>-1.4156311731E-2</c:v>
                </c:pt>
                <c:pt idx="256">
                  <c:v>-1.1975841874E-2</c:v>
                </c:pt>
                <c:pt idx="257">
                  <c:v>-9.2078947016999996E-3</c:v>
                </c:pt>
                <c:pt idx="258">
                  <c:v>-5.7991551056000004E-3</c:v>
                </c:pt>
                <c:pt idx="259">
                  <c:v>-1.6954741887999999E-3</c:v>
                </c:pt>
                <c:pt idx="260">
                  <c:v>3.1581433628000001E-3</c:v>
                </c:pt>
                <c:pt idx="261">
                  <c:v>8.8175528434000002E-3</c:v>
                </c:pt>
                <c:pt idx="262">
                  <c:v>1.5339483724E-2</c:v>
                </c:pt>
                <c:pt idx="263">
                  <c:v>2.2781554257999999E-2</c:v>
                </c:pt>
                <c:pt idx="264">
                  <c:v>2.2781554257999999E-2</c:v>
                </c:pt>
                <c:pt idx="265">
                  <c:v>3.3857581648999997E-2</c:v>
                </c:pt>
                <c:pt idx="266">
                  <c:v>4.4110292622000002E-2</c:v>
                </c:pt>
                <c:pt idx="267">
                  <c:v>5.3510630107000003E-2</c:v>
                </c:pt>
                <c:pt idx="268">
                  <c:v>6.2031892875000001E-2</c:v>
                </c:pt>
                <c:pt idx="269">
                  <c:v>6.9649642413000007E-2</c:v>
                </c:pt>
                <c:pt idx="270">
                  <c:v>7.6341618633E-2</c:v>
                </c:pt>
                <c:pt idx="271">
                  <c:v>8.2087663379999995E-2</c:v>
                </c:pt>
                <c:pt idx="272">
                  <c:v>8.6869650825000005E-2</c:v>
                </c:pt>
                <c:pt idx="273">
                  <c:v>9.0671423942000007E-2</c:v>
                </c:pt>
                <c:pt idx="274">
                  <c:v>9.3478736369999996E-2</c:v>
                </c:pt>
                <c:pt idx="275">
                  <c:v>9.3478736369999996E-2</c:v>
                </c:pt>
                <c:pt idx="276">
                  <c:v>9.2589111246E-2</c:v>
                </c:pt>
                <c:pt idx="277">
                  <c:v>9.1241270666000004E-2</c:v>
                </c:pt>
                <c:pt idx="278">
                  <c:v>8.9416719534999994E-2</c:v>
                </c:pt>
                <c:pt idx="279">
                  <c:v>8.7098728397999994E-2</c:v>
                </c:pt>
                <c:pt idx="280">
                  <c:v>8.4272283604999998E-2</c:v>
                </c:pt>
                <c:pt idx="281">
                  <c:v>8.0924040789000007E-2</c:v>
                </c:pt>
                <c:pt idx="282">
                  <c:v>7.7042281281999997E-2</c:v>
                </c:pt>
                <c:pt idx="283">
                  <c:v>7.2616871185000001E-2</c:v>
                </c:pt>
                <c:pt idx="284">
                  <c:v>6.7639222789999995E-2</c:v>
                </c:pt>
                <c:pt idx="285">
                  <c:v>6.2102258099000003E-2</c:v>
                </c:pt>
                <c:pt idx="286">
                  <c:v>6.2102258099000003E-2</c:v>
                </c:pt>
                <c:pt idx="287">
                  <c:v>5.6178850030999997E-2</c:v>
                </c:pt>
                <c:pt idx="288">
                  <c:v>5.0353867880999999E-2</c:v>
                </c:pt>
                <c:pt idx="289">
                  <c:v>4.4610302779000001E-2</c:v>
                </c:pt>
                <c:pt idx="290">
                  <c:v>3.8932551693999999E-2</c:v>
                </c:pt>
                <c:pt idx="291">
                  <c:v>3.3306380791999997E-2</c:v>
                </c:pt>
                <c:pt idx="292">
                  <c:v>2.7718890235000002E-2</c:v>
                </c:pt>
                <c:pt idx="293">
                  <c:v>2.2158480272E-2</c:v>
                </c:pt>
                <c:pt idx="294">
                  <c:v>1.6614818502999999E-2</c:v>
                </c:pt>
                <c:pt idx="295">
                  <c:v>1.1078808175E-2</c:v>
                </c:pt>
                <c:pt idx="296">
                  <c:v>5.5425574253000001E-3</c:v>
                </c:pt>
                <c:pt idx="297">
                  <c:v>5.5425574253000001E-3</c:v>
                </c:pt>
                <c:pt idx="298">
                  <c:v>5.3494004184000002E-4</c:v>
                </c:pt>
                <c:pt idx="299">
                  <c:v>-4.0817647513000004E-3</c:v>
                </c:pt>
                <c:pt idx="300">
                  <c:v>-8.3182213332999994E-3</c:v>
                </c:pt>
                <c:pt idx="301">
                  <c:v>-1.2184043102999999E-2</c:v>
                </c:pt>
                <c:pt idx="302">
                  <c:v>-1.5687820136000001E-2</c:v>
                </c:pt>
                <c:pt idx="303">
                  <c:v>-1.8837146371000001E-2</c:v>
                </c:pt>
                <c:pt idx="304">
                  <c:v>-2.1638646394999999E-2</c:v>
                </c:pt>
                <c:pt idx="305">
                  <c:v>-2.4098001853000001E-2</c:v>
                </c:pt>
                <c:pt idx="306">
                  <c:v>-2.6219977554999999E-2</c:v>
                </c:pt>
                <c:pt idx="307">
                  <c:v>-2.8008447007999999E-2</c:v>
                </c:pt>
              </c:numCache>
            </c:numRef>
          </c:yVal>
          <c:smooth val="0"/>
          <c:extLst>
            <c:ext xmlns:c16="http://schemas.microsoft.com/office/drawing/2014/chart" uri="{C3380CC4-5D6E-409C-BE32-E72D297353CC}">
              <c16:uniqueId val="{00000000-FA61-40A0-8C6C-53236CAEA470}"/>
            </c:ext>
          </c:extLst>
        </c:ser>
        <c:ser>
          <c:idx val="1"/>
          <c:order val="1"/>
          <c:tx>
            <c:v>sigma_2</c:v>
          </c:tx>
          <c:spPr>
            <a:ln w="25400" cap="rnd">
              <a:noFill/>
              <a:round/>
            </a:ln>
            <a:effectLst/>
          </c:spPr>
          <c:marker>
            <c:symbol val="x"/>
            <c:size val="5"/>
            <c:spPr>
              <a:noFill/>
              <a:ln w="9525">
                <a:solidFill>
                  <a:schemeClr val="accent2"/>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'2_30x30'!$F$3:$F$3280</c:f>
              <c:numCache>
                <c:formatCode>0.00E+00</c:formatCode>
                <c:ptCount val="308"/>
                <c:pt idx="0">
                  <c:v>4.2290357220999997E-2</c:v>
                </c:pt>
                <c:pt idx="1">
                  <c:v>4.1531381317000002E-2</c:v>
                </c:pt>
                <c:pt idx="2">
                  <c:v>4.0619304007E-2</c:v>
                </c:pt>
                <c:pt idx="3">
                  <c:v>3.9547784338999997E-2</c:v>
                </c:pt>
                <c:pt idx="4">
                  <c:v>3.8310493384999998E-2</c:v>
                </c:pt>
                <c:pt idx="5">
                  <c:v>3.6901110972000002E-2</c:v>
                </c:pt>
                <c:pt idx="6">
                  <c:v>3.5313322074000002E-2</c:v>
                </c:pt>
                <c:pt idx="7">
                  <c:v>3.3540812761000002E-2</c:v>
                </c:pt>
                <c:pt idx="8">
                  <c:v>3.1577265664000001E-2</c:v>
                </c:pt>
                <c:pt idx="9">
                  <c:v>2.9416354947000001E-2</c:v>
                </c:pt>
                <c:pt idx="10">
                  <c:v>2.7051740804E-2</c:v>
                </c:pt>
                <c:pt idx="11">
                  <c:v>2.7051740804E-2</c:v>
                </c:pt>
                <c:pt idx="12">
                  <c:v>2.4297160299E-2</c:v>
                </c:pt>
                <c:pt idx="13">
                  <c:v>2.1620647263999999E-2</c:v>
                </c:pt>
                <c:pt idx="14">
                  <c:v>1.9021392006999999E-2</c:v>
                </c:pt>
                <c:pt idx="15">
                  <c:v>1.6498530793999999E-2</c:v>
                </c:pt>
                <c:pt idx="16">
                  <c:v>1.4051136400000001E-2</c:v>
                </c:pt>
                <c:pt idx="17">
                  <c:v>1.1678208093000001E-2</c:v>
                </c:pt>
                <c:pt idx="18">
                  <c:v>9.3786610154000007E-3</c:v>
                </c:pt>
                <c:pt idx="19">
                  <c:v>7.1513149609E-3</c:v>
                </c:pt>
                <c:pt idx="20">
                  <c:v>4.9948825331999997E-3</c:v>
                </c:pt>
                <c:pt idx="21">
                  <c:v>2.9079566598999998E-3</c:v>
                </c:pt>
                <c:pt idx="22">
                  <c:v>2.9079566598999998E-3</c:v>
                </c:pt>
                <c:pt idx="23">
                  <c:v>5.8480713686000002E-4</c:v>
                </c:pt>
                <c:pt idx="24">
                  <c:v>-1.6478889154000001E-3</c:v>
                </c:pt>
                <c:pt idx="25">
                  <c:v>-3.7764018018999999E-3</c:v>
                </c:pt>
                <c:pt idx="26">
                  <c:v>-5.7870020885000002E-3</c:v>
                </c:pt>
                <c:pt idx="27">
                  <c:v>-7.6659754527000001E-3</c:v>
                </c:pt>
                <c:pt idx="28">
                  <c:v>-9.3996381485000006E-3</c:v>
                </c:pt>
                <c:pt idx="29">
                  <c:v>-1.097435309E-2</c:v>
                </c:pt>
                <c:pt idx="30">
                  <c:v>-1.2376546576E-2</c:v>
                </c:pt>
                <c:pt idx="31">
                  <c:v>-1.3592725666E-2</c:v>
                </c:pt>
                <c:pt idx="32">
                  <c:v>-1.4609496219E-2</c:v>
                </c:pt>
                <c:pt idx="33">
                  <c:v>-1.4609496219E-2</c:v>
                </c:pt>
                <c:pt idx="34">
                  <c:v>-1.3193288427000001E-2</c:v>
                </c:pt>
                <c:pt idx="35">
                  <c:v>-1.1267567647E-2</c:v>
                </c:pt>
                <c:pt idx="36">
                  <c:v>-8.8202036594000003E-3</c:v>
                </c:pt>
                <c:pt idx="37">
                  <c:v>-5.8393416818999996E-3</c:v>
                </c:pt>
                <c:pt idx="38">
                  <c:v>-2.3134256965999999E-3</c:v>
                </c:pt>
                <c:pt idx="39">
                  <c:v>1.7687773842E-3</c:v>
                </c:pt>
                <c:pt idx="40">
                  <c:v>6.4181526799999998E-3</c:v>
                </c:pt>
                <c:pt idx="41">
                  <c:v>1.1645211402E-2</c:v>
                </c:pt>
                <c:pt idx="42">
                  <c:v>1.7460063974E-2</c:v>
                </c:pt>
                <c:pt idx="43">
                  <c:v>2.3872392188E-2</c:v>
                </c:pt>
                <c:pt idx="44">
                  <c:v>2.3872392188E-2</c:v>
                </c:pt>
                <c:pt idx="45">
                  <c:v>2.871785843E-2</c:v>
                </c:pt>
                <c:pt idx="46">
                  <c:v>3.2382121957E-2</c:v>
                </c:pt>
                <c:pt idx="47">
                  <c:v>3.4924056362000001E-2</c:v>
                </c:pt>
                <c:pt idx="48">
                  <c:v>3.6403002224000003E-2</c:v>
                </c:pt>
                <c:pt idx="49">
                  <c:v>3.6878747290999998E-2</c:v>
                </c:pt>
                <c:pt idx="50">
                  <c:v>3.6411506508999998E-2</c:v>
                </c:pt>
                <c:pt idx="51">
                  <c:v>3.5061901866E-2</c:v>
                </c:pt>
                <c:pt idx="52">
                  <c:v>3.2890942079999999E-2</c:v>
                </c:pt>
                <c:pt idx="53">
                  <c:v>2.9960002122999999E-2</c:v>
                </c:pt>
                <c:pt idx="54">
                  <c:v>2.6330802588999998E-2</c:v>
                </c:pt>
                <c:pt idx="55">
                  <c:v>2.6330802588999998E-2</c:v>
                </c:pt>
                <c:pt idx="56">
                  <c:v>2.9554674773999999E-2</c:v>
                </c:pt>
                <c:pt idx="57">
                  <c:v>3.2738503508999997E-2</c:v>
                </c:pt>
                <c:pt idx="58">
                  <c:v>3.5929790609999998E-2</c:v>
                </c:pt>
                <c:pt idx="59">
                  <c:v>3.9176003209999997E-2</c:v>
                </c:pt>
                <c:pt idx="60">
                  <c:v>4.2524549210999997E-2</c:v>
                </c:pt>
                <c:pt idx="61">
                  <c:v>4.6022752378999998E-2</c:v>
                </c:pt>
                <c:pt idx="62">
                  <c:v>4.9717827058999998E-2</c:v>
                </c:pt>
                <c:pt idx="63">
                  <c:v>5.3656852523000002E-2</c:v>
                </c:pt>
                <c:pt idx="64">
                  <c:v>5.7886746904000003E-2</c:v>
                </c:pt>
                <c:pt idx="65">
                  <c:v>6.2454240735E-2</c:v>
                </c:pt>
                <c:pt idx="66">
                  <c:v>6.2454240735E-2</c:v>
                </c:pt>
                <c:pt idx="67">
                  <c:v>5.3746410233000003E-2</c:v>
                </c:pt>
                <c:pt idx="68">
                  <c:v>4.5330427627E-2</c:v>
                </c:pt>
                <c:pt idx="69">
                  <c:v>3.7180753912999999E-2</c:v>
                </c:pt>
                <c:pt idx="70">
                  <c:v>2.9270615089000002E-2</c:v>
                </c:pt>
                <c:pt idx="71">
                  <c:v>2.1571943098999999E-2</c:v>
                </c:pt>
                <c:pt idx="72">
                  <c:v>1.4055313736E-2</c:v>
                </c:pt>
                <c:pt idx="73">
                  <c:v>6.6898813433000004E-3</c:v>
                </c:pt>
                <c:pt idx="74">
                  <c:v>2.4723794435E-3</c:v>
                </c:pt>
                <c:pt idx="75">
                  <c:v>3.2212594898999997E-2</c:v>
                </c:pt>
                <c:pt idx="76">
                  <c:v>5.8924831295000001E-2</c:v>
                </c:pt>
                <c:pt idx="77">
                  <c:v>5.8924831295000001E-2</c:v>
                </c:pt>
                <c:pt idx="78">
                  <c:v>5.9035435940999997E-2</c:v>
                </c:pt>
                <c:pt idx="79">
                  <c:v>5.7242032390000003E-2</c:v>
                </c:pt>
                <c:pt idx="80">
                  <c:v>5.3638951947000003E-2</c:v>
                </c:pt>
                <c:pt idx="81">
                  <c:v>4.8318946107000001E-2</c:v>
                </c:pt>
                <c:pt idx="82">
                  <c:v>4.1373145349000003E-2</c:v>
                </c:pt>
                <c:pt idx="83">
                  <c:v>3.2891008138999998E-2</c:v>
                </c:pt>
                <c:pt idx="84">
                  <c:v>2.2960259037000001E-2</c:v>
                </c:pt>
                <c:pt idx="85">
                  <c:v>1.1666814789E-2</c:v>
                </c:pt>
                <c:pt idx="86">
                  <c:v>-9.0530281306000005E-4</c:v>
                </c:pt>
                <c:pt idx="87">
                  <c:v>-1.4674068558999999E-2</c:v>
                </c:pt>
                <c:pt idx="88">
                  <c:v>-1.4674068558999999E-2</c:v>
                </c:pt>
                <c:pt idx="89">
                  <c:v>5.4308988299000003E-3</c:v>
                </c:pt>
                <c:pt idx="90">
                  <c:v>2.1459772056000002E-2</c:v>
                </c:pt>
                <c:pt idx="91">
                  <c:v>3.3540325921000001E-2</c:v>
                </c:pt>
                <c:pt idx="92">
                  <c:v>4.1799694223999997E-2</c:v>
                </c:pt>
                <c:pt idx="93">
                  <c:v>4.6364381975999999E-2</c:v>
                </c:pt>
                <c:pt idx="94">
                  <c:v>4.7360270821E-2</c:v>
                </c:pt>
                <c:pt idx="95">
                  <c:v>4.4912617400999999E-2</c:v>
                </c:pt>
                <c:pt idx="96">
                  <c:v>3.9146044429E-2</c:v>
                </c:pt>
                <c:pt idx="97">
                  <c:v>3.0184524304E-2</c:v>
                </c:pt>
                <c:pt idx="98">
                  <c:v>1.8151355118E-2</c:v>
                </c:pt>
                <c:pt idx="99">
                  <c:v>1.8151355118E-2</c:v>
                </c:pt>
                <c:pt idx="100">
                  <c:v>2.2391251655999998E-2</c:v>
                </c:pt>
                <c:pt idx="101">
                  <c:v>2.4941379529E-2</c:v>
                </c:pt>
                <c:pt idx="102">
                  <c:v>2.6034763842999999E-2</c:v>
                </c:pt>
                <c:pt idx="103">
                  <c:v>2.5903769813000001E-2</c:v>
                </c:pt>
                <c:pt idx="104">
                  <c:v>2.4780214179999999E-2</c:v>
                </c:pt>
                <c:pt idx="105">
                  <c:v>2.2895472592000001E-2</c:v>
                </c:pt>
                <c:pt idx="106">
                  <c:v>2.0480583228000001E-2</c:v>
                </c:pt>
                <c:pt idx="107">
                  <c:v>1.7766346979000001E-2</c:v>
                </c:pt>
                <c:pt idx="108">
                  <c:v>1.4983424525999999E-2</c:v>
                </c:pt>
                <c:pt idx="109">
                  <c:v>1.236243071E-2</c:v>
                </c:pt>
                <c:pt idx="110">
                  <c:v>1.236243071E-2</c:v>
                </c:pt>
                <c:pt idx="111">
                  <c:v>1.9552719355000001E-2</c:v>
                </c:pt>
                <c:pt idx="112">
                  <c:v>2.5033587659999999E-2</c:v>
                </c:pt>
                <c:pt idx="113">
                  <c:v>2.8991844645999999E-2</c:v>
                </c:pt>
                <c:pt idx="114">
                  <c:v>3.1615032573000003E-2</c:v>
                </c:pt>
                <c:pt idx="115">
                  <c:v>3.3091500618000001E-2</c:v>
                </c:pt>
                <c:pt idx="116">
                  <c:v>3.3610482912E-2</c:v>
                </c:pt>
                <c:pt idx="117">
                  <c:v>3.3362181897999998E-2</c:v>
                </c:pt>
                <c:pt idx="118">
                  <c:v>3.2537858102000002E-2</c:v>
                </c:pt>
                <c:pt idx="119">
                  <c:v>3.1329927351E-2</c:v>
                </c:pt>
                <c:pt idx="120">
                  <c:v>2.9932066588999998E-2</c:v>
                </c:pt>
                <c:pt idx="121">
                  <c:v>2.9932066588999998E-2</c:v>
                </c:pt>
                <c:pt idx="122">
                  <c:v>2.4414204944000002E-2</c:v>
                </c:pt>
                <c:pt idx="123">
                  <c:v>1.9498870028999998E-2</c:v>
                </c:pt>
                <c:pt idx="124">
                  <c:v>1.5491639898000001E-2</c:v>
                </c:pt>
                <c:pt idx="125">
                  <c:v>1.2699985658E-2</c:v>
                </c:pt>
                <c:pt idx="126">
                  <c:v>1.1433346763999999E-2</c:v>
                </c:pt>
                <c:pt idx="127">
                  <c:v>1.2003193892999999E-2</c:v>
                </c:pt>
                <c:pt idx="128">
                  <c:v>1.4723077249000001E-2</c:v>
                </c:pt>
                <c:pt idx="129">
                  <c:v>1.9908657826000001E-2</c:v>
                </c:pt>
                <c:pt idx="130">
                  <c:v>2.7877718826E-2</c:v>
                </c:pt>
                <c:pt idx="131">
                  <c:v>3.8950154078000003E-2</c:v>
                </c:pt>
                <c:pt idx="132">
                  <c:v>3.8950154078000003E-2</c:v>
                </c:pt>
                <c:pt idx="133">
                  <c:v>1.6944532692999999E-2</c:v>
                </c:pt>
                <c:pt idx="134">
                  <c:v>-2.5996427712000002E-4</c:v>
                </c:pt>
                <c:pt idx="135">
                  <c:v>-1.2285934409999999E-2</c:v>
                </c:pt>
                <c:pt idx="136">
                  <c:v>-1.8753318243999999E-2</c:v>
                </c:pt>
                <c:pt idx="137">
                  <c:v>-1.9279490824999999E-2</c:v>
                </c:pt>
                <c:pt idx="138">
                  <c:v>-1.3479408946999999E-2</c:v>
                </c:pt>
                <c:pt idx="139">
                  <c:v>-9.6582305029000001E-4</c:v>
                </c:pt>
                <c:pt idx="140">
                  <c:v>1.8650436368000001E-2</c:v>
                </c:pt>
                <c:pt idx="141">
                  <c:v>4.5760087131E-2</c:v>
                </c:pt>
                <c:pt idx="142">
                  <c:v>8.0754926961000006E-2</c:v>
                </c:pt>
                <c:pt idx="143">
                  <c:v>8.0754926961000006E-2</c:v>
                </c:pt>
                <c:pt idx="144">
                  <c:v>9.6685679242E-2</c:v>
                </c:pt>
                <c:pt idx="145">
                  <c:v>0.10764361374</c:v>
                </c:pt>
                <c:pt idx="146">
                  <c:v>0.11357180106</c:v>
                </c:pt>
                <c:pt idx="147">
                  <c:v>0.11440633692</c:v>
                </c:pt>
                <c:pt idx="148">
                  <c:v>0.11007669220000001</c:v>
                </c:pt>
                <c:pt idx="149">
                  <c:v>0.10050634672</c:v>
                </c:pt>
                <c:pt idx="150">
                  <c:v>8.5613742433999995E-2</c:v>
                </c:pt>
                <c:pt idx="151">
                  <c:v>6.5313584746999997E-2</c:v>
                </c:pt>
                <c:pt idx="152">
                  <c:v>2.724430551E-2</c:v>
                </c:pt>
                <c:pt idx="153">
                  <c:v>-2.3301822836000002E-2</c:v>
                </c:pt>
                <c:pt idx="154">
                  <c:v>-2.3301822836000002E-2</c:v>
                </c:pt>
                <c:pt idx="155">
                  <c:v>-0.10547513003</c:v>
                </c:pt>
                <c:pt idx="156">
                  <c:v>-0.13768205310000001</c:v>
                </c:pt>
                <c:pt idx="157">
                  <c:v>-1.4204336773999999E-2</c:v>
                </c:pt>
                <c:pt idx="158">
                  <c:v>8.3118561371000002E-2</c:v>
                </c:pt>
                <c:pt idx="159">
                  <c:v>0.15420579835000001</c:v>
                </c:pt>
                <c:pt idx="160">
                  <c:v>0.19892353254</c:v>
                </c:pt>
                <c:pt idx="161">
                  <c:v>0.21707579109</c:v>
                </c:pt>
                <c:pt idx="162">
                  <c:v>0.20839422102999999</c:v>
                </c:pt>
                <c:pt idx="163">
                  <c:v>0.1725267831</c:v>
                </c:pt>
                <c:pt idx="164">
                  <c:v>0.10902560360999999</c:v>
                </c:pt>
                <c:pt idx="165">
                  <c:v>0.10902560360999999</c:v>
                </c:pt>
                <c:pt idx="166">
                  <c:v>8.2744656506000006E-2</c:v>
                </c:pt>
                <c:pt idx="167">
                  <c:v>5.8643806187999997E-2</c:v>
                </c:pt>
                <c:pt idx="168">
                  <c:v>3.7069936247000002E-2</c:v>
                </c:pt>
                <c:pt idx="169">
                  <c:v>1.8377174586000002E-2</c:v>
                </c:pt>
                <c:pt idx="170">
                  <c:v>2.9269376903999999E-3</c:v>
                </c:pt>
                <c:pt idx="171">
                  <c:v>-8.9120275516999994E-3</c:v>
                </c:pt>
                <c:pt idx="172">
                  <c:v>-1.6763606715999999E-2</c:v>
                </c:pt>
                <c:pt idx="173">
                  <c:v>-2.0244288435E-2</c:v>
                </c:pt>
                <c:pt idx="174">
                  <c:v>-1.8963147079999999E-2</c:v>
                </c:pt>
                <c:pt idx="175">
                  <c:v>-1.2521843752E-2</c:v>
                </c:pt>
                <c:pt idx="176">
                  <c:v>-1.2521843752E-2</c:v>
                </c:pt>
                <c:pt idx="177">
                  <c:v>1.5404244087E-2</c:v>
                </c:pt>
                <c:pt idx="178">
                  <c:v>3.7352247300000002E-2</c:v>
                </c:pt>
                <c:pt idx="179">
                  <c:v>5.3681843149999998E-2</c:v>
                </c:pt>
                <c:pt idx="180">
                  <c:v>6.4761325383000001E-2</c:v>
                </c:pt>
                <c:pt idx="181">
                  <c:v>7.0967874035999995E-2</c:v>
                </c:pt>
                <c:pt idx="182">
                  <c:v>7.2687845599000003E-2</c:v>
                </c:pt>
                <c:pt idx="183">
                  <c:v>7.0317083481999998E-2</c:v>
                </c:pt>
                <c:pt idx="184">
                  <c:v>6.4261247842000005E-2</c:v>
                </c:pt>
                <c:pt idx="185">
                  <c:v>5.4936162629000002E-2</c:v>
                </c:pt>
                <c:pt idx="186">
                  <c:v>4.2768175859000002E-2</c:v>
                </c:pt>
                <c:pt idx="187">
                  <c:v>4.2768175859000002E-2</c:v>
                </c:pt>
                <c:pt idx="188">
                  <c:v>3.7021580975000003E-2</c:v>
                </c:pt>
                <c:pt idx="189">
                  <c:v>3.1201290257000001E-2</c:v>
                </c:pt>
                <c:pt idx="190">
                  <c:v>2.5725041107E-2</c:v>
                </c:pt>
                <c:pt idx="191">
                  <c:v>2.1018074918999999E-2</c:v>
                </c:pt>
                <c:pt idx="192">
                  <c:v>1.7512215336999998E-2</c:v>
                </c:pt>
                <c:pt idx="193">
                  <c:v>1.5643896110999998E-2</c:v>
                </c:pt>
                <c:pt idx="194">
                  <c:v>1.5849959508999999E-2</c:v>
                </c:pt>
                <c:pt idx="195">
                  <c:v>1.8558245163E-2</c:v>
                </c:pt>
                <c:pt idx="196">
                  <c:v>2.4164357067999999E-2</c:v>
                </c:pt>
                <c:pt idx="197">
                  <c:v>3.2964747753999997E-2</c:v>
                </c:pt>
                <c:pt idx="198">
                  <c:v>3.2964747753999997E-2</c:v>
                </c:pt>
                <c:pt idx="199">
                  <c:v>3.1758787966999998E-2</c:v>
                </c:pt>
                <c:pt idx="200">
                  <c:v>2.8869455261000002E-2</c:v>
                </c:pt>
                <c:pt idx="201">
                  <c:v>1.256334439E-2</c:v>
                </c:pt>
                <c:pt idx="202">
                  <c:v>-0.18141134671</c:v>
                </c:pt>
                <c:pt idx="203">
                  <c:v>-0.39194583655999998</c:v>
                </c:pt>
                <c:pt idx="204">
                  <c:v>-0.59815276856999999</c:v>
                </c:pt>
                <c:pt idx="205">
                  <c:v>-0.79925947948999998</c:v>
                </c:pt>
                <c:pt idx="206">
                  <c:v>-0.99487126487999999</c:v>
                </c:pt>
                <c:pt idx="207">
                  <c:v>-1.1846748848999999</c:v>
                </c:pt>
                <c:pt idx="208">
                  <c:v>-1.3683973617</c:v>
                </c:pt>
                <c:pt idx="209">
                  <c:v>-1.3683973617</c:v>
                </c:pt>
                <c:pt idx="210">
                  <c:v>-1.5928889396999999</c:v>
                </c:pt>
                <c:pt idx="211">
                  <c:v>-1.8112965110999999</c:v>
                </c:pt>
                <c:pt idx="212">
                  <c:v>-2.0231821481000001</c:v>
                </c:pt>
                <c:pt idx="213">
                  <c:v>-2.2281984464</c:v>
                </c:pt>
                <c:pt idx="214">
                  <c:v>-2.4260580370999998</c:v>
                </c:pt>
                <c:pt idx="215">
                  <c:v>-2.6165184531999999</c:v>
                </c:pt>
                <c:pt idx="216">
                  <c:v>-2.7993740748999998</c:v>
                </c:pt>
                <c:pt idx="217">
                  <c:v>-2.9744515530000002</c:v>
                </c:pt>
                <c:pt idx="218">
                  <c:v>-3.1416069974999998</c:v>
                </c:pt>
                <c:pt idx="219">
                  <c:v>-3.3007240650999998</c:v>
                </c:pt>
                <c:pt idx="220">
                  <c:v>-3.3007240650999998</c:v>
                </c:pt>
                <c:pt idx="221">
                  <c:v>-3.4995335119000002</c:v>
                </c:pt>
                <c:pt idx="222">
                  <c:v>-3.6929524238</c:v>
                </c:pt>
                <c:pt idx="223">
                  <c:v>-3.8808203068</c:v>
                </c:pt>
                <c:pt idx="224">
                  <c:v>-4.0629993414000003</c:v>
                </c:pt>
                <c:pt idx="225">
                  <c:v>-4.2393722018000002</c:v>
                </c:pt>
                <c:pt idx="226">
                  <c:v>-4.4098406439</c:v>
                </c:pt>
                <c:pt idx="227">
                  <c:v>-4.5743245699999999</c:v>
                </c:pt>
                <c:pt idx="228">
                  <c:v>-4.7327613856999999</c:v>
                </c:pt>
                <c:pt idx="229">
                  <c:v>-4.8851055281000004</c:v>
                </c:pt>
                <c:pt idx="230">
                  <c:v>-5.0313280808999998</c:v>
                </c:pt>
                <c:pt idx="231">
                  <c:v>-5.0313280808999998</c:v>
                </c:pt>
                <c:pt idx="232">
                  <c:v>-5.1514222346</c:v>
                </c:pt>
                <c:pt idx="233">
                  <c:v>-5.2666676732999997</c:v>
                </c:pt>
                <c:pt idx="234">
                  <c:v>-5.4358693171999999</c:v>
                </c:pt>
                <c:pt idx="235">
                  <c:v>-5.6105512222999998</c:v>
                </c:pt>
                <c:pt idx="236">
                  <c:v>-5.7858899423999999</c:v>
                </c:pt>
                <c:pt idx="237">
                  <c:v>-5.9618492919000001</c:v>
                </c:pt>
                <c:pt idx="238">
                  <c:v>-6.1383924174000004</c:v>
                </c:pt>
                <c:pt idx="239">
                  <c:v>-6.3154818056000002</c:v>
                </c:pt>
                <c:pt idx="240">
                  <c:v>-6.4930792937000001</c:v>
                </c:pt>
                <c:pt idx="241">
                  <c:v>-6.6711460841000001</c:v>
                </c:pt>
                <c:pt idx="242">
                  <c:v>-6.6711460841000001</c:v>
                </c:pt>
                <c:pt idx="243">
                  <c:v>-6.7977469618999997</c:v>
                </c:pt>
                <c:pt idx="244">
                  <c:v>-6.9209933956</c:v>
                </c:pt>
                <c:pt idx="245">
                  <c:v>-7.0408712151000001</c:v>
                </c:pt>
                <c:pt idx="246">
                  <c:v>-7.1573689304999997</c:v>
                </c:pt>
                <c:pt idx="247">
                  <c:v>-7.2704775691999997</c:v>
                </c:pt>
                <c:pt idx="248">
                  <c:v>-7.3801905252999997</c:v>
                </c:pt>
                <c:pt idx="249">
                  <c:v>-7.4865034213000001</c:v>
                </c:pt>
                <c:pt idx="250">
                  <c:v>-7.5894139802999998</c:v>
                </c:pt>
                <c:pt idx="251">
                  <c:v>-7.6889219077000002</c:v>
                </c:pt>
                <c:pt idx="252">
                  <c:v>-7.7850287819000004</c:v>
                </c:pt>
                <c:pt idx="253">
                  <c:v>-7.7850287819000004</c:v>
                </c:pt>
                <c:pt idx="254">
                  <c:v>-7.9081506421999999</c:v>
                </c:pt>
                <c:pt idx="255">
                  <c:v>-8.0284009563000005</c:v>
                </c:pt>
                <c:pt idx="256">
                  <c:v>-8.1457333473000002</c:v>
                </c:pt>
                <c:pt idx="257">
                  <c:v>-8.2601032580999991</c:v>
                </c:pt>
                <c:pt idx="258">
                  <c:v>-8.3714679680999993</c:v>
                </c:pt>
                <c:pt idx="259">
                  <c:v>-8.4797866096999996</c:v>
                </c:pt>
                <c:pt idx="260">
                  <c:v>-8.5850201873999996</c:v>
                </c:pt>
                <c:pt idx="261">
                  <c:v>-8.6871315966000004</c:v>
                </c:pt>
                <c:pt idx="262">
                  <c:v>-8.7860856433999999</c:v>
                </c:pt>
                <c:pt idx="263">
                  <c:v>-8.8818490642000008</c:v>
                </c:pt>
                <c:pt idx="264">
                  <c:v>-8.8818490642000008</c:v>
                </c:pt>
                <c:pt idx="265">
                  <c:v>-8.9665302768000004</c:v>
                </c:pt>
                <c:pt idx="266">
                  <c:v>-9.0489274966999993</c:v>
                </c:pt>
                <c:pt idx="267">
                  <c:v>-9.1290448783000002</c:v>
                </c:pt>
                <c:pt idx="268">
                  <c:v>-9.2068880027999995</c:v>
                </c:pt>
                <c:pt idx="269">
                  <c:v>-9.2824637726999999</c:v>
                </c:pt>
                <c:pt idx="270">
                  <c:v>-9.3557803162000006</c:v>
                </c:pt>
                <c:pt idx="271">
                  <c:v>-9.4268469005999993</c:v>
                </c:pt>
                <c:pt idx="272">
                  <c:v>-9.4956738523999995</c:v>
                </c:pt>
                <c:pt idx="273">
                  <c:v>-9.5622724852999994</c:v>
                </c:pt>
                <c:pt idx="274">
                  <c:v>-9.6266550340000006</c:v>
                </c:pt>
                <c:pt idx="275">
                  <c:v>-9.6266550340000006</c:v>
                </c:pt>
                <c:pt idx="276">
                  <c:v>-9.6956651860999994</c:v>
                </c:pt>
                <c:pt idx="277">
                  <c:v>-9.7622828807000008</c:v>
                </c:pt>
                <c:pt idx="278">
                  <c:v>-9.8265254302000002</c:v>
                </c:pt>
                <c:pt idx="279">
                  <c:v>-9.8884109855000002</c:v>
                </c:pt>
                <c:pt idx="280">
                  <c:v>-9.9479584770000002</c:v>
                </c:pt>
                <c:pt idx="281">
                  <c:v>-10.00518756</c:v>
                </c:pt>
                <c:pt idx="282">
                  <c:v>-10.060118562</c:v>
                </c:pt>
                <c:pt idx="283">
                  <c:v>-10.112772439</c:v>
                </c:pt>
                <c:pt idx="284">
                  <c:v>-10.163170727000001</c:v>
                </c:pt>
                <c:pt idx="285">
                  <c:v>-10.211335503000001</c:v>
                </c:pt>
                <c:pt idx="286">
                  <c:v>-10.211335503000001</c:v>
                </c:pt>
                <c:pt idx="287">
                  <c:v>-10.257552295</c:v>
                </c:pt>
                <c:pt idx="288">
                  <c:v>-10.301319385999999</c:v>
                </c:pt>
                <c:pt idx="289">
                  <c:v>-10.342666149999999</c:v>
                </c:pt>
                <c:pt idx="290">
                  <c:v>-10.381622417999999</c:v>
                </c:pt>
                <c:pt idx="291">
                  <c:v>-10.418218426999999</c:v>
                </c:pt>
                <c:pt idx="292">
                  <c:v>-10.452484782999999</c:v>
                </c:pt>
                <c:pt idx="293">
                  <c:v>-10.484452416</c:v>
                </c:pt>
                <c:pt idx="294">
                  <c:v>-10.514152548</c:v>
                </c:pt>
                <c:pt idx="295">
                  <c:v>-10.541616649</c:v>
                </c:pt>
                <c:pt idx="296">
                  <c:v>-10.566876409000001</c:v>
                </c:pt>
                <c:pt idx="297">
                  <c:v>-10.566876409000001</c:v>
                </c:pt>
                <c:pt idx="298">
                  <c:v>-10.589093557</c:v>
                </c:pt>
                <c:pt idx="299">
                  <c:v>-10.608991246</c:v>
                </c:pt>
                <c:pt idx="300">
                  <c:v>-10.626604632999999</c:v>
                </c:pt>
                <c:pt idx="301">
                  <c:v>-10.641968973999999</c:v>
                </c:pt>
                <c:pt idx="302">
                  <c:v>-10.655119595</c:v>
                </c:pt>
                <c:pt idx="303">
                  <c:v>-10.666091859</c:v>
                </c:pt>
                <c:pt idx="304">
                  <c:v>-10.674921136</c:v>
                </c:pt>
                <c:pt idx="305">
                  <c:v>-10.681642779000001</c:v>
                </c:pt>
                <c:pt idx="306">
                  <c:v>-10.68629209</c:v>
                </c:pt>
                <c:pt idx="307">
                  <c:v>-10.688904301999999</c:v>
                </c:pt>
              </c:numCache>
            </c:numRef>
          </c:yVal>
          <c:smooth val="0"/>
          <c:extLst>
            <c:ext xmlns:c16="http://schemas.microsoft.com/office/drawing/2014/chart" uri="{C3380CC4-5D6E-409C-BE32-E72D297353CC}">
              <c16:uniqueId val="{00000001-FA61-40A0-8C6C-53236CAEA470}"/>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FA61-40A0-8C6C-53236CAEA470}"/>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FA61-40A0-8C6C-53236CAEA470}"/>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'3_30x30'!$E$3:$E$3159</c:f>
              <c:numCache>
                <c:formatCode>0.00E+00</c:formatCode>
                <c:ptCount val="297"/>
                <c:pt idx="0">
                  <c:v>30.764242077999999</c:v>
                </c:pt>
                <c:pt idx="1">
                  <c:v>30.763104741999999</c:v>
                </c:pt>
                <c:pt idx="2">
                  <c:v>30.759828076000002</c:v>
                </c:pt>
                <c:pt idx="3">
                  <c:v>30.754347935999998</c:v>
                </c:pt>
                <c:pt idx="4">
                  <c:v>30.746603693000001</c:v>
                </c:pt>
                <c:pt idx="5">
                  <c:v>30.736538267</c:v>
                </c:pt>
                <c:pt idx="6">
                  <c:v>30.724098172000001</c:v>
                </c:pt>
                <c:pt idx="7">
                  <c:v>30.709233561000001</c:v>
                </c:pt>
                <c:pt idx="8">
                  <c:v>30.691898261999999</c:v>
                </c:pt>
                <c:pt idx="9">
                  <c:v>30.672049827999999</c:v>
                </c:pt>
                <c:pt idx="10">
                  <c:v>30.649649573000001</c:v>
                </c:pt>
                <c:pt idx="11">
                  <c:v>30.649649573000001</c:v>
                </c:pt>
                <c:pt idx="12">
                  <c:v>30.624818808000001</c:v>
                </c:pt>
                <c:pt idx="13">
                  <c:v>30.597675184</c:v>
                </c:pt>
                <c:pt idx="14">
                  <c:v>30.568198894999998</c:v>
                </c:pt>
                <c:pt idx="15">
                  <c:v>30.536373266999998</c:v>
                </c:pt>
                <c:pt idx="16">
                  <c:v>30.502184773</c:v>
                </c:pt>
                <c:pt idx="17">
                  <c:v>30.465623041000001</c:v>
                </c:pt>
                <c:pt idx="18">
                  <c:v>30.426680861000001</c:v>
                </c:pt>
                <c:pt idx="19">
                  <c:v>30.385354184000001</c:v>
                </c:pt>
                <c:pt idx="20">
                  <c:v>30.341642115999999</c:v>
                </c:pt>
                <c:pt idx="21">
                  <c:v>30.295546912999999</c:v>
                </c:pt>
                <c:pt idx="22">
                  <c:v>30.295546912999999</c:v>
                </c:pt>
                <c:pt idx="23">
                  <c:v>30.246970234999999</c:v>
                </c:pt>
                <c:pt idx="24">
                  <c:v>30.195822247999999</c:v>
                </c:pt>
                <c:pt idx="25">
                  <c:v>30.142084811</c:v>
                </c:pt>
                <c:pt idx="26">
                  <c:v>30.085743512000001</c:v>
                </c:pt>
                <c:pt idx="27">
                  <c:v>30.026787644999999</c:v>
                </c:pt>
                <c:pt idx="28">
                  <c:v>29.965210183</c:v>
                </c:pt>
                <c:pt idx="29">
                  <c:v>29.901007744000001</c:v>
                </c:pt>
                <c:pt idx="30">
                  <c:v>29.834180545999999</c:v>
                </c:pt>
                <c:pt idx="31">
                  <c:v>29.764732351999999</c:v>
                </c:pt>
                <c:pt idx="32">
                  <c:v>29.692670415999999</c:v>
                </c:pt>
                <c:pt idx="33">
                  <c:v>29.692670415999999</c:v>
                </c:pt>
                <c:pt idx="34">
                  <c:v>29.617979612999999</c:v>
                </c:pt>
                <c:pt idx="35">
                  <c:v>29.540669793999999</c:v>
                </c:pt>
                <c:pt idx="36">
                  <c:v>29.460790129999999</c:v>
                </c:pt>
                <c:pt idx="37">
                  <c:v>29.378392221999999</c:v>
                </c:pt>
                <c:pt idx="38">
                  <c:v>29.293529955</c:v>
                </c:pt>
                <c:pt idx="39">
                  <c:v>29.206259359000001</c:v>
                </c:pt>
                <c:pt idx="40">
                  <c:v>29.116638455</c:v>
                </c:pt>
                <c:pt idx="41">
                  <c:v>29.024727087999999</c:v>
                </c:pt>
                <c:pt idx="42">
                  <c:v>28.930586762000001</c:v>
                </c:pt>
                <c:pt idx="43">
                  <c:v>28.834280453000002</c:v>
                </c:pt>
                <c:pt idx="44">
                  <c:v>28.834280453000002</c:v>
                </c:pt>
                <c:pt idx="45">
                  <c:v>28.735417175999999</c:v>
                </c:pt>
                <c:pt idx="46">
                  <c:v>28.633594196000001</c:v>
                </c:pt>
                <c:pt idx="47">
                  <c:v>28.528858524</c:v>
                </c:pt>
                <c:pt idx="48">
                  <c:v>28.421257881999999</c:v>
                </c:pt>
                <c:pt idx="49">
                  <c:v>28.310840473999999</c:v>
                </c:pt>
                <c:pt idx="50">
                  <c:v>28.197654756999999</c:v>
                </c:pt>
                <c:pt idx="51">
                  <c:v>28.081749203000001</c:v>
                </c:pt>
                <c:pt idx="52">
                  <c:v>27.963172058000001</c:v>
                </c:pt>
                <c:pt idx="53">
                  <c:v>27.841971096999998</c:v>
                </c:pt>
                <c:pt idx="54">
                  <c:v>27.718193374999998</c:v>
                </c:pt>
                <c:pt idx="55">
                  <c:v>27.718193374999998</c:v>
                </c:pt>
                <c:pt idx="56">
                  <c:v>27.591916416</c:v>
                </c:pt>
                <c:pt idx="57">
                  <c:v>27.463196562</c:v>
                </c:pt>
                <c:pt idx="58">
                  <c:v>27.332149324</c:v>
                </c:pt>
                <c:pt idx="59">
                  <c:v>27.198889499</c:v>
                </c:pt>
                <c:pt idx="60">
                  <c:v>27.063530885999999</c:v>
                </c:pt>
                <c:pt idx="61">
                  <c:v>26.926186020999999</c:v>
                </c:pt>
                <c:pt idx="62">
                  <c:v>26.786965897000002</c:v>
                </c:pt>
                <c:pt idx="63">
                  <c:v>26.645979702000002</c:v>
                </c:pt>
                <c:pt idx="64">
                  <c:v>26.503334561999999</c:v>
                </c:pt>
                <c:pt idx="65">
                  <c:v>26.359135287000001</c:v>
                </c:pt>
                <c:pt idx="66">
                  <c:v>26.359135287000001</c:v>
                </c:pt>
                <c:pt idx="67">
                  <c:v>26.212162929000002</c:v>
                </c:pt>
                <c:pt idx="68">
                  <c:v>26.061233073</c:v>
                </c:pt>
                <c:pt idx="69">
                  <c:v>25.906376878</c:v>
                </c:pt>
                <c:pt idx="70">
                  <c:v>25.747617121000001</c:v>
                </c:pt>
                <c:pt idx="71">
                  <c:v>25.584967982999999</c:v>
                </c:pt>
                <c:pt idx="72">
                  <c:v>25.418434876999999</c:v>
                </c:pt>
                <c:pt idx="73">
                  <c:v>25.248014304000002</c:v>
                </c:pt>
                <c:pt idx="74">
                  <c:v>25.073719490999999</c:v>
                </c:pt>
                <c:pt idx="75">
                  <c:v>24.900301776999999</c:v>
                </c:pt>
                <c:pt idx="76">
                  <c:v>24.731101122999998</c:v>
                </c:pt>
                <c:pt idx="77">
                  <c:v>24.731101122999998</c:v>
                </c:pt>
                <c:pt idx="78">
                  <c:v>24.562833401999999</c:v>
                </c:pt>
                <c:pt idx="79">
                  <c:v>24.392260199999999</c:v>
                </c:pt>
                <c:pt idx="80">
                  <c:v>24.219159781999998</c:v>
                </c:pt>
                <c:pt idx="81">
                  <c:v>24.043301911</c:v>
                </c:pt>
                <c:pt idx="82">
                  <c:v>23.864448230000001</c:v>
                </c:pt>
                <c:pt idx="83">
                  <c:v>23.682352678000001</c:v>
                </c:pt>
                <c:pt idx="84">
                  <c:v>23.496761931999998</c:v>
                </c:pt>
                <c:pt idx="85">
                  <c:v>23.307415893000002</c:v>
                </c:pt>
                <c:pt idx="86">
                  <c:v>23.114048199999999</c:v>
                </c:pt>
                <c:pt idx="87">
                  <c:v>22.916386776</c:v>
                </c:pt>
                <c:pt idx="88">
                  <c:v>22.916386776</c:v>
                </c:pt>
                <c:pt idx="89">
                  <c:v>22.716660602000001</c:v>
                </c:pt>
                <c:pt idx="90">
                  <c:v>22.516939468</c:v>
                </c:pt>
                <c:pt idx="91">
                  <c:v>22.316867260999999</c:v>
                </c:pt>
                <c:pt idx="92">
                  <c:v>22.116084140000002</c:v>
                </c:pt>
                <c:pt idx="93">
                  <c:v>21.914227262000001</c:v>
                </c:pt>
                <c:pt idx="94">
                  <c:v>21.710931526</c:v>
                </c:pt>
                <c:pt idx="95">
                  <c:v>21.505830349</c:v>
                </c:pt>
                <c:pt idx="96">
                  <c:v>21.298556461</c:v>
                </c:pt>
                <c:pt idx="97">
                  <c:v>21.088742732</c:v>
                </c:pt>
                <c:pt idx="98">
                  <c:v>20.876023010000001</c:v>
                </c:pt>
                <c:pt idx="99">
                  <c:v>20.876023010000001</c:v>
                </c:pt>
                <c:pt idx="100">
                  <c:v>20.661471379000002</c:v>
                </c:pt>
                <c:pt idx="101">
                  <c:v>20.446309895999999</c:v>
                </c:pt>
                <c:pt idx="102">
                  <c:v>20.23022611</c:v>
                </c:pt>
                <c:pt idx="103">
                  <c:v>20.01291376</c:v>
                </c:pt>
                <c:pt idx="104">
                  <c:v>19.794073695000002</c:v>
                </c:pt>
                <c:pt idx="105">
                  <c:v>19.573414794000001</c:v>
                </c:pt>
                <c:pt idx="106">
                  <c:v>19.350654914</c:v>
                </c:pt>
                <c:pt idx="107">
                  <c:v>19.125521822</c:v>
                </c:pt>
                <c:pt idx="108">
                  <c:v>18.897754146</c:v>
                </c:pt>
                <c:pt idx="109">
                  <c:v>18.667102327999999</c:v>
                </c:pt>
                <c:pt idx="110">
                  <c:v>18.667102327999999</c:v>
                </c:pt>
                <c:pt idx="111">
                  <c:v>18.435001944</c:v>
                </c:pt>
                <c:pt idx="112">
                  <c:v>18.202851045999999</c:v>
                </c:pt>
                <c:pt idx="113">
                  <c:v>17.970363282000001</c:v>
                </c:pt>
                <c:pt idx="114">
                  <c:v>17.737266478999999</c:v>
                </c:pt>
                <c:pt idx="115">
                  <c:v>17.503303573</c:v>
                </c:pt>
                <c:pt idx="116">
                  <c:v>17.26823353</c:v>
                </c:pt>
                <c:pt idx="117">
                  <c:v>17.031832245</c:v>
                </c:pt>
                <c:pt idx="118">
                  <c:v>16.793893426</c:v>
                </c:pt>
                <c:pt idx="119">
                  <c:v>16.554229466999999</c:v>
                </c:pt>
                <c:pt idx="120">
                  <c:v>16.312672289000002</c:v>
                </c:pt>
                <c:pt idx="121">
                  <c:v>16.312672289000002</c:v>
                </c:pt>
                <c:pt idx="122">
                  <c:v>16.069903761999999</c:v>
                </c:pt>
                <c:pt idx="123">
                  <c:v>15.826546349999999</c:v>
                </c:pt>
                <c:pt idx="124">
                  <c:v>15.582572471000001</c:v>
                </c:pt>
                <c:pt idx="125">
                  <c:v>15.337979099</c:v>
                </c:pt>
                <c:pt idx="126">
                  <c:v>15.092788385</c:v>
                </c:pt>
                <c:pt idx="127">
                  <c:v>14.847048251</c:v>
                </c:pt>
                <c:pt idx="128">
                  <c:v>14.600832927000001</c:v>
                </c:pt>
                <c:pt idx="129">
                  <c:v>14.354243451</c:v>
                </c:pt>
                <c:pt idx="130">
                  <c:v>14.107408111</c:v>
                </c:pt>
                <c:pt idx="131">
                  <c:v>13.860482848</c:v>
                </c:pt>
                <c:pt idx="132">
                  <c:v>13.860482848</c:v>
                </c:pt>
                <c:pt idx="133">
                  <c:v>13.612551761000001</c:v>
                </c:pt>
                <c:pt idx="134">
                  <c:v>13.362770427999999</c:v>
                </c:pt>
                <c:pt idx="135">
                  <c:v>13.111244714</c:v>
                </c:pt>
                <c:pt idx="136">
                  <c:v>12.858109747</c:v>
                </c:pt>
                <c:pt idx="137">
                  <c:v>12.603530115</c:v>
                </c:pt>
                <c:pt idx="138">
                  <c:v>12.347699994999999</c:v>
                </c:pt>
                <c:pt idx="139">
                  <c:v>12.090843238</c:v>
                </c:pt>
                <c:pt idx="140">
                  <c:v>11.834219364999999</c:v>
                </c:pt>
                <c:pt idx="141">
                  <c:v>11.579208361999999</c:v>
                </c:pt>
                <c:pt idx="142">
                  <c:v>11.325848741</c:v>
                </c:pt>
                <c:pt idx="143">
                  <c:v>11.325848741</c:v>
                </c:pt>
                <c:pt idx="144">
                  <c:v>11.073192027999999</c:v>
                </c:pt>
                <c:pt idx="145">
                  <c:v>10.820324893</c:v>
                </c:pt>
                <c:pt idx="146">
                  <c:v>10.567339566999999</c:v>
                </c:pt>
                <c:pt idx="147">
                  <c:v>10.314330117000001</c:v>
                </c:pt>
                <c:pt idx="148">
                  <c:v>10.061392218</c:v>
                </c:pt>
                <c:pt idx="149">
                  <c:v>9.8086229443999997</c:v>
                </c:pt>
                <c:pt idx="150">
                  <c:v>9.5561205692000009</c:v>
                </c:pt>
                <c:pt idx="151">
                  <c:v>9.3039843946000005</c:v>
                </c:pt>
                <c:pt idx="152">
                  <c:v>9.0523146067999996</c:v>
                </c:pt>
                <c:pt idx="153">
                  <c:v>8.8012121668999992</c:v>
                </c:pt>
                <c:pt idx="154">
                  <c:v>8.8012121668999992</c:v>
                </c:pt>
                <c:pt idx="155">
                  <c:v>8.5489625357999994</c:v>
                </c:pt>
                <c:pt idx="156">
                  <c:v>8.2936525937999992</c:v>
                </c:pt>
                <c:pt idx="157">
                  <c:v>8.0350913590000008</c:v>
                </c:pt>
                <c:pt idx="158">
                  <c:v>7.7762166919000002</c:v>
                </c:pt>
                <c:pt idx="159">
                  <c:v>7.5195007089999999</c:v>
                </c:pt>
                <c:pt idx="160">
                  <c:v>7.2649490196000004</c:v>
                </c:pt>
                <c:pt idx="161">
                  <c:v>7.0125291978000002</c:v>
                </c:pt>
                <c:pt idx="162">
                  <c:v>6.7621713829000001</c:v>
                </c:pt>
                <c:pt idx="163">
                  <c:v>6.5137689431999997</c:v>
                </c:pt>
                <c:pt idx="164">
                  <c:v>6.2671791982</c:v>
                </c:pt>
                <c:pt idx="165">
                  <c:v>6.2671791982</c:v>
                </c:pt>
                <c:pt idx="166">
                  <c:v>6.021257855</c:v>
                </c:pt>
                <c:pt idx="167">
                  <c:v>5.7750011001999999</c:v>
                </c:pt>
                <c:pt idx="168">
                  <c:v>5.5286284222999997</c:v>
                </c:pt>
                <c:pt idx="169">
                  <c:v>5.2823318043</c:v>
                </c:pt>
                <c:pt idx="170">
                  <c:v>5.0362764036999996</c:v>
                </c:pt>
                <c:pt idx="171">
                  <c:v>4.7906012883000004</c:v>
                </c:pt>
                <c:pt idx="172">
                  <c:v>4.5454202228999998</c:v>
                </c:pt>
                <c:pt idx="173">
                  <c:v>4.3008225032</c:v>
                </c:pt>
                <c:pt idx="174">
                  <c:v>4.0568738327</c:v>
                </c:pt>
                <c:pt idx="175">
                  <c:v>3.8136172392000001</c:v>
                </c:pt>
                <c:pt idx="176">
                  <c:v>3.8136172392000001</c:v>
                </c:pt>
                <c:pt idx="177">
                  <c:v>3.5717406506999998</c:v>
                </c:pt>
                <c:pt idx="178">
                  <c:v>3.3319458810000002</c:v>
                </c:pt>
                <c:pt idx="179">
                  <c:v>3.0940677487000001</c:v>
                </c:pt>
                <c:pt idx="180">
                  <c:v>2.8579208137999998</c:v>
                </c:pt>
                <c:pt idx="181">
                  <c:v>2.6233004039000001</c:v>
                </c:pt>
                <c:pt idx="182">
                  <c:v>2.3899836304000002</c:v>
                </c:pt>
                <c:pt idx="183">
                  <c:v>2.1577304008999998</c:v>
                </c:pt>
                <c:pt idx="184">
                  <c:v>1.9262844454000001</c:v>
                </c:pt>
                <c:pt idx="185">
                  <c:v>1.6953743957</c:v>
                </c:pt>
                <c:pt idx="186">
                  <c:v>1.4647150169000001</c:v>
                </c:pt>
                <c:pt idx="187">
                  <c:v>1.4647150169000001</c:v>
                </c:pt>
                <c:pt idx="188">
                  <c:v>1.2353518059999999</c:v>
                </c:pt>
                <c:pt idx="189">
                  <c:v>1.0083996100999999</c:v>
                </c:pt>
                <c:pt idx="190">
                  <c:v>0.78366166307999996</c:v>
                </c:pt>
                <c:pt idx="191">
                  <c:v>0.56093402685000004</c:v>
                </c:pt>
                <c:pt idx="192">
                  <c:v>0.34000716217999999</c:v>
                </c:pt>
                <c:pt idx="193">
                  <c:v>0.12067422635</c:v>
                </c:pt>
                <c:pt idx="194">
                  <c:v>8.9905452895999998E-4</c:v>
                </c:pt>
                <c:pt idx="195">
                  <c:v>3.2859974436999999E-4</c:v>
                </c:pt>
                <c:pt idx="196">
                  <c:v>-3.9636214375000001E-4</c:v>
                </c:pt>
                <c:pt idx="197">
                  <c:v>-1.3772798352E-3</c:v>
                </c:pt>
                <c:pt idx="198">
                  <c:v>-1.3772798352E-3</c:v>
                </c:pt>
                <c:pt idx="199">
                  <c:v>-2.0916232070999998E-3</c:v>
                </c:pt>
                <c:pt idx="200">
                  <c:v>-2.0457514713000001E-3</c:v>
                </c:pt>
                <c:pt idx="201">
                  <c:v>-1.3951008951E-3</c:v>
                </c:pt>
                <c:pt idx="202">
                  <c:v>-3.1255769585999998E-4</c:v>
                </c:pt>
                <c:pt idx="203">
                  <c:v>1.0104959952999999E-3</c:v>
                </c:pt>
                <c:pt idx="204">
                  <c:v>2.3642050128999999E-3</c:v>
                </c:pt>
                <c:pt idx="205">
                  <c:v>3.5206789880000001E-3</c:v>
                </c:pt>
                <c:pt idx="206">
                  <c:v>4.2346449743000001E-3</c:v>
                </c:pt>
                <c:pt idx="207">
                  <c:v>4.2442389588000003E-3</c:v>
                </c:pt>
                <c:pt idx="208">
                  <c:v>3.2719007885E-3</c:v>
                </c:pt>
                <c:pt idx="209">
                  <c:v>3.2719007885E-3</c:v>
                </c:pt>
                <c:pt idx="210">
                  <c:v>1.7479033408000001E-3</c:v>
                </c:pt>
                <c:pt idx="211">
                  <c:v>3.4863720080999998E-4</c:v>
                </c:pt>
                <c:pt idx="212">
                  <c:v>-8.5213152231000005E-4</c:v>
                </c:pt>
                <c:pt idx="213">
                  <c:v>-1.7877576696000001E-3</c:v>
                </c:pt>
                <c:pt idx="214">
                  <c:v>-2.3985212185E-3</c:v>
                </c:pt>
                <c:pt idx="215">
                  <c:v>-2.6313305036000001E-3</c:v>
                </c:pt>
                <c:pt idx="216">
                  <c:v>-2.4393456084999998E-3</c:v>
                </c:pt>
                <c:pt idx="217">
                  <c:v>-1.7815362428E-3</c:v>
                </c:pt>
                <c:pt idx="218">
                  <c:v>-6.2218459204000005E-4</c:v>
                </c:pt>
                <c:pt idx="219">
                  <c:v>1.0696584503E-3</c:v>
                </c:pt>
                <c:pt idx="220">
                  <c:v>1.0696584503E-3</c:v>
                </c:pt>
                <c:pt idx="221">
                  <c:v>2.6201496163000002E-3</c:v>
                </c:pt>
                <c:pt idx="222">
                  <c:v>3.3172481267E-3</c:v>
                </c:pt>
                <c:pt idx="223">
                  <c:v>3.2085765189000001E-3</c:v>
                </c:pt>
                <c:pt idx="224">
                  <c:v>2.5010735087E-3</c:v>
                </c:pt>
                <c:pt idx="225">
                  <c:v>1.3920744826E-3</c:v>
                </c:pt>
                <c:pt idx="226">
                  <c:v>1.0001817252E-4</c:v>
                </c:pt>
                <c:pt idx="227">
                  <c:v>-1.1343097632E-3</c:v>
                </c:pt>
                <c:pt idx="228">
                  <c:v>-2.0469560331000001E-3</c:v>
                </c:pt>
                <c:pt idx="229">
                  <c:v>-2.3500354514000002E-3</c:v>
                </c:pt>
                <c:pt idx="230">
                  <c:v>-1.7310228110999999E-3</c:v>
                </c:pt>
                <c:pt idx="231">
                  <c:v>-1.7310228110999999E-3</c:v>
                </c:pt>
                <c:pt idx="232">
                  <c:v>-5.3740372830000005E-4</c:v>
                </c:pt>
                <c:pt idx="233">
                  <c:v>5.8984581724999996E-4</c:v>
                </c:pt>
                <c:pt idx="234">
                  <c:v>1.5590498948E-3</c:v>
                </c:pt>
                <c:pt idx="235">
                  <c:v>2.3029434599999999E-3</c:v>
                </c:pt>
                <c:pt idx="236">
                  <c:v>2.7789164049E-3</c:v>
                </c:pt>
                <c:pt idx="237">
                  <c:v>2.9691814043000002E-3</c:v>
                </c:pt>
                <c:pt idx="238">
                  <c:v>2.8808692511999999E-3</c:v>
                </c:pt>
                <c:pt idx="239">
                  <c:v>2.5460548596999998E-3</c:v>
                </c:pt>
                <c:pt idx="240">
                  <c:v>2.0217165747000001E-3</c:v>
                </c:pt>
                <c:pt idx="241">
                  <c:v>1.3896309981E-3</c:v>
                </c:pt>
                <c:pt idx="242">
                  <c:v>1.3896309981E-3</c:v>
                </c:pt>
                <c:pt idx="243">
                  <c:v>7.6674817076000004E-4</c:v>
                </c:pt>
                <c:pt idx="244">
                  <c:v>1.6854909607000001E-4</c:v>
                </c:pt>
                <c:pt idx="245">
                  <c:v>-4.4061108360000001E-4</c:v>
                </c:pt>
                <c:pt idx="246">
                  <c:v>-1.0742988555000001E-3</c:v>
                </c:pt>
                <c:pt idx="247">
                  <c:v>-1.7244673656000001E-3</c:v>
                </c:pt>
                <c:pt idx="248">
                  <c:v>-2.3619816131E-3</c:v>
                </c:pt>
                <c:pt idx="249">
                  <c:v>-2.9372016808000001E-3</c:v>
                </c:pt>
                <c:pt idx="250">
                  <c:v>-3.3806221511999998E-3</c:v>
                </c:pt>
                <c:pt idx="251">
                  <c:v>-3.6035661395999998E-3</c:v>
                </c:pt>
                <c:pt idx="252">
                  <c:v>-3.4989325763999999E-3</c:v>
                </c:pt>
                <c:pt idx="253">
                  <c:v>-3.4989325763999999E-3</c:v>
                </c:pt>
                <c:pt idx="254">
                  <c:v>-3.2199506407000001E-3</c:v>
                </c:pt>
                <c:pt idx="255">
                  <c:v>-3.0333683337000002E-3</c:v>
                </c:pt>
                <c:pt idx="256">
                  <c:v>-2.9743100501999999E-3</c:v>
                </c:pt>
                <c:pt idx="257">
                  <c:v>-3.0591536678E-3</c:v>
                </c:pt>
                <c:pt idx="258">
                  <c:v>-3.2866248591999999E-3</c:v>
                </c:pt>
                <c:pt idx="259">
                  <c:v>-3.6389060224000002E-3</c:v>
                </c:pt>
                <c:pt idx="260">
                  <c:v>-4.0827598335E-3</c:v>
                </c:pt>
                <c:pt idx="261">
                  <c:v>-4.5706673947999996E-3</c:v>
                </c:pt>
                <c:pt idx="262">
                  <c:v>-5.0419808387999997E-3</c:v>
                </c:pt>
                <c:pt idx="263">
                  <c:v>-5.4240901611E-3</c:v>
                </c:pt>
                <c:pt idx="264">
                  <c:v>-5.4240901611E-3</c:v>
                </c:pt>
                <c:pt idx="265">
                  <c:v>-5.6352937927999997E-3</c:v>
                </c:pt>
                <c:pt idx="266">
                  <c:v>-5.6709615862000004E-3</c:v>
                </c:pt>
                <c:pt idx="267">
                  <c:v>-5.5617967914000001E-3</c:v>
                </c:pt>
                <c:pt idx="268">
                  <c:v>-5.334065709E-3</c:v>
                </c:pt>
                <c:pt idx="269">
                  <c:v>-5.0107720312000002E-3</c:v>
                </c:pt>
                <c:pt idx="270">
                  <c:v>-4.6128339759999998E-3</c:v>
                </c:pt>
                <c:pt idx="271">
                  <c:v>-4.1602604157000003E-3</c:v>
                </c:pt>
                <c:pt idx="272">
                  <c:v>-3.6733220502000001E-3</c:v>
                </c:pt>
                <c:pt idx="273">
                  <c:v>-3.1737135748E-3</c:v>
                </c:pt>
                <c:pt idx="274">
                  <c:v>-2.6857027040000001E-3</c:v>
                </c:pt>
                <c:pt idx="275">
                  <c:v>-2.6857027040000001E-3</c:v>
                </c:pt>
                <c:pt idx="276">
                  <c:v>-2.3077162143000001E-3</c:v>
                </c:pt>
                <c:pt idx="277">
                  <c:v>-2.0858775574000002E-3</c:v>
                </c:pt>
                <c:pt idx="278">
                  <c:v>-1.9726475823E-3</c:v>
                </c:pt>
                <c:pt idx="279">
                  <c:v>-1.9262498504000001E-3</c:v>
                </c:pt>
                <c:pt idx="280">
                  <c:v>-1.9117584152E-3</c:v>
                </c:pt>
                <c:pt idx="281">
                  <c:v>-1.9021517285000001E-3</c:v>
                </c:pt>
                <c:pt idx="282">
                  <c:v>-1.8793289043000001E-3</c:v>
                </c:pt>
                <c:pt idx="283">
                  <c:v>-1.8350847117E-3</c:v>
                </c:pt>
                <c:pt idx="284">
                  <c:v>-1.7720397061000001E-3</c:v>
                </c:pt>
                <c:pt idx="285">
                  <c:v>-1.7045221043E-3</c:v>
                </c:pt>
                <c:pt idx="286">
                  <c:v>-1.7045221043E-3</c:v>
                </c:pt>
                <c:pt idx="287">
                  <c:v>-1.6606644934E-3</c:v>
                </c:pt>
                <c:pt idx="288">
                  <c:v>-1.6210047307E-3</c:v>
                </c:pt>
                <c:pt idx="289">
                  <c:v>-1.5508809277999999E-3</c:v>
                </c:pt>
                <c:pt idx="290">
                  <c:v>-1.4337930396E-3</c:v>
                </c:pt>
                <c:pt idx="291">
                  <c:v>-1.2720990178999999E-3</c:v>
                </c:pt>
                <c:pt idx="292">
                  <c:v>-1.0876363615E-3</c:v>
                </c:pt>
                <c:pt idx="293">
                  <c:v>-9.2226630169999998E-4</c:v>
                </c:pt>
                <c:pt idx="294">
                  <c:v>-8.3833837303000001E-4</c:v>
                </c:pt>
                <c:pt idx="295">
                  <c:v>-9.1907368263000001E-4</c:v>
                </c:pt>
                <c:pt idx="296">
                  <c:v>-1.2688652888999999E-3</c:v>
                </c:pt>
              </c:numCache>
            </c:numRef>
          </c:yVal>
          <c:smooth val="0"/>
          <c:extLst>
            <c:ext xmlns:c16="http://schemas.microsoft.com/office/drawing/2014/chart" uri="{C3380CC4-5D6E-409C-BE32-E72D297353CC}">
              <c16:uniqueId val="{00000000-A025-4F03-9DD9-495587F47596}"/>
            </c:ext>
          </c:extLst>
        </c:ser>
        <c:ser>
          <c:idx val="1"/>
          <c:order val="1"/>
          <c:tx>
            <c:v>sigma_2</c:v>
          </c:tx>
          <c:spPr>
            <a:ln w="25400" cap="rnd">
              <a:noFill/>
              <a:round/>
            </a:ln>
            <a:effectLst/>
          </c:spPr>
          <c:marker>
            <c:symbol val="x"/>
            <c:size val="5"/>
            <c:spPr>
              <a:noFill/>
              <a:ln w="9525">
                <a:solidFill>
                  <a:schemeClr val="accent2"/>
                </a:solidFill>
              </a:ln>
              <a:effectLst/>
            </c:spPr>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'3_30x30'!$F$3:$F$3159</c:f>
              <c:numCache>
                <c:formatCode>0.00E+00</c:formatCode>
                <c:ptCount val="297"/>
                <c:pt idx="0">
                  <c:v>1.7377035097999999E-3</c:v>
                </c:pt>
                <c:pt idx="1">
                  <c:v>1.2216941543999999E-3</c:v>
                </c:pt>
                <c:pt idx="2">
                  <c:v>1.0055229424999999E-3</c:v>
                </c:pt>
                <c:pt idx="3">
                  <c:v>1.0032785785000001E-3</c:v>
                </c:pt>
                <c:pt idx="4">
                  <c:v>1.1395788509E-3</c:v>
                </c:pt>
                <c:pt idx="5">
                  <c:v>1.3494248229E-3</c:v>
                </c:pt>
                <c:pt idx="6">
                  <c:v>1.5780273978E-3</c:v>
                </c:pt>
                <c:pt idx="7">
                  <c:v>1.7806069203E-3</c:v>
                </c:pt>
                <c:pt idx="8">
                  <c:v>1.9221664239000001E-3</c:v>
                </c:pt>
                <c:pt idx="9">
                  <c:v>1.9772392119000001E-3</c:v>
                </c:pt>
                <c:pt idx="10">
                  <c:v>1.929611584E-3</c:v>
                </c:pt>
                <c:pt idx="11">
                  <c:v>1.929611584E-3</c:v>
                </c:pt>
                <c:pt idx="12">
                  <c:v>1.8333819971E-3</c:v>
                </c:pt>
                <c:pt idx="13">
                  <c:v>1.7425626209000001E-3</c:v>
                </c:pt>
                <c:pt idx="14">
                  <c:v>1.6523225683999999E-3</c:v>
                </c:pt>
                <c:pt idx="15">
                  <c:v>1.5637492325999999E-3</c:v>
                </c:pt>
                <c:pt idx="16">
                  <c:v>1.4834504124000001E-3</c:v>
                </c:pt>
                <c:pt idx="17">
                  <c:v>1.4231389444E-3</c:v>
                </c:pt>
                <c:pt idx="18">
                  <c:v>1.3992010629E-3</c:v>
                </c:pt>
                <c:pt idx="19">
                  <c:v>1.4322497698E-3</c:v>
                </c:pt>
                <c:pt idx="20">
                  <c:v>1.5466645474E-3</c:v>
                </c:pt>
                <c:pt idx="21">
                  <c:v>1.7701188133999999E-3</c:v>
                </c:pt>
                <c:pt idx="22">
                  <c:v>1.7701188133999999E-3</c:v>
                </c:pt>
                <c:pt idx="23">
                  <c:v>2.0859733994000001E-3</c:v>
                </c:pt>
                <c:pt idx="24">
                  <c:v>2.4374089834000002E-3</c:v>
                </c:pt>
                <c:pt idx="25">
                  <c:v>2.7967071528999998E-3</c:v>
                </c:pt>
                <c:pt idx="26">
                  <c:v>3.1390700809000001E-3</c:v>
                </c:pt>
                <c:pt idx="27">
                  <c:v>3.4421617314999999E-3</c:v>
                </c:pt>
                <c:pt idx="28">
                  <c:v>3.6856466004E-3</c:v>
                </c:pt>
                <c:pt idx="29">
                  <c:v>3.8507277773999998E-3</c:v>
                </c:pt>
                <c:pt idx="30">
                  <c:v>3.9196861451999999E-3</c:v>
                </c:pt>
                <c:pt idx="31">
                  <c:v>3.8754225422000001E-3</c:v>
                </c:pt>
                <c:pt idx="32">
                  <c:v>3.7010047466999999E-3</c:v>
                </c:pt>
                <c:pt idx="33">
                  <c:v>3.7010047466999999E-3</c:v>
                </c:pt>
                <c:pt idx="34">
                  <c:v>3.3788669105999998E-3</c:v>
                </c:pt>
                <c:pt idx="35">
                  <c:v>2.9423085398000001E-3</c:v>
                </c:pt>
                <c:pt idx="36">
                  <c:v>2.4483066466999999E-3</c:v>
                </c:pt>
                <c:pt idx="37">
                  <c:v>1.9504658181999999E-3</c:v>
                </c:pt>
                <c:pt idx="38">
                  <c:v>1.498556225E-3</c:v>
                </c:pt>
                <c:pt idx="39">
                  <c:v>1.1380666276E-3</c:v>
                </c:pt>
                <c:pt idx="40">
                  <c:v>9.0977418878000001E-4</c:v>
                </c:pt>
                <c:pt idx="41">
                  <c:v>8.4933287511999996E-4</c:v>
                </c:pt>
                <c:pt idx="42">
                  <c:v>9.8688226510000002E-4</c:v>
                </c:pt>
                <c:pt idx="43">
                  <c:v>1.3466785631999999E-3</c:v>
                </c:pt>
                <c:pt idx="44">
                  <c:v>1.3466785631999999E-3</c:v>
                </c:pt>
                <c:pt idx="45">
                  <c:v>1.7557619138000001E-3</c:v>
                </c:pt>
                <c:pt idx="46">
                  <c:v>2.0456551419999998E-3</c:v>
                </c:pt>
                <c:pt idx="47">
                  <c:v>2.2376358280000001E-3</c:v>
                </c:pt>
                <c:pt idx="48">
                  <c:v>2.3460015499E-3</c:v>
                </c:pt>
                <c:pt idx="49">
                  <c:v>2.3778380244999999E-3</c:v>
                </c:pt>
                <c:pt idx="50">
                  <c:v>2.3328191142999999E-3</c:v>
                </c:pt>
                <c:pt idx="51">
                  <c:v>2.2030401079E-3</c:v>
                </c:pt>
                <c:pt idx="52">
                  <c:v>1.9728856544999999E-3</c:v>
                </c:pt>
                <c:pt idx="53">
                  <c:v>1.6189336386999999E-3</c:v>
                </c:pt>
                <c:pt idx="54">
                  <c:v>1.1098962153999999E-3</c:v>
                </c:pt>
                <c:pt idx="55">
                  <c:v>1.1098962153999999E-3</c:v>
                </c:pt>
                <c:pt idx="56">
                  <c:v>4.2616721537000002E-4</c:v>
                </c:pt>
                <c:pt idx="57">
                  <c:v>-3.5648827316999999E-4</c:v>
                </c:pt>
                <c:pt idx="58">
                  <c:v>-1.1358615576E-3</c:v>
                </c:pt>
                <c:pt idx="59">
                  <c:v>-1.8152106967999999E-3</c:v>
                </c:pt>
                <c:pt idx="60">
                  <c:v>-2.3031776874000002E-3</c:v>
                </c:pt>
                <c:pt idx="61">
                  <c:v>-2.5136655912E-3</c:v>
                </c:pt>
                <c:pt idx="62">
                  <c:v>-2.3656754269E-3</c:v>
                </c:pt>
                <c:pt idx="63">
                  <c:v>-1.7831028370000001E-3</c:v>
                </c:pt>
                <c:pt idx="64">
                  <c:v>-6.9449473664000001E-4</c:v>
                </c:pt>
                <c:pt idx="65">
                  <c:v>9.6723364252999998E-4</c:v>
                </c:pt>
                <c:pt idx="66">
                  <c:v>9.6723364252999998E-4</c:v>
                </c:pt>
                <c:pt idx="67">
                  <c:v>2.7050905947E-3</c:v>
                </c:pt>
                <c:pt idx="68">
                  <c:v>3.9502904635999999E-3</c:v>
                </c:pt>
                <c:pt idx="69">
                  <c:v>4.6483989130999999E-3</c:v>
                </c:pt>
                <c:pt idx="70">
                  <c:v>4.7288402853000004E-3</c:v>
                </c:pt>
                <c:pt idx="71">
                  <c:v>4.1053090749E-3</c:v>
                </c:pt>
                <c:pt idx="72">
                  <c:v>2.6762133822000002E-3</c:v>
                </c:pt>
                <c:pt idx="73">
                  <c:v>3.2515039616E-4</c:v>
                </c:pt>
                <c:pt idx="74">
                  <c:v>-3.0659423478000001E-3</c:v>
                </c:pt>
                <c:pt idx="75">
                  <c:v>-5.2780742623000001E-3</c:v>
                </c:pt>
                <c:pt idx="76">
                  <c:v>-4.7256340142999998E-3</c:v>
                </c:pt>
                <c:pt idx="77">
                  <c:v>-4.7256340142999998E-3</c:v>
                </c:pt>
                <c:pt idx="78">
                  <c:v>-2.8649985055E-3</c:v>
                </c:pt>
                <c:pt idx="79">
                  <c:v>-1.0877922779000001E-3</c:v>
                </c:pt>
                <c:pt idx="80">
                  <c:v>5.2073166905000005E-4</c:v>
                </c:pt>
                <c:pt idx="81">
                  <c:v>1.8740315302E-3</c:v>
                </c:pt>
                <c:pt idx="82">
                  <c:v>2.884333712E-3</c:v>
                </c:pt>
                <c:pt idx="83">
                  <c:v>3.4626717553000001E-3</c:v>
                </c:pt>
                <c:pt idx="84">
                  <c:v>3.5189068870999998E-3</c:v>
                </c:pt>
                <c:pt idx="85">
                  <c:v>2.9617299313E-3</c:v>
                </c:pt>
                <c:pt idx="86">
                  <c:v>1.6986442625000001E-3</c:v>
                </c:pt>
                <c:pt idx="87">
                  <c:v>-3.6407054716999999E-4</c:v>
                </c:pt>
                <c:pt idx="88">
                  <c:v>-3.6407054716999999E-4</c:v>
                </c:pt>
                <c:pt idx="89">
                  <c:v>-2.2837902492999999E-3</c:v>
                </c:pt>
                <c:pt idx="90">
                  <c:v>-3.1947114784999999E-3</c:v>
                </c:pt>
                <c:pt idx="91">
                  <c:v>-3.3045182958000002E-3</c:v>
                </c:pt>
                <c:pt idx="92">
                  <c:v>-2.8206490622000001E-3</c:v>
                </c:pt>
                <c:pt idx="93">
                  <c:v>-1.9503281607999999E-3</c:v>
                </c:pt>
                <c:pt idx="94">
                  <c:v>-9.0060921354000005E-4</c:v>
                </c:pt>
                <c:pt idx="95">
                  <c:v>1.2157111798E-4</c:v>
                </c:pt>
                <c:pt idx="96">
                  <c:v>9.0932959044000001E-4</c:v>
                </c:pt>
                <c:pt idx="97">
                  <c:v>1.2557638482000001E-3</c:v>
                </c:pt>
                <c:pt idx="98">
                  <c:v>9.5387154211000003E-4</c:v>
                </c:pt>
                <c:pt idx="99">
                  <c:v>9.5387154211000003E-4</c:v>
                </c:pt>
                <c:pt idx="100">
                  <c:v>4.5033276910000001E-4</c:v>
                </c:pt>
                <c:pt idx="101">
                  <c:v>2.5677201985000001E-4</c:v>
                </c:pt>
                <c:pt idx="102">
                  <c:v>2.6669264581E-4</c:v>
                </c:pt>
                <c:pt idx="103">
                  <c:v>3.7853992118000001E-4</c:v>
                </c:pt>
                <c:pt idx="104">
                  <c:v>4.9557584998999999E-4</c:v>
                </c:pt>
                <c:pt idx="105">
                  <c:v>5.2575189353999999E-4</c:v>
                </c:pt>
                <c:pt idx="106">
                  <c:v>3.8158139721999998E-4</c:v>
                </c:pt>
                <c:pt idx="107">
                  <c:v>-1.9986674666999999E-5</c:v>
                </c:pt>
                <c:pt idx="108">
                  <c:v>-7.5769122001000003E-4</c:v>
                </c:pt>
                <c:pt idx="109">
                  <c:v>-1.9060784131E-3</c:v>
                </c:pt>
                <c:pt idx="110">
                  <c:v>-1.9060784131E-3</c:v>
                </c:pt>
                <c:pt idx="111">
                  <c:v>-2.8336579040000001E-3</c:v>
                </c:pt>
                <c:pt idx="112">
                  <c:v>-2.9862179691000001E-3</c:v>
                </c:pt>
                <c:pt idx="113">
                  <c:v>-2.5491798951000001E-3</c:v>
                </c:pt>
                <c:pt idx="114">
                  <c:v>-1.7053407871999999E-3</c:v>
                </c:pt>
                <c:pt idx="115">
                  <c:v>-6.3485793422999996E-4</c:v>
                </c:pt>
                <c:pt idx="116">
                  <c:v>4.8478490368000001E-4</c:v>
                </c:pt>
                <c:pt idx="117">
                  <c:v>1.4788301011000001E-3</c:v>
                </c:pt>
                <c:pt idx="118">
                  <c:v>2.1753183957999998E-3</c:v>
                </c:pt>
                <c:pt idx="119">
                  <c:v>2.4051813956E-3</c:v>
                </c:pt>
                <c:pt idx="120">
                  <c:v>2.0023550048000002E-3</c:v>
                </c:pt>
                <c:pt idx="121">
                  <c:v>2.0023550048000002E-3</c:v>
                </c:pt>
                <c:pt idx="122">
                  <c:v>1.1612355603E-3</c:v>
                </c:pt>
                <c:pt idx="123">
                  <c:v>2.2107558475999999E-4</c:v>
                </c:pt>
                <c:pt idx="124">
                  <c:v>-7.5702292552999996E-4</c:v>
                </c:pt>
                <c:pt idx="125">
                  <c:v>-1.7026110092000001E-3</c:v>
                </c:pt>
                <c:pt idx="126">
                  <c:v>-2.5357214876000002E-3</c:v>
                </c:pt>
                <c:pt idx="127">
                  <c:v>-3.1666652937E-3</c:v>
                </c:pt>
                <c:pt idx="128">
                  <c:v>-3.4957942197999998E-3</c:v>
                </c:pt>
                <c:pt idx="129">
                  <c:v>-3.4132290134000001E-3</c:v>
                </c:pt>
                <c:pt idx="130">
                  <c:v>-2.7985519117E-3</c:v>
                </c:pt>
                <c:pt idx="131">
                  <c:v>-1.5204628788E-3</c:v>
                </c:pt>
                <c:pt idx="132">
                  <c:v>-1.5204628788E-3</c:v>
                </c:pt>
                <c:pt idx="133">
                  <c:v>7.8052325246000004E-5</c:v>
                </c:pt>
                <c:pt idx="134">
                  <c:v>1.4523439576E-3</c:v>
                </c:pt>
                <c:pt idx="135">
                  <c:v>2.4500886041000001E-3</c:v>
                </c:pt>
                <c:pt idx="136">
                  <c:v>2.9316998622E-3</c:v>
                </c:pt>
                <c:pt idx="137">
                  <c:v>2.7710401537999999E-3</c:v>
                </c:pt>
                <c:pt idx="138">
                  <c:v>1.8561683175000001E-3</c:v>
                </c:pt>
                <c:pt idx="139">
                  <c:v>9.0120352061999993E-5</c:v>
                </c:pt>
                <c:pt idx="140">
                  <c:v>-1.6592545335E-3</c:v>
                </c:pt>
                <c:pt idx="141">
                  <c:v>-2.3430813169000001E-3</c:v>
                </c:pt>
                <c:pt idx="142">
                  <c:v>-2.1295930088000002E-3</c:v>
                </c:pt>
                <c:pt idx="143">
                  <c:v>-2.1295930088000002E-3</c:v>
                </c:pt>
                <c:pt idx="144">
                  <c:v>-1.5796505245E-3</c:v>
                </c:pt>
                <c:pt idx="145">
                  <c:v>-1.1400694197000001E-3</c:v>
                </c:pt>
                <c:pt idx="146">
                  <c:v>-7.9763629798999998E-4</c:v>
                </c:pt>
                <c:pt idx="147">
                  <c:v>-5.3184045346000002E-4</c:v>
                </c:pt>
                <c:pt idx="148">
                  <c:v>-3.1457640114000002E-4</c:v>
                </c:pt>
                <c:pt idx="149">
                  <c:v>-1.0987195363000001E-4</c:v>
                </c:pt>
                <c:pt idx="150">
                  <c:v>1.2635370874000001E-4</c:v>
                </c:pt>
                <c:pt idx="151">
                  <c:v>4.4649682387999998E-4</c:v>
                </c:pt>
                <c:pt idx="152">
                  <c:v>9.1143461035999998E-4</c:v>
                </c:pt>
                <c:pt idx="153">
                  <c:v>1.5906424489E-3</c:v>
                </c:pt>
                <c:pt idx="154">
                  <c:v>1.5906424489E-3</c:v>
                </c:pt>
                <c:pt idx="155">
                  <c:v>1.6519086147E-3</c:v>
                </c:pt>
                <c:pt idx="156">
                  <c:v>-3.4987792938E-4</c:v>
                </c:pt>
                <c:pt idx="157">
                  <c:v>-5.2533200694000002E-3</c:v>
                </c:pt>
                <c:pt idx="158">
                  <c:v>-9.8348342828999992E-3</c:v>
                </c:pt>
                <c:pt idx="159">
                  <c:v>-1.1479834248E-2</c:v>
                </c:pt>
                <c:pt idx="160">
                  <c:v>-1.0756849547E-2</c:v>
                </c:pt>
                <c:pt idx="161">
                  <c:v>-8.2550164905000004E-3</c:v>
                </c:pt>
                <c:pt idx="162">
                  <c:v>-4.5842082959999999E-3</c:v>
                </c:pt>
                <c:pt idx="163">
                  <c:v>-3.7516733257999998E-4</c:v>
                </c:pt>
                <c:pt idx="164">
                  <c:v>3.7203648715000001E-3</c:v>
                </c:pt>
                <c:pt idx="165">
                  <c:v>3.7203648715000001E-3</c:v>
                </c:pt>
                <c:pt idx="166">
                  <c:v>6.7135788942999999E-3</c:v>
                </c:pt>
                <c:pt idx="167">
                  <c:v>8.2403827627999995E-3</c:v>
                </c:pt>
                <c:pt idx="168">
                  <c:v>8.5594829192999992E-3</c:v>
                </c:pt>
                <c:pt idx="169">
                  <c:v>7.9188108238000005E-3</c:v>
                </c:pt>
                <c:pt idx="170">
                  <c:v>6.5549010202999997E-3</c:v>
                </c:pt>
                <c:pt idx="171">
                  <c:v>4.6922629639999996E-3</c:v>
                </c:pt>
                <c:pt idx="172">
                  <c:v>2.5427506003000001E-3</c:v>
                </c:pt>
                <c:pt idx="173">
                  <c:v>3.0493350223999998E-4</c:v>
                </c:pt>
                <c:pt idx="174">
                  <c:v>-1.8365270752E-3</c:v>
                </c:pt>
                <c:pt idx="175">
                  <c:v>-3.7114950382999999E-3</c:v>
                </c:pt>
                <c:pt idx="176">
                  <c:v>-3.7114950382999999E-3</c:v>
                </c:pt>
                <c:pt idx="177">
                  <c:v>-4.8866040672E-3</c:v>
                </c:pt>
                <c:pt idx="178">
                  <c:v>-5.1257086477999999E-3</c:v>
                </c:pt>
                <c:pt idx="179">
                  <c:v>-4.5818360702999999E-3</c:v>
                </c:pt>
                <c:pt idx="180">
                  <c:v>-3.4278611694999999E-3</c:v>
                </c:pt>
                <c:pt idx="181">
                  <c:v>-1.8567643605E-3</c:v>
                </c:pt>
                <c:pt idx="182">
                  <c:v>-8.1837087216000002E-5</c:v>
                </c:pt>
                <c:pt idx="183">
                  <c:v>1.6631585542E-3</c:v>
                </c:pt>
                <c:pt idx="184">
                  <c:v>3.1238580493E-3</c:v>
                </c:pt>
                <c:pt idx="185">
                  <c:v>4.0251484027000002E-3</c:v>
                </c:pt>
                <c:pt idx="186">
                  <c:v>4.0709083689999996E-3</c:v>
                </c:pt>
                <c:pt idx="187">
                  <c:v>4.0709083689999996E-3</c:v>
                </c:pt>
                <c:pt idx="188">
                  <c:v>3.5725363309999998E-3</c:v>
                </c:pt>
                <c:pt idx="189">
                  <c:v>3.0737869888999999E-3</c:v>
                </c:pt>
                <c:pt idx="190">
                  <c:v>2.5990208169999998E-3</c:v>
                </c:pt>
                <c:pt idx="191">
                  <c:v>2.1563195329999999E-3</c:v>
                </c:pt>
                <c:pt idx="192">
                  <c:v>1.7367149445E-3</c:v>
                </c:pt>
                <c:pt idx="193">
                  <c:v>1.3067184191E-3</c:v>
                </c:pt>
                <c:pt idx="194">
                  <c:v>-9.7358807781999998E-2</c:v>
                </c:pt>
                <c:pt idx="195">
                  <c:v>-0.31418821335000002</c:v>
                </c:pt>
                <c:pt idx="196">
                  <c:v>-0.53012286496000005</c:v>
                </c:pt>
                <c:pt idx="197">
                  <c:v>-0.74538017751999996</c:v>
                </c:pt>
                <c:pt idx="198">
                  <c:v>-0.74538017751999996</c:v>
                </c:pt>
                <c:pt idx="199">
                  <c:v>-0.95867076145999996</c:v>
                </c:pt>
                <c:pt idx="200">
                  <c:v>-1.1688714758000001</c:v>
                </c:pt>
                <c:pt idx="201">
                  <c:v>-1.3762909898</c:v>
                </c:pt>
                <c:pt idx="202">
                  <c:v>-1.5812389594</c:v>
                </c:pt>
                <c:pt idx="203">
                  <c:v>-1.7840239284999999</c:v>
                </c:pt>
                <c:pt idx="204">
                  <c:v>-1.9849522855999999</c:v>
                </c:pt>
                <c:pt idx="205">
                  <c:v>-2.1843276222000001</c:v>
                </c:pt>
                <c:pt idx="206">
                  <c:v>-2.3824502955</c:v>
                </c:pt>
                <c:pt idx="207">
                  <c:v>-2.5796171210000001</c:v>
                </c:pt>
                <c:pt idx="208">
                  <c:v>-2.7761211602999998</c:v>
                </c:pt>
                <c:pt idx="209">
                  <c:v>-2.7761211602999998</c:v>
                </c:pt>
                <c:pt idx="210">
                  <c:v>-2.9707521165999999</c:v>
                </c:pt>
                <c:pt idx="211">
                  <c:v>-3.1621203638000002</c:v>
                </c:pt>
                <c:pt idx="212">
                  <c:v>-3.3504000316</c:v>
                </c:pt>
                <c:pt idx="213">
                  <c:v>-3.5357566648000001</c:v>
                </c:pt>
                <c:pt idx="214">
                  <c:v>-3.7183466721</c:v>
                </c:pt>
                <c:pt idx="215">
                  <c:v>-3.8983168793999998</c:v>
                </c:pt>
                <c:pt idx="216">
                  <c:v>-4.0758041686000004</c:v>
                </c:pt>
                <c:pt idx="217">
                  <c:v>-4.2509351861000004</c:v>
                </c:pt>
                <c:pt idx="218">
                  <c:v>-4.4238261151999998</c:v>
                </c:pt>
                <c:pt idx="219">
                  <c:v>-4.5945825025999998</c:v>
                </c:pt>
                <c:pt idx="220">
                  <c:v>-4.5945825025999998</c:v>
                </c:pt>
                <c:pt idx="221">
                  <c:v>-4.7649120355000001</c:v>
                </c:pt>
                <c:pt idx="222">
                  <c:v>-4.9365076975999997</c:v>
                </c:pt>
                <c:pt idx="223">
                  <c:v>-5.1075538297999996</c:v>
                </c:pt>
                <c:pt idx="224">
                  <c:v>-5.2754593606000002</c:v>
                </c:pt>
                <c:pt idx="225">
                  <c:v>-5.4400753614999999</c:v>
                </c:pt>
                <c:pt idx="226">
                  <c:v>-5.6012563810999998</c:v>
                </c:pt>
                <c:pt idx="227">
                  <c:v>-5.7588475251000002</c:v>
                </c:pt>
                <c:pt idx="228">
                  <c:v>-5.9126849479999999</c:v>
                </c:pt>
                <c:pt idx="229">
                  <c:v>-6.0625963973000001</c:v>
                </c:pt>
                <c:pt idx="230">
                  <c:v>-6.2084018087999997</c:v>
                </c:pt>
                <c:pt idx="231">
                  <c:v>-6.2084018087999997</c:v>
                </c:pt>
                <c:pt idx="232">
                  <c:v>-6.3513100458</c:v>
                </c:pt>
                <c:pt idx="233">
                  <c:v>-6.4926871228999996</c:v>
                </c:pt>
                <c:pt idx="234">
                  <c:v>-6.6324623132999996</c:v>
                </c:pt>
                <c:pt idx="235">
                  <c:v>-6.7705590479</c:v>
                </c:pt>
                <c:pt idx="236">
                  <c:v>-6.9068951851999998</c:v>
                </c:pt>
                <c:pt idx="237">
                  <c:v>-7.0413833039</c:v>
                </c:pt>
                <c:pt idx="238">
                  <c:v>-7.1739310184000002</c:v>
                </c:pt>
                <c:pt idx="239">
                  <c:v>-7.3044413204999996</c:v>
                </c:pt>
                <c:pt idx="240">
                  <c:v>-7.4328129434000001</c:v>
                </c:pt>
                <c:pt idx="241">
                  <c:v>-7.5589407512999998</c:v>
                </c:pt>
                <c:pt idx="242">
                  <c:v>-7.5589407512999998</c:v>
                </c:pt>
                <c:pt idx="243">
                  <c:v>-7.6826585465999999</c:v>
                </c:pt>
                <c:pt idx="244">
                  <c:v>-7.8037621697999997</c:v>
                </c:pt>
                <c:pt idx="245">
                  <c:v>-7.9221867346000003</c:v>
                </c:pt>
                <c:pt idx="246">
                  <c:v>-8.0378656973999991</c:v>
                </c:pt>
                <c:pt idx="247">
                  <c:v>-8.1507311161999993</c:v>
                </c:pt>
                <c:pt idx="248">
                  <c:v>-8.2607139203000006</c:v>
                </c:pt>
                <c:pt idx="249">
                  <c:v>-8.3677441868999995</c:v>
                </c:pt>
                <c:pt idx="250">
                  <c:v>-8.4717514237000007</c:v>
                </c:pt>
                <c:pt idx="251">
                  <c:v>-8.5726648558999994</c:v>
                </c:pt>
                <c:pt idx="252">
                  <c:v>-8.6704137133000003</c:v>
                </c:pt>
                <c:pt idx="253">
                  <c:v>-8.6704137133000003</c:v>
                </c:pt>
                <c:pt idx="254">
                  <c:v>-8.7655035335000004</c:v>
                </c:pt>
                <c:pt idx="255">
                  <c:v>-8.8584585573000005</c:v>
                </c:pt>
                <c:pt idx="256">
                  <c:v>-8.9492356183999995</c:v>
                </c:pt>
                <c:pt idx="257">
                  <c:v>-9.0377907664000006</c:v>
                </c:pt>
                <c:pt idx="258">
                  <c:v>-9.1240793514000007</c:v>
                </c:pt>
                <c:pt idx="259">
                  <c:v>-9.2080561281000008</c:v>
                </c:pt>
                <c:pt idx="260">
                  <c:v>-9.2896753751999999</c:v>
                </c:pt>
                <c:pt idx="261">
                  <c:v>-9.3688910271000001</c:v>
                </c:pt>
                <c:pt idx="262">
                  <c:v>-9.4456568132999994</c:v>
                </c:pt>
                <c:pt idx="263">
                  <c:v>-9.5199264032999995</c:v>
                </c:pt>
                <c:pt idx="264">
                  <c:v>-9.5199264032999995</c:v>
                </c:pt>
                <c:pt idx="265">
                  <c:v>-9.5916140900000002</c:v>
                </c:pt>
                <c:pt idx="266">
                  <c:v>-9.6606604995000005</c:v>
                </c:pt>
                <c:pt idx="267">
                  <c:v>-9.7270599402000002</c:v>
                </c:pt>
                <c:pt idx="268">
                  <c:v>-9.7908082189000005</c:v>
                </c:pt>
                <c:pt idx="269">
                  <c:v>-9.8519026842000006</c:v>
                </c:pt>
                <c:pt idx="270">
                  <c:v>-9.9103422639000005</c:v>
                </c:pt>
                <c:pt idx="271">
                  <c:v>-9.9661274988000006</c:v>
                </c:pt>
                <c:pt idx="272">
                  <c:v>-10.019260572</c:v>
                </c:pt>
                <c:pt idx="273">
                  <c:v>-10.069745337000001</c:v>
                </c:pt>
                <c:pt idx="274">
                  <c:v>-10.117587342</c:v>
                </c:pt>
                <c:pt idx="275">
                  <c:v>-10.117587342</c:v>
                </c:pt>
                <c:pt idx="276">
                  <c:v>-10.162973709999999</c:v>
                </c:pt>
                <c:pt idx="277">
                  <c:v>-10.206096973999999</c:v>
                </c:pt>
                <c:pt idx="278">
                  <c:v>-10.246935283999999</c:v>
                </c:pt>
                <c:pt idx="279">
                  <c:v>-10.285468004</c:v>
                </c:pt>
                <c:pt idx="280">
                  <c:v>-10.321675762</c:v>
                </c:pt>
                <c:pt idx="281">
                  <c:v>-10.3555405</c:v>
                </c:pt>
                <c:pt idx="282">
                  <c:v>-10.38704553</c:v>
                </c:pt>
                <c:pt idx="283">
                  <c:v>-10.416175601000001</c:v>
                </c:pt>
                <c:pt idx="284">
                  <c:v>-10.442916965</c:v>
                </c:pt>
                <c:pt idx="285">
                  <c:v>-10.467257455</c:v>
                </c:pt>
                <c:pt idx="286">
                  <c:v>-10.467257455</c:v>
                </c:pt>
                <c:pt idx="287">
                  <c:v>-10.489230102</c:v>
                </c:pt>
                <c:pt idx="288">
                  <c:v>-10.50885321</c:v>
                </c:pt>
                <c:pt idx="289">
                  <c:v>-10.526114698000001</c:v>
                </c:pt>
                <c:pt idx="290">
                  <c:v>-10.541005434000001</c:v>
                </c:pt>
                <c:pt idx="291">
                  <c:v>-10.553519272999999</c:v>
                </c:pt>
                <c:pt idx="292">
                  <c:v>-10.563653124</c:v>
                </c:pt>
                <c:pt idx="293">
                  <c:v>-10.571407039</c:v>
                </c:pt>
                <c:pt idx="294">
                  <c:v>-10.576784329000001</c:v>
                </c:pt>
                <c:pt idx="295">
                  <c:v>-10.579791703</c:v>
                </c:pt>
                <c:pt idx="296">
                  <c:v>-10.580439447</c:v>
                </c:pt>
              </c:numCache>
            </c:numRef>
          </c:yVal>
          <c:smooth val="0"/>
          <c:extLst>
            <c:ext xmlns:c16="http://schemas.microsoft.com/office/drawing/2014/chart" uri="{C3380CC4-5D6E-409C-BE32-E72D297353CC}">
              <c16:uniqueId val="{00000001-A025-4F03-9DD9-495587F4759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A025-4F03-9DD9-495587F4759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A025-4F03-9DD9-495587F4759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a:t>
                </a:r>
                <a:r>
                  <a:rPr lang="en-US" altLang="ja-JP" baseline="0"/>
                  <a:t>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'2_5x5'!$A$3:$A$310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'2_5x5'!$C$3:$C$310</c:f>
              <c:numCache>
                <c:formatCode>0.00E+00</c:formatCode>
                <c:ptCount val="308"/>
                <c:pt idx="0">
                  <c:v>20.9847303085253</c:v>
                </c:pt>
                <c:pt idx="1">
                  <c:v>20.812128525153199</c:v>
                </c:pt>
                <c:pt idx="2">
                  <c:v>20.6439865335274</c:v>
                </c:pt>
                <c:pt idx="3">
                  <c:v>20.480257033602999</c:v>
                </c:pt>
                <c:pt idx="4">
                  <c:v>20.320893392820999</c:v>
                </c:pt>
                <c:pt idx="5">
                  <c:v>20.165849634375402</c:v>
                </c:pt>
                <c:pt idx="6">
                  <c:v>20.015080425727099</c:v>
                </c:pt>
                <c:pt idx="7">
                  <c:v>19.868541067358599</c:v>
                </c:pt>
                <c:pt idx="8">
                  <c:v>19.7261874817627</c:v>
                </c:pt>
                <c:pt idx="9">
                  <c:v>19.587976202660698</c:v>
                </c:pt>
                <c:pt idx="10">
                  <c:v>19.453864364444598</c:v>
                </c:pt>
                <c:pt idx="11">
                  <c:v>19.453864364444598</c:v>
                </c:pt>
                <c:pt idx="12">
                  <c:v>19.309929173420699</c:v>
                </c:pt>
                <c:pt idx="13">
                  <c:v>19.169573509897099</c:v>
                </c:pt>
                <c:pt idx="14">
                  <c:v>19.032760709121298</c:v>
                </c:pt>
                <c:pt idx="15">
                  <c:v>18.8994546052514</c:v>
                </c:pt>
                <c:pt idx="16">
                  <c:v>18.769619522898399</c:v>
                </c:pt>
                <c:pt idx="17">
                  <c:v>18.643220268840199</c:v>
                </c:pt>
                <c:pt idx="18">
                  <c:v>18.520222123903601</c:v>
                </c:pt>
                <c:pt idx="19">
                  <c:v>18.400590835009101</c:v>
                </c:pt>
                <c:pt idx="20">
                  <c:v>18.2842926073759</c:v>
                </c:pt>
                <c:pt idx="21">
                  <c:v>18.171294096881901</c:v>
                </c:pt>
                <c:pt idx="22">
                  <c:v>18.171294096881901</c:v>
                </c:pt>
                <c:pt idx="23">
                  <c:v>18.050759087954901</c:v>
                </c:pt>
                <c:pt idx="24">
                  <c:v>17.933127055563698</c:v>
                </c:pt>
                <c:pt idx="25">
                  <c:v>17.8183692525919</c:v>
                </c:pt>
                <c:pt idx="26">
                  <c:v>17.706457310121301</c:v>
                </c:pt>
                <c:pt idx="27">
                  <c:v>17.5973632312331</c:v>
                </c:pt>
                <c:pt idx="28">
                  <c:v>17.4910593849302</c:v>
                </c:pt>
                <c:pt idx="29">
                  <c:v>17.387518500178501</c:v>
                </c:pt>
                <c:pt idx="30">
                  <c:v>17.286713660063999</c:v>
                </c:pt>
                <c:pt idx="31">
                  <c:v>17.188618296063499</c:v>
                </c:pt>
                <c:pt idx="32">
                  <c:v>17.093206182426499</c:v>
                </c:pt>
                <c:pt idx="33">
                  <c:v>17.093206182426499</c:v>
                </c:pt>
                <c:pt idx="34">
                  <c:v>16.991673980944</c:v>
                </c:pt>
                <c:pt idx="35">
                  <c:v>16.892517550961301</c:v>
                </c:pt>
                <c:pt idx="36">
                  <c:v>16.795714109733801</c:v>
                </c:pt>
                <c:pt idx="37">
                  <c:v>16.701241164783699</c:v>
                </c:pt>
                <c:pt idx="38">
                  <c:v>16.6090765092925</c:v>
                </c:pt>
                <c:pt idx="39">
                  <c:v>16.519198217580701</c:v>
                </c:pt>
                <c:pt idx="40">
                  <c:v>16.431584640672199</c:v>
                </c:pt>
                <c:pt idx="41">
                  <c:v>16.3462144019432</c:v>
                </c:pt>
                <c:pt idx="42">
                  <c:v>16.263066392853201</c:v>
                </c:pt>
                <c:pt idx="43">
                  <c:v>16.182119768754799</c:v>
                </c:pt>
                <c:pt idx="44">
                  <c:v>16.182119768754799</c:v>
                </c:pt>
                <c:pt idx="45">
                  <c:v>16.096332569008801</c:v>
                </c:pt>
                <c:pt idx="46">
                  <c:v>16.012503389999601</c:v>
                </c:pt>
                <c:pt idx="47">
                  <c:v>15.9306140400725</c:v>
                </c:pt>
                <c:pt idx="48">
                  <c:v>15.8506465521293</c:v>
                </c:pt>
                <c:pt idx="49">
                  <c:v>15.7725831801739</c:v>
                </c:pt>
                <c:pt idx="50">
                  <c:v>15.696406395921599</c:v>
                </c:pt>
                <c:pt idx="51">
                  <c:v>15.622098885471001</c:v>
                </c:pt>
                <c:pt idx="52">
                  <c:v>15.549643546035901</c:v>
                </c:pt>
                <c:pt idx="53">
                  <c:v>15.4790234827377</c:v>
                </c:pt>
                <c:pt idx="54">
                  <c:v>15.410222005455701</c:v>
                </c:pt>
                <c:pt idx="55">
                  <c:v>15.410222005455701</c:v>
                </c:pt>
                <c:pt idx="56">
                  <c:v>15.3374544813752</c:v>
                </c:pt>
                <c:pt idx="57">
                  <c:v>15.266313669645299</c:v>
                </c:pt>
                <c:pt idx="58">
                  <c:v>15.1967849050995</c:v>
                </c:pt>
                <c:pt idx="59">
                  <c:v>15.1288536982265</c:v>
                </c:pt>
                <c:pt idx="60">
                  <c:v>15.0625057325482</c:v>
                </c:pt>
                <c:pt idx="61">
                  <c:v>14.9977268620448</c:v>
                </c:pt>
                <c:pt idx="62">
                  <c:v>14.934503108625099</c:v>
                </c:pt>
                <c:pt idx="63">
                  <c:v>14.872820659642001</c:v>
                </c:pt>
                <c:pt idx="64">
                  <c:v>14.812665865451899</c:v>
                </c:pt>
                <c:pt idx="65">
                  <c:v>14.7540252370177</c:v>
                </c:pt>
                <c:pt idx="66">
                  <c:v>14.7540252370177</c:v>
                </c:pt>
                <c:pt idx="67">
                  <c:v>14.692208689104399</c:v>
                </c:pt>
                <c:pt idx="68">
                  <c:v>14.631750336776999</c:v>
                </c:pt>
                <c:pt idx="69">
                  <c:v>14.572638299494701</c:v>
                </c:pt>
                <c:pt idx="70">
                  <c:v>14.5148608345176</c:v>
                </c:pt>
                <c:pt idx="71">
                  <c:v>14.458406334914599</c:v>
                </c:pt>
                <c:pt idx="72">
                  <c:v>14.403263327605901</c:v>
                </c:pt>
                <c:pt idx="73">
                  <c:v>14.349420471438799</c:v>
                </c:pt>
                <c:pt idx="74">
                  <c:v>14.296866555296999</c:v>
                </c:pt>
                <c:pt idx="75">
                  <c:v>14.2455904962425</c:v>
                </c:pt>
                <c:pt idx="76">
                  <c:v>14.195581337688299</c:v>
                </c:pt>
                <c:pt idx="77">
                  <c:v>14.195581337688299</c:v>
                </c:pt>
                <c:pt idx="78">
                  <c:v>14.1429572531412</c:v>
                </c:pt>
                <c:pt idx="79">
                  <c:v>14.0914789409767</c:v>
                </c:pt>
                <c:pt idx="80">
                  <c:v>14.041136652078499</c:v>
                </c:pt>
                <c:pt idx="81">
                  <c:v>13.9919207477573</c:v>
                </c:pt>
                <c:pt idx="82">
                  <c:v>13.9438216981917</c:v>
                </c:pt>
                <c:pt idx="83">
                  <c:v>13.896830080895599</c:v>
                </c:pt>
                <c:pt idx="84">
                  <c:v>13.8509365792109</c:v>
                </c:pt>
                <c:pt idx="85">
                  <c:v>13.8061319808264</c:v>
                </c:pt>
                <c:pt idx="86">
                  <c:v>13.762407176320901</c:v>
                </c:pt>
                <c:pt idx="87">
                  <c:v>13.7197531577304</c:v>
                </c:pt>
                <c:pt idx="88">
                  <c:v>13.7197531577304</c:v>
                </c:pt>
                <c:pt idx="89">
                  <c:v>13.6749332108991</c:v>
                </c:pt>
                <c:pt idx="90">
                  <c:v>13.6310827437071</c:v>
                </c:pt>
                <c:pt idx="91">
                  <c:v>13.5881937354317</c:v>
                </c:pt>
                <c:pt idx="92">
                  <c:v>13.546258253502099</c:v>
                </c:pt>
                <c:pt idx="93">
                  <c:v>13.5052684522918</c:v>
                </c:pt>
                <c:pt idx="94">
                  <c:v>13.465216571930799</c:v>
                </c:pt>
                <c:pt idx="95">
                  <c:v>13.426094937136799</c:v>
                </c:pt>
                <c:pt idx="96">
                  <c:v>13.3878959560657</c:v>
                </c:pt>
                <c:pt idx="97">
                  <c:v>13.3506121191815</c:v>
                </c:pt>
                <c:pt idx="98">
                  <c:v>13.314235998143101</c:v>
                </c:pt>
                <c:pt idx="99">
                  <c:v>13.314235998143101</c:v>
                </c:pt>
                <c:pt idx="100">
                  <c:v>13.2760976532662</c:v>
                </c:pt>
                <c:pt idx="101">
                  <c:v>13.2387850053109</c:v>
                </c:pt>
                <c:pt idx="102">
                  <c:v>13.202291407049399</c:v>
                </c:pt>
                <c:pt idx="103">
                  <c:v>13.1666102823374</c:v>
                </c:pt>
                <c:pt idx="104">
                  <c:v>13.1317351251662</c:v>
                </c:pt>
                <c:pt idx="105">
                  <c:v>13.0976594987303</c:v>
                </c:pt>
                <c:pt idx="106">
                  <c:v>13.0643770345097</c:v>
                </c:pt>
                <c:pt idx="107">
                  <c:v>13.031881431366999</c:v>
                </c:pt>
                <c:pt idx="108">
                  <c:v>13.000166454658</c:v>
                </c:pt>
                <c:pt idx="109">
                  <c:v>12.9692259353575</c:v>
                </c:pt>
                <c:pt idx="110">
                  <c:v>12.9692259353575</c:v>
                </c:pt>
                <c:pt idx="111">
                  <c:v>12.9367990647828</c:v>
                </c:pt>
                <c:pt idx="112">
                  <c:v>12.905080114398199</c:v>
                </c:pt>
                <c:pt idx="113">
                  <c:v>12.874063531369501</c:v>
                </c:pt>
                <c:pt idx="114">
                  <c:v>12.843743820712501</c:v>
                </c:pt>
                <c:pt idx="115">
                  <c:v>12.814115544542</c:v>
                </c:pt>
                <c:pt idx="116">
                  <c:v>12.785173321331399</c:v>
                </c:pt>
                <c:pt idx="117">
                  <c:v>12.7569118251854</c:v>
                </c:pt>
                <c:pt idx="118">
                  <c:v>12.729325785121899</c:v>
                </c:pt>
                <c:pt idx="119">
                  <c:v>12.702409984367</c:v>
                </c:pt>
                <c:pt idx="120">
                  <c:v>12.676159259659601</c:v>
                </c:pt>
                <c:pt idx="121">
                  <c:v>12.676159259659601</c:v>
                </c:pt>
                <c:pt idx="122">
                  <c:v>12.6486835027659</c:v>
                </c:pt>
                <c:pt idx="123">
                  <c:v>12.6218177941186</c:v>
                </c:pt>
                <c:pt idx="124">
                  <c:v>12.595557470712601</c:v>
                </c:pt>
                <c:pt idx="125">
                  <c:v>12.5698979168761</c:v>
                </c:pt>
                <c:pt idx="126">
                  <c:v>12.5448345636719</c:v>
                </c:pt>
                <c:pt idx="127">
                  <c:v>12.520362888307201</c:v>
                </c:pt>
                <c:pt idx="128">
                  <c:v>12.4964784135526</c:v>
                </c:pt>
                <c:pt idx="129">
                  <c:v>12.473176707169699</c:v>
                </c:pt>
                <c:pt idx="130">
                  <c:v>12.4504533813473</c:v>
                </c:pt>
                <c:pt idx="131">
                  <c:v>12.4283040921464</c:v>
                </c:pt>
                <c:pt idx="132">
                  <c:v>12.4283040921464</c:v>
                </c:pt>
                <c:pt idx="133">
                  <c:v>12.405107746046401</c:v>
                </c:pt>
                <c:pt idx="134">
                  <c:v>12.382440559211901</c:v>
                </c:pt>
                <c:pt idx="135">
                  <c:v>12.360298585295499</c:v>
                </c:pt>
                <c:pt idx="136">
                  <c:v>12.3386779170281</c:v>
                </c:pt>
                <c:pt idx="137">
                  <c:v>12.3175746857364</c:v>
                </c:pt>
                <c:pt idx="138">
                  <c:v>12.2969850608676</c:v>
                </c:pt>
                <c:pt idx="139">
                  <c:v>12.2769052495208</c:v>
                </c:pt>
                <c:pt idx="140">
                  <c:v>12.257331495985801</c:v>
                </c:pt>
                <c:pt idx="141">
                  <c:v>12.238260081288001</c:v>
                </c:pt>
                <c:pt idx="142">
                  <c:v>12.219687322740899</c:v>
                </c:pt>
                <c:pt idx="143">
                  <c:v>12.219687322740899</c:v>
                </c:pt>
                <c:pt idx="144">
                  <c:v>12.200236825268901</c:v>
                </c:pt>
                <c:pt idx="145">
                  <c:v>12.181247445827101</c:v>
                </c:pt>
                <c:pt idx="146">
                  <c:v>12.162715830490701</c:v>
                </c:pt>
                <c:pt idx="147">
                  <c:v>12.144638657642901</c:v>
                </c:pt>
                <c:pt idx="148">
                  <c:v>12.1270126375868</c:v>
                </c:pt>
                <c:pt idx="149">
                  <c:v>12.109834512162999</c:v>
                </c:pt>
                <c:pt idx="150">
                  <c:v>12.0931010543719</c:v>
                </c:pt>
                <c:pt idx="151">
                  <c:v>12.0768090680032</c:v>
                </c:pt>
                <c:pt idx="152">
                  <c:v>12.060955387268599</c:v>
                </c:pt>
                <c:pt idx="153">
                  <c:v>12.045536876441</c:v>
                </c:pt>
                <c:pt idx="154">
                  <c:v>12.045536876441</c:v>
                </c:pt>
                <c:pt idx="155">
                  <c:v>12.029359232519701</c:v>
                </c:pt>
                <c:pt idx="156">
                  <c:v>12.013586765721</c:v>
                </c:pt>
                <c:pt idx="157">
                  <c:v>11.9982165947591</c:v>
                </c:pt>
                <c:pt idx="158">
                  <c:v>11.983245865609501</c:v>
                </c:pt>
                <c:pt idx="159">
                  <c:v>11.968671751187401</c:v>
                </c:pt>
                <c:pt idx="160">
                  <c:v>11.954491451030799</c:v>
                </c:pt>
                <c:pt idx="161">
                  <c:v>11.9407021909875</c:v>
                </c:pt>
                <c:pt idx="162">
                  <c:v>11.927301222907399</c:v>
                </c:pt>
                <c:pt idx="163">
                  <c:v>11.914285824338</c:v>
                </c:pt>
                <c:pt idx="164">
                  <c:v>11.901653298225099</c:v>
                </c:pt>
                <c:pt idx="165">
                  <c:v>11.901653298225099</c:v>
                </c:pt>
                <c:pt idx="166">
                  <c:v>11.888356049946999</c:v>
                </c:pt>
                <c:pt idx="167">
                  <c:v>11.875416569491099</c:v>
                </c:pt>
                <c:pt idx="168">
                  <c:v>11.862832371567499</c:v>
                </c:pt>
                <c:pt idx="169">
                  <c:v>11.850600993795499</c:v>
                </c:pt>
                <c:pt idx="170">
                  <c:v>11.8387199964403</c:v>
                </c:pt>
                <c:pt idx="171">
                  <c:v>11.827186962152799</c:v>
                </c:pt>
                <c:pt idx="172">
                  <c:v>11.8159994957142</c:v>
                </c:pt>
                <c:pt idx="173">
                  <c:v>11.805155223782499</c:v>
                </c:pt>
                <c:pt idx="174">
                  <c:v>11.7946517946438</c:v>
                </c:pt>
                <c:pt idx="175">
                  <c:v>11.784486877966399</c:v>
                </c:pt>
                <c:pt idx="176">
                  <c:v>11.784486877966399</c:v>
                </c:pt>
                <c:pt idx="177">
                  <c:v>11.773738440245999</c:v>
                </c:pt>
                <c:pt idx="178">
                  <c:v>11.7633080955608</c:v>
                </c:pt>
                <c:pt idx="179">
                  <c:v>11.7531936840487</c:v>
                </c:pt>
                <c:pt idx="180">
                  <c:v>11.743393065302801</c:v>
                </c:pt>
                <c:pt idx="181">
                  <c:v>11.7339041181535</c:v>
                </c:pt>
                <c:pt idx="182">
                  <c:v>11.724724740452499</c:v>
                </c:pt>
                <c:pt idx="183">
                  <c:v>11.7158528488598</c:v>
                </c:pt>
                <c:pt idx="184">
                  <c:v>11.7072863786344</c:v>
                </c:pt>
                <c:pt idx="185">
                  <c:v>11.699023283426801</c:v>
                </c:pt>
                <c:pt idx="186">
                  <c:v>11.6910615350748</c:v>
                </c:pt>
                <c:pt idx="187">
                  <c:v>11.6910615350748</c:v>
                </c:pt>
                <c:pt idx="188">
                  <c:v>11.6825668152698</c:v>
                </c:pt>
                <c:pt idx="189">
                  <c:v>11.674357256585299</c:v>
                </c:pt>
                <c:pt idx="190">
                  <c:v>11.666430964364601</c:v>
                </c:pt>
                <c:pt idx="191">
                  <c:v>11.6587860606465</c:v>
                </c:pt>
                <c:pt idx="192">
                  <c:v>11.651420683981399</c:v>
                </c:pt>
                <c:pt idx="193">
                  <c:v>11.644332989250501</c:v>
                </c:pt>
                <c:pt idx="194">
                  <c:v>11.637521147487201</c:v>
                </c:pt>
                <c:pt idx="195">
                  <c:v>11.6309833457004</c:v>
                </c:pt>
                <c:pt idx="196">
                  <c:v>11.6247177867006</c:v>
                </c:pt>
                <c:pt idx="197">
                  <c:v>11.6187226889285</c:v>
                </c:pt>
                <c:pt idx="198">
                  <c:v>11.6187226889285</c:v>
                </c:pt>
                <c:pt idx="199">
                  <c:v>11.612232831385899</c:v>
                </c:pt>
                <c:pt idx="200">
                  <c:v>11.6060006399569</c:v>
                </c:pt>
                <c:pt idx="201">
                  <c:v>11.600024439558601</c:v>
                </c:pt>
                <c:pt idx="202">
                  <c:v>11.594302569546301</c:v>
                </c:pt>
                <c:pt idx="203">
                  <c:v>11.5888333835582</c:v>
                </c:pt>
                <c:pt idx="204">
                  <c:v>11.583615249362801</c:v>
                </c:pt>
                <c:pt idx="205">
                  <c:v>11.5786465487068</c:v>
                </c:pt>
                <c:pt idx="206">
                  <c:v>11.573925677166599</c:v>
                </c:pt>
                <c:pt idx="207">
                  <c:v>11.5694510440001</c:v>
                </c:pt>
                <c:pt idx="208">
                  <c:v>11.565221072001901</c:v>
                </c:pt>
                <c:pt idx="209">
                  <c:v>11.565221072001901</c:v>
                </c:pt>
                <c:pt idx="210">
                  <c:v>11.5605107864013</c:v>
                </c:pt>
                <c:pt idx="211">
                  <c:v>11.5560358421227</c:v>
                </c:pt>
                <c:pt idx="212">
                  <c:v>11.551794740647299</c:v>
                </c:pt>
                <c:pt idx="213">
                  <c:v>11.547785996104199</c:v>
                </c:pt>
                <c:pt idx="214">
                  <c:v>11.5440081351366</c:v>
                </c:pt>
                <c:pt idx="215">
                  <c:v>11.5404596967708</c:v>
                </c:pt>
                <c:pt idx="216">
                  <c:v>11.537139232285901</c:v>
                </c:pt>
                <c:pt idx="217">
                  <c:v>11.534045305086</c:v>
                </c:pt>
                <c:pt idx="218">
                  <c:v>11.531176490573699</c:v>
                </c:pt>
                <c:pt idx="219">
                  <c:v>11.5285313760244</c:v>
                </c:pt>
                <c:pt idx="220">
                  <c:v>11.5285313760244</c:v>
                </c:pt>
                <c:pt idx="221">
                  <c:v>11.5253955813417</c:v>
                </c:pt>
                <c:pt idx="222">
                  <c:v>11.5224773867854</c:v>
                </c:pt>
                <c:pt idx="223">
                  <c:v>11.519775435970701</c:v>
                </c:pt>
                <c:pt idx="224">
                  <c:v>11.5172883836834</c:v>
                </c:pt>
                <c:pt idx="225">
                  <c:v>11.5150148957654</c:v>
                </c:pt>
                <c:pt idx="226">
                  <c:v>11.512953649000499</c:v>
                </c:pt>
                <c:pt idx="227">
                  <c:v>11.511103331003399</c:v>
                </c:pt>
                <c:pt idx="228">
                  <c:v>11.509462640108399</c:v>
                </c:pt>
                <c:pt idx="229">
                  <c:v>11.5080302852608</c:v>
                </c:pt>
                <c:pt idx="230">
                  <c:v>11.5068049859082</c:v>
                </c:pt>
                <c:pt idx="231">
                  <c:v>11.5068049859082</c:v>
                </c:pt>
                <c:pt idx="232">
                  <c:v>11.505043216262999</c:v>
                </c:pt>
                <c:pt idx="233">
                  <c:v>11.5034860146373</c:v>
                </c:pt>
                <c:pt idx="234">
                  <c:v>11.5021321303068</c:v>
                </c:pt>
                <c:pt idx="235">
                  <c:v>11.500980322709101</c:v>
                </c:pt>
                <c:pt idx="236">
                  <c:v>11.5000293613408</c:v>
                </c:pt>
                <c:pt idx="237">
                  <c:v>11.4992780256558</c:v>
                </c:pt>
                <c:pt idx="238">
                  <c:v>11.4987251049648</c:v>
                </c:pt>
                <c:pt idx="239">
                  <c:v>11.4983693983359</c:v>
                </c:pt>
                <c:pt idx="240">
                  <c:v>11.4982097144966</c:v>
                </c:pt>
                <c:pt idx="241">
                  <c:v>11.4982448717368</c:v>
                </c:pt>
                <c:pt idx="242">
                  <c:v>11.4982448717368</c:v>
                </c:pt>
                <c:pt idx="243">
                  <c:v>11.497613273638599</c:v>
                </c:pt>
                <c:pt idx="244">
                  <c:v>11.497178646403</c:v>
                </c:pt>
                <c:pt idx="245">
                  <c:v>11.496939809768101</c:v>
                </c:pt>
                <c:pt idx="246">
                  <c:v>11.4968955928406</c:v>
                </c:pt>
                <c:pt idx="247">
                  <c:v>11.4970448340028</c:v>
                </c:pt>
                <c:pt idx="248">
                  <c:v>11.4973863808211</c:v>
                </c:pt>
                <c:pt idx="249">
                  <c:v>11.4979190899553</c:v>
                </c:pt>
                <c:pt idx="250">
                  <c:v>11.4986418270692</c:v>
                </c:pt>
                <c:pt idx="251">
                  <c:v>11.4995534667421</c:v>
                </c:pt>
                <c:pt idx="252">
                  <c:v>11.500652892381099</c:v>
                </c:pt>
                <c:pt idx="253">
                  <c:v>11.500652892381099</c:v>
                </c:pt>
                <c:pt idx="254">
                  <c:v>11.5008048649795</c:v>
                </c:pt>
                <c:pt idx="255">
                  <c:v>11.5011505154948</c:v>
                </c:pt>
                <c:pt idx="256">
                  <c:v>11.5016887062548</c:v>
                </c:pt>
                <c:pt idx="257">
                  <c:v>11.502418308439299</c:v>
                </c:pt>
                <c:pt idx="258">
                  <c:v>11.503338201994699</c:v>
                </c:pt>
                <c:pt idx="259">
                  <c:v>11.504447275548401</c:v>
                </c:pt>
                <c:pt idx="260">
                  <c:v>11.505744426325601</c:v>
                </c:pt>
                <c:pt idx="261">
                  <c:v>11.5072285600658</c:v>
                </c:pt>
                <c:pt idx="262">
                  <c:v>11.508898590940699</c:v>
                </c:pt>
                <c:pt idx="263">
                  <c:v>11.510753441473801</c:v>
                </c:pt>
                <c:pt idx="264">
                  <c:v>11.510753441473801</c:v>
                </c:pt>
                <c:pt idx="265">
                  <c:v>11.510886935369999</c:v>
                </c:pt>
                <c:pt idx="266">
                  <c:v>11.511192904421099</c:v>
                </c:pt>
                <c:pt idx="267">
                  <c:v>11.5116703540301</c:v>
                </c:pt>
                <c:pt idx="268">
                  <c:v>11.512318297193399</c:v>
                </c:pt>
                <c:pt idx="269">
                  <c:v>11.513135754428401</c:v>
                </c:pt>
                <c:pt idx="270">
                  <c:v>11.5141217537022</c:v>
                </c:pt>
                <c:pt idx="271">
                  <c:v>11.515275330360801</c:v>
                </c:pt>
                <c:pt idx="272">
                  <c:v>11.5165955270592</c:v>
                </c:pt>
                <c:pt idx="273">
                  <c:v>11.518081393692</c:v>
                </c:pt>
                <c:pt idx="274">
                  <c:v>11.519731987325899</c:v>
                </c:pt>
                <c:pt idx="275">
                  <c:v>11.519731987325899</c:v>
                </c:pt>
                <c:pt idx="276">
                  <c:v>11.518460872855901</c:v>
                </c:pt>
                <c:pt idx="277">
                  <c:v>11.5171619853561</c:v>
                </c:pt>
                <c:pt idx="278">
                  <c:v>11.51583547611</c:v>
                </c:pt>
                <c:pt idx="279">
                  <c:v>11.5144814952675</c:v>
                </c:pt>
                <c:pt idx="280">
                  <c:v>11.5131001918565</c:v>
                </c:pt>
                <c:pt idx="281">
                  <c:v>11.5116917137927</c:v>
                </c:pt>
                <c:pt idx="282">
                  <c:v>11.510256207890199</c:v>
                </c:pt>
                <c:pt idx="283">
                  <c:v>11.508793819871601</c:v>
                </c:pt>
                <c:pt idx="284">
                  <c:v>11.5073046943783</c:v>
                </c:pt>
                <c:pt idx="285">
                  <c:v>11.5057889749806</c:v>
                </c:pt>
                <c:pt idx="286">
                  <c:v>11.5057889749806</c:v>
                </c:pt>
                <c:pt idx="287">
                  <c:v>11.4978795878054</c:v>
                </c:pt>
                <c:pt idx="288">
                  <c:v>11.4891212479448</c:v>
                </c:pt>
                <c:pt idx="289">
                  <c:v>11.479518641475</c:v>
                </c:pt>
                <c:pt idx="290">
                  <c:v>11.469076420011101</c:v>
                </c:pt>
                <c:pt idx="291">
                  <c:v>11.457799201023001</c:v>
                </c:pt>
                <c:pt idx="292">
                  <c:v>11.445691568148501</c:v>
                </c:pt>
                <c:pt idx="293">
                  <c:v>11.432758071502599</c:v>
                </c:pt>
                <c:pt idx="294">
                  <c:v>11.419003227983</c:v>
                </c:pt>
                <c:pt idx="295">
                  <c:v>11.4044315215731</c:v>
                </c:pt>
                <c:pt idx="296">
                  <c:v>11.3890474036409</c:v>
                </c:pt>
                <c:pt idx="297">
                  <c:v>11.3890474036409</c:v>
                </c:pt>
                <c:pt idx="298">
                  <c:v>11.3681603607697</c:v>
                </c:pt>
                <c:pt idx="299">
                  <c:v>11.3416875861799</c:v>
                </c:pt>
                <c:pt idx="300">
                  <c:v>11.3096593771904</c:v>
                </c:pt>
                <c:pt idx="301">
                  <c:v>11.2721058132331</c:v>
                </c:pt>
                <c:pt idx="302">
                  <c:v>11.2290567578085</c:v>
                </c:pt>
                <c:pt idx="303">
                  <c:v>11.1805418604194</c:v>
                </c:pt>
                <c:pt idx="304">
                  <c:v>11.1265905584847</c:v>
                </c:pt>
                <c:pt idx="305">
                  <c:v>11.067232079231999</c:v>
                </c:pt>
                <c:pt idx="306">
                  <c:v>11.002495441570099</c:v>
                </c:pt>
                <c:pt idx="307">
                  <c:v>10.932409457942301</c:v>
                </c:pt>
              </c:numCache>
            </c:numRef>
          </c:yVal>
          <c:smooth val="0"/>
          <c:extLst>
            <c:ext xmlns:c16="http://schemas.microsoft.com/office/drawing/2014/chart" uri="{C3380CC4-5D6E-409C-BE32-E72D297353CC}">
              <c16:uniqueId val="{00000000-36F1-43F8-B688-8D4786D2223E}"/>
            </c:ext>
          </c:extLst>
        </c:ser>
        <c:ser>
          <c:idx val="2"/>
          <c:order val="1"/>
          <c:tx>
            <c:v>Stress_y_(glo)</c:v>
          </c:tx>
          <c:spPr>
            <a:ln w="19050" cap="rnd">
              <a:noFill/>
              <a:round/>
            </a:ln>
            <a:effectLst/>
          </c:spPr>
          <c:marker>
            <c:symbol val="x"/>
            <c:size val="5"/>
            <c:spPr>
              <a:noFill/>
              <a:ln w="9525">
                <a:solidFill>
                  <a:schemeClr val="accent2"/>
                </a:solidFill>
              </a:ln>
              <a:effectLst/>
            </c:spPr>
          </c:marker>
          <c:xVal>
            <c:numRef>
              <c:f>'2_5x5'!$G$3:$G$35</c:f>
              <c:numCache>
                <c:formatCode>0.00E+00</c:formatCode>
                <c:ptCount val="33"/>
                <c:pt idx="0">
                  <c:v>0</c:v>
                </c:pt>
                <c:pt idx="1">
                  <c:v>0.33333308334075001</c:v>
                </c:pt>
                <c:pt idx="2">
                  <c:v>0.66666566668299998</c:v>
                </c:pt>
                <c:pt idx="3">
                  <c:v>0.99999775002674995</c:v>
                </c:pt>
                <c:pt idx="4">
                  <c:v>1.333329333372</c:v>
                </c:pt>
                <c:pt idx="5">
                  <c:v>1.66666041671875</c:v>
                </c:pt>
                <c:pt idx="6">
                  <c:v>1.999991000067</c:v>
                </c:pt>
                <c:pt idx="7">
                  <c:v>2.3333210834167502</c:v>
                </c:pt>
                <c:pt idx="8">
                  <c:v>2.6666506667680001</c:v>
                </c:pt>
                <c:pt idx="9">
                  <c:v>2.9999797501207501</c:v>
                </c:pt>
                <c:pt idx="10">
                  <c:v>3.3333083334750002</c:v>
                </c:pt>
                <c:pt idx="11">
                  <c:v>3.3333083334750002</c:v>
                </c:pt>
                <c:pt idx="12">
                  <c:v>3.6666466667800002</c:v>
                </c:pt>
                <c:pt idx="13">
                  <c:v>3.9999850000849899</c:v>
                </c:pt>
                <c:pt idx="14">
                  <c:v>4.3333233333900001</c:v>
                </c:pt>
                <c:pt idx="15">
                  <c:v>4.6666616666949903</c:v>
                </c:pt>
                <c:pt idx="16">
                  <c:v>5</c:v>
                </c:pt>
                <c:pt idx="17">
                  <c:v>5.3333383333049902</c:v>
                </c:pt>
                <c:pt idx="18">
                  <c:v>5.6666766666099901</c:v>
                </c:pt>
                <c:pt idx="19">
                  <c:v>6.0000149999149901</c:v>
                </c:pt>
                <c:pt idx="20">
                  <c:v>6.3333533332199901</c:v>
                </c:pt>
                <c:pt idx="21">
                  <c:v>6.6666916665249998</c:v>
                </c:pt>
                <c:pt idx="22">
                  <c:v>6.6666916665249998</c:v>
                </c:pt>
                <c:pt idx="23">
                  <c:v>7.0000202498792499</c:v>
                </c:pt>
                <c:pt idx="24">
                  <c:v>7.3333493332320003</c:v>
                </c:pt>
                <c:pt idx="25">
                  <c:v>7.6666789165832503</c:v>
                </c:pt>
                <c:pt idx="26">
                  <c:v>8.0000089999329997</c:v>
                </c:pt>
                <c:pt idx="27">
                  <c:v>8.3333395832812496</c:v>
                </c:pt>
                <c:pt idx="28">
                  <c:v>8.6666706666280007</c:v>
                </c:pt>
                <c:pt idx="29">
                  <c:v>9.0000022499732495</c:v>
                </c:pt>
                <c:pt idx="30">
                  <c:v>9.3333343333169996</c:v>
                </c:pt>
                <c:pt idx="31">
                  <c:v>9.6666669166592492</c:v>
                </c:pt>
                <c:pt idx="32">
                  <c:v>10</c:v>
                </c:pt>
              </c:numCache>
            </c:numRef>
          </c:xVal>
          <c:yVal>
            <c:numRef>
              <c:f>'2_5x5'!$I$3:$I$35</c:f>
              <c:numCache>
                <c:formatCode>0.00E+00</c:formatCode>
                <c:ptCount val="33"/>
                <c:pt idx="0">
                  <c:v>11.042776977784101</c:v>
                </c:pt>
                <c:pt idx="1">
                  <c:v>11.0354801465654</c:v>
                </c:pt>
                <c:pt idx="2">
                  <c:v>11.020416411054899</c:v>
                </c:pt>
                <c:pt idx="3">
                  <c:v>10.997585771253499</c:v>
                </c:pt>
                <c:pt idx="4">
                  <c:v>10.966988227161799</c:v>
                </c:pt>
                <c:pt idx="5">
                  <c:v>10.9286237787807</c:v>
                </c:pt>
                <c:pt idx="6">
                  <c:v>10.8824924261109</c:v>
                </c:pt>
                <c:pt idx="7">
                  <c:v>10.828594169153201</c:v>
                </c:pt>
                <c:pt idx="8">
                  <c:v>10.7669290079084</c:v>
                </c:pt>
                <c:pt idx="9">
                  <c:v>10.697496942377301</c:v>
                </c:pt>
                <c:pt idx="10">
                  <c:v>10.6202979725606</c:v>
                </c:pt>
                <c:pt idx="11">
                  <c:v>10.6202979725606</c:v>
                </c:pt>
                <c:pt idx="12">
                  <c:v>10.479169494815</c:v>
                </c:pt>
                <c:pt idx="13">
                  <c:v>10.3551835163316</c:v>
                </c:pt>
                <c:pt idx="14">
                  <c:v>10.248340037110401</c:v>
                </c:pt>
                <c:pt idx="15">
                  <c:v>10.158639057151399</c:v>
                </c:pt>
                <c:pt idx="16">
                  <c:v>10.086080576454499</c:v>
                </c:pt>
                <c:pt idx="17">
                  <c:v>10.0306645950198</c:v>
                </c:pt>
                <c:pt idx="18">
                  <c:v>9.9923911128473097</c:v>
                </c:pt>
                <c:pt idx="19">
                  <c:v>9.9712601299369492</c:v>
                </c:pt>
                <c:pt idx="20">
                  <c:v>9.9672716462887596</c:v>
                </c:pt>
                <c:pt idx="21">
                  <c:v>9.9804256619027498</c:v>
                </c:pt>
                <c:pt idx="22">
                  <c:v>9.9804256619027498</c:v>
                </c:pt>
                <c:pt idx="23">
                  <c:v>10.0085390365638</c:v>
                </c:pt>
                <c:pt idx="24">
                  <c:v>10.028582961222799</c:v>
                </c:pt>
                <c:pt idx="25">
                  <c:v>10.0405574358797</c:v>
                </c:pt>
                <c:pt idx="26">
                  <c:v>10.0444624605346</c:v>
                </c:pt>
                <c:pt idx="27">
                  <c:v>10.0402980351874</c:v>
                </c:pt>
                <c:pt idx="28">
                  <c:v>10.028064159838101</c:v>
                </c:pt>
                <c:pt idx="29">
                  <c:v>10.007760834486801</c:v>
                </c:pt>
                <c:pt idx="30">
                  <c:v>9.9793880591333206</c:v>
                </c:pt>
                <c:pt idx="31">
                  <c:v>9.9429458337777099</c:v>
                </c:pt>
                <c:pt idx="32">
                  <c:v>9.8984341584199598</c:v>
                </c:pt>
              </c:numCache>
            </c:numRef>
          </c:yVal>
          <c:smooth val="0"/>
          <c:extLst>
            <c:ext xmlns:c16="http://schemas.microsoft.com/office/drawing/2014/chart" uri="{C3380CC4-5D6E-409C-BE32-E72D297353CC}">
              <c16:uniqueId val="{00000001-36F1-43F8-B688-8D4786D2223E}"/>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36F1-43F8-B688-8D4786D2223E}"/>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36633602617854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'3_5x5'!$A$3:$A$299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'3_5x5'!$C$3:$C$299</c:f>
              <c:numCache>
                <c:formatCode>0.00E+00</c:formatCode>
                <c:ptCount val="297"/>
                <c:pt idx="0">
                  <c:v>20.716572502480499</c:v>
                </c:pt>
                <c:pt idx="1">
                  <c:v>20.5468438741553</c:v>
                </c:pt>
                <c:pt idx="2">
                  <c:v>20.380477032835302</c:v>
                </c:pt>
                <c:pt idx="3">
                  <c:v>20.217364539687001</c:v>
                </c:pt>
                <c:pt idx="4">
                  <c:v>20.057400493059401</c:v>
                </c:pt>
                <c:pt idx="5">
                  <c:v>19.900480500641098</c:v>
                </c:pt>
                <c:pt idx="6">
                  <c:v>19.746501652195999</c:v>
                </c:pt>
                <c:pt idx="7">
                  <c:v>19.595362492863501</c:v>
                </c:pt>
                <c:pt idx="8">
                  <c:v>19.4469629970109</c:v>
                </c:pt>
                <c:pt idx="9">
                  <c:v>19.3012045426218</c:v>
                </c:pt>
                <c:pt idx="10">
                  <c:v>19.1579898862114</c:v>
                </c:pt>
                <c:pt idx="11">
                  <c:v>19.1579898862114</c:v>
                </c:pt>
                <c:pt idx="12">
                  <c:v>19.017424487801801</c:v>
                </c:pt>
                <c:pt idx="13">
                  <c:v>18.879544858919999</c:v>
                </c:pt>
                <c:pt idx="14">
                  <c:v>18.744267242945</c:v>
                </c:pt>
                <c:pt idx="15">
                  <c:v>18.6115090664631</c:v>
                </c:pt>
                <c:pt idx="16">
                  <c:v>18.4811889185018</c:v>
                </c:pt>
                <c:pt idx="17">
                  <c:v>18.3532265302041</c:v>
                </c:pt>
                <c:pt idx="18">
                  <c:v>18.2275427549285</c:v>
                </c:pt>
                <c:pt idx="19">
                  <c:v>18.104059548767399</c:v>
                </c:pt>
                <c:pt idx="20">
                  <c:v>17.9826999514721</c:v>
                </c:pt>
                <c:pt idx="21">
                  <c:v>17.863388067774199</c:v>
                </c:pt>
                <c:pt idx="22">
                  <c:v>17.863388067774199</c:v>
                </c:pt>
                <c:pt idx="23">
                  <c:v>17.7461509216316</c:v>
                </c:pt>
                <c:pt idx="24">
                  <c:v>17.6310863122829</c:v>
                </c:pt>
                <c:pt idx="25">
                  <c:v>17.518130102727199</c:v>
                </c:pt>
                <c:pt idx="26">
                  <c:v>17.407219023223199</c:v>
                </c:pt>
                <c:pt idx="27">
                  <c:v>17.298290656588598</c:v>
                </c:pt>
                <c:pt idx="28">
                  <c:v>17.1912834237922</c:v>
                </c:pt>
                <c:pt idx="29">
                  <c:v>17.086136569834999</c:v>
                </c:pt>
                <c:pt idx="30">
                  <c:v>16.982790149911001</c:v>
                </c:pt>
                <c:pt idx="31">
                  <c:v>16.881185015843101</c:v>
                </c:pt>
                <c:pt idx="32">
                  <c:v>16.781262802785701</c:v>
                </c:pt>
                <c:pt idx="33">
                  <c:v>16.781262802785701</c:v>
                </c:pt>
                <c:pt idx="34">
                  <c:v>16.6830666832658</c:v>
                </c:pt>
                <c:pt idx="35">
                  <c:v>16.5866442362627</c:v>
                </c:pt>
                <c:pt idx="36">
                  <c:v>16.491944799946001</c:v>
                </c:pt>
                <c:pt idx="37">
                  <c:v>16.398918388372799</c:v>
                </c:pt>
                <c:pt idx="38">
                  <c:v>16.3075156803969</c:v>
                </c:pt>
                <c:pt idx="39">
                  <c:v>16.217688008800401</c:v>
                </c:pt>
                <c:pt idx="40">
                  <c:v>16.129387349644102</c:v>
                </c:pt>
                <c:pt idx="41">
                  <c:v>16.042566311830399</c:v>
                </c:pt>
                <c:pt idx="42">
                  <c:v>15.957178126874</c:v>
                </c:pt>
                <c:pt idx="43">
                  <c:v>15.8731766388767</c:v>
                </c:pt>
                <c:pt idx="44">
                  <c:v>15.8731766388767</c:v>
                </c:pt>
                <c:pt idx="45">
                  <c:v>15.790595435630101</c:v>
                </c:pt>
                <c:pt idx="46">
                  <c:v>15.7094721565798</c:v>
                </c:pt>
                <c:pt idx="47">
                  <c:v>15.629767553869099</c:v>
                </c:pt>
                <c:pt idx="48">
                  <c:v>15.551442875964799</c:v>
                </c:pt>
                <c:pt idx="49">
                  <c:v>15.4744598597914</c:v>
                </c:pt>
                <c:pt idx="50">
                  <c:v>15.3987807230132</c:v>
                </c:pt>
                <c:pt idx="51">
                  <c:v>15.3243681564587</c:v>
                </c:pt>
                <c:pt idx="52">
                  <c:v>15.251185316687099</c:v>
                </c:pt>
                <c:pt idx="53">
                  <c:v>15.1791958186916</c:v>
                </c:pt>
                <c:pt idx="54">
                  <c:v>15.1083637287377</c:v>
                </c:pt>
                <c:pt idx="55">
                  <c:v>15.108363728737601</c:v>
                </c:pt>
                <c:pt idx="56">
                  <c:v>15.0387328256421</c:v>
                </c:pt>
                <c:pt idx="57">
                  <c:v>14.970311595177</c:v>
                </c:pt>
                <c:pt idx="58">
                  <c:v>14.9030687023629</c:v>
                </c:pt>
                <c:pt idx="59">
                  <c:v>14.8369731991151</c:v>
                </c:pt>
                <c:pt idx="60">
                  <c:v>14.7719945182925</c:v>
                </c:pt>
                <c:pt idx="61">
                  <c:v>14.708102467856</c:v>
                </c:pt>
                <c:pt idx="62">
                  <c:v>14.6452672251338</c:v>
                </c:pt>
                <c:pt idx="63">
                  <c:v>14.583459331192</c:v>
                </c:pt>
                <c:pt idx="64">
                  <c:v>14.5226496853076</c:v>
                </c:pt>
                <c:pt idx="65">
                  <c:v>14.462809539542199</c:v>
                </c:pt>
                <c:pt idx="66">
                  <c:v>14.462809539542199</c:v>
                </c:pt>
                <c:pt idx="67">
                  <c:v>14.403943011144699</c:v>
                </c:pt>
                <c:pt idx="68">
                  <c:v>14.3460883870084</c:v>
                </c:pt>
                <c:pt idx="69">
                  <c:v>14.2892205686154</c:v>
                </c:pt>
                <c:pt idx="70">
                  <c:v>14.2333147581663</c:v>
                </c:pt>
                <c:pt idx="71">
                  <c:v>14.178346454090599</c:v>
                </c:pt>
                <c:pt idx="72">
                  <c:v>14.124291446638701</c:v>
                </c:pt>
                <c:pt idx="73">
                  <c:v>14.0711258135519</c:v>
                </c:pt>
                <c:pt idx="74">
                  <c:v>14.0188259158086</c:v>
                </c:pt>
                <c:pt idx="75">
                  <c:v>13.967368393447201</c:v>
                </c:pt>
                <c:pt idx="76">
                  <c:v>13.916730161461</c:v>
                </c:pt>
                <c:pt idx="77">
                  <c:v>13.916730161461</c:v>
                </c:pt>
                <c:pt idx="78">
                  <c:v>13.8669268719875</c:v>
                </c:pt>
                <c:pt idx="79">
                  <c:v>13.8179758410533</c:v>
                </c:pt>
                <c:pt idx="80">
                  <c:v>13.7698568616693</c:v>
                </c:pt>
                <c:pt idx="81">
                  <c:v>13.7225499619394</c:v>
                </c:pt>
                <c:pt idx="82">
                  <c:v>13.6760354016518</c:v>
                </c:pt>
                <c:pt idx="83">
                  <c:v>13.6302936689316</c:v>
                </c:pt>
                <c:pt idx="84">
                  <c:v>13.5853054769499</c:v>
                </c:pt>
                <c:pt idx="85">
                  <c:v>13.5410517606903</c:v>
                </c:pt>
                <c:pt idx="86">
                  <c:v>13.497513673770399</c:v>
                </c:pt>
                <c:pt idx="87">
                  <c:v>13.4546725853189</c:v>
                </c:pt>
                <c:pt idx="88">
                  <c:v>13.4546725853189</c:v>
                </c:pt>
                <c:pt idx="89">
                  <c:v>13.412551742658099</c:v>
                </c:pt>
                <c:pt idx="90">
                  <c:v>13.371152738685799</c:v>
                </c:pt>
                <c:pt idx="91">
                  <c:v>13.330459182457201</c:v>
                </c:pt>
                <c:pt idx="92">
                  <c:v>13.2904548683054</c:v>
                </c:pt>
                <c:pt idx="93">
                  <c:v>13.251123773232999</c:v>
                </c:pt>
                <c:pt idx="94">
                  <c:v>13.212450054346499</c:v>
                </c:pt>
                <c:pt idx="95">
                  <c:v>13.174418046334599</c:v>
                </c:pt>
                <c:pt idx="96">
                  <c:v>13.137012258988401</c:v>
                </c:pt>
                <c:pt idx="97">
                  <c:v>13.100217374763</c:v>
                </c:pt>
                <c:pt idx="98">
                  <c:v>13.064018246379799</c:v>
                </c:pt>
                <c:pt idx="99">
                  <c:v>13.064018246379799</c:v>
                </c:pt>
                <c:pt idx="100">
                  <c:v>13.0284147916951</c:v>
                </c:pt>
                <c:pt idx="101">
                  <c:v>12.993427332081501</c:v>
                </c:pt>
                <c:pt idx="102">
                  <c:v>12.9590424739201</c:v>
                </c:pt>
                <c:pt idx="103">
                  <c:v>12.925246970888599</c:v>
                </c:pt>
                <c:pt idx="104">
                  <c:v>12.892027721943499</c:v>
                </c:pt>
                <c:pt idx="105">
                  <c:v>12.859371769335</c:v>
                </c:pt>
                <c:pt idx="106">
                  <c:v>12.827266296654599</c:v>
                </c:pt>
                <c:pt idx="107">
                  <c:v>12.795698626914501</c:v>
                </c:pt>
                <c:pt idx="108">
                  <c:v>12.764656220658701</c:v>
                </c:pt>
                <c:pt idx="109">
                  <c:v>12.734126674103701</c:v>
                </c:pt>
                <c:pt idx="110">
                  <c:v>12.734126674103701</c:v>
                </c:pt>
                <c:pt idx="111">
                  <c:v>12.7041174581367</c:v>
                </c:pt>
                <c:pt idx="112">
                  <c:v>12.6746368689661</c:v>
                </c:pt>
                <c:pt idx="113">
                  <c:v>12.6456739305218</c:v>
                </c:pt>
                <c:pt idx="114">
                  <c:v>12.617217784233199</c:v>
                </c:pt>
                <c:pt idx="115">
                  <c:v>12.5892576874624</c:v>
                </c:pt>
                <c:pt idx="116">
                  <c:v>12.5617830119622</c:v>
                </c:pt>
                <c:pt idx="117">
                  <c:v>12.5347832423593</c:v>
                </c:pt>
                <c:pt idx="118">
                  <c:v>12.5082479746607</c:v>
                </c:pt>
                <c:pt idx="119">
                  <c:v>12.482166914784299</c:v>
                </c:pt>
                <c:pt idx="120">
                  <c:v>12.4565298771127</c:v>
                </c:pt>
                <c:pt idx="121">
                  <c:v>12.4565298771127</c:v>
                </c:pt>
                <c:pt idx="122">
                  <c:v>12.4313492729588</c:v>
                </c:pt>
                <c:pt idx="123">
                  <c:v>12.4066244441939</c:v>
                </c:pt>
                <c:pt idx="124">
                  <c:v>12.3823463402938</c:v>
                </c:pt>
                <c:pt idx="125">
                  <c:v>12.358506005088501</c:v>
                </c:pt>
                <c:pt idx="126">
                  <c:v>12.3350945755379</c:v>
                </c:pt>
                <c:pt idx="127">
                  <c:v>12.3121032805246</c:v>
                </c:pt>
                <c:pt idx="128">
                  <c:v>12.2895234396675</c:v>
                </c:pt>
                <c:pt idx="129">
                  <c:v>12.267346462151799</c:v>
                </c:pt>
                <c:pt idx="130">
                  <c:v>12.245563845578801</c:v>
                </c:pt>
                <c:pt idx="131">
                  <c:v>12.2241671748318</c:v>
                </c:pt>
                <c:pt idx="132">
                  <c:v>12.2241671748318</c:v>
                </c:pt>
                <c:pt idx="133">
                  <c:v>12.203155225992599</c:v>
                </c:pt>
                <c:pt idx="134">
                  <c:v>12.182538771464699</c:v>
                </c:pt>
                <c:pt idx="135">
                  <c:v>12.1623103318157</c:v>
                </c:pt>
                <c:pt idx="136">
                  <c:v>12.1424625027449</c:v>
                </c:pt>
                <c:pt idx="137">
                  <c:v>12.122987954134301</c:v>
                </c:pt>
                <c:pt idx="138">
                  <c:v>12.103879429113499</c:v>
                </c:pt>
                <c:pt idx="139">
                  <c:v>12.0851297431383</c:v>
                </c:pt>
                <c:pt idx="140">
                  <c:v>12.066731783083499</c:v>
                </c:pt>
                <c:pt idx="141">
                  <c:v>12.048678506348301</c:v>
                </c:pt>
                <c:pt idx="142">
                  <c:v>12.0309629399753</c:v>
                </c:pt>
                <c:pt idx="143">
                  <c:v>12.0309629399753</c:v>
                </c:pt>
                <c:pt idx="144">
                  <c:v>12.0135884089709</c:v>
                </c:pt>
                <c:pt idx="145">
                  <c:v>11.9965586396255</c:v>
                </c:pt>
                <c:pt idx="146">
                  <c:v>11.9798673609325</c:v>
                </c:pt>
                <c:pt idx="147">
                  <c:v>11.9635083656615</c:v>
                </c:pt>
                <c:pt idx="148">
                  <c:v>11.947475509567001</c:v>
                </c:pt>
                <c:pt idx="149">
                  <c:v>11.9317627106073</c:v>
                </c:pt>
                <c:pt idx="150">
                  <c:v>11.9163639481771</c:v>
                </c:pt>
                <c:pt idx="151">
                  <c:v>11.9012732623508</c:v>
                </c:pt>
                <c:pt idx="152">
                  <c:v>11.886484753137999</c:v>
                </c:pt>
                <c:pt idx="153">
                  <c:v>11.871992579750099</c:v>
                </c:pt>
                <c:pt idx="154">
                  <c:v>11.871992579750099</c:v>
                </c:pt>
                <c:pt idx="155">
                  <c:v>11.8577990501639</c:v>
                </c:pt>
                <c:pt idx="156">
                  <c:v>11.8439068817856</c:v>
                </c:pt>
                <c:pt idx="157">
                  <c:v>11.8303109291154</c:v>
                </c:pt>
                <c:pt idx="158">
                  <c:v>11.8170060957458</c:v>
                </c:pt>
                <c:pt idx="159">
                  <c:v>11.803987333773399</c:v>
                </c:pt>
                <c:pt idx="160">
                  <c:v>11.791249643218499</c:v>
                </c:pt>
                <c:pt idx="161">
                  <c:v>11.7787880714524</c:v>
                </c:pt>
                <c:pt idx="162">
                  <c:v>11.7665977126334</c:v>
                </c:pt>
                <c:pt idx="163">
                  <c:v>11.754673707150101</c:v>
                </c:pt>
                <c:pt idx="164">
                  <c:v>11.743011241072599</c:v>
                </c:pt>
                <c:pt idx="165">
                  <c:v>11.743011241072599</c:v>
                </c:pt>
                <c:pt idx="166">
                  <c:v>11.7316148833086</c:v>
                </c:pt>
                <c:pt idx="167">
                  <c:v>11.7204832558807</c:v>
                </c:pt>
                <c:pt idx="168">
                  <c:v>11.7096120306598</c:v>
                </c:pt>
                <c:pt idx="169">
                  <c:v>11.6989969204273</c:v>
                </c:pt>
                <c:pt idx="170">
                  <c:v>11.6886336783933</c:v>
                </c:pt>
                <c:pt idx="171">
                  <c:v>11.6785180977229</c:v>
                </c:pt>
                <c:pt idx="172">
                  <c:v>11.668646011067899</c:v>
                </c:pt>
                <c:pt idx="173">
                  <c:v>11.659013290105699</c:v>
                </c:pt>
                <c:pt idx="174">
                  <c:v>11.6496158450847</c:v>
                </c:pt>
                <c:pt idx="175">
                  <c:v>11.640449624375799</c:v>
                </c:pt>
                <c:pt idx="176">
                  <c:v>11.640449624375799</c:v>
                </c:pt>
                <c:pt idx="177">
                  <c:v>11.631512947738001</c:v>
                </c:pt>
                <c:pt idx="178">
                  <c:v>11.6228093547168</c:v>
                </c:pt>
                <c:pt idx="179">
                  <c:v>11.614335342719301</c:v>
                </c:pt>
                <c:pt idx="180">
                  <c:v>11.6060874415219</c:v>
                </c:pt>
                <c:pt idx="181">
                  <c:v>11.598062212897799</c:v>
                </c:pt>
                <c:pt idx="182">
                  <c:v>11.590256250250899</c:v>
                </c:pt>
                <c:pt idx="183">
                  <c:v>11.582666178253</c:v>
                </c:pt>
                <c:pt idx="184">
                  <c:v>11.5752886524873</c:v>
                </c:pt>
                <c:pt idx="185">
                  <c:v>11.5681203590962</c:v>
                </c:pt>
                <c:pt idx="186">
                  <c:v>11.561158014434</c:v>
                </c:pt>
                <c:pt idx="187">
                  <c:v>11.561158014434</c:v>
                </c:pt>
                <c:pt idx="188">
                  <c:v>11.5544014816859</c:v>
                </c:pt>
                <c:pt idx="189">
                  <c:v>11.5478507755333</c:v>
                </c:pt>
                <c:pt idx="190">
                  <c:v>11.5415028826366</c:v>
                </c:pt>
                <c:pt idx="191">
                  <c:v>11.5353548168888</c:v>
                </c:pt>
                <c:pt idx="192">
                  <c:v>11.5294036191085</c:v>
                </c:pt>
                <c:pt idx="193">
                  <c:v>11.5236463567387</c:v>
                </c:pt>
                <c:pt idx="194">
                  <c:v>11.518080123548501</c:v>
                </c:pt>
                <c:pt idx="195">
                  <c:v>11.512702039339599</c:v>
                </c:pt>
                <c:pt idx="196">
                  <c:v>11.5075092496563</c:v>
                </c:pt>
                <c:pt idx="197">
                  <c:v>11.502498925499101</c:v>
                </c:pt>
                <c:pt idx="198">
                  <c:v>11.502498925499101</c:v>
                </c:pt>
                <c:pt idx="199">
                  <c:v>11.497671367819899</c:v>
                </c:pt>
                <c:pt idx="200">
                  <c:v>11.493024731695799</c:v>
                </c:pt>
                <c:pt idx="201">
                  <c:v>11.4885569867364</c:v>
                </c:pt>
                <c:pt idx="202">
                  <c:v>11.484266120517599</c:v>
                </c:pt>
                <c:pt idx="203">
                  <c:v>11.4801501383839</c:v>
                </c:pt>
                <c:pt idx="204">
                  <c:v>11.476207063254099</c:v>
                </c:pt>
                <c:pt idx="205">
                  <c:v>11.4724349354287</c:v>
                </c:pt>
                <c:pt idx="206">
                  <c:v>11.4688318124003</c:v>
                </c:pt>
                <c:pt idx="207">
                  <c:v>11.465395768666101</c:v>
                </c:pt>
                <c:pt idx="208">
                  <c:v>11.462124895543701</c:v>
                </c:pt>
                <c:pt idx="209">
                  <c:v>11.462124895543701</c:v>
                </c:pt>
                <c:pt idx="210">
                  <c:v>11.4590159651184</c:v>
                </c:pt>
                <c:pt idx="211">
                  <c:v>11.4560672863501</c:v>
                </c:pt>
                <c:pt idx="212">
                  <c:v>11.4532766990067</c:v>
                </c:pt>
                <c:pt idx="213">
                  <c:v>11.450642061559501</c:v>
                </c:pt>
                <c:pt idx="214">
                  <c:v>11.448161250982</c:v>
                </c:pt>
                <c:pt idx="215">
                  <c:v>11.4458321625512</c:v>
                </c:pt>
                <c:pt idx="216">
                  <c:v>11.443652709651801</c:v>
                </c:pt>
                <c:pt idx="217">
                  <c:v>11.4416208235826</c:v>
                </c:pt>
                <c:pt idx="218">
                  <c:v>11.439734453365601</c:v>
                </c:pt>
                <c:pt idx="219">
                  <c:v>11.4379915655575</c:v>
                </c:pt>
                <c:pt idx="220">
                  <c:v>11.4379915655575</c:v>
                </c:pt>
                <c:pt idx="221">
                  <c:v>11.436389675472499</c:v>
                </c:pt>
                <c:pt idx="222">
                  <c:v>11.4349274704516</c:v>
                </c:pt>
                <c:pt idx="223">
                  <c:v>11.433604689852499</c:v>
                </c:pt>
                <c:pt idx="224">
                  <c:v>11.43242107531</c:v>
                </c:pt>
                <c:pt idx="225">
                  <c:v>11.4313763707117</c:v>
                </c:pt>
                <c:pt idx="226">
                  <c:v>11.430470322174401</c:v>
                </c:pt>
                <c:pt idx="227">
                  <c:v>11.429702678020799</c:v>
                </c:pt>
                <c:pt idx="228">
                  <c:v>11.4290731887567</c:v>
                </c:pt>
                <c:pt idx="229">
                  <c:v>11.4285816070474</c:v>
                </c:pt>
                <c:pt idx="230">
                  <c:v>11.4282276876963</c:v>
                </c:pt>
                <c:pt idx="231">
                  <c:v>11.4282276876963</c:v>
                </c:pt>
                <c:pt idx="232">
                  <c:v>11.428002558366099</c:v>
                </c:pt>
                <c:pt idx="233">
                  <c:v>11.4278962347818</c:v>
                </c:pt>
                <c:pt idx="234">
                  <c:v>11.427907046891701</c:v>
                </c:pt>
                <c:pt idx="235">
                  <c:v>11.4280333385191</c:v>
                </c:pt>
                <c:pt idx="236">
                  <c:v>11.428273467219601</c:v>
                </c:pt>
                <c:pt idx="237">
                  <c:v>11.428625804139401</c:v>
                </c:pt>
                <c:pt idx="238">
                  <c:v>11.429088733876601</c:v>
                </c:pt>
                <c:pt idx="239">
                  <c:v>11.429660654342401</c:v>
                </c:pt>
                <c:pt idx="240">
                  <c:v>11.430339976625801</c:v>
                </c:pt>
                <c:pt idx="241">
                  <c:v>11.431125124858699</c:v>
                </c:pt>
                <c:pt idx="242">
                  <c:v>11.431125124858699</c:v>
                </c:pt>
                <c:pt idx="243">
                  <c:v>11.43201385033</c:v>
                </c:pt>
                <c:pt idx="244">
                  <c:v>11.4330067563903</c:v>
                </c:pt>
                <c:pt idx="245">
                  <c:v>11.4341072124609</c:v>
                </c:pt>
                <c:pt idx="246">
                  <c:v>11.4353185601344</c:v>
                </c:pt>
                <c:pt idx="247">
                  <c:v>11.4366441134546</c:v>
                </c:pt>
                <c:pt idx="248">
                  <c:v>11.438087159191999</c:v>
                </c:pt>
                <c:pt idx="249">
                  <c:v>11.4396509571179</c:v>
                </c:pt>
                <c:pt idx="250">
                  <c:v>11.4413387402737</c:v>
                </c:pt>
                <c:pt idx="251">
                  <c:v>11.4431537152378</c:v>
                </c:pt>
                <c:pt idx="252">
                  <c:v>11.445099062389501</c:v>
                </c:pt>
                <c:pt idx="253">
                  <c:v>11.445099062389501</c:v>
                </c:pt>
                <c:pt idx="254">
                  <c:v>11.447119996676101</c:v>
                </c:pt>
                <c:pt idx="255">
                  <c:v>11.449164214176999</c:v>
                </c:pt>
                <c:pt idx="256">
                  <c:v>11.4512385583528</c:v>
                </c:pt>
                <c:pt idx="257">
                  <c:v>11.453349820924499</c:v>
                </c:pt>
                <c:pt idx="258">
                  <c:v>11.4555047423998</c:v>
                </c:pt>
                <c:pt idx="259">
                  <c:v>11.4577100125922</c:v>
                </c:pt>
                <c:pt idx="260">
                  <c:v>11.4599722711339</c:v>
                </c:pt>
                <c:pt idx="261">
                  <c:v>11.4622981079815</c:v>
                </c:pt>
                <c:pt idx="262">
                  <c:v>11.4646940639159</c:v>
                </c:pt>
                <c:pt idx="263">
                  <c:v>11.4671666310351</c:v>
                </c:pt>
                <c:pt idx="264">
                  <c:v>11.4671666310351</c:v>
                </c:pt>
                <c:pt idx="265">
                  <c:v>11.4696381123506</c:v>
                </c:pt>
                <c:pt idx="266">
                  <c:v>11.4720293939783</c:v>
                </c:pt>
                <c:pt idx="267">
                  <c:v>11.474344779576001</c:v>
                </c:pt>
                <c:pt idx="268">
                  <c:v>11.476588537231001</c:v>
                </c:pt>
                <c:pt idx="269">
                  <c:v>11.4787648997901</c:v>
                </c:pt>
                <c:pt idx="270">
                  <c:v>11.480878065186101</c:v>
                </c:pt>
                <c:pt idx="271">
                  <c:v>11.482932196760601</c:v>
                </c:pt>
                <c:pt idx="272">
                  <c:v>11.4849314235829</c:v>
                </c:pt>
                <c:pt idx="273">
                  <c:v>11.4868798407659</c:v>
                </c:pt>
                <c:pt idx="274">
                  <c:v>11.4887815097778</c:v>
                </c:pt>
                <c:pt idx="275">
                  <c:v>11.4887815097778</c:v>
                </c:pt>
                <c:pt idx="276">
                  <c:v>11.4901369145659</c:v>
                </c:pt>
                <c:pt idx="277">
                  <c:v>11.490314523738</c:v>
                </c:pt>
                <c:pt idx="278">
                  <c:v>11.4891199523903</c:v>
                </c:pt>
                <c:pt idx="279">
                  <c:v>11.4863603029712</c:v>
                </c:pt>
                <c:pt idx="280">
                  <c:v>11.4818441511587</c:v>
                </c:pt>
                <c:pt idx="281">
                  <c:v>11.4753815319003</c:v>
                </c:pt>
                <c:pt idx="282">
                  <c:v>11.4667839256162</c:v>
                </c:pt>
                <c:pt idx="283">
                  <c:v>11.4558642445621</c:v>
                </c:pt>
                <c:pt idx="284">
                  <c:v>11.4424368193494</c:v>
                </c:pt>
                <c:pt idx="285">
                  <c:v>11.4263173856215</c:v>
                </c:pt>
                <c:pt idx="286">
                  <c:v>11.4263173856215</c:v>
                </c:pt>
                <c:pt idx="287">
                  <c:v>11.407377934683501</c:v>
                </c:pt>
                <c:pt idx="288">
                  <c:v>11.3841516373835</c:v>
                </c:pt>
                <c:pt idx="289">
                  <c:v>11.3544452526446</c:v>
                </c:pt>
                <c:pt idx="290">
                  <c:v>11.316081958146199</c:v>
                </c:pt>
                <c:pt idx="291">
                  <c:v>11.2669011962056</c:v>
                </c:pt>
                <c:pt idx="292">
                  <c:v>11.204758521130501</c:v>
                </c:pt>
                <c:pt idx="293">
                  <c:v>11.1275254480272</c:v>
                </c:pt>
                <c:pt idx="294">
                  <c:v>11.0330893030486</c:v>
                </c:pt>
                <c:pt idx="295">
                  <c:v>10.919353075066301</c:v>
                </c:pt>
                <c:pt idx="296">
                  <c:v>10.784235268751701</c:v>
                </c:pt>
              </c:numCache>
            </c:numRef>
          </c:yVal>
          <c:smooth val="0"/>
          <c:extLst>
            <c:ext xmlns:c16="http://schemas.microsoft.com/office/drawing/2014/chart" uri="{C3380CC4-5D6E-409C-BE32-E72D297353CC}">
              <c16:uniqueId val="{00000000-AA8E-418B-9B7A-B809D21F383B}"/>
            </c:ext>
          </c:extLst>
        </c:ser>
        <c:ser>
          <c:idx val="2"/>
          <c:order val="1"/>
          <c:tx>
            <c:v>Stress_y_(glo)</c:v>
          </c:tx>
          <c:spPr>
            <a:ln w="19050" cap="rnd">
              <a:noFill/>
              <a:round/>
            </a:ln>
            <a:effectLst/>
          </c:spPr>
          <c:marker>
            <c:symbol val="x"/>
            <c:size val="5"/>
            <c:spPr>
              <a:noFill/>
              <a:ln w="9525">
                <a:solidFill>
                  <a:schemeClr val="accent2"/>
                </a:solidFill>
              </a:ln>
              <a:effectLst/>
            </c:spPr>
          </c:marker>
          <c:xVal>
            <c:numRef>
              <c:f>'3_5x5'!$G$3:$G$24</c:f>
              <c:numCache>
                <c:formatCode>0.00E+00</c:formatCode>
                <c:ptCount val="22"/>
                <c:pt idx="0">
                  <c:v>0</c:v>
                </c:pt>
                <c:pt idx="1">
                  <c:v>0.50000000000855005</c:v>
                </c:pt>
                <c:pt idx="2">
                  <c:v>1.0000000000144</c:v>
                </c:pt>
                <c:pt idx="3">
                  <c:v>1.5000000000178499</c:v>
                </c:pt>
                <c:pt idx="4">
                  <c:v>2.0000000000192002</c:v>
                </c:pt>
                <c:pt idx="5">
                  <c:v>2.5000000000187499</c:v>
                </c:pt>
                <c:pt idx="6">
                  <c:v>3.0000000000167999</c:v>
                </c:pt>
                <c:pt idx="7">
                  <c:v>3.50000000001365</c:v>
                </c:pt>
                <c:pt idx="8">
                  <c:v>4.0000000000096003</c:v>
                </c:pt>
                <c:pt idx="9">
                  <c:v>4.5000000000049498</c:v>
                </c:pt>
                <c:pt idx="10">
                  <c:v>5</c:v>
                </c:pt>
                <c:pt idx="11">
                  <c:v>5</c:v>
                </c:pt>
                <c:pt idx="12">
                  <c:v>5.4999999999950502</c:v>
                </c:pt>
                <c:pt idx="13">
                  <c:v>5.9999999999903997</c:v>
                </c:pt>
                <c:pt idx="14">
                  <c:v>6.4999999999863496</c:v>
                </c:pt>
                <c:pt idx="15">
                  <c:v>6.9999999999832001</c:v>
                </c:pt>
                <c:pt idx="16">
                  <c:v>7.4999999999812497</c:v>
                </c:pt>
                <c:pt idx="17">
                  <c:v>7.9999999999808002</c:v>
                </c:pt>
                <c:pt idx="18">
                  <c:v>8.4999999999821494</c:v>
                </c:pt>
                <c:pt idx="19">
                  <c:v>8.9999999999856009</c:v>
                </c:pt>
                <c:pt idx="20">
                  <c:v>9.4999999999914504</c:v>
                </c:pt>
                <c:pt idx="21">
                  <c:v>10</c:v>
                </c:pt>
              </c:numCache>
            </c:numRef>
          </c:xVal>
          <c:yVal>
            <c:numRef>
              <c:f>'3_5x5'!$I$3:$I$24</c:f>
              <c:numCache>
                <c:formatCode>0.00E+00</c:formatCode>
                <c:ptCount val="22"/>
                <c:pt idx="0">
                  <c:v>10.0986173368651</c:v>
                </c:pt>
                <c:pt idx="1">
                  <c:v>10.494769227244401</c:v>
                </c:pt>
                <c:pt idx="2">
                  <c:v>10.741652324997</c:v>
                </c:pt>
                <c:pt idx="3">
                  <c:v>10.861772810380501</c:v>
                </c:pt>
                <c:pt idx="4">
                  <c:v>10.877636863652601</c:v>
                </c:pt>
                <c:pt idx="5">
                  <c:v>10.8117506650711</c:v>
                </c:pt>
                <c:pt idx="6">
                  <c:v>10.686620394893801</c:v>
                </c:pt>
                <c:pt idx="7">
                  <c:v>10.5247522333785</c:v>
                </c:pt>
                <c:pt idx="8">
                  <c:v>10.348652360783101</c:v>
                </c:pt>
                <c:pt idx="9">
                  <c:v>10.1808269573656</c:v>
                </c:pt>
                <c:pt idx="10">
                  <c:v>10.0437822033839</c:v>
                </c:pt>
                <c:pt idx="11">
                  <c:v>10.0437822033839</c:v>
                </c:pt>
                <c:pt idx="12">
                  <c:v>9.9610023928956899</c:v>
                </c:pt>
                <c:pt idx="13">
                  <c:v>9.9312608595787797</c:v>
                </c:pt>
                <c:pt idx="14">
                  <c:v>9.9399973431214104</c:v>
                </c:pt>
                <c:pt idx="15">
                  <c:v>9.9726515832118192</c:v>
                </c:pt>
                <c:pt idx="16">
                  <c:v>10.014663319538201</c:v>
                </c:pt>
                <c:pt idx="17">
                  <c:v>10.0514722917888</c:v>
                </c:pt>
                <c:pt idx="18">
                  <c:v>10.068518239651899</c:v>
                </c:pt>
                <c:pt idx="19">
                  <c:v>10.0512409028156</c:v>
                </c:pt>
                <c:pt idx="20">
                  <c:v>9.9850800209682493</c:v>
                </c:pt>
                <c:pt idx="21">
                  <c:v>9.85547533379785</c:v>
                </c:pt>
              </c:numCache>
            </c:numRef>
          </c:yVal>
          <c:smooth val="0"/>
          <c:extLst>
            <c:ext xmlns:c16="http://schemas.microsoft.com/office/drawing/2014/chart" uri="{C3380CC4-5D6E-409C-BE32-E72D297353CC}">
              <c16:uniqueId val="{00000001-AA8E-418B-9B7A-B809D21F383B}"/>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AA8E-418B-9B7A-B809D21F383B}"/>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885816545659063"/>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'2_10x10'!$A$3:$A$310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'2_10x10'!$C$3:$C$310</c:f>
              <c:numCache>
                <c:formatCode>0.00E+00</c:formatCode>
                <c:ptCount val="308"/>
                <c:pt idx="0">
                  <c:v>24.413166868836001</c:v>
                </c:pt>
                <c:pt idx="1">
                  <c:v>24.216865073200601</c:v>
                </c:pt>
                <c:pt idx="2">
                  <c:v>24.025231531620999</c:v>
                </c:pt>
                <c:pt idx="3">
                  <c:v>23.8382178080461</c:v>
                </c:pt>
                <c:pt idx="4">
                  <c:v>23.655776149881</c:v>
                </c:pt>
                <c:pt idx="5">
                  <c:v>23.477859475973901</c:v>
                </c:pt>
                <c:pt idx="6">
                  <c:v>23.3044213648548</c:v>
                </c:pt>
                <c:pt idx="7">
                  <c:v>23.135416043220999</c:v>
                </c:pt>
                <c:pt idx="8">
                  <c:v>22.970798374662799</c:v>
                </c:pt>
                <c:pt idx="9">
                  <c:v>22.8105238486235</c:v>
                </c:pt>
                <c:pt idx="10">
                  <c:v>22.654548569589</c:v>
                </c:pt>
                <c:pt idx="11">
                  <c:v>22.654548569589</c:v>
                </c:pt>
                <c:pt idx="12">
                  <c:v>22.488089247902</c:v>
                </c:pt>
                <c:pt idx="13">
                  <c:v>22.325430719428301</c:v>
                </c:pt>
                <c:pt idx="14">
                  <c:v>22.166535102714001</c:v>
                </c:pt>
                <c:pt idx="15">
                  <c:v>22.011365031771501</c:v>
                </c:pt>
                <c:pt idx="16">
                  <c:v>21.859883647341601</c:v>
                </c:pt>
                <c:pt idx="17">
                  <c:v>21.712054588332698</c:v>
                </c:pt>
                <c:pt idx="18">
                  <c:v>21.567841983433201</c:v>
                </c:pt>
                <c:pt idx="19">
                  <c:v>21.427210442892001</c:v>
                </c:pt>
                <c:pt idx="20">
                  <c:v>21.2901250504651</c:v>
                </c:pt>
                <c:pt idx="21">
                  <c:v>21.156551355522598</c:v>
                </c:pt>
                <c:pt idx="22">
                  <c:v>21.156551355522598</c:v>
                </c:pt>
                <c:pt idx="23">
                  <c:v>21.014777172712101</c:v>
                </c:pt>
                <c:pt idx="24">
                  <c:v>20.876134721778101</c:v>
                </c:pt>
                <c:pt idx="25">
                  <c:v>20.740594004677</c:v>
                </c:pt>
                <c:pt idx="26">
                  <c:v>20.608125418021</c:v>
                </c:pt>
                <c:pt idx="27">
                  <c:v>20.478699746609198</c:v>
                </c:pt>
                <c:pt idx="28">
                  <c:v>20.352288157085301</c:v>
                </c:pt>
                <c:pt idx="29">
                  <c:v>20.228862191719699</c:v>
                </c:pt>
                <c:pt idx="30">
                  <c:v>20.108393762312598</c:v>
                </c:pt>
                <c:pt idx="31">
                  <c:v>19.9908551442152</c:v>
                </c:pt>
                <c:pt idx="32">
                  <c:v>19.876218970466802</c:v>
                </c:pt>
                <c:pt idx="33">
                  <c:v>19.876218970466802</c:v>
                </c:pt>
                <c:pt idx="34">
                  <c:v>19.754780154292298</c:v>
                </c:pt>
                <c:pt idx="35">
                  <c:v>19.635949843590801</c:v>
                </c:pt>
                <c:pt idx="36">
                  <c:v>19.519704006716999</c:v>
                </c:pt>
                <c:pt idx="37">
                  <c:v>19.406018918204602</c:v>
                </c:pt>
                <c:pt idx="38">
                  <c:v>19.294871153905799</c:v>
                </c:pt>
                <c:pt idx="39">
                  <c:v>19.1862375862231</c:v>
                </c:pt>
                <c:pt idx="40">
                  <c:v>19.080095379430599</c:v>
                </c:pt>
                <c:pt idx="41">
                  <c:v>18.976421985084901</c:v>
                </c:pt>
                <c:pt idx="42">
                  <c:v>18.8751951375211</c:v>
                </c:pt>
                <c:pt idx="43">
                  <c:v>18.776392849433901</c:v>
                </c:pt>
                <c:pt idx="44">
                  <c:v>18.776392849433901</c:v>
                </c:pt>
                <c:pt idx="45">
                  <c:v>18.6721700746069</c:v>
                </c:pt>
                <c:pt idx="46">
                  <c:v>18.570102907322099</c:v>
                </c:pt>
                <c:pt idx="47">
                  <c:v>18.4701722719131</c:v>
                </c:pt>
                <c:pt idx="48">
                  <c:v>18.372359328181801</c:v>
                </c:pt>
                <c:pt idx="49">
                  <c:v>18.276645467777001</c:v>
                </c:pt>
                <c:pt idx="50">
                  <c:v>18.183012310638301</c:v>
                </c:pt>
                <c:pt idx="51">
                  <c:v>18.091441701506199</c:v>
                </c:pt>
                <c:pt idx="52">
                  <c:v>18.001915706495801</c:v>
                </c:pt>
                <c:pt idx="53">
                  <c:v>17.914416609732601</c:v>
                </c:pt>
                <c:pt idx="54">
                  <c:v>17.8289269100502</c:v>
                </c:pt>
                <c:pt idx="55">
                  <c:v>17.8289269100502</c:v>
                </c:pt>
                <c:pt idx="56">
                  <c:v>17.7389034566541</c:v>
                </c:pt>
                <c:pt idx="57">
                  <c:v>17.650739018097202</c:v>
                </c:pt>
                <c:pt idx="58">
                  <c:v>17.564417759217399</c:v>
                </c:pt>
                <c:pt idx="59">
                  <c:v>17.479924034521702</c:v>
                </c:pt>
                <c:pt idx="60">
                  <c:v>17.397242385355199</c:v>
                </c:pt>
                <c:pt idx="61">
                  <c:v>17.3163575371203</c:v>
                </c:pt>
                <c:pt idx="62">
                  <c:v>17.237254396545499</c:v>
                </c:pt>
                <c:pt idx="63">
                  <c:v>17.159918049002599</c:v>
                </c:pt>
                <c:pt idx="64">
                  <c:v>17.0843337558717</c:v>
                </c:pt>
                <c:pt idx="65">
                  <c:v>17.010486951952199</c:v>
                </c:pt>
                <c:pt idx="66">
                  <c:v>17.010486951952199</c:v>
                </c:pt>
                <c:pt idx="67">
                  <c:v>16.932964051702001</c:v>
                </c:pt>
                <c:pt idx="68">
                  <c:v>16.856930797166498</c:v>
                </c:pt>
                <c:pt idx="69">
                  <c:v>16.782375065493099</c:v>
                </c:pt>
                <c:pt idx="70">
                  <c:v>16.709284874490798</c:v>
                </c:pt>
                <c:pt idx="71">
                  <c:v>16.637648380596801</c:v>
                </c:pt>
                <c:pt idx="72">
                  <c:v>16.567453876877899</c:v>
                </c:pt>
                <c:pt idx="73">
                  <c:v>16.498689791067001</c:v>
                </c:pt>
                <c:pt idx="74">
                  <c:v>16.431344683632499</c:v>
                </c:pt>
                <c:pt idx="75">
                  <c:v>16.365407245882</c:v>
                </c:pt>
                <c:pt idx="76">
                  <c:v>16.300866298097301</c:v>
                </c:pt>
                <c:pt idx="77">
                  <c:v>16.300866298097301</c:v>
                </c:pt>
                <c:pt idx="78">
                  <c:v>16.233348429385899</c:v>
                </c:pt>
                <c:pt idx="79">
                  <c:v>16.167218984632999</c:v>
                </c:pt>
                <c:pt idx="80">
                  <c:v>16.102464438692198</c:v>
                </c:pt>
                <c:pt idx="81">
                  <c:v>16.0390714197096</c:v>
                </c:pt>
                <c:pt idx="82">
                  <c:v>15.9770267069594</c:v>
                </c:pt>
                <c:pt idx="83">
                  <c:v>15.916317228716199</c:v>
                </c:pt>
                <c:pt idx="84">
                  <c:v>15.8569300601633</c:v>
                </c:pt>
                <c:pt idx="85">
                  <c:v>15.7988524213359</c:v>
                </c:pt>
                <c:pt idx="86">
                  <c:v>15.742071675098799</c:v>
                </c:pt>
                <c:pt idx="87">
                  <c:v>15.6865753251579</c:v>
                </c:pt>
                <c:pt idx="88">
                  <c:v>15.6865753251579</c:v>
                </c:pt>
                <c:pt idx="89">
                  <c:v>15.6284492455224</c:v>
                </c:pt>
                <c:pt idx="90">
                  <c:v>15.5714203172515</c:v>
                </c:pt>
                <c:pt idx="91">
                  <c:v>15.515477805941501</c:v>
                </c:pt>
                <c:pt idx="92">
                  <c:v>15.460611095166</c:v>
                </c:pt>
                <c:pt idx="93">
                  <c:v>15.406809684858599</c:v>
                </c:pt>
                <c:pt idx="94">
                  <c:v>15.3540631897237</c:v>
                </c:pt>
                <c:pt idx="95">
                  <c:v>15.3023613376726</c:v>
                </c:pt>
                <c:pt idx="96">
                  <c:v>15.251693968284799</c:v>
                </c:pt>
                <c:pt idx="97">
                  <c:v>15.2020510312949</c:v>
                </c:pt>
                <c:pt idx="98">
                  <c:v>15.1534225851039</c:v>
                </c:pt>
                <c:pt idx="99">
                  <c:v>15.1534225851039</c:v>
                </c:pt>
                <c:pt idx="100">
                  <c:v>15.102749741082301</c:v>
                </c:pt>
                <c:pt idx="101">
                  <c:v>15.0530687221564</c:v>
                </c:pt>
                <c:pt idx="102">
                  <c:v>15.0043699325532</c:v>
                </c:pt>
                <c:pt idx="103">
                  <c:v>14.9566438791134</c:v>
                </c:pt>
                <c:pt idx="104">
                  <c:v>14.9098811699241</c:v>
                </c:pt>
                <c:pt idx="105">
                  <c:v>14.8640725129726</c:v>
                </c:pt>
                <c:pt idx="106">
                  <c:v>14.8192087148211</c:v>
                </c:pt>
                <c:pt idx="107">
                  <c:v>14.7752806793036</c:v>
                </c:pt>
                <c:pt idx="108">
                  <c:v>14.7322794062424</c:v>
                </c:pt>
                <c:pt idx="109">
                  <c:v>14.6901959901856</c:v>
                </c:pt>
                <c:pt idx="110">
                  <c:v>14.6901959901856</c:v>
                </c:pt>
                <c:pt idx="111">
                  <c:v>14.6463035708713</c:v>
                </c:pt>
                <c:pt idx="112">
                  <c:v>14.603258857007001</c:v>
                </c:pt>
                <c:pt idx="113">
                  <c:v>14.561053628880501</c:v>
                </c:pt>
                <c:pt idx="114">
                  <c:v>14.519679752413801</c:v>
                </c:pt>
                <c:pt idx="115">
                  <c:v>14.4791291780503</c:v>
                </c:pt>
                <c:pt idx="116">
                  <c:v>14.439393939660301</c:v>
                </c:pt>
                <c:pt idx="117">
                  <c:v>14.4004661534631</c:v>
                </c:pt>
                <c:pt idx="118">
                  <c:v>14.3623380169649</c:v>
                </c:pt>
                <c:pt idx="119">
                  <c:v>14.3250018079146</c:v>
                </c:pt>
                <c:pt idx="120">
                  <c:v>14.2884498832746</c:v>
                </c:pt>
                <c:pt idx="121">
                  <c:v>14.2884498832746</c:v>
                </c:pt>
                <c:pt idx="122">
                  <c:v>14.250408032177299</c:v>
                </c:pt>
                <c:pt idx="123">
                  <c:v>14.2131089741253</c:v>
                </c:pt>
                <c:pt idx="124">
                  <c:v>14.176545502420099</c:v>
                </c:pt>
                <c:pt idx="125">
                  <c:v>14.140710483517299</c:v>
                </c:pt>
                <c:pt idx="126">
                  <c:v>14.105596856101</c:v>
                </c:pt>
                <c:pt idx="127">
                  <c:v>14.0711976301715</c:v>
                </c:pt>
                <c:pt idx="128">
                  <c:v>14.0375058861477</c:v>
                </c:pt>
                <c:pt idx="129">
                  <c:v>14.0045147739824</c:v>
                </c:pt>
                <c:pt idx="130">
                  <c:v>13.972217512290699</c:v>
                </c:pt>
                <c:pt idx="131">
                  <c:v>13.9406073874926</c:v>
                </c:pt>
                <c:pt idx="132">
                  <c:v>13.9406073874926</c:v>
                </c:pt>
                <c:pt idx="133">
                  <c:v>13.907715489114601</c:v>
                </c:pt>
                <c:pt idx="134">
                  <c:v>13.875478899185801</c:v>
                </c:pt>
                <c:pt idx="135">
                  <c:v>13.843891238350899</c:v>
                </c:pt>
                <c:pt idx="136">
                  <c:v>13.8129461904257</c:v>
                </c:pt>
                <c:pt idx="137">
                  <c:v>13.7826375016169</c:v>
                </c:pt>
                <c:pt idx="138">
                  <c:v>13.752958979753499</c:v>
                </c:pt>
                <c:pt idx="139">
                  <c:v>13.7239044935301</c:v>
                </c:pt>
                <c:pt idx="140">
                  <c:v>13.695467971760401</c:v>
                </c:pt>
                <c:pt idx="141">
                  <c:v>13.667643402642501</c:v>
                </c:pt>
                <c:pt idx="142">
                  <c:v>13.640424833034301</c:v>
                </c:pt>
                <c:pt idx="143">
                  <c:v>13.640424833034301</c:v>
                </c:pt>
                <c:pt idx="144">
                  <c:v>13.612110141273</c:v>
                </c:pt>
                <c:pt idx="145">
                  <c:v>13.5843749689127</c:v>
                </c:pt>
                <c:pt idx="146">
                  <c:v>13.557213649528901</c:v>
                </c:pt>
                <c:pt idx="147">
                  <c:v>13.5306205711997</c:v>
                </c:pt>
                <c:pt idx="148">
                  <c:v>13.5045901758514</c:v>
                </c:pt>
                <c:pt idx="149">
                  <c:v>13.479116958612799</c:v>
                </c:pt>
                <c:pt idx="150">
                  <c:v>13.4541954671797</c:v>
                </c:pt>
                <c:pt idx="151">
                  <c:v>13.429820301187601</c:v>
                </c:pt>
                <c:pt idx="152">
                  <c:v>13.405986111593601</c:v>
                </c:pt>
                <c:pt idx="153">
                  <c:v>13.3826876000679</c:v>
                </c:pt>
                <c:pt idx="154">
                  <c:v>13.3826876000679</c:v>
                </c:pt>
                <c:pt idx="155">
                  <c:v>13.3584417468496</c:v>
                </c:pt>
                <c:pt idx="156">
                  <c:v>13.3347148596532</c:v>
                </c:pt>
                <c:pt idx="157">
                  <c:v>13.3115018245007</c:v>
                </c:pt>
                <c:pt idx="158">
                  <c:v>13.2887975758793</c:v>
                </c:pt>
                <c:pt idx="159">
                  <c:v>13.266597096169599</c:v>
                </c:pt>
                <c:pt idx="160">
                  <c:v>13.2448954150821</c:v>
                </c:pt>
                <c:pt idx="161">
                  <c:v>13.223687609100899</c:v>
                </c:pt>
                <c:pt idx="162">
                  <c:v>13.202968800936199</c:v>
                </c:pt>
                <c:pt idx="163">
                  <c:v>13.182734158983401</c:v>
                </c:pt>
                <c:pt idx="164">
                  <c:v>13.1629788967912</c:v>
                </c:pt>
                <c:pt idx="165">
                  <c:v>13.1629788967912</c:v>
                </c:pt>
                <c:pt idx="166">
                  <c:v>13.142384847851501</c:v>
                </c:pt>
                <c:pt idx="167">
                  <c:v>13.1222576444846</c:v>
                </c:pt>
                <c:pt idx="168">
                  <c:v>13.1025926552605</c:v>
                </c:pt>
                <c:pt idx="169">
                  <c:v>13.083385291441299</c:v>
                </c:pt>
                <c:pt idx="170">
                  <c:v>13.0646310064904</c:v>
                </c:pt>
                <c:pt idx="171">
                  <c:v>13.046325295588201</c:v>
                </c:pt>
                <c:pt idx="172">
                  <c:v>13.028463695155001</c:v>
                </c:pt>
                <c:pt idx="173">
                  <c:v>13.01104178238</c:v>
                </c:pt>
                <c:pt idx="174">
                  <c:v>12.9940551747569</c:v>
                </c:pt>
                <c:pt idx="175">
                  <c:v>12.977499529626099</c:v>
                </c:pt>
                <c:pt idx="176">
                  <c:v>12.977499529626099</c:v>
                </c:pt>
                <c:pt idx="177">
                  <c:v>12.960207114220299</c:v>
                </c:pt>
                <c:pt idx="178">
                  <c:v>12.9433390220294</c:v>
                </c:pt>
                <c:pt idx="179">
                  <c:v>12.926891016125101</c:v>
                </c:pt>
                <c:pt idx="180">
                  <c:v>12.9108588977438</c:v>
                </c:pt>
                <c:pt idx="181">
                  <c:v>12.895238505858799</c:v>
                </c:pt>
                <c:pt idx="182">
                  <c:v>12.8800257167568</c:v>
                </c:pt>
                <c:pt idx="183">
                  <c:v>12.865216443620501</c:v>
                </c:pt>
                <c:pt idx="184">
                  <c:v>12.8508066361173</c:v>
                </c:pt>
                <c:pt idx="185">
                  <c:v>12.8367922799927</c:v>
                </c:pt>
                <c:pt idx="186">
                  <c:v>12.8231693966697</c:v>
                </c:pt>
                <c:pt idx="187">
                  <c:v>12.8231693966697</c:v>
                </c:pt>
                <c:pt idx="188">
                  <c:v>12.808875435467399</c:v>
                </c:pt>
                <c:pt idx="189">
                  <c:v>12.7949699623711</c:v>
                </c:pt>
                <c:pt idx="190">
                  <c:v>12.7814490694296</c:v>
                </c:pt>
                <c:pt idx="191">
                  <c:v>12.768308883127901</c:v>
                </c:pt>
                <c:pt idx="192">
                  <c:v>12.7555455640086</c:v>
                </c:pt>
                <c:pt idx="193">
                  <c:v>12.743155306298201</c:v>
                </c:pt>
                <c:pt idx="194">
                  <c:v>12.731134337538601</c:v>
                </c:pt>
                <c:pt idx="195">
                  <c:v>12.7194789182238</c:v>
                </c:pt>
                <c:pt idx="196">
                  <c:v>12.7081853414403</c:v>
                </c:pt>
                <c:pt idx="197">
                  <c:v>12.6972499325129</c:v>
                </c:pt>
                <c:pt idx="198">
                  <c:v>12.6972499325129</c:v>
                </c:pt>
                <c:pt idx="199">
                  <c:v>12.6857001118157</c:v>
                </c:pt>
                <c:pt idx="200">
                  <c:v>12.674509294263</c:v>
                </c:pt>
                <c:pt idx="201">
                  <c:v>12.6636738491312</c:v>
                </c:pt>
                <c:pt idx="202">
                  <c:v>12.653190176991799</c:v>
                </c:pt>
                <c:pt idx="203">
                  <c:v>12.6430547093748</c:v>
                </c:pt>
                <c:pt idx="204">
                  <c:v>12.6332639084363</c:v>
                </c:pt>
                <c:pt idx="205">
                  <c:v>12.623814266631401</c:v>
                </c:pt>
                <c:pt idx="206">
                  <c:v>12.614702306389599</c:v>
                </c:pt>
                <c:pt idx="207">
                  <c:v>12.6059245797959</c:v>
                </c:pt>
                <c:pt idx="208">
                  <c:v>12.5974776682752</c:v>
                </c:pt>
                <c:pt idx="209">
                  <c:v>12.5974776682752</c:v>
                </c:pt>
                <c:pt idx="210">
                  <c:v>12.588452535451999</c:v>
                </c:pt>
                <c:pt idx="211">
                  <c:v>12.579762308583099</c:v>
                </c:pt>
                <c:pt idx="212">
                  <c:v>12.5714035848473</c:v>
                </c:pt>
                <c:pt idx="213">
                  <c:v>12.5633729901429</c:v>
                </c:pt>
                <c:pt idx="214">
                  <c:v>12.5556671787858</c:v>
                </c:pt>
                <c:pt idx="215">
                  <c:v>12.5482828332109</c:v>
                </c:pt>
                <c:pt idx="216">
                  <c:v>12.541216663677099</c:v>
                </c:pt>
                <c:pt idx="217">
                  <c:v>12.5344654079764</c:v>
                </c:pt>
                <c:pt idx="218">
                  <c:v>12.528025831146399</c:v>
                </c:pt>
                <c:pt idx="219">
                  <c:v>12.521894725186501</c:v>
                </c:pt>
                <c:pt idx="220">
                  <c:v>12.521894725186501</c:v>
                </c:pt>
                <c:pt idx="221">
                  <c:v>12.5151999867653</c:v>
                </c:pt>
                <c:pt idx="222">
                  <c:v>12.508821072041799</c:v>
                </c:pt>
                <c:pt idx="223">
                  <c:v>12.502754768599599</c:v>
                </c:pt>
                <c:pt idx="224">
                  <c:v>12.496997890409</c:v>
                </c:pt>
                <c:pt idx="225">
                  <c:v>12.491547277555799</c:v>
                </c:pt>
                <c:pt idx="226">
                  <c:v>12.486399795974</c:v>
                </c:pt>
                <c:pt idx="227">
                  <c:v>12.481552337180799</c:v>
                </c:pt>
                <c:pt idx="228">
                  <c:v>12.4770018180158</c:v>
                </c:pt>
                <c:pt idx="229">
                  <c:v>12.472745180382899</c:v>
                </c:pt>
                <c:pt idx="230">
                  <c:v>12.4687793909952</c:v>
                </c:pt>
                <c:pt idx="231">
                  <c:v>12.4687793909952</c:v>
                </c:pt>
                <c:pt idx="232">
                  <c:v>12.464248292385101</c:v>
                </c:pt>
                <c:pt idx="233">
                  <c:v>12.460017189702</c:v>
                </c:pt>
                <c:pt idx="234">
                  <c:v>12.456083032186701</c:v>
                </c:pt>
                <c:pt idx="235">
                  <c:v>12.452442793934701</c:v>
                </c:pt>
                <c:pt idx="236">
                  <c:v>12.449093473644499</c:v>
                </c:pt>
                <c:pt idx="237">
                  <c:v>12.4460320943691</c:v>
                </c:pt>
                <c:pt idx="238">
                  <c:v>12.443255703269299</c:v>
                </c:pt>
                <c:pt idx="239">
                  <c:v>12.440761371371799</c:v>
                </c:pt>
                <c:pt idx="240">
                  <c:v>12.4385461933286</c:v>
                </c:pt>
                <c:pt idx="241">
                  <c:v>12.436607287180101</c:v>
                </c:pt>
                <c:pt idx="242">
                  <c:v>12.436607287180101</c:v>
                </c:pt>
                <c:pt idx="243">
                  <c:v>12.4340588689968</c:v>
                </c:pt>
                <c:pt idx="244">
                  <c:v>12.431800423543599</c:v>
                </c:pt>
                <c:pt idx="245">
                  <c:v>12.429829018979801</c:v>
                </c:pt>
                <c:pt idx="246">
                  <c:v>12.4281417467365</c:v>
                </c:pt>
                <c:pt idx="247">
                  <c:v>12.4267357212865</c:v>
                </c:pt>
                <c:pt idx="248">
                  <c:v>12.4256080799159</c:v>
                </c:pt>
                <c:pt idx="249">
                  <c:v>12.4247559824997</c:v>
                </c:pt>
                <c:pt idx="250">
                  <c:v>12.424176611279201</c:v>
                </c:pt>
                <c:pt idx="251">
                  <c:v>12.423867170642101</c:v>
                </c:pt>
                <c:pt idx="252">
                  <c:v>12.4238248869058</c:v>
                </c:pt>
                <c:pt idx="253">
                  <c:v>12.4238248869058</c:v>
                </c:pt>
                <c:pt idx="254">
                  <c:v>12.4230441795999</c:v>
                </c:pt>
                <c:pt idx="255">
                  <c:v>12.4225469048723</c:v>
                </c:pt>
                <c:pt idx="256">
                  <c:v>12.422330227742</c:v>
                </c:pt>
                <c:pt idx="257">
                  <c:v>12.4223913352869</c:v>
                </c:pt>
                <c:pt idx="258">
                  <c:v>12.42272743643</c:v>
                </c:pt>
                <c:pt idx="259">
                  <c:v>12.4233357617275</c:v>
                </c:pt>
                <c:pt idx="260">
                  <c:v>12.424213563159601</c:v>
                </c:pt>
                <c:pt idx="261">
                  <c:v>12.4253581139237</c:v>
                </c:pt>
                <c:pt idx="262">
                  <c:v>12.4267667082302</c:v>
                </c:pt>
                <c:pt idx="263">
                  <c:v>12.4284366611005</c:v>
                </c:pt>
                <c:pt idx="264">
                  <c:v>12.4284366611005</c:v>
                </c:pt>
                <c:pt idx="265">
                  <c:v>12.429021647874199</c:v>
                </c:pt>
                <c:pt idx="266">
                  <c:v>12.429877613058499</c:v>
                </c:pt>
                <c:pt idx="267">
                  <c:v>12.4310018458984</c:v>
                </c:pt>
                <c:pt idx="268">
                  <c:v>12.4323916563345</c:v>
                </c:pt>
                <c:pt idx="269">
                  <c:v>12.434044374806399</c:v>
                </c:pt>
                <c:pt idx="270">
                  <c:v>12.4359573520568</c:v>
                </c:pt>
                <c:pt idx="271">
                  <c:v>12.4381279589399</c:v>
                </c:pt>
                <c:pt idx="272">
                  <c:v>12.4405535862302</c:v>
                </c:pt>
                <c:pt idx="273">
                  <c:v>12.4432316444344</c:v>
                </c:pt>
                <c:pt idx="274">
                  <c:v>12.446159563605301</c:v>
                </c:pt>
                <c:pt idx="275">
                  <c:v>12.446159563605301</c:v>
                </c:pt>
                <c:pt idx="276">
                  <c:v>12.447436410250001</c:v>
                </c:pt>
                <c:pt idx="277">
                  <c:v>12.448892740246301</c:v>
                </c:pt>
                <c:pt idx="278">
                  <c:v>12.450526409988701</c:v>
                </c:pt>
                <c:pt idx="279">
                  <c:v>12.4523352919266</c:v>
                </c:pt>
                <c:pt idx="280">
                  <c:v>12.454317274414301</c:v>
                </c:pt>
                <c:pt idx="281">
                  <c:v>12.456470261562</c:v>
                </c:pt>
                <c:pt idx="282">
                  <c:v>12.458792173090201</c:v>
                </c:pt>
                <c:pt idx="283">
                  <c:v>12.4612809441837</c:v>
                </c:pt>
                <c:pt idx="284">
                  <c:v>12.4639345253486</c:v>
                </c:pt>
                <c:pt idx="285">
                  <c:v>12.466750882270301</c:v>
                </c:pt>
                <c:pt idx="286">
                  <c:v>12.466750882270301</c:v>
                </c:pt>
                <c:pt idx="287">
                  <c:v>12.466313704709799</c:v>
                </c:pt>
                <c:pt idx="288">
                  <c:v>12.4656852346978</c:v>
                </c:pt>
                <c:pt idx="289">
                  <c:v>12.464865415665001</c:v>
                </c:pt>
                <c:pt idx="290">
                  <c:v>12.4638541914582</c:v>
                </c:pt>
                <c:pt idx="291">
                  <c:v>12.4626515063363</c:v>
                </c:pt>
                <c:pt idx="292">
                  <c:v>12.4612573049664</c:v>
                </c:pt>
                <c:pt idx="293">
                  <c:v>12.4596715324206</c:v>
                </c:pt>
                <c:pt idx="294">
                  <c:v>12.457894134171999</c:v>
                </c:pt>
                <c:pt idx="295">
                  <c:v>12.455925056090701</c:v>
                </c:pt>
                <c:pt idx="296">
                  <c:v>12.4537642444408</c:v>
                </c:pt>
                <c:pt idx="297">
                  <c:v>12.4537642444408</c:v>
                </c:pt>
                <c:pt idx="298">
                  <c:v>12.4486701294176</c:v>
                </c:pt>
                <c:pt idx="299">
                  <c:v>12.4412301330049</c:v>
                </c:pt>
                <c:pt idx="300">
                  <c:v>12.431455885005301</c:v>
                </c:pt>
                <c:pt idx="301">
                  <c:v>12.419358931523099</c:v>
                </c:pt>
                <c:pt idx="302">
                  <c:v>12.404950735715801</c:v>
                </c:pt>
                <c:pt idx="303">
                  <c:v>12.3882426785364</c:v>
                </c:pt>
                <c:pt idx="304">
                  <c:v>12.3692460594691</c:v>
                </c:pt>
                <c:pt idx="305">
                  <c:v>12.3479720972561</c:v>
                </c:pt>
                <c:pt idx="306">
                  <c:v>12.3244319306168</c:v>
                </c:pt>
                <c:pt idx="307">
                  <c:v>12.298636618959801</c:v>
                </c:pt>
              </c:numCache>
            </c:numRef>
          </c:yVal>
          <c:smooth val="0"/>
          <c:extLst>
            <c:ext xmlns:c16="http://schemas.microsoft.com/office/drawing/2014/chart" uri="{C3380CC4-5D6E-409C-BE32-E72D297353CC}">
              <c16:uniqueId val="{00000000-7958-4B4E-8882-A5D0932937AF}"/>
            </c:ext>
          </c:extLst>
        </c:ser>
        <c:ser>
          <c:idx val="2"/>
          <c:order val="1"/>
          <c:tx>
            <c:v>Stress_y_(glo)</c:v>
          </c:tx>
          <c:spPr>
            <a:ln w="19050" cap="rnd">
              <a:noFill/>
              <a:round/>
            </a:ln>
            <a:effectLst/>
          </c:spPr>
          <c:marker>
            <c:symbol val="x"/>
            <c:size val="5"/>
            <c:spPr>
              <a:noFill/>
              <a:ln w="9525">
                <a:solidFill>
                  <a:schemeClr val="accent2"/>
                </a:solidFill>
              </a:ln>
              <a:effectLst/>
            </c:spPr>
          </c:marker>
          <c:xVal>
            <c:numRef>
              <c:f>'2_10x10'!$G$3:$G$90</c:f>
              <c:numCache>
                <c:formatCode>0.00E+00</c:formatCode>
                <c:ptCount val="88"/>
                <c:pt idx="0">
                  <c:v>0</c:v>
                </c:pt>
                <c:pt idx="1">
                  <c:v>0.125</c:v>
                </c:pt>
                <c:pt idx="2">
                  <c:v>0.25</c:v>
                </c:pt>
                <c:pt idx="3">
                  <c:v>0.375</c:v>
                </c:pt>
                <c:pt idx="4">
                  <c:v>0.5</c:v>
                </c:pt>
                <c:pt idx="5">
                  <c:v>0.625</c:v>
                </c:pt>
                <c:pt idx="6">
                  <c:v>0.75</c:v>
                </c:pt>
                <c:pt idx="7">
                  <c:v>0.875</c:v>
                </c:pt>
                <c:pt idx="8">
                  <c:v>1</c:v>
                </c:pt>
                <c:pt idx="9">
                  <c:v>1.125</c:v>
                </c:pt>
                <c:pt idx="10">
                  <c:v>1.25</c:v>
                </c:pt>
                <c:pt idx="11">
                  <c:v>1.25</c:v>
                </c:pt>
                <c:pt idx="12">
                  <c:v>1.375</c:v>
                </c:pt>
                <c:pt idx="13">
                  <c:v>1.5</c:v>
                </c:pt>
                <c:pt idx="14">
                  <c:v>1.625</c:v>
                </c:pt>
                <c:pt idx="15">
                  <c:v>1.75</c:v>
                </c:pt>
                <c:pt idx="16">
                  <c:v>1.875</c:v>
                </c:pt>
                <c:pt idx="17">
                  <c:v>2</c:v>
                </c:pt>
                <c:pt idx="18">
                  <c:v>2.125</c:v>
                </c:pt>
                <c:pt idx="19">
                  <c:v>2.25</c:v>
                </c:pt>
                <c:pt idx="20">
                  <c:v>2.375</c:v>
                </c:pt>
                <c:pt idx="21">
                  <c:v>2.5</c:v>
                </c:pt>
                <c:pt idx="22">
                  <c:v>2.5</c:v>
                </c:pt>
                <c:pt idx="23">
                  <c:v>2.625</c:v>
                </c:pt>
                <c:pt idx="24">
                  <c:v>2.75</c:v>
                </c:pt>
                <c:pt idx="25">
                  <c:v>2.875</c:v>
                </c:pt>
                <c:pt idx="26">
                  <c:v>3</c:v>
                </c:pt>
                <c:pt idx="27">
                  <c:v>3.125</c:v>
                </c:pt>
                <c:pt idx="28">
                  <c:v>3.25</c:v>
                </c:pt>
                <c:pt idx="29">
                  <c:v>3.375</c:v>
                </c:pt>
                <c:pt idx="30">
                  <c:v>3.5</c:v>
                </c:pt>
                <c:pt idx="31">
                  <c:v>3.625</c:v>
                </c:pt>
                <c:pt idx="32">
                  <c:v>3.75</c:v>
                </c:pt>
                <c:pt idx="33">
                  <c:v>3.75</c:v>
                </c:pt>
                <c:pt idx="34">
                  <c:v>3.875</c:v>
                </c:pt>
                <c:pt idx="35">
                  <c:v>4</c:v>
                </c:pt>
                <c:pt idx="36">
                  <c:v>4.125</c:v>
                </c:pt>
                <c:pt idx="37">
                  <c:v>4.25</c:v>
                </c:pt>
                <c:pt idx="38">
                  <c:v>4.375</c:v>
                </c:pt>
                <c:pt idx="39">
                  <c:v>4.5</c:v>
                </c:pt>
                <c:pt idx="40">
                  <c:v>4.625</c:v>
                </c:pt>
                <c:pt idx="41">
                  <c:v>4.75</c:v>
                </c:pt>
                <c:pt idx="42">
                  <c:v>4.875</c:v>
                </c:pt>
                <c:pt idx="43">
                  <c:v>5</c:v>
                </c:pt>
                <c:pt idx="44">
                  <c:v>5</c:v>
                </c:pt>
                <c:pt idx="45">
                  <c:v>5.125</c:v>
                </c:pt>
                <c:pt idx="46">
                  <c:v>5.2499999999999902</c:v>
                </c:pt>
                <c:pt idx="47">
                  <c:v>5.3749999999999902</c:v>
                </c:pt>
                <c:pt idx="48">
                  <c:v>5.4999999999999902</c:v>
                </c:pt>
                <c:pt idx="49">
                  <c:v>5.6249999999999902</c:v>
                </c:pt>
                <c:pt idx="50">
                  <c:v>5.7499999999999902</c:v>
                </c:pt>
                <c:pt idx="51">
                  <c:v>5.8749999999999902</c:v>
                </c:pt>
                <c:pt idx="52">
                  <c:v>5.9999999999999902</c:v>
                </c:pt>
                <c:pt idx="53">
                  <c:v>6.1249999999999902</c:v>
                </c:pt>
                <c:pt idx="54">
                  <c:v>6.25</c:v>
                </c:pt>
                <c:pt idx="55">
                  <c:v>6.25</c:v>
                </c:pt>
                <c:pt idx="56">
                  <c:v>6.3749999999999902</c:v>
                </c:pt>
                <c:pt idx="57">
                  <c:v>6.4999999999999902</c:v>
                </c:pt>
                <c:pt idx="58">
                  <c:v>6.6249999999999902</c:v>
                </c:pt>
                <c:pt idx="59">
                  <c:v>6.7499999999999902</c:v>
                </c:pt>
                <c:pt idx="60">
                  <c:v>6.8749999999999902</c:v>
                </c:pt>
                <c:pt idx="61">
                  <c:v>6.9999999999999902</c:v>
                </c:pt>
                <c:pt idx="62">
                  <c:v>7.1249999999999902</c:v>
                </c:pt>
                <c:pt idx="63">
                  <c:v>7.2499999999999902</c:v>
                </c:pt>
                <c:pt idx="64">
                  <c:v>7.3749999999999902</c:v>
                </c:pt>
                <c:pt idx="65">
                  <c:v>7.5</c:v>
                </c:pt>
                <c:pt idx="66">
                  <c:v>7.5</c:v>
                </c:pt>
                <c:pt idx="67">
                  <c:v>7.625</c:v>
                </c:pt>
                <c:pt idx="68">
                  <c:v>7.7499999999999902</c:v>
                </c:pt>
                <c:pt idx="69">
                  <c:v>7.8749999999999902</c:v>
                </c:pt>
                <c:pt idx="70">
                  <c:v>7.9999999999999902</c:v>
                </c:pt>
                <c:pt idx="71">
                  <c:v>8.1249999999999893</c:v>
                </c:pt>
                <c:pt idx="72">
                  <c:v>8.2499999999999893</c:v>
                </c:pt>
                <c:pt idx="73">
                  <c:v>8.3749999999999893</c:v>
                </c:pt>
                <c:pt idx="74">
                  <c:v>8.4999999999999893</c:v>
                </c:pt>
                <c:pt idx="75">
                  <c:v>8.6249999999999893</c:v>
                </c:pt>
                <c:pt idx="76">
                  <c:v>8.75</c:v>
                </c:pt>
                <c:pt idx="77">
                  <c:v>8.75</c:v>
                </c:pt>
                <c:pt idx="78">
                  <c:v>8.875</c:v>
                </c:pt>
                <c:pt idx="79">
                  <c:v>9</c:v>
                </c:pt>
                <c:pt idx="80">
                  <c:v>9.1249999999999893</c:v>
                </c:pt>
                <c:pt idx="81">
                  <c:v>9.25</c:v>
                </c:pt>
                <c:pt idx="82">
                  <c:v>9.3749999999999893</c:v>
                </c:pt>
                <c:pt idx="83">
                  <c:v>9.4999999999999893</c:v>
                </c:pt>
                <c:pt idx="84">
                  <c:v>9.6249999999999893</c:v>
                </c:pt>
                <c:pt idx="85">
                  <c:v>9.7499999999999893</c:v>
                </c:pt>
                <c:pt idx="86">
                  <c:v>9.8749999999999893</c:v>
                </c:pt>
                <c:pt idx="87">
                  <c:v>10</c:v>
                </c:pt>
              </c:numCache>
            </c:numRef>
          </c:xVal>
          <c:yVal>
            <c:numRef>
              <c:f>'2_10x10'!$I$3:$I$90</c:f>
              <c:numCache>
                <c:formatCode>0.00E+00</c:formatCode>
                <c:ptCount val="88"/>
                <c:pt idx="0">
                  <c:v>-4.8929367469850096</c:v>
                </c:pt>
                <c:pt idx="1">
                  <c:v>-4.8081388489189303</c:v>
                </c:pt>
                <c:pt idx="2">
                  <c:v>-4.5989655181600497</c:v>
                </c:pt>
                <c:pt idx="3">
                  <c:v>-4.2654167547083697</c:v>
                </c:pt>
                <c:pt idx="4">
                  <c:v>-3.8074925585638999</c:v>
                </c:pt>
                <c:pt idx="5">
                  <c:v>-3.2251929297266302</c:v>
                </c:pt>
                <c:pt idx="6">
                  <c:v>-2.5185178681965601</c:v>
                </c:pt>
                <c:pt idx="7">
                  <c:v>-1.6874673739736901</c:v>
                </c:pt>
                <c:pt idx="8">
                  <c:v>-0.73204144705803198</c:v>
                </c:pt>
                <c:pt idx="9">
                  <c:v>0.34775991255042898</c:v>
                </c:pt>
                <c:pt idx="10">
                  <c:v>1.5519367048516901</c:v>
                </c:pt>
                <c:pt idx="11">
                  <c:v>1.5519367048516901</c:v>
                </c:pt>
                <c:pt idx="12">
                  <c:v>3.7121570992592701</c:v>
                </c:pt>
                <c:pt idx="13">
                  <c:v>5.6255722048308998</c:v>
                </c:pt>
                <c:pt idx="14">
                  <c:v>7.2921820215665702</c:v>
                </c:pt>
                <c:pt idx="15">
                  <c:v>8.7119865494662907</c:v>
                </c:pt>
                <c:pt idx="16">
                  <c:v>9.8849857885300398</c:v>
                </c:pt>
                <c:pt idx="17">
                  <c:v>10.811179738757801</c:v>
                </c:pt>
                <c:pt idx="18">
                  <c:v>11.4905684001497</c:v>
                </c:pt>
                <c:pt idx="19">
                  <c:v>11.9231517727055</c:v>
                </c:pt>
                <c:pt idx="20">
                  <c:v>12.108929856425499</c:v>
                </c:pt>
                <c:pt idx="21">
                  <c:v>12.047902651309499</c:v>
                </c:pt>
                <c:pt idx="22">
                  <c:v>12.047902651309499</c:v>
                </c:pt>
                <c:pt idx="23">
                  <c:v>11.5400071456258</c:v>
                </c:pt>
                <c:pt idx="24">
                  <c:v>11.0999538145496</c:v>
                </c:pt>
                <c:pt idx="25">
                  <c:v>10.727742658081</c:v>
                </c:pt>
                <c:pt idx="26">
                  <c:v>10.423373676219899</c:v>
                </c:pt>
                <c:pt idx="27">
                  <c:v>10.186846868966301</c:v>
                </c:pt>
                <c:pt idx="28">
                  <c:v>10.018162236320199</c:v>
                </c:pt>
                <c:pt idx="29">
                  <c:v>9.9173197782817706</c:v>
                </c:pt>
                <c:pt idx="30">
                  <c:v>9.8843194948507893</c:v>
                </c:pt>
                <c:pt idx="31">
                  <c:v>9.9191613860273407</c:v>
                </c:pt>
                <c:pt idx="32">
                  <c:v>10.0218454518114</c:v>
                </c:pt>
                <c:pt idx="33">
                  <c:v>10.0218454518114</c:v>
                </c:pt>
                <c:pt idx="34">
                  <c:v>10.136189930448101</c:v>
                </c:pt>
                <c:pt idx="35">
                  <c:v>10.2304065745048</c:v>
                </c:pt>
                <c:pt idx="36">
                  <c:v>10.3044953839815</c:v>
                </c:pt>
                <c:pt idx="37">
                  <c:v>10.3584563588782</c:v>
                </c:pt>
                <c:pt idx="38">
                  <c:v>10.3922894991949</c:v>
                </c:pt>
                <c:pt idx="39">
                  <c:v>10.4059948049316</c:v>
                </c:pt>
                <c:pt idx="40">
                  <c:v>10.3995722760883</c:v>
                </c:pt>
                <c:pt idx="41">
                  <c:v>10.3730219126649</c:v>
                </c:pt>
                <c:pt idx="42">
                  <c:v>10.326343714661601</c:v>
                </c:pt>
                <c:pt idx="43">
                  <c:v>10.2595376820782</c:v>
                </c:pt>
                <c:pt idx="44">
                  <c:v>10.2595376820782</c:v>
                </c:pt>
                <c:pt idx="45">
                  <c:v>10.2160927262514</c:v>
                </c:pt>
                <c:pt idx="46">
                  <c:v>10.178684394199699</c:v>
                </c:pt>
                <c:pt idx="47">
                  <c:v>10.1473126859229</c:v>
                </c:pt>
                <c:pt idx="48">
                  <c:v>10.1219776014212</c:v>
                </c:pt>
                <c:pt idx="49">
                  <c:v>10.1026791406945</c:v>
                </c:pt>
                <c:pt idx="50">
                  <c:v>10.089417303742801</c:v>
                </c:pt>
                <c:pt idx="51">
                  <c:v>10.0821920905661</c:v>
                </c:pt>
                <c:pt idx="52">
                  <c:v>10.081003501164499</c:v>
                </c:pt>
                <c:pt idx="53">
                  <c:v>10.085851535537801</c:v>
                </c:pt>
                <c:pt idx="54">
                  <c:v>10.096736193686199</c:v>
                </c:pt>
                <c:pt idx="55">
                  <c:v>10.096736193686199</c:v>
                </c:pt>
                <c:pt idx="56">
                  <c:v>10.097127187622901</c:v>
                </c:pt>
                <c:pt idx="57">
                  <c:v>10.0959238933516</c:v>
                </c:pt>
                <c:pt idx="58">
                  <c:v>10.0931263108726</c:v>
                </c:pt>
                <c:pt idx="59">
                  <c:v>10.0887344401857</c:v>
                </c:pt>
                <c:pt idx="60">
                  <c:v>10.0827482812909</c:v>
                </c:pt>
                <c:pt idx="61">
                  <c:v>10.075167834188401</c:v>
                </c:pt>
                <c:pt idx="62">
                  <c:v>10.0659930988779</c:v>
                </c:pt>
                <c:pt idx="63">
                  <c:v>10.0552240753596</c:v>
                </c:pt>
                <c:pt idx="64">
                  <c:v>10.042860763633501</c:v>
                </c:pt>
                <c:pt idx="65">
                  <c:v>10.0289031636995</c:v>
                </c:pt>
                <c:pt idx="66">
                  <c:v>10.0289031636995</c:v>
                </c:pt>
                <c:pt idx="67">
                  <c:v>10.0214814868086</c:v>
                </c:pt>
                <c:pt idx="68">
                  <c:v>10.0139771546931</c:v>
                </c:pt>
                <c:pt idx="69">
                  <c:v>10.006390167352899</c:v>
                </c:pt>
                <c:pt idx="70">
                  <c:v>9.9987205247881192</c:v>
                </c:pt>
                <c:pt idx="71">
                  <c:v>9.9909682269986497</c:v>
                </c:pt>
                <c:pt idx="72">
                  <c:v>9.9831332739845404</c:v>
                </c:pt>
                <c:pt idx="73">
                  <c:v>9.9752156657458002</c:v>
                </c:pt>
                <c:pt idx="74">
                  <c:v>9.9672154022824095</c:v>
                </c:pt>
                <c:pt idx="75">
                  <c:v>9.9591324835943702</c:v>
                </c:pt>
                <c:pt idx="76">
                  <c:v>9.9509669096817106</c:v>
                </c:pt>
                <c:pt idx="77">
                  <c:v>9.9509669096817106</c:v>
                </c:pt>
                <c:pt idx="78">
                  <c:v>9.9418617052731992</c:v>
                </c:pt>
                <c:pt idx="79">
                  <c:v>9.9320098368182492</c:v>
                </c:pt>
                <c:pt idx="80">
                  <c:v>9.9214113043168499</c:v>
                </c:pt>
                <c:pt idx="81">
                  <c:v>9.9100661077689907</c:v>
                </c:pt>
                <c:pt idx="82">
                  <c:v>9.8979742471746892</c:v>
                </c:pt>
                <c:pt idx="83">
                  <c:v>9.8851357225339296</c:v>
                </c:pt>
                <c:pt idx="84">
                  <c:v>9.8715505338467295</c:v>
                </c:pt>
                <c:pt idx="85">
                  <c:v>9.8572186811130695</c:v>
                </c:pt>
                <c:pt idx="86">
                  <c:v>9.8421401643329691</c:v>
                </c:pt>
                <c:pt idx="87">
                  <c:v>9.8263149835064105</c:v>
                </c:pt>
              </c:numCache>
            </c:numRef>
          </c:yVal>
          <c:smooth val="0"/>
          <c:extLst>
            <c:ext xmlns:c16="http://schemas.microsoft.com/office/drawing/2014/chart" uri="{C3380CC4-5D6E-409C-BE32-E72D297353CC}">
              <c16:uniqueId val="{00000001-7958-4B4E-8882-A5D0932937AF}"/>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7958-4B4E-8882-A5D0932937AF}"/>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158711524695776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'2_5x5'!$J$3:$J$255</c:f>
              <c:numCache>
                <c:formatCode>General</c:formatCode>
                <c:ptCount val="33"/>
                <c:pt idx="0">
                  <c:v>0</c:v>
                </c:pt>
                <c:pt idx="1">
                  <c:v>2.7270619305423787</c:v>
                </c:pt>
                <c:pt idx="2">
                  <c:v>5.5052305175357388</c:v>
                </c:pt>
                <c:pt idx="3">
                  <c:v>8.3325999820891852</c:v>
                </c:pt>
                <c:pt idx="4">
                  <c:v>11.206957265326404</c:v>
                </c:pt>
                <c:pt idx="5">
                  <c:v>14.125779110245368</c:v>
                </c:pt>
                <c:pt idx="6">
                  <c:v>17.086233325031458</c:v>
                </c:pt>
                <c:pt idx="7">
                  <c:v>20.085184598853008</c:v>
                </c:pt>
                <c:pt idx="8">
                  <c:v>23.119205180392914</c:v>
                </c:pt>
                <c:pt idx="9">
                  <c:v>26.184590575840698</c:v>
                </c:pt>
                <c:pt idx="10">
                  <c:v>29.277380305354807</c:v>
                </c:pt>
                <c:pt idx="11">
                  <c:v>29.277380305354807</c:v>
                </c:pt>
                <c:pt idx="12">
                  <c:v>32.39348015435607</c:v>
                </c:pt>
                <c:pt idx="13">
                  <c:v>35.528409020952715</c:v>
                </c:pt>
                <c:pt idx="14">
                  <c:v>38.67760963080427</c:v>
                </c:pt>
                <c:pt idx="15">
                  <c:v>41.836397133843278</c:v>
                </c:pt>
                <c:pt idx="16">
                  <c:v>45</c:v>
                </c:pt>
                <c:pt idx="17">
                  <c:v>48.163602866156729</c:v>
                </c:pt>
                <c:pt idx="18">
                  <c:v>51.32239036919573</c:v>
                </c:pt>
                <c:pt idx="19">
                  <c:v>54.471590979047285</c:v>
                </c:pt>
                <c:pt idx="20">
                  <c:v>57.606519845643938</c:v>
                </c:pt>
                <c:pt idx="21">
                  <c:v>60.722619694645189</c:v>
                </c:pt>
                <c:pt idx="22">
                  <c:v>60.722619694645189</c:v>
                </c:pt>
                <c:pt idx="23">
                  <c:v>63.815409424159306</c:v>
                </c:pt>
                <c:pt idx="24">
                  <c:v>66.880794819607075</c:v>
                </c:pt>
                <c:pt idx="25">
                  <c:v>69.914815401146996</c:v>
                </c:pt>
                <c:pt idx="26">
                  <c:v>72.913766674968542</c:v>
                </c:pt>
                <c:pt idx="27">
                  <c:v>75.874220889754639</c:v>
                </c:pt>
                <c:pt idx="28">
                  <c:v>78.793042734673605</c:v>
                </c:pt>
                <c:pt idx="29">
                  <c:v>81.667400017910822</c:v>
                </c:pt>
                <c:pt idx="30">
                  <c:v>84.494769482464264</c:v>
                </c:pt>
                <c:pt idx="31">
                  <c:v>87.272938069457624</c:v>
                </c:pt>
                <c:pt idx="32">
                  <c:v>90</c:v>
                </c:pt>
              </c:numCache>
            </c:numRef>
          </c:xVal>
          <c:yVal>
            <c:numRef>
              <c:f>'2_5x5'!$E$3:$E$255</c:f>
              <c:numCache>
                <c:formatCode>0.00E+00</c:formatCode>
                <c:ptCount val="33"/>
                <c:pt idx="0">
                  <c:v>29.06508981</c:v>
                </c:pt>
                <c:pt idx="1">
                  <c:v>29.579323008999999</c:v>
                </c:pt>
                <c:pt idx="2">
                  <c:v>29.734790692000001</c:v>
                </c:pt>
                <c:pt idx="3">
                  <c:v>29.462260670999999</c:v>
                </c:pt>
                <c:pt idx="4">
                  <c:v>28.701728976999998</c:v>
                </c:pt>
                <c:pt idx="5">
                  <c:v>27.411920033000001</c:v>
                </c:pt>
                <c:pt idx="6">
                  <c:v>25.579451153000001</c:v>
                </c:pt>
                <c:pt idx="7">
                  <c:v>23.227625029999999</c:v>
                </c:pt>
                <c:pt idx="8">
                  <c:v>22.486006315000001</c:v>
                </c:pt>
                <c:pt idx="9">
                  <c:v>22.106309849999999</c:v>
                </c:pt>
                <c:pt idx="10">
                  <c:v>21.228481566999999</c:v>
                </c:pt>
                <c:pt idx="11">
                  <c:v>21.228481566999999</c:v>
                </c:pt>
                <c:pt idx="12">
                  <c:v>20.406433723999999</c:v>
                </c:pt>
                <c:pt idx="13">
                  <c:v>18.878400811999999</c:v>
                </c:pt>
                <c:pt idx="14">
                  <c:v>16.545599137</c:v>
                </c:pt>
                <c:pt idx="15">
                  <c:v>13.324161242000001</c:v>
                </c:pt>
                <c:pt idx="16">
                  <c:v>9.0937113453999991</c:v>
                </c:pt>
                <c:pt idx="17">
                  <c:v>5.7222575139999998</c:v>
                </c:pt>
                <c:pt idx="18">
                  <c:v>3.3919571692999999</c:v>
                </c:pt>
                <c:pt idx="19">
                  <c:v>1.6597323563999999</c:v>
                </c:pt>
                <c:pt idx="20">
                  <c:v>0.40081386909</c:v>
                </c:pt>
                <c:pt idx="21">
                  <c:v>-0.44720931828999999</c:v>
                </c:pt>
                <c:pt idx="22">
                  <c:v>-0.44720931828999999</c:v>
                </c:pt>
                <c:pt idx="23">
                  <c:v>-0.98303776272999999</c:v>
                </c:pt>
                <c:pt idx="24">
                  <c:v>-0.56703841154000001</c:v>
                </c:pt>
                <c:pt idx="25">
                  <c:v>3.8209692828999997E-2</c:v>
                </c:pt>
                <c:pt idx="26">
                  <c:v>0.78914154032999995</c:v>
                </c:pt>
                <c:pt idx="27">
                  <c:v>1.9146750109999999</c:v>
                </c:pt>
                <c:pt idx="28">
                  <c:v>3.4590666015</c:v>
                </c:pt>
                <c:pt idx="29">
                  <c:v>5.4921620325999996</c:v>
                </c:pt>
                <c:pt idx="30">
                  <c:v>8.0874290918000007</c:v>
                </c:pt>
                <c:pt idx="31">
                  <c:v>11.312843151999999</c:v>
                </c:pt>
                <c:pt idx="32">
                  <c:v>15.222540486</c:v>
                </c:pt>
              </c:numCache>
            </c:numRef>
          </c:yVal>
          <c:smooth val="0"/>
          <c:extLst>
            <c:ext xmlns:c16="http://schemas.microsoft.com/office/drawing/2014/chart" uri="{C3380CC4-5D6E-409C-BE32-E72D297353CC}">
              <c16:uniqueId val="{00000000-9FFA-49FE-B6CF-E1C88944AACF}"/>
            </c:ext>
          </c:extLst>
        </c:ser>
        <c:ser>
          <c:idx val="1"/>
          <c:order val="1"/>
          <c:tx>
            <c:v>sigma_2</c:v>
          </c:tx>
          <c:spPr>
            <a:ln w="25400" cap="rnd">
              <a:noFill/>
              <a:round/>
            </a:ln>
            <a:effectLst/>
          </c:spPr>
          <c:marker>
            <c:symbol val="x"/>
            <c:size val="5"/>
            <c:spPr>
              <a:noFill/>
              <a:ln w="9525">
                <a:solidFill>
                  <a:schemeClr val="accent2"/>
                </a:solidFill>
              </a:ln>
              <a:effectLst/>
            </c:spPr>
          </c:marker>
          <c:xVal>
            <c:numRef>
              <c:f>'2_5x5'!$J$3:$J$255</c:f>
              <c:numCache>
                <c:formatCode>General</c:formatCode>
                <c:ptCount val="33"/>
                <c:pt idx="0">
                  <c:v>0</c:v>
                </c:pt>
                <c:pt idx="1">
                  <c:v>2.7270619305423787</c:v>
                </c:pt>
                <c:pt idx="2">
                  <c:v>5.5052305175357388</c:v>
                </c:pt>
                <c:pt idx="3">
                  <c:v>8.3325999820891852</c:v>
                </c:pt>
                <c:pt idx="4">
                  <c:v>11.206957265326404</c:v>
                </c:pt>
                <c:pt idx="5">
                  <c:v>14.125779110245368</c:v>
                </c:pt>
                <c:pt idx="6">
                  <c:v>17.086233325031458</c:v>
                </c:pt>
                <c:pt idx="7">
                  <c:v>20.085184598853008</c:v>
                </c:pt>
                <c:pt idx="8">
                  <c:v>23.119205180392914</c:v>
                </c:pt>
                <c:pt idx="9">
                  <c:v>26.184590575840698</c:v>
                </c:pt>
                <c:pt idx="10">
                  <c:v>29.277380305354807</c:v>
                </c:pt>
                <c:pt idx="11">
                  <c:v>29.277380305354807</c:v>
                </c:pt>
                <c:pt idx="12">
                  <c:v>32.39348015435607</c:v>
                </c:pt>
                <c:pt idx="13">
                  <c:v>35.528409020952715</c:v>
                </c:pt>
                <c:pt idx="14">
                  <c:v>38.67760963080427</c:v>
                </c:pt>
                <c:pt idx="15">
                  <c:v>41.836397133843278</c:v>
                </c:pt>
                <c:pt idx="16">
                  <c:v>45</c:v>
                </c:pt>
                <c:pt idx="17">
                  <c:v>48.163602866156729</c:v>
                </c:pt>
                <c:pt idx="18">
                  <c:v>51.32239036919573</c:v>
                </c:pt>
                <c:pt idx="19">
                  <c:v>54.471590979047285</c:v>
                </c:pt>
                <c:pt idx="20">
                  <c:v>57.606519845643938</c:v>
                </c:pt>
                <c:pt idx="21">
                  <c:v>60.722619694645189</c:v>
                </c:pt>
                <c:pt idx="22">
                  <c:v>60.722619694645189</c:v>
                </c:pt>
                <c:pt idx="23">
                  <c:v>63.815409424159306</c:v>
                </c:pt>
                <c:pt idx="24">
                  <c:v>66.880794819607075</c:v>
                </c:pt>
                <c:pt idx="25">
                  <c:v>69.914815401146996</c:v>
                </c:pt>
                <c:pt idx="26">
                  <c:v>72.913766674968542</c:v>
                </c:pt>
                <c:pt idx="27">
                  <c:v>75.874220889754639</c:v>
                </c:pt>
                <c:pt idx="28">
                  <c:v>78.793042734673605</c:v>
                </c:pt>
                <c:pt idx="29">
                  <c:v>81.667400017910822</c:v>
                </c:pt>
                <c:pt idx="30">
                  <c:v>84.494769482464264</c:v>
                </c:pt>
                <c:pt idx="31">
                  <c:v>87.272938069457624</c:v>
                </c:pt>
                <c:pt idx="32">
                  <c:v>90</c:v>
                </c:pt>
              </c:numCache>
            </c:numRef>
          </c:xVal>
          <c:yVal>
            <c:numRef>
              <c:f>'2_5x5'!$F$3:$F$255</c:f>
              <c:numCache>
                <c:formatCode>0.00E+00</c:formatCode>
                <c:ptCount val="33"/>
                <c:pt idx="0">
                  <c:v>-5.2962508213000001</c:v>
                </c:pt>
                <c:pt idx="1">
                  <c:v>-3.4769177701</c:v>
                </c:pt>
                <c:pt idx="2">
                  <c:v>-2.0246583011000001</c:v>
                </c:pt>
                <c:pt idx="3">
                  <c:v>-0.93013801127999995</c:v>
                </c:pt>
                <c:pt idx="4">
                  <c:v>-0.17836755366000001</c:v>
                </c:pt>
                <c:pt idx="5">
                  <c:v>0.24846375792</c:v>
                </c:pt>
                <c:pt idx="6">
                  <c:v>0.36872596624999998</c:v>
                </c:pt>
                <c:pt idx="7">
                  <c:v>0.19924095578000001</c:v>
                </c:pt>
                <c:pt idx="8">
                  <c:v>0.67912153834</c:v>
                </c:pt>
                <c:pt idx="9">
                  <c:v>1.3559768884000001</c:v>
                </c:pt>
                <c:pt idx="10">
                  <c:v>1.8355976817999999</c:v>
                </c:pt>
                <c:pt idx="11">
                  <c:v>1.8355976817999999</c:v>
                </c:pt>
                <c:pt idx="12">
                  <c:v>2.2642117714999999</c:v>
                </c:pt>
                <c:pt idx="13">
                  <c:v>2.2081471430000001</c:v>
                </c:pt>
                <c:pt idx="14">
                  <c:v>1.6145441093999999</c:v>
                </c:pt>
                <c:pt idx="15">
                  <c:v>0.40723810360000001</c:v>
                </c:pt>
                <c:pt idx="16">
                  <c:v>-1.6573359028000001</c:v>
                </c:pt>
                <c:pt idx="17">
                  <c:v>-2.5924788697999999</c:v>
                </c:pt>
                <c:pt idx="18">
                  <c:v>-2.7852684304999999</c:v>
                </c:pt>
                <c:pt idx="19">
                  <c:v>-2.6998698946999999</c:v>
                </c:pt>
                <c:pt idx="20">
                  <c:v>-2.4044925741999998</c:v>
                </c:pt>
                <c:pt idx="21">
                  <c:v>-2.0391259788</c:v>
                </c:pt>
                <c:pt idx="22">
                  <c:v>-2.0391259788</c:v>
                </c:pt>
                <c:pt idx="23">
                  <c:v>-2.5740208891999998</c:v>
                </c:pt>
                <c:pt idx="24">
                  <c:v>-3.5436546312999999</c:v>
                </c:pt>
                <c:pt idx="25">
                  <c:v>-4.6537374426999998</c:v>
                </c:pt>
                <c:pt idx="26">
                  <c:v>-6.2086594320000001</c:v>
                </c:pt>
                <c:pt idx="27">
                  <c:v>-7.3092964589999996</c:v>
                </c:pt>
                <c:pt idx="28">
                  <c:v>-7.8664243227000004</c:v>
                </c:pt>
                <c:pt idx="29">
                  <c:v>-7.8554626605999998</c:v>
                </c:pt>
                <c:pt idx="30">
                  <c:v>-7.2928111015999999</c:v>
                </c:pt>
                <c:pt idx="31">
                  <c:v>-6.2238780353000003</c:v>
                </c:pt>
                <c:pt idx="32">
                  <c:v>-4.7110221501999998</c:v>
                </c:pt>
              </c:numCache>
            </c:numRef>
          </c:yVal>
          <c:smooth val="0"/>
          <c:extLst>
            <c:ext xmlns:c16="http://schemas.microsoft.com/office/drawing/2014/chart" uri="{C3380CC4-5D6E-409C-BE32-E72D297353CC}">
              <c16:uniqueId val="{00000001-9FFA-49FE-B6CF-E1C88944AACF}"/>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9FFA-49FE-B6CF-E1C88944AACF}"/>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9FFA-49FE-B6CF-E1C88944AACF}"/>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'3_10x10'!$A$3:$A$299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'3_10x10'!$C$3:$C$299</c:f>
              <c:numCache>
                <c:formatCode>0.00E+00</c:formatCode>
                <c:ptCount val="297"/>
                <c:pt idx="0">
                  <c:v>23.391610805624001</c:v>
                </c:pt>
                <c:pt idx="1">
                  <c:v>23.200736527532602</c:v>
                </c:pt>
                <c:pt idx="2">
                  <c:v>23.0133967512376</c:v>
                </c:pt>
                <c:pt idx="3">
                  <c:v>22.829484631640799</c:v>
                </c:pt>
                <c:pt idx="4">
                  <c:v>22.648894800244499</c:v>
                </c:pt>
                <c:pt idx="5">
                  <c:v>22.4715233384341</c:v>
                </c:pt>
                <c:pt idx="6">
                  <c:v>22.2972677513173</c:v>
                </c:pt>
                <c:pt idx="7">
                  <c:v>22.126026942107199</c:v>
                </c:pt>
                <c:pt idx="8">
                  <c:v>21.957701187036101</c:v>
                </c:pt>
                <c:pt idx="9">
                  <c:v>21.7921921107861</c:v>
                </c:pt>
                <c:pt idx="10">
                  <c:v>21.629402662426301</c:v>
                </c:pt>
                <c:pt idx="11">
                  <c:v>21.629402662426301</c:v>
                </c:pt>
                <c:pt idx="12">
                  <c:v>21.469446672258801</c:v>
                </c:pt>
                <c:pt idx="13">
                  <c:v>21.3123570521192</c:v>
                </c:pt>
                <c:pt idx="14">
                  <c:v>21.158048017224701</c:v>
                </c:pt>
                <c:pt idx="15">
                  <c:v>21.0064349544006</c:v>
                </c:pt>
                <c:pt idx="16">
                  <c:v>20.857434401513501</c:v>
                </c:pt>
                <c:pt idx="17">
                  <c:v>20.710964027338701</c:v>
                </c:pt>
                <c:pt idx="18">
                  <c:v>20.566942611851299</c:v>
                </c:pt>
                <c:pt idx="19">
                  <c:v>20.4252900269294</c:v>
                </c:pt>
                <c:pt idx="20">
                  <c:v>20.2859272174605</c:v>
                </c:pt>
                <c:pt idx="21">
                  <c:v>20.148776182841001</c:v>
                </c:pt>
                <c:pt idx="22">
                  <c:v>20.148776182841001</c:v>
                </c:pt>
                <c:pt idx="23">
                  <c:v>20.013863169792899</c:v>
                </c:pt>
                <c:pt idx="24">
                  <c:v>19.881294240312499</c:v>
                </c:pt>
                <c:pt idx="25">
                  <c:v>19.751002316070501</c:v>
                </c:pt>
                <c:pt idx="26">
                  <c:v>19.622921183824001</c:v>
                </c:pt>
                <c:pt idx="27">
                  <c:v>19.496985480769499</c:v>
                </c:pt>
                <c:pt idx="28">
                  <c:v>19.373130680188101</c:v>
                </c:pt>
                <c:pt idx="29">
                  <c:v>19.2512930773783</c:v>
                </c:pt>
                <c:pt idx="30">
                  <c:v>19.1314097758694</c:v>
                </c:pt>
                <c:pt idx="31">
                  <c:v>19.013418673907601</c:v>
                </c:pt>
                <c:pt idx="32">
                  <c:v>18.897258451210298</c:v>
                </c:pt>
                <c:pt idx="33">
                  <c:v>18.897258451210298</c:v>
                </c:pt>
                <c:pt idx="34">
                  <c:v>18.7829763380558</c:v>
                </c:pt>
                <c:pt idx="35">
                  <c:v>18.670623694064101</c:v>
                </c:pt>
                <c:pt idx="36">
                  <c:v>18.560146492318399</c:v>
                </c:pt>
                <c:pt idx="37">
                  <c:v>18.451491391474601</c:v>
                </c:pt>
                <c:pt idx="38">
                  <c:v>18.3446057244755</c:v>
                </c:pt>
                <c:pt idx="39">
                  <c:v>18.239437487491699</c:v>
                </c:pt>
                <c:pt idx="40">
                  <c:v>18.135935329081899</c:v>
                </c:pt>
                <c:pt idx="41">
                  <c:v>18.034048539570701</c:v>
                </c:pt>
                <c:pt idx="42">
                  <c:v>17.933727040635102</c:v>
                </c:pt>
                <c:pt idx="43">
                  <c:v>17.8349213750983</c:v>
                </c:pt>
                <c:pt idx="44">
                  <c:v>17.8349213750983</c:v>
                </c:pt>
                <c:pt idx="45">
                  <c:v>17.737668757601199</c:v>
                </c:pt>
                <c:pt idx="46">
                  <c:v>17.642010583797902</c:v>
                </c:pt>
                <c:pt idx="47">
                  <c:v>17.547904504967999</c:v>
                </c:pt>
                <c:pt idx="48">
                  <c:v>17.455308668814599</c:v>
                </c:pt>
                <c:pt idx="49">
                  <c:v>17.364181711617299</c:v>
                </c:pt>
                <c:pt idx="50">
                  <c:v>17.274482750532702</c:v>
                </c:pt>
                <c:pt idx="51">
                  <c:v>17.186171376038502</c:v>
                </c:pt>
                <c:pt idx="52">
                  <c:v>17.099207644518302</c:v>
                </c:pt>
                <c:pt idx="53">
                  <c:v>17.0135520709849</c:v>
                </c:pt>
                <c:pt idx="54">
                  <c:v>16.929165621937099</c:v>
                </c:pt>
                <c:pt idx="55">
                  <c:v>16.929165621937099</c:v>
                </c:pt>
                <c:pt idx="56">
                  <c:v>16.846098812859701</c:v>
                </c:pt>
                <c:pt idx="57">
                  <c:v>16.764359718349102</c:v>
                </c:pt>
                <c:pt idx="58">
                  <c:v>16.6839141153398</c:v>
                </c:pt>
                <c:pt idx="59">
                  <c:v>16.604728167035201</c:v>
                </c:pt>
                <c:pt idx="60">
                  <c:v>16.526768416966199</c:v>
                </c:pt>
                <c:pt idx="61">
                  <c:v>16.450001783159099</c:v>
                </c:pt>
                <c:pt idx="62">
                  <c:v>16.374395552410501</c:v>
                </c:pt>
                <c:pt idx="63">
                  <c:v>16.299917374666201</c:v>
                </c:pt>
                <c:pt idx="64">
                  <c:v>16.2265352575041</c:v>
                </c:pt>
                <c:pt idx="65">
                  <c:v>16.154217560715701</c:v>
                </c:pt>
                <c:pt idx="66">
                  <c:v>16.154217560715701</c:v>
                </c:pt>
                <c:pt idx="67">
                  <c:v>16.082967707001501</c:v>
                </c:pt>
                <c:pt idx="68">
                  <c:v>16.0128302065763</c:v>
                </c:pt>
                <c:pt idx="69">
                  <c:v>15.9437773707751</c:v>
                </c:pt>
                <c:pt idx="70">
                  <c:v>15.875781807446501</c:v>
                </c:pt>
                <c:pt idx="71">
                  <c:v>15.808816416527</c:v>
                </c:pt>
                <c:pt idx="72">
                  <c:v>15.7428543856941</c:v>
                </c:pt>
                <c:pt idx="73">
                  <c:v>15.677869186096499</c:v>
                </c:pt>
                <c:pt idx="74">
                  <c:v>15.613834568160399</c:v>
                </c:pt>
                <c:pt idx="75">
                  <c:v>15.55072455747</c:v>
                </c:pt>
                <c:pt idx="76">
                  <c:v>15.4885134507208</c:v>
                </c:pt>
                <c:pt idx="77">
                  <c:v>15.4885134507208</c:v>
                </c:pt>
                <c:pt idx="78">
                  <c:v>15.4272197176661</c:v>
                </c:pt>
                <c:pt idx="79">
                  <c:v>15.366863721319101</c:v>
                </c:pt>
                <c:pt idx="80">
                  <c:v>15.3074229717914</c:v>
                </c:pt>
                <c:pt idx="81">
                  <c:v>15.248875206631601</c:v>
                </c:pt>
                <c:pt idx="82">
                  <c:v>15.191198387529299</c:v>
                </c:pt>
                <c:pt idx="83">
                  <c:v>15.1343706970752</c:v>
                </c:pt>
                <c:pt idx="84">
                  <c:v>15.0783705355783</c:v>
                </c:pt>
                <c:pt idx="85">
                  <c:v>15.023176517937101</c:v>
                </c:pt>
                <c:pt idx="86">
                  <c:v>14.968767470565201</c:v>
                </c:pt>
                <c:pt idx="87">
                  <c:v>14.9151224283692</c:v>
                </c:pt>
                <c:pt idx="88">
                  <c:v>14.9151224283692</c:v>
                </c:pt>
                <c:pt idx="89">
                  <c:v>14.862268972262299</c:v>
                </c:pt>
                <c:pt idx="90">
                  <c:v>14.810207458185999</c:v>
                </c:pt>
                <c:pt idx="91">
                  <c:v>14.7589195157265</c:v>
                </c:pt>
                <c:pt idx="92">
                  <c:v>14.7083869489101</c:v>
                </c:pt>
                <c:pt idx="93">
                  <c:v>14.658591733746899</c:v>
                </c:pt>
                <c:pt idx="94">
                  <c:v>14.609516015815601</c:v>
                </c:pt>
                <c:pt idx="95">
                  <c:v>14.561142107888999</c:v>
                </c:pt>
                <c:pt idx="96">
                  <c:v>14.513452487599199</c:v>
                </c:pt>
                <c:pt idx="97">
                  <c:v>14.466429795142</c:v>
                </c:pt>
                <c:pt idx="98">
                  <c:v>14.4200568310197</c:v>
                </c:pt>
                <c:pt idx="99">
                  <c:v>14.4200568310197</c:v>
                </c:pt>
                <c:pt idx="100">
                  <c:v>14.3743342897963</c:v>
                </c:pt>
                <c:pt idx="101">
                  <c:v>14.329288894422801</c:v>
                </c:pt>
                <c:pt idx="102">
                  <c:v>14.284905398840101</c:v>
                </c:pt>
                <c:pt idx="103">
                  <c:v>14.2411686923197</c:v>
                </c:pt>
                <c:pt idx="104">
                  <c:v>14.1980637976104</c:v>
                </c:pt>
                <c:pt idx="105">
                  <c:v>14.1555758691139</c:v>
                </c:pt>
                <c:pt idx="106">
                  <c:v>14.113690191091299</c:v>
                </c:pt>
                <c:pt idx="107">
                  <c:v>14.072392175898701</c:v>
                </c:pt>
                <c:pt idx="108">
                  <c:v>14.0316673622509</c:v>
                </c:pt>
                <c:pt idx="109">
                  <c:v>13.9915014135142</c:v>
                </c:pt>
                <c:pt idx="110">
                  <c:v>13.9915014135142</c:v>
                </c:pt>
                <c:pt idx="111">
                  <c:v>13.951900068128801</c:v>
                </c:pt>
                <c:pt idx="112">
                  <c:v>13.912870357809201</c:v>
                </c:pt>
                <c:pt idx="113">
                  <c:v>13.874400053696201</c:v>
                </c:pt>
                <c:pt idx="114">
                  <c:v>13.8364770263703</c:v>
                </c:pt>
                <c:pt idx="115">
                  <c:v>13.799089244525501</c:v>
                </c:pt>
                <c:pt idx="116">
                  <c:v>13.762224773664601</c:v>
                </c:pt>
                <c:pt idx="117">
                  <c:v>13.7258717748149</c:v>
                </c:pt>
                <c:pt idx="118">
                  <c:v>13.690018503265</c:v>
                </c:pt>
                <c:pt idx="119">
                  <c:v>13.654653307320601</c:v>
                </c:pt>
                <c:pt idx="120">
                  <c:v>13.6197646270805</c:v>
                </c:pt>
                <c:pt idx="121">
                  <c:v>13.6197646270805</c:v>
                </c:pt>
                <c:pt idx="122">
                  <c:v>13.5853808798812</c:v>
                </c:pt>
                <c:pt idx="123">
                  <c:v>13.551511460932099</c:v>
                </c:pt>
                <c:pt idx="124">
                  <c:v>13.5181444836605</c:v>
                </c:pt>
                <c:pt idx="125">
                  <c:v>13.4852681547772</c:v>
                </c:pt>
                <c:pt idx="126">
                  <c:v>13.4528707730653</c:v>
                </c:pt>
                <c:pt idx="127">
                  <c:v>13.4209390769498</c:v>
                </c:pt>
                <c:pt idx="128">
                  <c:v>13.389432450549601</c:v>
                </c:pt>
                <c:pt idx="129">
                  <c:v>13.3583315359663</c:v>
                </c:pt>
                <c:pt idx="130">
                  <c:v>13.327628587876999</c:v>
                </c:pt>
                <c:pt idx="131">
                  <c:v>13.2973159472517</c:v>
                </c:pt>
                <c:pt idx="132">
                  <c:v>13.2973159472517</c:v>
                </c:pt>
                <c:pt idx="133">
                  <c:v>13.2674085230302</c:v>
                </c:pt>
                <c:pt idx="134">
                  <c:v>13.2379362132877</c:v>
                </c:pt>
                <c:pt idx="135">
                  <c:v>13.208889582016401</c:v>
                </c:pt>
                <c:pt idx="136">
                  <c:v>13.180259294995899</c:v>
                </c:pt>
                <c:pt idx="137">
                  <c:v>13.152036118518501</c:v>
                </c:pt>
                <c:pt idx="138">
                  <c:v>13.1242109181318</c:v>
                </c:pt>
                <c:pt idx="139">
                  <c:v>13.0967746574009</c:v>
                </c:pt>
                <c:pt idx="140">
                  <c:v>13.0697183966887</c:v>
                </c:pt>
                <c:pt idx="141">
                  <c:v>13.043033291953099</c:v>
                </c:pt>
                <c:pt idx="142">
                  <c:v>13.016710593562999</c:v>
                </c:pt>
                <c:pt idx="143">
                  <c:v>13.016710593562999</c:v>
                </c:pt>
                <c:pt idx="144">
                  <c:v>12.990751911549699</c:v>
                </c:pt>
                <c:pt idx="145">
                  <c:v>12.9651596359808</c:v>
                </c:pt>
                <c:pt idx="146">
                  <c:v>12.939926319359699</c:v>
                </c:pt>
                <c:pt idx="147">
                  <c:v>12.915044595983099</c:v>
                </c:pt>
                <c:pt idx="148">
                  <c:v>12.8905071809064</c:v>
                </c:pt>
                <c:pt idx="149">
                  <c:v>12.866306868924299</c:v>
                </c:pt>
                <c:pt idx="150">
                  <c:v>12.8424365335682</c:v>
                </c:pt>
                <c:pt idx="151">
                  <c:v>12.818889126119</c:v>
                </c:pt>
                <c:pt idx="152">
                  <c:v>12.795657674634199</c:v>
                </c:pt>
                <c:pt idx="153">
                  <c:v>12.772735282991899</c:v>
                </c:pt>
                <c:pt idx="154">
                  <c:v>12.772735282991899</c:v>
                </c:pt>
                <c:pt idx="155">
                  <c:v>12.7501280437716</c:v>
                </c:pt>
                <c:pt idx="156">
                  <c:v>12.7278421780799</c:v>
                </c:pt>
                <c:pt idx="157">
                  <c:v>12.705871091606999</c:v>
                </c:pt>
                <c:pt idx="158">
                  <c:v>12.6842082596712</c:v>
                </c:pt>
                <c:pt idx="159">
                  <c:v>12.662847226394099</c:v>
                </c:pt>
                <c:pt idx="160">
                  <c:v>12.6417816038852</c:v>
                </c:pt>
                <c:pt idx="161">
                  <c:v>12.6210050714401</c:v>
                </c:pt>
                <c:pt idx="162">
                  <c:v>12.600511374747599</c:v>
                </c:pt>
                <c:pt idx="163">
                  <c:v>12.580294325109101</c:v>
                </c:pt>
                <c:pt idx="164">
                  <c:v>12.560347798668801</c:v>
                </c:pt>
                <c:pt idx="165">
                  <c:v>12.560347798668801</c:v>
                </c:pt>
                <c:pt idx="166">
                  <c:v>12.5406807412433</c:v>
                </c:pt>
                <c:pt idx="167">
                  <c:v>12.521291636687801</c:v>
                </c:pt>
                <c:pt idx="168">
                  <c:v>12.5021748091773</c:v>
                </c:pt>
                <c:pt idx="169">
                  <c:v>12.483324642739399</c:v>
                </c:pt>
                <c:pt idx="170">
                  <c:v>12.464735580550499</c:v>
                </c:pt>
                <c:pt idx="171">
                  <c:v>12.446402124241301</c:v>
                </c:pt>
                <c:pt idx="172">
                  <c:v>12.4283188332129</c:v>
                </c:pt>
                <c:pt idx="173">
                  <c:v>12.410480323961499</c:v>
                </c:pt>
                <c:pt idx="174">
                  <c:v>12.392881269413801</c:v>
                </c:pt>
                <c:pt idx="175">
                  <c:v>12.3755163982702</c:v>
                </c:pt>
                <c:pt idx="176">
                  <c:v>12.3755163982702</c:v>
                </c:pt>
                <c:pt idx="177">
                  <c:v>12.3583853626864</c:v>
                </c:pt>
                <c:pt idx="178">
                  <c:v>12.341497103988299</c:v>
                </c:pt>
                <c:pt idx="179">
                  <c:v>12.3248463924708</c:v>
                </c:pt>
                <c:pt idx="180">
                  <c:v>12.308428052811101</c:v>
                </c:pt>
                <c:pt idx="181">
                  <c:v>12.2922369634436</c:v>
                </c:pt>
                <c:pt idx="182">
                  <c:v>12.2762680559436</c:v>
                </c:pt>
                <c:pt idx="183">
                  <c:v>12.260516314418799</c:v>
                </c:pt>
                <c:pt idx="184">
                  <c:v>12.244976774909899</c:v>
                </c:pt>
                <c:pt idx="185">
                  <c:v>12.2296445247989</c:v>
                </c:pt>
                <c:pt idx="186">
                  <c:v>12.2145147022259</c:v>
                </c:pt>
                <c:pt idx="187">
                  <c:v>12.2145147022259</c:v>
                </c:pt>
                <c:pt idx="188">
                  <c:v>12.199591385955801</c:v>
                </c:pt>
                <c:pt idx="189">
                  <c:v>12.1848787743745</c:v>
                </c:pt>
                <c:pt idx="190">
                  <c:v>12.170372258772</c:v>
                </c:pt>
                <c:pt idx="191">
                  <c:v>12.1560672780004</c:v>
                </c:pt>
                <c:pt idx="192">
                  <c:v>12.14195931794</c:v>
                </c:pt>
                <c:pt idx="193">
                  <c:v>12.128043910971799</c:v>
                </c:pt>
                <c:pt idx="194">
                  <c:v>12.114316635457399</c:v>
                </c:pt>
                <c:pt idx="195">
                  <c:v>12.1007731152255</c:v>
                </c:pt>
                <c:pt idx="196">
                  <c:v>12.0874090190659</c:v>
                </c:pt>
                <c:pt idx="197">
                  <c:v>12.0742200602298</c:v>
                </c:pt>
                <c:pt idx="198">
                  <c:v>12.0742200602298</c:v>
                </c:pt>
                <c:pt idx="199">
                  <c:v>12.0612142472126</c:v>
                </c:pt>
                <c:pt idx="200">
                  <c:v>12.0483920183813</c:v>
                </c:pt>
                <c:pt idx="201">
                  <c:v>12.0357484147872</c:v>
                </c:pt>
                <c:pt idx="202">
                  <c:v>12.023278527064001</c:v>
                </c:pt>
                <c:pt idx="203">
                  <c:v>12.010977494883599</c:v>
                </c:pt>
                <c:pt idx="204">
                  <c:v>11.9988405064181</c:v>
                </c:pt>
                <c:pt idx="205">
                  <c:v>11.986862797809501</c:v>
                </c:pt>
                <c:pt idx="206">
                  <c:v>11.975039652645901</c:v>
                </c:pt>
                <c:pt idx="207">
                  <c:v>11.9633664014451</c:v>
                </c:pt>
                <c:pt idx="208">
                  <c:v>11.951838421144</c:v>
                </c:pt>
                <c:pt idx="209">
                  <c:v>11.951838421144</c:v>
                </c:pt>
                <c:pt idx="210">
                  <c:v>11.940458458114501</c:v>
                </c:pt>
                <c:pt idx="211">
                  <c:v>11.929235624821899</c:v>
                </c:pt>
                <c:pt idx="212">
                  <c:v>11.918165632369099</c:v>
                </c:pt>
                <c:pt idx="213">
                  <c:v>11.9072442346142</c:v>
                </c:pt>
                <c:pt idx="214">
                  <c:v>11.8964672277107</c:v>
                </c:pt>
                <c:pt idx="215">
                  <c:v>11.8858304496536</c:v>
                </c:pt>
                <c:pt idx="216">
                  <c:v>11.8753297798315</c:v>
                </c:pt>
                <c:pt idx="217">
                  <c:v>11.864961138583899</c:v>
                </c:pt>
                <c:pt idx="218">
                  <c:v>11.8547204867654</c:v>
                </c:pt>
                <c:pt idx="219">
                  <c:v>11.844603825313801</c:v>
                </c:pt>
                <c:pt idx="220">
                  <c:v>11.844603825313801</c:v>
                </c:pt>
                <c:pt idx="221">
                  <c:v>11.834616664575799</c:v>
                </c:pt>
                <c:pt idx="222">
                  <c:v>11.824762946723199</c:v>
                </c:pt>
                <c:pt idx="223">
                  <c:v>11.815036394587301</c:v>
                </c:pt>
                <c:pt idx="224">
                  <c:v>11.805430789633</c:v>
                </c:pt>
                <c:pt idx="225">
                  <c:v>11.795939971341101</c:v>
                </c:pt>
                <c:pt idx="226">
                  <c:v>11.7865578365991</c:v>
                </c:pt>
                <c:pt idx="227">
                  <c:v>11.777278339099</c:v>
                </c:pt>
                <c:pt idx="228">
                  <c:v>11.7680954887437</c:v>
                </c:pt>
                <c:pt idx="229">
                  <c:v>11.7590033510595</c:v>
                </c:pt>
                <c:pt idx="230">
                  <c:v>11.7499960466172</c:v>
                </c:pt>
                <c:pt idx="231">
                  <c:v>11.7499960466172</c:v>
                </c:pt>
                <c:pt idx="232">
                  <c:v>11.7410892841267</c:v>
                </c:pt>
                <c:pt idx="233">
                  <c:v>11.7322943642101</c:v>
                </c:pt>
                <c:pt idx="234">
                  <c:v>11.7236061351775</c:v>
                </c:pt>
                <c:pt idx="235">
                  <c:v>11.715019493441</c:v>
                </c:pt>
                <c:pt idx="236">
                  <c:v>11.706529383018999</c:v>
                </c:pt>
                <c:pt idx="237">
                  <c:v>11.698130795046101</c:v>
                </c:pt>
                <c:pt idx="238">
                  <c:v>11.689818767290101</c:v>
                </c:pt>
                <c:pt idx="239">
                  <c:v>11.681588383673899</c:v>
                </c:pt>
                <c:pt idx="240">
                  <c:v>11.673434773803599</c:v>
                </c:pt>
                <c:pt idx="241">
                  <c:v>11.665353112502601</c:v>
                </c:pt>
                <c:pt idx="242">
                  <c:v>11.665353112502601</c:v>
                </c:pt>
                <c:pt idx="243">
                  <c:v>11.6573475520412</c:v>
                </c:pt>
                <c:pt idx="244">
                  <c:v>11.6494216686119</c:v>
                </c:pt>
                <c:pt idx="245">
                  <c:v>11.6415633657281</c:v>
                </c:pt>
                <c:pt idx="246">
                  <c:v>11.6337606510039</c:v>
                </c:pt>
                <c:pt idx="247">
                  <c:v>11.626001635110001</c:v>
                </c:pt>
                <c:pt idx="248">
                  <c:v>11.618274530741401</c:v>
                </c:pt>
                <c:pt idx="249">
                  <c:v>11.6105676515966</c:v>
                </c:pt>
                <c:pt idx="250">
                  <c:v>11.602869411368699</c:v>
                </c:pt>
                <c:pt idx="251">
                  <c:v>11.5951683227491</c:v>
                </c:pt>
                <c:pt idx="252">
                  <c:v>11.5874529964413</c:v>
                </c:pt>
                <c:pt idx="253">
                  <c:v>11.5874529964413</c:v>
                </c:pt>
                <c:pt idx="254">
                  <c:v>11.5797918939487</c:v>
                </c:pt>
                <c:pt idx="255">
                  <c:v>11.572247348819699</c:v>
                </c:pt>
                <c:pt idx="256">
                  <c:v>11.564798976684999</c:v>
                </c:pt>
                <c:pt idx="257">
                  <c:v>11.557426557088201</c:v>
                </c:pt>
                <c:pt idx="258">
                  <c:v>11.550110031834301</c:v>
                </c:pt>
                <c:pt idx="259">
                  <c:v>11.542829503359499</c:v>
                </c:pt>
                <c:pt idx="260">
                  <c:v>11.5355652331223</c:v>
                </c:pt>
                <c:pt idx="261">
                  <c:v>11.528297640014801</c:v>
                </c:pt>
                <c:pt idx="262">
                  <c:v>11.521007298794601</c:v>
                </c:pt>
                <c:pt idx="263">
                  <c:v>11.5136749385369</c:v>
                </c:pt>
                <c:pt idx="264">
                  <c:v>11.5136749385369</c:v>
                </c:pt>
                <c:pt idx="265">
                  <c:v>11.5064014438979</c:v>
                </c:pt>
                <c:pt idx="266">
                  <c:v>11.4992819707454</c:v>
                </c:pt>
                <c:pt idx="267">
                  <c:v>11.4922889381633</c:v>
                </c:pt>
                <c:pt idx="268">
                  <c:v>11.485394988006201</c:v>
                </c:pt>
                <c:pt idx="269">
                  <c:v>11.478572982761101</c:v>
                </c:pt>
                <c:pt idx="270">
                  <c:v>11.4717960034341</c:v>
                </c:pt>
                <c:pt idx="271">
                  <c:v>11.4650373474601</c:v>
                </c:pt>
                <c:pt idx="272">
                  <c:v>11.4582705266356</c:v>
                </c:pt>
                <c:pt idx="273">
                  <c:v>11.4514692650749</c:v>
                </c:pt>
                <c:pt idx="274">
                  <c:v>11.4446074971878</c:v>
                </c:pt>
                <c:pt idx="275">
                  <c:v>11.4446074971878</c:v>
                </c:pt>
                <c:pt idx="276">
                  <c:v>11.4383035971134</c:v>
                </c:pt>
                <c:pt idx="277">
                  <c:v>11.4332988979825</c:v>
                </c:pt>
                <c:pt idx="278">
                  <c:v>11.429756577275899</c:v>
                </c:pt>
                <c:pt idx="279">
                  <c:v>11.427838567317201</c:v>
                </c:pt>
                <c:pt idx="280">
                  <c:v>11.4277055670828</c:v>
                </c:pt>
                <c:pt idx="281">
                  <c:v>11.4295170538745</c:v>
                </c:pt>
                <c:pt idx="282">
                  <c:v>11.4334312948562</c:v>
                </c:pt>
                <c:pt idx="283">
                  <c:v>11.439605358457101</c:v>
                </c:pt>
                <c:pt idx="284">
                  <c:v>11.4481951256433</c:v>
                </c:pt>
                <c:pt idx="285">
                  <c:v>11.4593553010595</c:v>
                </c:pt>
                <c:pt idx="286">
                  <c:v>11.4593553010595</c:v>
                </c:pt>
                <c:pt idx="287">
                  <c:v>11.4733992959255</c:v>
                </c:pt>
                <c:pt idx="288">
                  <c:v>11.492124699163</c:v>
                </c:pt>
                <c:pt idx="289">
                  <c:v>11.517908299467299</c:v>
                </c:pt>
                <c:pt idx="290">
                  <c:v>11.5531091120193</c:v>
                </c:pt>
                <c:pt idx="291">
                  <c:v>11.6000685454118</c:v>
                </c:pt>
                <c:pt idx="292">
                  <c:v>11.6611105669829</c:v>
                </c:pt>
                <c:pt idx="293">
                  <c:v>11.7385418665732</c:v>
                </c:pt>
                <c:pt idx="294">
                  <c:v>11.834652018724301</c:v>
                </c:pt>
                <c:pt idx="295">
                  <c:v>11.9517136433353</c:v>
                </c:pt>
                <c:pt idx="296">
                  <c:v>12.091982564793399</c:v>
                </c:pt>
              </c:numCache>
            </c:numRef>
          </c:yVal>
          <c:smooth val="0"/>
          <c:extLst>
            <c:ext xmlns:c16="http://schemas.microsoft.com/office/drawing/2014/chart" uri="{C3380CC4-5D6E-409C-BE32-E72D297353CC}">
              <c16:uniqueId val="{00000000-D1D0-4625-9E6A-228989C2EEF0}"/>
            </c:ext>
          </c:extLst>
        </c:ser>
        <c:ser>
          <c:idx val="2"/>
          <c:order val="1"/>
          <c:tx>
            <c:v>Stress_y_(glo)</c:v>
          </c:tx>
          <c:spPr>
            <a:ln w="19050" cap="rnd">
              <a:noFill/>
              <a:round/>
            </a:ln>
            <a:effectLst/>
          </c:spPr>
          <c:marker>
            <c:symbol val="x"/>
            <c:size val="5"/>
            <c:spPr>
              <a:noFill/>
              <a:ln w="9525">
                <a:solidFill>
                  <a:schemeClr val="accent2"/>
                </a:solidFill>
              </a:ln>
              <a:effectLst/>
            </c:spPr>
          </c:marker>
          <c:xVal>
            <c:numRef>
              <c:f>'3_10x10'!$G$3:$G$79</c:f>
              <c:numCache>
                <c:formatCode>0.00E+00</c:formatCode>
                <c:ptCount val="77"/>
                <c:pt idx="0">
                  <c:v>0</c:v>
                </c:pt>
                <c:pt idx="1">
                  <c:v>0.14285762342258501</c:v>
                </c:pt>
                <c:pt idx="2">
                  <c:v>0.28571613019068098</c:v>
                </c:pt>
                <c:pt idx="3">
                  <c:v>0.42857540363480001</c:v>
                </c:pt>
                <c:pt idx="4">
                  <c:v>0.57143532708545297</c:v>
                </c:pt>
                <c:pt idx="5">
                  <c:v>0.71429578387314896</c:v>
                </c:pt>
                <c:pt idx="6">
                  <c:v>0.85715665732840096</c:v>
                </c:pt>
                <c:pt idx="7">
                  <c:v>1.00001783078172</c:v>
                </c:pt>
                <c:pt idx="8">
                  <c:v>1.14287918756361</c:v>
                </c:pt>
                <c:pt idx="9">
                  <c:v>1.2857406110045999</c:v>
                </c:pt>
                <c:pt idx="10">
                  <c:v>1.4286019844351801</c:v>
                </c:pt>
                <c:pt idx="11">
                  <c:v>1.4286019844351801</c:v>
                </c:pt>
                <c:pt idx="12">
                  <c:v>1.57145321332842</c:v>
                </c:pt>
                <c:pt idx="13">
                  <c:v>1.71430429223085</c:v>
                </c:pt>
                <c:pt idx="14">
                  <c:v>1.8571552378082501</c:v>
                </c:pt>
                <c:pt idx="15">
                  <c:v>2.0000060667263502</c:v>
                </c:pt>
                <c:pt idx="16">
                  <c:v>2.1428567956509199</c:v>
                </c:pt>
                <c:pt idx="17">
                  <c:v>2.2857074412477099</c:v>
                </c:pt>
                <c:pt idx="18">
                  <c:v>2.4285580201824799</c:v>
                </c:pt>
                <c:pt idx="19">
                  <c:v>2.5714085491209899</c:v>
                </c:pt>
                <c:pt idx="20">
                  <c:v>2.7142590447289798</c:v>
                </c:pt>
                <c:pt idx="21">
                  <c:v>2.8571095236722202</c:v>
                </c:pt>
                <c:pt idx="22">
                  <c:v>2.8571095236722202</c:v>
                </c:pt>
                <c:pt idx="23">
                  <c:v>2.9999699943165701</c:v>
                </c:pt>
                <c:pt idx="24">
                  <c:v>3.1428304316283802</c:v>
                </c:pt>
                <c:pt idx="25">
                  <c:v>3.2856908022740998</c:v>
                </c:pt>
                <c:pt idx="26">
                  <c:v>3.42855107292019</c:v>
                </c:pt>
                <c:pt idx="27">
                  <c:v>3.5714112102331002</c:v>
                </c:pt>
                <c:pt idx="28">
                  <c:v>3.7142711808792899</c:v>
                </c:pt>
                <c:pt idx="29">
                  <c:v>3.8571309515252099</c:v>
                </c:pt>
                <c:pt idx="30">
                  <c:v>3.9999904888373199</c:v>
                </c:pt>
                <c:pt idx="31">
                  <c:v>4.1428497594820701</c:v>
                </c:pt>
                <c:pt idx="32">
                  <c:v>4.2857087301259202</c:v>
                </c:pt>
                <c:pt idx="33">
                  <c:v>4.2857087301259202</c:v>
                </c:pt>
                <c:pt idx="34">
                  <c:v>4.4285673841020703</c:v>
                </c:pt>
                <c:pt idx="35">
                  <c:v>4.5714257714106603</c:v>
                </c:pt>
                <c:pt idx="36">
                  <c:v>4.7142839587185899</c:v>
                </c:pt>
                <c:pt idx="37">
                  <c:v>4.8571420126927398</c:v>
                </c:pt>
                <c:pt idx="38">
                  <c:v>5</c:v>
                </c:pt>
                <c:pt idx="39">
                  <c:v>5.1428579873072602</c:v>
                </c:pt>
                <c:pt idx="40">
                  <c:v>5.2857160412814004</c:v>
                </c:pt>
                <c:pt idx="41">
                  <c:v>5.4285742285893299</c:v>
                </c:pt>
                <c:pt idx="42">
                  <c:v>5.5714326158979199</c:v>
                </c:pt>
                <c:pt idx="43">
                  <c:v>5.71429126987407</c:v>
                </c:pt>
                <c:pt idx="44">
                  <c:v>5.71429126987407</c:v>
                </c:pt>
                <c:pt idx="45">
                  <c:v>5.8571502405179201</c:v>
                </c:pt>
                <c:pt idx="46">
                  <c:v>6.0000095111626797</c:v>
                </c:pt>
                <c:pt idx="47">
                  <c:v>6.1428690484747897</c:v>
                </c:pt>
                <c:pt idx="48">
                  <c:v>6.2857288191207097</c:v>
                </c:pt>
                <c:pt idx="49">
                  <c:v>6.4285887897669003</c:v>
                </c:pt>
                <c:pt idx="50">
                  <c:v>6.5714489270797998</c:v>
                </c:pt>
                <c:pt idx="51">
                  <c:v>6.71430919772589</c:v>
                </c:pt>
                <c:pt idx="52">
                  <c:v>6.8571695683716101</c:v>
                </c:pt>
                <c:pt idx="53">
                  <c:v>7.0000300056834197</c:v>
                </c:pt>
                <c:pt idx="54">
                  <c:v>7.1428904763277696</c:v>
                </c:pt>
                <c:pt idx="55">
                  <c:v>7.1428904763277696</c:v>
                </c:pt>
                <c:pt idx="56">
                  <c:v>7.2857409552710104</c:v>
                </c:pt>
                <c:pt idx="57">
                  <c:v>7.4285914508789999</c:v>
                </c:pt>
                <c:pt idx="58">
                  <c:v>7.5714419798175099</c:v>
                </c:pt>
                <c:pt idx="59">
                  <c:v>7.7142925587522804</c:v>
                </c:pt>
                <c:pt idx="60">
                  <c:v>7.8571432043490699</c:v>
                </c:pt>
                <c:pt idx="61">
                  <c:v>7.9999939332736396</c:v>
                </c:pt>
                <c:pt idx="62">
                  <c:v>8.1428447621917392</c:v>
                </c:pt>
                <c:pt idx="63">
                  <c:v>8.2856957077691398</c:v>
                </c:pt>
                <c:pt idx="64">
                  <c:v>8.4285467866715695</c:v>
                </c:pt>
                <c:pt idx="65">
                  <c:v>8.5713980155648102</c:v>
                </c:pt>
                <c:pt idx="66">
                  <c:v>8.5713980155648102</c:v>
                </c:pt>
                <c:pt idx="67">
                  <c:v>8.7142593889953996</c:v>
                </c:pt>
                <c:pt idx="68">
                  <c:v>8.8571208124363796</c:v>
                </c:pt>
                <c:pt idx="69">
                  <c:v>8.9999821692182795</c:v>
                </c:pt>
                <c:pt idx="70">
                  <c:v>9.1428433426715898</c:v>
                </c:pt>
                <c:pt idx="71">
                  <c:v>9.2857042161268506</c:v>
                </c:pt>
                <c:pt idx="72">
                  <c:v>9.4285646729145398</c:v>
                </c:pt>
                <c:pt idx="73">
                  <c:v>9.5714245963651994</c:v>
                </c:pt>
                <c:pt idx="74">
                  <c:v>9.7142838698093197</c:v>
                </c:pt>
                <c:pt idx="75">
                  <c:v>9.8571423765774107</c:v>
                </c:pt>
                <c:pt idx="76">
                  <c:v>10</c:v>
                </c:pt>
              </c:numCache>
            </c:numRef>
          </c:xVal>
          <c:yVal>
            <c:numRef>
              <c:f>'3_10x10'!$I$3:$I$79</c:f>
              <c:numCache>
                <c:formatCode>0.00E+00</c:formatCode>
                <c:ptCount val="77"/>
                <c:pt idx="0">
                  <c:v>0.71882980704580901</c:v>
                </c:pt>
                <c:pt idx="1">
                  <c:v>-2.2876470002101601</c:v>
                </c:pt>
                <c:pt idx="2">
                  <c:v>-4.08101860738853</c:v>
                </c:pt>
                <c:pt idx="3">
                  <c:v>-4.8295124359902299</c:v>
                </c:pt>
                <c:pt idx="4">
                  <c:v>-4.7013555591476601</c:v>
                </c:pt>
                <c:pt idx="5">
                  <c:v>-3.8647747016514198</c:v>
                </c:pt>
                <c:pt idx="6">
                  <c:v>-2.4879962399729298</c:v>
                </c:pt>
                <c:pt idx="7">
                  <c:v>-0.73924620228266902</c:v>
                </c:pt>
                <c:pt idx="8">
                  <c:v>1.21324973153578</c:v>
                </c:pt>
                <c:pt idx="9">
                  <c:v>3.2012662298760102</c:v>
                </c:pt>
                <c:pt idx="10">
                  <c:v>5.0565783094032497</c:v>
                </c:pt>
                <c:pt idx="11">
                  <c:v>5.0565783094032497</c:v>
                </c:pt>
                <c:pt idx="12">
                  <c:v>6.6131098457255302</c:v>
                </c:pt>
                <c:pt idx="13">
                  <c:v>7.84280831822156</c:v>
                </c:pt>
                <c:pt idx="14">
                  <c:v>8.7841205083476002</c:v>
                </c:pt>
                <c:pt idx="15">
                  <c:v>9.4754931928886901</c:v>
                </c:pt>
                <c:pt idx="16">
                  <c:v>9.9553731439586102</c:v>
                </c:pt>
                <c:pt idx="17">
                  <c:v>10.262207128999901</c:v>
                </c:pt>
                <c:pt idx="18">
                  <c:v>10.434441910784001</c:v>
                </c:pt>
                <c:pt idx="19">
                  <c:v>10.510524247411</c:v>
                </c:pt>
                <c:pt idx="20">
                  <c:v>10.5289008923098</c:v>
                </c:pt>
                <c:pt idx="21">
                  <c:v>10.528018594238199</c:v>
                </c:pt>
                <c:pt idx="22">
                  <c:v>10.528018594238199</c:v>
                </c:pt>
                <c:pt idx="23">
                  <c:v>10.5269788215984</c:v>
                </c:pt>
                <c:pt idx="24">
                  <c:v>10.519164069333801</c:v>
                </c:pt>
                <c:pt idx="25">
                  <c:v>10.504443086218</c:v>
                </c:pt>
                <c:pt idx="26">
                  <c:v>10.4826845942008</c:v>
                </c:pt>
                <c:pt idx="27">
                  <c:v>10.453757288408299</c:v>
                </c:pt>
                <c:pt idx="28">
                  <c:v>10.417529837142499</c:v>
                </c:pt>
                <c:pt idx="29">
                  <c:v>10.3738708818814</c:v>
                </c:pt>
                <c:pt idx="30">
                  <c:v>10.3226490372785</c:v>
                </c:pt>
                <c:pt idx="31">
                  <c:v>10.2637328911627</c:v>
                </c:pt>
                <c:pt idx="32">
                  <c:v>10.1969910045371</c:v>
                </c:pt>
                <c:pt idx="33">
                  <c:v>10.1969910045371</c:v>
                </c:pt>
                <c:pt idx="34">
                  <c:v>10.1362554988194</c:v>
                </c:pt>
                <c:pt idx="35">
                  <c:v>10.094000502526599</c:v>
                </c:pt>
                <c:pt idx="36">
                  <c:v>10.068057547356799</c:v>
                </c:pt>
                <c:pt idx="37">
                  <c:v>10.0562581385611</c:v>
                </c:pt>
                <c:pt idx="38">
                  <c:v>10.056433754943001</c:v>
                </c:pt>
                <c:pt idx="39">
                  <c:v>10.066415848857501</c:v>
                </c:pt>
                <c:pt idx="40">
                  <c:v>10.084035846211799</c:v>
                </c:pt>
                <c:pt idx="41">
                  <c:v>10.107125146464099</c:v>
                </c:pt>
                <c:pt idx="42">
                  <c:v>10.1335151226248</c:v>
                </c:pt>
                <c:pt idx="43">
                  <c:v>10.1610371212562</c:v>
                </c:pt>
                <c:pt idx="44">
                  <c:v>10.1610371212562</c:v>
                </c:pt>
                <c:pt idx="45">
                  <c:v>10.181583106106601</c:v>
                </c:pt>
                <c:pt idx="46">
                  <c:v>10.189701242297501</c:v>
                </c:pt>
                <c:pt idx="47">
                  <c:v>10.187207154666099</c:v>
                </c:pt>
                <c:pt idx="48">
                  <c:v>10.1759164627834</c:v>
                </c:pt>
                <c:pt idx="49">
                  <c:v>10.157644780955399</c:v>
                </c:pt>
                <c:pt idx="50">
                  <c:v>10.134207718222299</c:v>
                </c:pt>
                <c:pt idx="51">
                  <c:v>10.107420878358999</c:v>
                </c:pt>
                <c:pt idx="52">
                  <c:v>10.0790998598752</c:v>
                </c:pt>
                <c:pt idx="53">
                  <c:v>10.0510602560151</c:v>
                </c:pt>
                <c:pt idx="54">
                  <c:v>10.025117654758001</c:v>
                </c:pt>
                <c:pt idx="55">
                  <c:v>10.025117654758001</c:v>
                </c:pt>
                <c:pt idx="56">
                  <c:v>10.0053103704491</c:v>
                </c:pt>
                <c:pt idx="57">
                  <c:v>9.9934963967992392</c:v>
                </c:pt>
                <c:pt idx="58">
                  <c:v>9.9882259365246693</c:v>
                </c:pt>
                <c:pt idx="59">
                  <c:v>9.98804919110251</c:v>
                </c:pt>
                <c:pt idx="60">
                  <c:v>9.9915163607703104</c:v>
                </c:pt>
                <c:pt idx="61">
                  <c:v>9.9971776445262197</c:v>
                </c:pt>
                <c:pt idx="62">
                  <c:v>10.003583240128901</c:v>
                </c:pt>
                <c:pt idx="63">
                  <c:v>10.0092833440977</c:v>
                </c:pt>
                <c:pt idx="64">
                  <c:v>10.0128281517123</c:v>
                </c:pt>
                <c:pt idx="65">
                  <c:v>10.0127678570133</c:v>
                </c:pt>
                <c:pt idx="66">
                  <c:v>10.0127678570133</c:v>
                </c:pt>
                <c:pt idx="67">
                  <c:v>10.006949061995099</c:v>
                </c:pt>
                <c:pt idx="68">
                  <c:v>9.9953422219888299</c:v>
                </c:pt>
                <c:pt idx="69">
                  <c:v>9.9796828148395509</c:v>
                </c:pt>
                <c:pt idx="70">
                  <c:v>9.9617063149772207</c:v>
                </c:pt>
                <c:pt idx="71">
                  <c:v>9.94314819341648</c:v>
                </c:pt>
                <c:pt idx="72">
                  <c:v>9.9257439177567406</c:v>
                </c:pt>
                <c:pt idx="73">
                  <c:v>9.9112289521820998</c:v>
                </c:pt>
                <c:pt idx="74">
                  <c:v>9.9013387574612803</c:v>
                </c:pt>
                <c:pt idx="75">
                  <c:v>9.8978087909475096</c:v>
                </c:pt>
                <c:pt idx="76">
                  <c:v>9.9023745065783704</c:v>
                </c:pt>
              </c:numCache>
            </c:numRef>
          </c:yVal>
          <c:smooth val="0"/>
          <c:extLst>
            <c:ext xmlns:c16="http://schemas.microsoft.com/office/drawing/2014/chart" uri="{C3380CC4-5D6E-409C-BE32-E72D297353CC}">
              <c16:uniqueId val="{00000001-D1D0-4625-9E6A-228989C2EEF0}"/>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D1D0-4625-9E6A-228989C2EEF0}"/>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62607628591880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'2_20x20'!$A$3:$A$310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'2_20x20'!$C$3:$C$310</c:f>
              <c:numCache>
                <c:formatCode>0.00E+00</c:formatCode>
                <c:ptCount val="308"/>
                <c:pt idx="0">
                  <c:v>29.323928399666801</c:v>
                </c:pt>
                <c:pt idx="1">
                  <c:v>29.0734790776383</c:v>
                </c:pt>
                <c:pt idx="2">
                  <c:v>28.829070911233</c:v>
                </c:pt>
                <c:pt idx="3">
                  <c:v>28.590638963803499</c:v>
                </c:pt>
                <c:pt idx="4">
                  <c:v>28.358119215120201</c:v>
                </c:pt>
                <c:pt idx="5">
                  <c:v>28.131448545263201</c:v>
                </c:pt>
                <c:pt idx="6">
                  <c:v>27.910564718852001</c:v>
                </c:pt>
                <c:pt idx="7">
                  <c:v>27.6954063696062</c:v>
                </c:pt>
                <c:pt idx="8">
                  <c:v>27.485912985228499</c:v>
                </c:pt>
                <c:pt idx="9">
                  <c:v>27.282024892601498</c:v>
                </c:pt>
                <c:pt idx="10">
                  <c:v>27.083683243292</c:v>
                </c:pt>
                <c:pt idx="11">
                  <c:v>27.083683243292</c:v>
                </c:pt>
                <c:pt idx="12">
                  <c:v>26.873710540455601</c:v>
                </c:pt>
                <c:pt idx="13">
                  <c:v>26.6686065544035</c:v>
                </c:pt>
                <c:pt idx="14">
                  <c:v>26.4683205714175</c:v>
                </c:pt>
                <c:pt idx="15">
                  <c:v>26.272802567859198</c:v>
                </c:pt>
                <c:pt idx="16">
                  <c:v>26.0820031984717</c:v>
                </c:pt>
                <c:pt idx="17">
                  <c:v>25.895873784919001</c:v>
                </c:pt>
                <c:pt idx="18">
                  <c:v>25.714366304556702</c:v>
                </c:pt>
                <c:pt idx="19">
                  <c:v>25.537433379428901</c:v>
                </c:pt>
                <c:pt idx="20">
                  <c:v>25.365028265486501</c:v>
                </c:pt>
                <c:pt idx="21">
                  <c:v>25.197104842019598</c:v>
                </c:pt>
                <c:pt idx="22">
                  <c:v>25.197104842019598</c:v>
                </c:pt>
                <c:pt idx="23">
                  <c:v>25.012730476784601</c:v>
                </c:pt>
                <c:pt idx="24">
                  <c:v>24.832447784545099</c:v>
                </c:pt>
                <c:pt idx="25">
                  <c:v>24.656215432006999</c:v>
                </c:pt>
                <c:pt idx="26">
                  <c:v>24.483992629658498</c:v>
                </c:pt>
                <c:pt idx="27">
                  <c:v>24.3157391228576</c:v>
                </c:pt>
                <c:pt idx="28">
                  <c:v>24.151415183093199</c:v>
                </c:pt>
                <c:pt idx="29">
                  <c:v>23.990981599417601</c:v>
                </c:pt>
                <c:pt idx="30">
                  <c:v>23.834399670045599</c:v>
                </c:pt>
                <c:pt idx="31">
                  <c:v>23.6816311941169</c:v>
                </c:pt>
                <c:pt idx="32">
                  <c:v>23.532638463617399</c:v>
                </c:pt>
                <c:pt idx="33">
                  <c:v>23.532638463617399</c:v>
                </c:pt>
                <c:pt idx="34">
                  <c:v>23.453890506190799</c:v>
                </c:pt>
                <c:pt idx="35">
                  <c:v>23.3051590426637</c:v>
                </c:pt>
                <c:pt idx="36">
                  <c:v>23.1511739092768</c:v>
                </c:pt>
                <c:pt idx="37">
                  <c:v>23.0004077155868</c:v>
                </c:pt>
                <c:pt idx="38">
                  <c:v>22.852838936959799</c:v>
                </c:pt>
                <c:pt idx="39">
                  <c:v>22.7084463212645</c:v>
                </c:pt>
                <c:pt idx="40">
                  <c:v>22.5672088845727</c:v>
                </c:pt>
                <c:pt idx="41">
                  <c:v>22.4291059069424</c:v>
                </c:pt>
                <c:pt idx="42">
                  <c:v>22.2941169282788</c:v>
                </c:pt>
                <c:pt idx="43">
                  <c:v>22.162221744274301</c:v>
                </c:pt>
                <c:pt idx="44">
                  <c:v>22.162221744274301</c:v>
                </c:pt>
                <c:pt idx="45">
                  <c:v>22.031976772177199</c:v>
                </c:pt>
                <c:pt idx="46">
                  <c:v>21.904429016359799</c:v>
                </c:pt>
                <c:pt idx="47">
                  <c:v>21.779562331294098</c:v>
                </c:pt>
                <c:pt idx="48">
                  <c:v>21.6573607707512</c:v>
                </c:pt>
                <c:pt idx="49">
                  <c:v>21.5378085847357</c:v>
                </c:pt>
                <c:pt idx="50">
                  <c:v>21.420890216476199</c:v>
                </c:pt>
                <c:pt idx="51">
                  <c:v>21.306590299471601</c:v>
                </c:pt>
                <c:pt idx="52">
                  <c:v>21.1948936545907</c:v>
                </c:pt>
                <c:pt idx="53">
                  <c:v>21.0857852872252</c:v>
                </c:pt>
                <c:pt idx="54">
                  <c:v>20.979250384494101</c:v>
                </c:pt>
                <c:pt idx="55">
                  <c:v>20.979250384494101</c:v>
                </c:pt>
                <c:pt idx="56">
                  <c:v>20.8650507222866</c:v>
                </c:pt>
                <c:pt idx="57">
                  <c:v>20.753035590705199</c:v>
                </c:pt>
                <c:pt idx="58">
                  <c:v>20.6431939489222</c:v>
                </c:pt>
                <c:pt idx="59">
                  <c:v>20.535514888354001</c:v>
                </c:pt>
                <c:pt idx="60">
                  <c:v>20.429987630686899</c:v>
                </c:pt>
                <c:pt idx="61">
                  <c:v>20.326601525938599</c:v>
                </c:pt>
                <c:pt idx="62">
                  <c:v>20.225346050553298</c:v>
                </c:pt>
                <c:pt idx="63">
                  <c:v>20.126210805531901</c:v>
                </c:pt>
                <c:pt idx="64">
                  <c:v>20.0291855145943</c:v>
                </c:pt>
                <c:pt idx="65">
                  <c:v>19.9342600223743</c:v>
                </c:pt>
                <c:pt idx="66">
                  <c:v>19.9342600223743</c:v>
                </c:pt>
                <c:pt idx="67">
                  <c:v>19.835545017573502</c:v>
                </c:pt>
                <c:pt idx="68">
                  <c:v>19.7386755217386</c:v>
                </c:pt>
                <c:pt idx="69">
                  <c:v>19.643643798789501</c:v>
                </c:pt>
                <c:pt idx="70">
                  <c:v>19.5504422028447</c:v>
                </c:pt>
                <c:pt idx="71">
                  <c:v>19.459063176918001</c:v>
                </c:pt>
                <c:pt idx="72">
                  <c:v>19.369499251636501</c:v>
                </c:pt>
                <c:pt idx="73">
                  <c:v>19.281743043981201</c:v>
                </c:pt>
                <c:pt idx="74">
                  <c:v>19.19578725605</c:v>
                </c:pt>
                <c:pt idx="75">
                  <c:v>19.111624673840801</c:v>
                </c:pt>
                <c:pt idx="76">
                  <c:v>19.029248166055901</c:v>
                </c:pt>
                <c:pt idx="77">
                  <c:v>19.029248166055901</c:v>
                </c:pt>
                <c:pt idx="78">
                  <c:v>18.9431016197316</c:v>
                </c:pt>
                <c:pt idx="79">
                  <c:v>18.858498562094798</c:v>
                </c:pt>
                <c:pt idx="80">
                  <c:v>18.775434003369799</c:v>
                </c:pt>
                <c:pt idx="81">
                  <c:v>18.6939030098447</c:v>
                </c:pt>
                <c:pt idx="82">
                  <c:v>18.613900703079899</c:v>
                </c:pt>
                <c:pt idx="83">
                  <c:v>18.5354222591297</c:v>
                </c:pt>
                <c:pt idx="84">
                  <c:v>18.458462907777498</c:v>
                </c:pt>
                <c:pt idx="85">
                  <c:v>18.383017931783399</c:v>
                </c:pt>
                <c:pt idx="86">
                  <c:v>18.3090826661447</c:v>
                </c:pt>
                <c:pt idx="87">
                  <c:v>18.236652497368802</c:v>
                </c:pt>
                <c:pt idx="88">
                  <c:v>18.236652497368802</c:v>
                </c:pt>
                <c:pt idx="89">
                  <c:v>18.161243770960201</c:v>
                </c:pt>
                <c:pt idx="90">
                  <c:v>18.0871289377477</c:v>
                </c:pt>
                <c:pt idx="91">
                  <c:v>18.014305231056301</c:v>
                </c:pt>
                <c:pt idx="92">
                  <c:v>17.942769914618101</c:v>
                </c:pt>
                <c:pt idx="93">
                  <c:v>17.8725202821559</c:v>
                </c:pt>
                <c:pt idx="94">
                  <c:v>17.8035536569732</c:v>
                </c:pt>
                <c:pt idx="95">
                  <c:v>17.735867391551501</c:v>
                </c:pt>
                <c:pt idx="96">
                  <c:v>17.669458867153502</c:v>
                </c:pt>
                <c:pt idx="97">
                  <c:v>17.604325493433301</c:v>
                </c:pt>
                <c:pt idx="98">
                  <c:v>17.540464708052401</c:v>
                </c:pt>
                <c:pt idx="99">
                  <c:v>17.540464708052401</c:v>
                </c:pt>
                <c:pt idx="100">
                  <c:v>17.474224793215502</c:v>
                </c:pt>
                <c:pt idx="101">
                  <c:v>17.409076763711099</c:v>
                </c:pt>
                <c:pt idx="102">
                  <c:v>17.3450195479667</c:v>
                </c:pt>
                <c:pt idx="103">
                  <c:v>17.2820520858686</c:v>
                </c:pt>
                <c:pt idx="104">
                  <c:v>17.2201733286097</c:v>
                </c:pt>
                <c:pt idx="105">
                  <c:v>17.159382238538701</c:v>
                </c:pt>
                <c:pt idx="106">
                  <c:v>17.099677789012301</c:v>
                </c:pt>
                <c:pt idx="107">
                  <c:v>17.0410589642497</c:v>
                </c:pt>
                <c:pt idx="108">
                  <c:v>16.983524759189301</c:v>
                </c:pt>
                <c:pt idx="109">
                  <c:v>16.927074179347699</c:v>
                </c:pt>
                <c:pt idx="110">
                  <c:v>16.927074179347699</c:v>
                </c:pt>
                <c:pt idx="111">
                  <c:v>16.868595198248101</c:v>
                </c:pt>
                <c:pt idx="112">
                  <c:v>16.811035874262998</c:v>
                </c:pt>
                <c:pt idx="113">
                  <c:v>16.754396516947001</c:v>
                </c:pt>
                <c:pt idx="114">
                  <c:v>16.6986774326298</c:v>
                </c:pt>
                <c:pt idx="115">
                  <c:v>16.6438789244581</c:v>
                </c:pt>
                <c:pt idx="116">
                  <c:v>16.590001292436501</c:v>
                </c:pt>
                <c:pt idx="117">
                  <c:v>16.537044833468499</c:v>
                </c:pt>
                <c:pt idx="118">
                  <c:v>16.485009841396302</c:v>
                </c:pt>
                <c:pt idx="119">
                  <c:v>16.4338966070402</c:v>
                </c:pt>
                <c:pt idx="120">
                  <c:v>16.383705418237099</c:v>
                </c:pt>
                <c:pt idx="121">
                  <c:v>16.383705418237099</c:v>
                </c:pt>
                <c:pt idx="122">
                  <c:v>16.331939097278799</c:v>
                </c:pt>
                <c:pt idx="123">
                  <c:v>16.280953736920299</c:v>
                </c:pt>
                <c:pt idx="124">
                  <c:v>16.2307506932592</c:v>
                </c:pt>
                <c:pt idx="125">
                  <c:v>16.181331308627598</c:v>
                </c:pt>
                <c:pt idx="126">
                  <c:v>16.1326969117662</c:v>
                </c:pt>
                <c:pt idx="127">
                  <c:v>16.0848488179962</c:v>
                </c:pt>
                <c:pt idx="128">
                  <c:v>16.037788329387698</c:v>
                </c:pt>
                <c:pt idx="129">
                  <c:v>15.9915167349266</c:v>
                </c:pt>
                <c:pt idx="130">
                  <c:v>15.946035310678599</c:v>
                </c:pt>
                <c:pt idx="131">
                  <c:v>15.9013453199504</c:v>
                </c:pt>
                <c:pt idx="132">
                  <c:v>15.9013453199504</c:v>
                </c:pt>
                <c:pt idx="133">
                  <c:v>15.8552693547706</c:v>
                </c:pt>
                <c:pt idx="134">
                  <c:v>15.8098522969679</c:v>
                </c:pt>
                <c:pt idx="135">
                  <c:v>15.765096382063501</c:v>
                </c:pt>
                <c:pt idx="136">
                  <c:v>15.721003823441499</c:v>
                </c:pt>
                <c:pt idx="137">
                  <c:v>15.6775768126223</c:v>
                </c:pt>
                <c:pt idx="138">
                  <c:v>15.634817519532</c:v>
                </c:pt>
                <c:pt idx="139">
                  <c:v>15.592728092767601</c:v>
                </c:pt>
                <c:pt idx="140">
                  <c:v>15.5513106598583</c:v>
                </c:pt>
                <c:pt idx="141">
                  <c:v>15.510567327523599</c:v>
                </c:pt>
                <c:pt idx="142">
                  <c:v>15.4705001819262</c:v>
                </c:pt>
                <c:pt idx="143">
                  <c:v>15.4705001819262</c:v>
                </c:pt>
                <c:pt idx="144">
                  <c:v>15.429471527960199</c:v>
                </c:pt>
                <c:pt idx="145">
                  <c:v>15.3890031336144</c:v>
                </c:pt>
                <c:pt idx="146">
                  <c:v>15.3490979258744</c:v>
                </c:pt>
                <c:pt idx="147">
                  <c:v>15.3097588039189</c:v>
                </c:pt>
                <c:pt idx="148">
                  <c:v>15.2709886394546</c:v>
                </c:pt>
                <c:pt idx="149">
                  <c:v>15.232790277044501</c:v>
                </c:pt>
                <c:pt idx="150">
                  <c:v>15.195166534433101</c:v>
                </c:pt>
                <c:pt idx="151">
                  <c:v>15.158120202865801</c:v>
                </c:pt>
                <c:pt idx="152">
                  <c:v>15.121654047404499</c:v>
                </c:pt>
                <c:pt idx="153">
                  <c:v>15.0857708072382</c:v>
                </c:pt>
                <c:pt idx="154">
                  <c:v>15.0857708072382</c:v>
                </c:pt>
                <c:pt idx="155">
                  <c:v>15.0487340450796</c:v>
                </c:pt>
                <c:pt idx="156">
                  <c:v>15.012161107472799</c:v>
                </c:pt>
                <c:pt idx="157">
                  <c:v>14.976055470327401</c:v>
                </c:pt>
                <c:pt idx="158">
                  <c:v>14.940420576285799</c:v>
                </c:pt>
                <c:pt idx="159">
                  <c:v>14.905259835116199</c:v>
                </c:pt>
                <c:pt idx="160">
                  <c:v>14.870576624099201</c:v>
                </c:pt>
                <c:pt idx="161">
                  <c:v>14.8363742884095</c:v>
                </c:pt>
                <c:pt idx="162">
                  <c:v>14.8026561414918</c:v>
                </c:pt>
                <c:pt idx="163">
                  <c:v>14.769425465432199</c:v>
                </c:pt>
                <c:pt idx="164">
                  <c:v>14.736685511323399</c:v>
                </c:pt>
                <c:pt idx="165">
                  <c:v>14.736685511323399</c:v>
                </c:pt>
                <c:pt idx="166">
                  <c:v>14.704273242028499</c:v>
                </c:pt>
                <c:pt idx="167">
                  <c:v>14.672291706421399</c:v>
                </c:pt>
                <c:pt idx="168">
                  <c:v>14.640744566247999</c:v>
                </c:pt>
                <c:pt idx="169">
                  <c:v>14.609635449500701</c:v>
                </c:pt>
                <c:pt idx="170">
                  <c:v>14.5789679508067</c:v>
                </c:pt>
                <c:pt idx="171">
                  <c:v>14.548745631809901</c:v>
                </c:pt>
                <c:pt idx="172">
                  <c:v>14.518972021549301</c:v>
                </c:pt>
                <c:pt idx="173">
                  <c:v>14.489650616830099</c:v>
                </c:pt>
                <c:pt idx="174">
                  <c:v>14.4607848825923</c:v>
                </c:pt>
                <c:pt idx="175">
                  <c:v>14.432378252271301</c:v>
                </c:pt>
                <c:pt idx="176">
                  <c:v>14.432378252271301</c:v>
                </c:pt>
                <c:pt idx="177">
                  <c:v>14.3994422804153</c:v>
                </c:pt>
                <c:pt idx="178">
                  <c:v>14.3667598127833</c:v>
                </c:pt>
                <c:pt idx="179">
                  <c:v>14.3343356238422</c:v>
                </c:pt>
                <c:pt idx="180">
                  <c:v>14.3021744450516</c:v>
                </c:pt>
                <c:pt idx="181">
                  <c:v>14.2702809653467</c:v>
                </c:pt>
                <c:pt idx="182">
                  <c:v>14.2386598316155</c:v>
                </c:pt>
                <c:pt idx="183">
                  <c:v>14.2073156491688</c:v>
                </c:pt>
                <c:pt idx="184">
                  <c:v>14.1762529822039</c:v>
                </c:pt>
                <c:pt idx="185">
                  <c:v>14.145476354263</c:v>
                </c:pt>
                <c:pt idx="186">
                  <c:v>14.1149902486844</c:v>
                </c:pt>
                <c:pt idx="187">
                  <c:v>14.1149902486844</c:v>
                </c:pt>
                <c:pt idx="188">
                  <c:v>14.0990389075882</c:v>
                </c:pt>
                <c:pt idx="189">
                  <c:v>14.0834247964521</c:v>
                </c:pt>
                <c:pt idx="190">
                  <c:v>14.068152034682001</c:v>
                </c:pt>
                <c:pt idx="191">
                  <c:v>14.053224705384601</c:v>
                </c:pt>
                <c:pt idx="192">
                  <c:v>14.0386468557664</c:v>
                </c:pt>
                <c:pt idx="193">
                  <c:v>14.0244224975268</c:v>
                </c:pt>
                <c:pt idx="194">
                  <c:v>14.0105556072472</c:v>
                </c:pt>
                <c:pt idx="195">
                  <c:v>13.997050126774599</c:v>
                </c:pt>
                <c:pt idx="196">
                  <c:v>13.9839099635993</c:v>
                </c:pt>
                <c:pt idx="197">
                  <c:v>13.9711389912289</c:v>
                </c:pt>
                <c:pt idx="198">
                  <c:v>13.9711389912289</c:v>
                </c:pt>
                <c:pt idx="199">
                  <c:v>13.899746949025999</c:v>
                </c:pt>
                <c:pt idx="200">
                  <c:v>13.8289308518375</c:v>
                </c:pt>
                <c:pt idx="201">
                  <c:v>13.7586931789437</c:v>
                </c:pt>
                <c:pt idx="202">
                  <c:v>13.6890363882546</c:v>
                </c:pt>
                <c:pt idx="203">
                  <c:v>13.61996291654</c:v>
                </c:pt>
                <c:pt idx="204">
                  <c:v>13.551475179656</c:v>
                </c:pt>
                <c:pt idx="205">
                  <c:v>13.534064306811899</c:v>
                </c:pt>
                <c:pt idx="206">
                  <c:v>13.620332420852</c:v>
                </c:pt>
                <c:pt idx="207">
                  <c:v>13.7053093410121</c:v>
                </c:pt>
                <c:pt idx="208">
                  <c:v>13.7889974017046</c:v>
                </c:pt>
                <c:pt idx="209">
                  <c:v>13.7889974017046</c:v>
                </c:pt>
                <c:pt idx="210">
                  <c:v>13.7456842456485</c:v>
                </c:pt>
                <c:pt idx="211">
                  <c:v>13.7030862081045</c:v>
                </c:pt>
                <c:pt idx="212">
                  <c:v>13.6611928792233</c:v>
                </c:pt>
                <c:pt idx="213">
                  <c:v>13.619993937014501</c:v>
                </c:pt>
                <c:pt idx="214">
                  <c:v>13.579479146422001</c:v>
                </c:pt>
                <c:pt idx="215">
                  <c:v>13.5396383584105</c:v>
                </c:pt>
                <c:pt idx="216">
                  <c:v>13.500461509063999</c:v>
                </c:pt>
                <c:pt idx="217">
                  <c:v>13.4619386186945</c:v>
                </c:pt>
                <c:pt idx="218">
                  <c:v>13.424059790964099</c:v>
                </c:pt>
                <c:pt idx="219">
                  <c:v>13.3868152120152</c:v>
                </c:pt>
                <c:pt idx="220">
                  <c:v>13.3868152120152</c:v>
                </c:pt>
                <c:pt idx="221">
                  <c:v>13.372157423029901</c:v>
                </c:pt>
                <c:pt idx="222">
                  <c:v>13.357460625103</c:v>
                </c:pt>
                <c:pt idx="223">
                  <c:v>13.342719313326301</c:v>
                </c:pt>
                <c:pt idx="224">
                  <c:v>13.3279280278069</c:v>
                </c:pt>
                <c:pt idx="225">
                  <c:v>13.313081353205201</c:v>
                </c:pt>
                <c:pt idx="226">
                  <c:v>13.298173918278099</c:v>
                </c:pt>
                <c:pt idx="227">
                  <c:v>13.2832003954271</c:v>
                </c:pt>
                <c:pt idx="228">
                  <c:v>13.2681555002537</c:v>
                </c:pt>
                <c:pt idx="229">
                  <c:v>13.253033991118199</c:v>
                </c:pt>
                <c:pt idx="230">
                  <c:v>13.237830668705801</c:v>
                </c:pt>
                <c:pt idx="231">
                  <c:v>13.237830668705801</c:v>
                </c:pt>
                <c:pt idx="232">
                  <c:v>13.2168841146039</c:v>
                </c:pt>
                <c:pt idx="233">
                  <c:v>13.1961765824392</c:v>
                </c:pt>
                <c:pt idx="234">
                  <c:v>13.1757009860453</c:v>
                </c:pt>
                <c:pt idx="235">
                  <c:v>13.155450297143</c:v>
                </c:pt>
                <c:pt idx="236">
                  <c:v>13.135417544753601</c:v>
                </c:pt>
                <c:pt idx="237">
                  <c:v>13.1155958146195</c:v>
                </c:pt>
                <c:pt idx="238">
                  <c:v>13.095978248631299</c:v>
                </c:pt>
                <c:pt idx="239">
                  <c:v>13.0765580442625</c:v>
                </c:pt>
                <c:pt idx="240">
                  <c:v>13.0573284540105</c:v>
                </c:pt>
                <c:pt idx="241">
                  <c:v>13.0382827848443</c:v>
                </c:pt>
                <c:pt idx="242">
                  <c:v>13.0382827848443</c:v>
                </c:pt>
                <c:pt idx="243">
                  <c:v>13.0208264321027</c:v>
                </c:pt>
                <c:pt idx="244">
                  <c:v>13.0034769092382</c:v>
                </c:pt>
                <c:pt idx="245">
                  <c:v>12.9862280557417</c:v>
                </c:pt>
                <c:pt idx="246">
                  <c:v>12.969073760003401</c:v>
                </c:pt>
                <c:pt idx="247">
                  <c:v>12.952007958829499</c:v>
                </c:pt>
                <c:pt idx="248">
                  <c:v>12.935024636963099</c:v>
                </c:pt>
                <c:pt idx="249">
                  <c:v>12.9181178266114</c:v>
                </c:pt>
                <c:pt idx="250">
                  <c:v>12.901281606979</c:v>
                </c:pt>
                <c:pt idx="251">
                  <c:v>12.8845101038054</c:v>
                </c:pt>
                <c:pt idx="252">
                  <c:v>12.8677974889096</c:v>
                </c:pt>
                <c:pt idx="253">
                  <c:v>12.8677974889096</c:v>
                </c:pt>
                <c:pt idx="254">
                  <c:v>12.8510928895082</c:v>
                </c:pt>
                <c:pt idx="255">
                  <c:v>12.834488759618701</c:v>
                </c:pt>
                <c:pt idx="256">
                  <c:v>12.817979100737899</c:v>
                </c:pt>
                <c:pt idx="257">
                  <c:v>12.8015579610376</c:v>
                </c:pt>
                <c:pt idx="258">
                  <c:v>12.785219434910401</c:v>
                </c:pt>
                <c:pt idx="259">
                  <c:v>12.768957662522901</c:v>
                </c:pt>
                <c:pt idx="260">
                  <c:v>12.752766829372399</c:v>
                </c:pt>
                <c:pt idx="261">
                  <c:v>12.736641165849401</c:v>
                </c:pt>
                <c:pt idx="262">
                  <c:v>12.720574946805501</c:v>
                </c:pt>
                <c:pt idx="263">
                  <c:v>12.7045624911259</c:v>
                </c:pt>
                <c:pt idx="264">
                  <c:v>12.7045624911259</c:v>
                </c:pt>
                <c:pt idx="265">
                  <c:v>12.689520102976999</c:v>
                </c:pt>
                <c:pt idx="266">
                  <c:v>12.674551481641499</c:v>
                </c:pt>
                <c:pt idx="267">
                  <c:v>12.6596508918746</c:v>
                </c:pt>
                <c:pt idx="268">
                  <c:v>12.6448126422182</c:v>
                </c:pt>
                <c:pt idx="269">
                  <c:v>12.6300310845838</c:v>
                </c:pt>
                <c:pt idx="270">
                  <c:v>12.615300613840001</c:v>
                </c:pt>
                <c:pt idx="271">
                  <c:v>12.6006156674053</c:v>
                </c:pt>
                <c:pt idx="272">
                  <c:v>12.585970724844501</c:v>
                </c:pt>
                <c:pt idx="273">
                  <c:v>12.571360307471</c:v>
                </c:pt>
                <c:pt idx="274">
                  <c:v>12.556778977952099</c:v>
                </c:pt>
                <c:pt idx="275">
                  <c:v>12.556778977952099</c:v>
                </c:pt>
                <c:pt idx="276">
                  <c:v>12.543797221255099</c:v>
                </c:pt>
                <c:pt idx="277">
                  <c:v>12.5309513347779</c:v>
                </c:pt>
                <c:pt idx="278">
                  <c:v>12.518235345871799</c:v>
                </c:pt>
                <c:pt idx="279">
                  <c:v>12.5056433266212</c:v>
                </c:pt>
                <c:pt idx="280">
                  <c:v>12.4931693934248</c:v>
                </c:pt>
                <c:pt idx="281">
                  <c:v>12.4808077065831</c:v>
                </c:pt>
                <c:pt idx="282">
                  <c:v>12.468552469889399</c:v>
                </c:pt>
                <c:pt idx="283">
                  <c:v>12.456397930225499</c:v>
                </c:pt>
                <c:pt idx="284">
                  <c:v>12.444338377161801</c:v>
                </c:pt>
                <c:pt idx="285">
                  <c:v>12.432368142563201</c:v>
                </c:pt>
                <c:pt idx="286">
                  <c:v>12.432368142563201</c:v>
                </c:pt>
                <c:pt idx="287">
                  <c:v>12.424172829790299</c:v>
                </c:pt>
                <c:pt idx="288">
                  <c:v>12.416479586757299</c:v>
                </c:pt>
                <c:pt idx="289">
                  <c:v>12.409280522820101</c:v>
                </c:pt>
                <c:pt idx="290">
                  <c:v>12.4025678053621</c:v>
                </c:pt>
                <c:pt idx="291">
                  <c:v>12.396333659261501</c:v>
                </c:pt>
                <c:pt idx="292">
                  <c:v>12.3905703663652</c:v>
                </c:pt>
                <c:pt idx="293">
                  <c:v>12.3852702649673</c:v>
                </c:pt>
                <c:pt idx="294">
                  <c:v>12.3804257492947</c:v>
                </c:pt>
                <c:pt idx="295">
                  <c:v>12.376029268997</c:v>
                </c:pt>
                <c:pt idx="296">
                  <c:v>12.3720733286432</c:v>
                </c:pt>
                <c:pt idx="297">
                  <c:v>12.3720733286432</c:v>
                </c:pt>
                <c:pt idx="298">
                  <c:v>12.3723466593731</c:v>
                </c:pt>
                <c:pt idx="299">
                  <c:v>12.375490740912101</c:v>
                </c:pt>
                <c:pt idx="300">
                  <c:v>12.381484965327299</c:v>
                </c:pt>
                <c:pt idx="301">
                  <c:v>12.3903088726092</c:v>
                </c:pt>
                <c:pt idx="302">
                  <c:v>12.401942149344199</c:v>
                </c:pt>
                <c:pt idx="303">
                  <c:v>12.416364627401601</c:v>
                </c:pt>
                <c:pt idx="304">
                  <c:v>12.4335562826346</c:v>
                </c:pt>
                <c:pt idx="305">
                  <c:v>12.4534972335953</c:v>
                </c:pt>
                <c:pt idx="306">
                  <c:v>12.476167740263101</c:v>
                </c:pt>
                <c:pt idx="307">
                  <c:v>12.5015482027869</c:v>
                </c:pt>
              </c:numCache>
            </c:numRef>
          </c:yVal>
          <c:smooth val="0"/>
          <c:extLst>
            <c:ext xmlns:c16="http://schemas.microsoft.com/office/drawing/2014/chart" uri="{C3380CC4-5D6E-409C-BE32-E72D297353CC}">
              <c16:uniqueId val="{00000000-23C7-4CFC-8B54-A26C7BF89DE6}"/>
            </c:ext>
          </c:extLst>
        </c:ser>
        <c:ser>
          <c:idx val="2"/>
          <c:order val="1"/>
          <c:tx>
            <c:v>Stress_y_(glo)</c:v>
          </c:tx>
          <c:spPr>
            <a:ln w="19050" cap="rnd">
              <a:noFill/>
              <a:round/>
            </a:ln>
            <a:effectLst/>
          </c:spPr>
          <c:marker>
            <c:symbol val="x"/>
            <c:size val="5"/>
            <c:spPr>
              <a:noFill/>
              <a:ln w="9525">
                <a:solidFill>
                  <a:schemeClr val="accent2"/>
                </a:solidFill>
              </a:ln>
              <a:effectLst/>
            </c:spPr>
          </c:marker>
          <c:xVal>
            <c:numRef>
              <c:f>'2_20x20'!$G$3:$G$200</c:f>
              <c:numCache>
                <c:formatCode>0.00E+00</c:formatCode>
                <c:ptCount val="198"/>
                <c:pt idx="0">
                  <c:v>0</c:v>
                </c:pt>
                <c:pt idx="1">
                  <c:v>5.5555805562000002E-2</c:v>
                </c:pt>
                <c:pt idx="2">
                  <c:v>0.111112111128</c:v>
                </c:pt>
                <c:pt idx="3">
                  <c:v>0.16666891669799999</c:v>
                </c:pt>
                <c:pt idx="4">
                  <c:v>0.22222622227200001</c:v>
                </c:pt>
                <c:pt idx="5">
                  <c:v>0.27778402785</c:v>
                </c:pt>
                <c:pt idx="6">
                  <c:v>0.33334233343199998</c:v>
                </c:pt>
                <c:pt idx="7">
                  <c:v>0.388901139018</c:v>
                </c:pt>
                <c:pt idx="8">
                  <c:v>0.44446044460799999</c:v>
                </c:pt>
                <c:pt idx="9">
                  <c:v>0.50002025020199903</c:v>
                </c:pt>
                <c:pt idx="10">
                  <c:v>0.55558055579999999</c:v>
                </c:pt>
                <c:pt idx="11">
                  <c:v>0.55558055579999999</c:v>
                </c:pt>
                <c:pt idx="12">
                  <c:v>0.61113111130050002</c:v>
                </c:pt>
                <c:pt idx="13">
                  <c:v>0.66668166680199903</c:v>
                </c:pt>
                <c:pt idx="14">
                  <c:v>0.72223222230449902</c:v>
                </c:pt>
                <c:pt idx="15">
                  <c:v>0.77778277780799898</c:v>
                </c:pt>
                <c:pt idx="16">
                  <c:v>0.83333333331249904</c:v>
                </c:pt>
                <c:pt idx="17">
                  <c:v>0.88888388881799796</c:v>
                </c:pt>
                <c:pt idx="18">
                  <c:v>0.94443444432449797</c:v>
                </c:pt>
                <c:pt idx="19">
                  <c:v>0.99998499983199696</c:v>
                </c:pt>
                <c:pt idx="20">
                  <c:v>1.0555355553404899</c:v>
                </c:pt>
                <c:pt idx="21">
                  <c:v>1.1110861108499901</c:v>
                </c:pt>
                <c:pt idx="22">
                  <c:v>1.1110861108499901</c:v>
                </c:pt>
                <c:pt idx="23">
                  <c:v>1.1666466664594899</c:v>
                </c:pt>
                <c:pt idx="24">
                  <c:v>1.22220722206799</c:v>
                </c:pt>
                <c:pt idx="25">
                  <c:v>1.2777677776754901</c:v>
                </c:pt>
                <c:pt idx="26">
                  <c:v>1.3333283332819901</c:v>
                </c:pt>
                <c:pt idx="27">
                  <c:v>1.38888888888749</c:v>
                </c:pt>
                <c:pt idx="28">
                  <c:v>1.44444944449199</c:v>
                </c:pt>
                <c:pt idx="29">
                  <c:v>1.5000100000954999</c:v>
                </c:pt>
                <c:pt idx="30">
                  <c:v>1.555570555698</c:v>
                </c:pt>
                <c:pt idx="31">
                  <c:v>1.6111311112994999</c:v>
                </c:pt>
                <c:pt idx="32">
                  <c:v>1.6666916669</c:v>
                </c:pt>
                <c:pt idx="33">
                  <c:v>1.6666916669</c:v>
                </c:pt>
                <c:pt idx="34">
                  <c:v>1.7222422224005001</c:v>
                </c:pt>
                <c:pt idx="35">
                  <c:v>1.777792777902</c:v>
                </c:pt>
                <c:pt idx="36">
                  <c:v>1.8333433334045</c:v>
                </c:pt>
                <c:pt idx="37">
                  <c:v>1.888893888908</c:v>
                </c:pt>
                <c:pt idx="38">
                  <c:v>1.94444444441249</c:v>
                </c:pt>
                <c:pt idx="39">
                  <c:v>1.99999499991799</c:v>
                </c:pt>
                <c:pt idx="40">
                  <c:v>2.0555455554244899</c:v>
                </c:pt>
                <c:pt idx="41">
                  <c:v>2.1110961109319901</c:v>
                </c:pt>
                <c:pt idx="42">
                  <c:v>2.16664666644049</c:v>
                </c:pt>
                <c:pt idx="43">
                  <c:v>2.2221972219499899</c:v>
                </c:pt>
                <c:pt idx="44">
                  <c:v>2.2221972219499899</c:v>
                </c:pt>
                <c:pt idx="45">
                  <c:v>2.27775777755999</c:v>
                </c:pt>
                <c:pt idx="46">
                  <c:v>2.33331833316999</c:v>
                </c:pt>
                <c:pt idx="47">
                  <c:v>2.3888788887799901</c:v>
                </c:pt>
                <c:pt idx="48">
                  <c:v>2.4444394443899999</c:v>
                </c:pt>
                <c:pt idx="49">
                  <c:v>2.5</c:v>
                </c:pt>
                <c:pt idx="50">
                  <c:v>2.5555605556100001</c:v>
                </c:pt>
                <c:pt idx="51">
                  <c:v>2.6111211112200001</c:v>
                </c:pt>
                <c:pt idx="52">
                  <c:v>2.6666816668300002</c:v>
                </c:pt>
                <c:pt idx="53">
                  <c:v>2.7222422224399998</c:v>
                </c:pt>
                <c:pt idx="54">
                  <c:v>2.7778027780499999</c:v>
                </c:pt>
                <c:pt idx="55">
                  <c:v>2.7778027780499999</c:v>
                </c:pt>
                <c:pt idx="56">
                  <c:v>2.8333533335594998</c:v>
                </c:pt>
                <c:pt idx="57">
                  <c:v>2.8889038890680001</c:v>
                </c:pt>
                <c:pt idx="58">
                  <c:v>2.9444544445754999</c:v>
                </c:pt>
                <c:pt idx="59">
                  <c:v>3.000005000082</c:v>
                </c:pt>
                <c:pt idx="60">
                  <c:v>3.0555555555875</c:v>
                </c:pt>
                <c:pt idx="61">
                  <c:v>3.111106111092</c:v>
                </c:pt>
                <c:pt idx="62">
                  <c:v>3.1666566665954901</c:v>
                </c:pt>
                <c:pt idx="63">
                  <c:v>3.2222072220979898</c:v>
                </c:pt>
                <c:pt idx="64">
                  <c:v>3.2777577775994899</c:v>
                </c:pt>
                <c:pt idx="65">
                  <c:v>3.3333083331000002</c:v>
                </c:pt>
                <c:pt idx="66">
                  <c:v>3.3333083331000002</c:v>
                </c:pt>
                <c:pt idx="67">
                  <c:v>3.3888688887004998</c:v>
                </c:pt>
                <c:pt idx="68">
                  <c:v>3.444429444302</c:v>
                </c:pt>
                <c:pt idx="69">
                  <c:v>3.4999899999044999</c:v>
                </c:pt>
                <c:pt idx="70">
                  <c:v>3.5555505555079998</c:v>
                </c:pt>
                <c:pt idx="71">
                  <c:v>3.6111111111124998</c:v>
                </c:pt>
                <c:pt idx="72">
                  <c:v>3.6666716667179999</c:v>
                </c:pt>
                <c:pt idx="73">
                  <c:v>3.7222322223245001</c:v>
                </c:pt>
                <c:pt idx="74">
                  <c:v>3.777792777932</c:v>
                </c:pt>
                <c:pt idx="75">
                  <c:v>3.8333533335404999</c:v>
                </c:pt>
                <c:pt idx="76">
                  <c:v>3.8889138891499999</c:v>
                </c:pt>
                <c:pt idx="77">
                  <c:v>3.8889138891499999</c:v>
                </c:pt>
                <c:pt idx="78">
                  <c:v>3.9444644446594999</c:v>
                </c:pt>
                <c:pt idx="79">
                  <c:v>4.0000150001680002</c:v>
                </c:pt>
                <c:pt idx="80">
                  <c:v>4.0555655556754999</c:v>
                </c:pt>
                <c:pt idx="81">
                  <c:v>4.1111161111819996</c:v>
                </c:pt>
                <c:pt idx="82">
                  <c:v>4.1666666666875001</c:v>
                </c:pt>
                <c:pt idx="83">
                  <c:v>4.2222172221919996</c:v>
                </c:pt>
                <c:pt idx="84">
                  <c:v>4.2777677776954999</c:v>
                </c:pt>
                <c:pt idx="85">
                  <c:v>4.3333183331979903</c:v>
                </c:pt>
                <c:pt idx="86">
                  <c:v>4.3888688886994904</c:v>
                </c:pt>
                <c:pt idx="87">
                  <c:v>4.4444194442000002</c:v>
                </c:pt>
                <c:pt idx="88">
                  <c:v>4.4444194442000002</c:v>
                </c:pt>
                <c:pt idx="89">
                  <c:v>4.4999797497980003</c:v>
                </c:pt>
                <c:pt idx="90">
                  <c:v>4.5555395553920004</c:v>
                </c:pt>
                <c:pt idx="91">
                  <c:v>4.6110988609819996</c:v>
                </c:pt>
                <c:pt idx="92">
                  <c:v>4.6666576665679997</c:v>
                </c:pt>
                <c:pt idx="93">
                  <c:v>4.7222159721499901</c:v>
                </c:pt>
                <c:pt idx="94">
                  <c:v>4.777773777728</c:v>
                </c:pt>
                <c:pt idx="95">
                  <c:v>4.8333310833020002</c:v>
                </c:pt>
                <c:pt idx="96">
                  <c:v>4.8888878888720004</c:v>
                </c:pt>
                <c:pt idx="97">
                  <c:v>4.9444441944379998</c:v>
                </c:pt>
                <c:pt idx="98">
                  <c:v>5</c:v>
                </c:pt>
                <c:pt idx="99">
                  <c:v>5</c:v>
                </c:pt>
                <c:pt idx="100">
                  <c:v>5.0555558055620002</c:v>
                </c:pt>
                <c:pt idx="101">
                  <c:v>5.1111121111279996</c:v>
                </c:pt>
                <c:pt idx="102">
                  <c:v>5.1666689166979998</c:v>
                </c:pt>
                <c:pt idx="103">
                  <c:v>5.222226222272</c:v>
                </c:pt>
                <c:pt idx="104">
                  <c:v>5.2777840278499903</c:v>
                </c:pt>
                <c:pt idx="105">
                  <c:v>5.3333423334319896</c:v>
                </c:pt>
                <c:pt idx="106">
                  <c:v>5.3889011390180004</c:v>
                </c:pt>
                <c:pt idx="107">
                  <c:v>5.4444604446079996</c:v>
                </c:pt>
                <c:pt idx="108">
                  <c:v>5.5000202502019997</c:v>
                </c:pt>
                <c:pt idx="109">
                  <c:v>5.5555805557999998</c:v>
                </c:pt>
                <c:pt idx="110">
                  <c:v>5.5555805557999998</c:v>
                </c:pt>
                <c:pt idx="111">
                  <c:v>5.6111311113004998</c:v>
                </c:pt>
                <c:pt idx="112">
                  <c:v>5.6666816668019999</c:v>
                </c:pt>
                <c:pt idx="113">
                  <c:v>5.7222322223044904</c:v>
                </c:pt>
                <c:pt idx="114">
                  <c:v>5.7777827778079898</c:v>
                </c:pt>
                <c:pt idx="115">
                  <c:v>5.8333333333124902</c:v>
                </c:pt>
                <c:pt idx="116">
                  <c:v>5.8888838888179897</c:v>
                </c:pt>
                <c:pt idx="117">
                  <c:v>5.9444344443244903</c:v>
                </c:pt>
                <c:pt idx="118">
                  <c:v>5.9999849998319901</c:v>
                </c:pt>
                <c:pt idx="119">
                  <c:v>6.0555355553404899</c:v>
                </c:pt>
                <c:pt idx="120">
                  <c:v>6.1110861108499899</c:v>
                </c:pt>
                <c:pt idx="121">
                  <c:v>6.1110861108499899</c:v>
                </c:pt>
                <c:pt idx="122">
                  <c:v>6.1666466664594903</c:v>
                </c:pt>
                <c:pt idx="123">
                  <c:v>6.2222072220679898</c:v>
                </c:pt>
                <c:pt idx="124">
                  <c:v>6.2777677776754901</c:v>
                </c:pt>
                <c:pt idx="125">
                  <c:v>6.3333283332819903</c:v>
                </c:pt>
                <c:pt idx="126">
                  <c:v>6.3888888888875002</c:v>
                </c:pt>
                <c:pt idx="127">
                  <c:v>6.4444494444920002</c:v>
                </c:pt>
                <c:pt idx="128">
                  <c:v>6.5000100000955001</c:v>
                </c:pt>
                <c:pt idx="129">
                  <c:v>6.555570555698</c:v>
                </c:pt>
                <c:pt idx="130">
                  <c:v>6.6111311112994997</c:v>
                </c:pt>
                <c:pt idx="131">
                  <c:v>6.6666916669000003</c:v>
                </c:pt>
                <c:pt idx="132">
                  <c:v>6.6666916669000003</c:v>
                </c:pt>
                <c:pt idx="133">
                  <c:v>6.7222422224005003</c:v>
                </c:pt>
                <c:pt idx="134">
                  <c:v>6.7777927779020004</c:v>
                </c:pt>
                <c:pt idx="135">
                  <c:v>6.83334333340449</c:v>
                </c:pt>
                <c:pt idx="136">
                  <c:v>6.8888938889079903</c:v>
                </c:pt>
                <c:pt idx="137">
                  <c:v>6.9444444444124898</c:v>
                </c:pt>
                <c:pt idx="138">
                  <c:v>6.9999949999179902</c:v>
                </c:pt>
                <c:pt idx="139">
                  <c:v>7.0555455554244899</c:v>
                </c:pt>
                <c:pt idx="140">
                  <c:v>7.1110961109319897</c:v>
                </c:pt>
                <c:pt idx="141">
                  <c:v>7.1666466664404904</c:v>
                </c:pt>
                <c:pt idx="142">
                  <c:v>7.2221972219499904</c:v>
                </c:pt>
                <c:pt idx="143">
                  <c:v>7.2221972219499904</c:v>
                </c:pt>
                <c:pt idx="144">
                  <c:v>7.27775777755999</c:v>
                </c:pt>
                <c:pt idx="145">
                  <c:v>7.3333183331699896</c:v>
                </c:pt>
                <c:pt idx="146">
                  <c:v>7.3888788887799901</c:v>
                </c:pt>
                <c:pt idx="147">
                  <c:v>7.4444394443900004</c:v>
                </c:pt>
                <c:pt idx="148">
                  <c:v>7.5</c:v>
                </c:pt>
                <c:pt idx="149">
                  <c:v>7.5555605556099996</c:v>
                </c:pt>
                <c:pt idx="150">
                  <c:v>7.6111211112200001</c:v>
                </c:pt>
                <c:pt idx="151">
                  <c:v>7.6666816668299997</c:v>
                </c:pt>
                <c:pt idx="152">
                  <c:v>7.7222422224400002</c:v>
                </c:pt>
                <c:pt idx="153">
                  <c:v>7.7778027780499999</c:v>
                </c:pt>
                <c:pt idx="154">
                  <c:v>7.7778027780499999</c:v>
                </c:pt>
                <c:pt idx="155">
                  <c:v>7.8333533335594998</c:v>
                </c:pt>
                <c:pt idx="156">
                  <c:v>7.8889038890679997</c:v>
                </c:pt>
                <c:pt idx="157">
                  <c:v>7.9444544445755003</c:v>
                </c:pt>
                <c:pt idx="158">
                  <c:v>8.000005000082</c:v>
                </c:pt>
                <c:pt idx="159">
                  <c:v>8.0555555555874996</c:v>
                </c:pt>
                <c:pt idx="160">
                  <c:v>8.1111061110919902</c:v>
                </c:pt>
                <c:pt idx="161">
                  <c:v>8.1666566665955003</c:v>
                </c:pt>
                <c:pt idx="162">
                  <c:v>8.2222072220979907</c:v>
                </c:pt>
                <c:pt idx="163">
                  <c:v>8.2777577775994899</c:v>
                </c:pt>
                <c:pt idx="164">
                  <c:v>8.3333083330999997</c:v>
                </c:pt>
                <c:pt idx="165">
                  <c:v>8.3333083330999997</c:v>
                </c:pt>
                <c:pt idx="166">
                  <c:v>8.3888688887004896</c:v>
                </c:pt>
                <c:pt idx="167">
                  <c:v>8.4444294443019992</c:v>
                </c:pt>
                <c:pt idx="168">
                  <c:v>8.4999899999044999</c:v>
                </c:pt>
                <c:pt idx="169">
                  <c:v>8.5555505555080007</c:v>
                </c:pt>
                <c:pt idx="170">
                  <c:v>8.6111111111124998</c:v>
                </c:pt>
                <c:pt idx="171">
                  <c:v>8.6666716667180008</c:v>
                </c:pt>
                <c:pt idx="172">
                  <c:v>8.7222322223245001</c:v>
                </c:pt>
                <c:pt idx="173">
                  <c:v>8.7777927779319995</c:v>
                </c:pt>
                <c:pt idx="174">
                  <c:v>8.8333533335405008</c:v>
                </c:pt>
                <c:pt idx="175">
                  <c:v>8.8889138891500004</c:v>
                </c:pt>
                <c:pt idx="176">
                  <c:v>8.8889138891500004</c:v>
                </c:pt>
                <c:pt idx="177">
                  <c:v>8.9444644446595003</c:v>
                </c:pt>
                <c:pt idx="178">
                  <c:v>9.0000150001680002</c:v>
                </c:pt>
                <c:pt idx="179">
                  <c:v>9.0555655556754999</c:v>
                </c:pt>
                <c:pt idx="180">
                  <c:v>9.1111161111819996</c:v>
                </c:pt>
                <c:pt idx="181">
                  <c:v>9.1666666666874903</c:v>
                </c:pt>
                <c:pt idx="182">
                  <c:v>9.2222172221919898</c:v>
                </c:pt>
                <c:pt idx="183">
                  <c:v>9.2777677776954892</c:v>
                </c:pt>
                <c:pt idx="184">
                  <c:v>9.3333183331979903</c:v>
                </c:pt>
                <c:pt idx="185">
                  <c:v>9.3888688886994895</c:v>
                </c:pt>
                <c:pt idx="186">
                  <c:v>9.4444194441999905</c:v>
                </c:pt>
                <c:pt idx="187">
                  <c:v>9.4444194441999905</c:v>
                </c:pt>
                <c:pt idx="188">
                  <c:v>9.4999797497979905</c:v>
                </c:pt>
                <c:pt idx="189">
                  <c:v>9.5555395553919897</c:v>
                </c:pt>
                <c:pt idx="190">
                  <c:v>9.6110988609820005</c:v>
                </c:pt>
                <c:pt idx="191">
                  <c:v>9.6666576665679909</c:v>
                </c:pt>
                <c:pt idx="192">
                  <c:v>9.7222159721499999</c:v>
                </c:pt>
                <c:pt idx="193">
                  <c:v>9.7777737777279903</c:v>
                </c:pt>
                <c:pt idx="194">
                  <c:v>9.8333310833019905</c:v>
                </c:pt>
                <c:pt idx="195">
                  <c:v>9.8888878888720004</c:v>
                </c:pt>
                <c:pt idx="196">
                  <c:v>9.9444441944380007</c:v>
                </c:pt>
                <c:pt idx="197">
                  <c:v>10</c:v>
                </c:pt>
              </c:numCache>
            </c:numRef>
          </c:xVal>
          <c:yVal>
            <c:numRef>
              <c:f>'2_20x20'!$I$3:$I$200</c:f>
              <c:numCache>
                <c:formatCode>0.00E+00</c:formatCode>
                <c:ptCount val="198"/>
                <c:pt idx="0">
                  <c:v>1.1560691276228201</c:v>
                </c:pt>
                <c:pt idx="1">
                  <c:v>1.61280165704342</c:v>
                </c:pt>
                <c:pt idx="2">
                  <c:v>1.98970163686389</c:v>
                </c:pt>
                <c:pt idx="3">
                  <c:v>2.2867690670605199</c:v>
                </c:pt>
                <c:pt idx="4">
                  <c:v>2.5040039476096099</c:v>
                </c:pt>
                <c:pt idx="5">
                  <c:v>2.6414062784874699</c:v>
                </c:pt>
                <c:pt idx="6">
                  <c:v>2.69897605967039</c:v>
                </c:pt>
                <c:pt idx="7">
                  <c:v>2.6767132911346798</c:v>
                </c:pt>
                <c:pt idx="8">
                  <c:v>2.5746179728566401</c:v>
                </c:pt>
                <c:pt idx="9">
                  <c:v>2.3926901048125799</c:v>
                </c:pt>
                <c:pt idx="10">
                  <c:v>2.1309296869788099</c:v>
                </c:pt>
                <c:pt idx="11">
                  <c:v>2.1309296869788099</c:v>
                </c:pt>
                <c:pt idx="12">
                  <c:v>1.9069327314661499</c:v>
                </c:pt>
                <c:pt idx="13">
                  <c:v>1.6627099378397701</c:v>
                </c:pt>
                <c:pt idx="14">
                  <c:v>1.39826130609968</c:v>
                </c:pt>
                <c:pt idx="15">
                  <c:v>1.1135868362458601</c:v>
                </c:pt>
                <c:pt idx="16">
                  <c:v>0.80868652827833998</c:v>
                </c:pt>
                <c:pt idx="17">
                  <c:v>0.48356038219709402</c:v>
                </c:pt>
                <c:pt idx="18">
                  <c:v>0.138208398002131</c:v>
                </c:pt>
                <c:pt idx="19">
                  <c:v>-0.227369424306547</c:v>
                </c:pt>
                <c:pt idx="20">
                  <c:v>-0.61317308472894405</c:v>
                </c:pt>
                <c:pt idx="21">
                  <c:v>-1.01920258326505</c:v>
                </c:pt>
                <c:pt idx="22">
                  <c:v>-1.01920258326505</c:v>
                </c:pt>
                <c:pt idx="23">
                  <c:v>-2.5810348959768898</c:v>
                </c:pt>
                <c:pt idx="24">
                  <c:v>-3.91079462589714</c:v>
                </c:pt>
                <c:pt idx="25">
                  <c:v>-5.0084817730257898</c:v>
                </c:pt>
                <c:pt idx="26">
                  <c:v>-5.8740963373628601</c:v>
                </c:pt>
                <c:pt idx="27">
                  <c:v>-6.50763831890833</c:v>
                </c:pt>
                <c:pt idx="28">
                  <c:v>-6.90910771766222</c:v>
                </c:pt>
                <c:pt idx="29">
                  <c:v>-7.0785045336245096</c:v>
                </c:pt>
                <c:pt idx="30">
                  <c:v>-7.0158287667952202</c:v>
                </c:pt>
                <c:pt idx="31">
                  <c:v>-6.7210804171743197</c:v>
                </c:pt>
                <c:pt idx="32">
                  <c:v>-6.19425948476185</c:v>
                </c:pt>
                <c:pt idx="33">
                  <c:v>-6.19425948476185</c:v>
                </c:pt>
                <c:pt idx="34">
                  <c:v>-3.2501829188017499</c:v>
                </c:pt>
                <c:pt idx="35">
                  <c:v>-0.53005720731940098</c:v>
                </c:pt>
                <c:pt idx="36">
                  <c:v>1.96611764968521</c:v>
                </c:pt>
                <c:pt idx="37">
                  <c:v>4.2383416522120898</c:v>
                </c:pt>
                <c:pt idx="38">
                  <c:v>6.2866148002612396</c:v>
                </c:pt>
                <c:pt idx="39">
                  <c:v>8.1109370938326499</c:v>
                </c:pt>
                <c:pt idx="40">
                  <c:v>9.7113085329263296</c:v>
                </c:pt>
                <c:pt idx="41">
                  <c:v>11.087729117542199</c:v>
                </c:pt>
                <c:pt idx="42">
                  <c:v>12.2401988476804</c:v>
                </c:pt>
                <c:pt idx="43">
                  <c:v>13.168717723340899</c:v>
                </c:pt>
                <c:pt idx="44">
                  <c:v>13.168717723340899</c:v>
                </c:pt>
                <c:pt idx="45">
                  <c:v>12.685384490172799</c:v>
                </c:pt>
                <c:pt idx="46">
                  <c:v>12.2500267686129</c:v>
                </c:pt>
                <c:pt idx="47">
                  <c:v>11.862644558661099</c:v>
                </c:pt>
                <c:pt idx="48">
                  <c:v>11.523237860317399</c:v>
                </c:pt>
                <c:pt idx="49">
                  <c:v>11.2318066735819</c:v>
                </c:pt>
                <c:pt idx="50">
                  <c:v>10.988350998454401</c:v>
                </c:pt>
                <c:pt idx="51">
                  <c:v>10.792870834935099</c:v>
                </c:pt>
                <c:pt idx="52">
                  <c:v>10.645366183023899</c:v>
                </c:pt>
                <c:pt idx="53">
                  <c:v>10.5458370427208</c:v>
                </c:pt>
                <c:pt idx="54">
                  <c:v>10.4942834140258</c:v>
                </c:pt>
                <c:pt idx="55">
                  <c:v>10.4942834140258</c:v>
                </c:pt>
                <c:pt idx="56">
                  <c:v>10.595239048845601</c:v>
                </c:pt>
                <c:pt idx="57">
                  <c:v>10.680131855110201</c:v>
                </c:pt>
                <c:pt idx="58">
                  <c:v>10.748961832819599</c:v>
                </c:pt>
                <c:pt idx="59">
                  <c:v>10.801728981974</c:v>
                </c:pt>
                <c:pt idx="60">
                  <c:v>10.8384333025732</c:v>
                </c:pt>
                <c:pt idx="61">
                  <c:v>10.8590747946173</c:v>
                </c:pt>
                <c:pt idx="62">
                  <c:v>10.863653458106199</c:v>
                </c:pt>
                <c:pt idx="63">
                  <c:v>10.852169293040101</c:v>
                </c:pt>
                <c:pt idx="64">
                  <c:v>10.824622299418801</c:v>
                </c:pt>
                <c:pt idx="65">
                  <c:v>10.781012477242299</c:v>
                </c:pt>
                <c:pt idx="66">
                  <c:v>10.781012477242299</c:v>
                </c:pt>
                <c:pt idx="67">
                  <c:v>10.719787671035901</c:v>
                </c:pt>
                <c:pt idx="68">
                  <c:v>10.664956482951</c:v>
                </c:pt>
                <c:pt idx="69">
                  <c:v>10.616518912987701</c:v>
                </c:pt>
                <c:pt idx="70">
                  <c:v>10.574474961145899</c:v>
                </c:pt>
                <c:pt idx="71">
                  <c:v>10.538824627425599</c:v>
                </c:pt>
                <c:pt idx="72">
                  <c:v>10.509567911826901</c:v>
                </c:pt>
                <c:pt idx="73">
                  <c:v>10.4867048143497</c:v>
                </c:pt>
                <c:pt idx="74">
                  <c:v>10.470235334994101</c:v>
                </c:pt>
                <c:pt idx="75">
                  <c:v>10.4601594737599</c:v>
                </c:pt>
                <c:pt idx="76">
                  <c:v>10.456477230647399</c:v>
                </c:pt>
                <c:pt idx="77">
                  <c:v>10.456477230647399</c:v>
                </c:pt>
                <c:pt idx="78">
                  <c:v>10.455837141659901</c:v>
                </c:pt>
                <c:pt idx="79">
                  <c:v>10.4536457780947</c:v>
                </c:pt>
                <c:pt idx="80">
                  <c:v>10.4499031399519</c:v>
                </c:pt>
                <c:pt idx="81">
                  <c:v>10.4446092272313</c:v>
                </c:pt>
                <c:pt idx="82">
                  <c:v>10.4377640399331</c:v>
                </c:pt>
                <c:pt idx="83">
                  <c:v>10.429367578057199</c:v>
                </c:pt>
                <c:pt idx="84">
                  <c:v>10.419419841603601</c:v>
                </c:pt>
                <c:pt idx="85">
                  <c:v>10.4079208305723</c:v>
                </c:pt>
                <c:pt idx="86">
                  <c:v>10.3948705449633</c:v>
                </c:pt>
                <c:pt idx="87">
                  <c:v>10.380268984776601</c:v>
                </c:pt>
                <c:pt idx="88">
                  <c:v>10.3802689847765</c:v>
                </c:pt>
                <c:pt idx="89">
                  <c:v>10.3698799240867</c:v>
                </c:pt>
                <c:pt idx="90">
                  <c:v>10.3598860086536</c:v>
                </c:pt>
                <c:pt idx="91">
                  <c:v>10.3502872384756</c:v>
                </c:pt>
                <c:pt idx="92">
                  <c:v>10.341083613550699</c:v>
                </c:pt>
                <c:pt idx="93">
                  <c:v>10.3322751338772</c:v>
                </c:pt>
                <c:pt idx="94">
                  <c:v>10.3238617994532</c:v>
                </c:pt>
                <c:pt idx="95">
                  <c:v>10.315843610277099</c:v>
                </c:pt>
                <c:pt idx="96">
                  <c:v>10.3082205663469</c:v>
                </c:pt>
                <c:pt idx="97">
                  <c:v>10.3009926676609</c:v>
                </c:pt>
                <c:pt idx="98">
                  <c:v>10.2941599142173</c:v>
                </c:pt>
                <c:pt idx="99">
                  <c:v>10.2941599142173</c:v>
                </c:pt>
                <c:pt idx="100">
                  <c:v>10.2875449458851</c:v>
                </c:pt>
                <c:pt idx="101">
                  <c:v>10.2808977148041</c:v>
                </c:pt>
                <c:pt idx="102">
                  <c:v>10.2742182209725</c:v>
                </c:pt>
                <c:pt idx="103">
                  <c:v>10.2675064643886</c:v>
                </c:pt>
                <c:pt idx="104">
                  <c:v>10.260762445050499</c:v>
                </c:pt>
                <c:pt idx="105">
                  <c:v>10.2539861629566</c:v>
                </c:pt>
                <c:pt idx="106">
                  <c:v>10.247177618104899</c:v>
                </c:pt>
                <c:pt idx="107">
                  <c:v>10.240336810493799</c:v>
                </c:pt>
                <c:pt idx="108">
                  <c:v>10.233463740121399</c:v>
                </c:pt>
                <c:pt idx="109">
                  <c:v>10.2265584069859</c:v>
                </c:pt>
                <c:pt idx="110">
                  <c:v>10.2265584069859</c:v>
                </c:pt>
                <c:pt idx="111">
                  <c:v>10.2210240288754</c:v>
                </c:pt>
                <c:pt idx="112">
                  <c:v>10.2154491150821</c:v>
                </c:pt>
                <c:pt idx="113">
                  <c:v>10.2098336656061</c:v>
                </c:pt>
                <c:pt idx="114">
                  <c:v>10.2041776804473</c:v>
                </c:pt>
                <c:pt idx="115">
                  <c:v>10.198481159605899</c:v>
                </c:pt>
                <c:pt idx="116">
                  <c:v>10.1927441030816</c:v>
                </c:pt>
                <c:pt idx="117">
                  <c:v>10.186966510874701</c:v>
                </c:pt>
                <c:pt idx="118">
                  <c:v>10.181148382985</c:v>
                </c:pt>
                <c:pt idx="119">
                  <c:v>10.1752897194125</c:v>
                </c:pt>
                <c:pt idx="120">
                  <c:v>10.1693905201574</c:v>
                </c:pt>
                <c:pt idx="121">
                  <c:v>10.1693905201574</c:v>
                </c:pt>
                <c:pt idx="122">
                  <c:v>10.1640258814713</c:v>
                </c:pt>
                <c:pt idx="123">
                  <c:v>10.158642962154399</c:v>
                </c:pt>
                <c:pt idx="124">
                  <c:v>10.1532417622069</c:v>
                </c:pt>
                <c:pt idx="125">
                  <c:v>10.147822281628599</c:v>
                </c:pt>
                <c:pt idx="126">
                  <c:v>10.142384520419601</c:v>
                </c:pt>
                <c:pt idx="127">
                  <c:v>10.1369284785799</c:v>
                </c:pt>
                <c:pt idx="128">
                  <c:v>10.131454156109401</c:v>
                </c:pt>
                <c:pt idx="129">
                  <c:v>10.125961553008199</c:v>
                </c:pt>
                <c:pt idx="130">
                  <c:v>10.1204506692763</c:v>
                </c:pt>
                <c:pt idx="131">
                  <c:v>10.114921504913699</c:v>
                </c:pt>
                <c:pt idx="132">
                  <c:v>10.114921504913699</c:v>
                </c:pt>
                <c:pt idx="133">
                  <c:v>10.1099161007168</c:v>
                </c:pt>
                <c:pt idx="134">
                  <c:v>10.1048533217298</c:v>
                </c:pt>
                <c:pt idx="135">
                  <c:v>10.0997331679529</c:v>
                </c:pt>
                <c:pt idx="136">
                  <c:v>10.094555639386</c:v>
                </c:pt>
                <c:pt idx="137">
                  <c:v>10.0893207360291</c:v>
                </c:pt>
                <c:pt idx="138">
                  <c:v>10.0840284578821</c:v>
                </c:pt>
                <c:pt idx="139">
                  <c:v>10.0786788049452</c:v>
                </c:pt>
                <c:pt idx="140">
                  <c:v>10.0732717772183</c:v>
                </c:pt>
                <c:pt idx="141">
                  <c:v>10.0678073747015</c:v>
                </c:pt>
                <c:pt idx="142">
                  <c:v>10.062285597394601</c:v>
                </c:pt>
                <c:pt idx="143">
                  <c:v>10.062285597394601</c:v>
                </c:pt>
                <c:pt idx="144">
                  <c:v>10.057159053943501</c:v>
                </c:pt>
                <c:pt idx="145">
                  <c:v>10.051964459325699</c:v>
                </c:pt>
                <c:pt idx="146">
                  <c:v>10.046701813541199</c:v>
                </c:pt>
                <c:pt idx="147">
                  <c:v>10.041371116590099</c:v>
                </c:pt>
                <c:pt idx="148">
                  <c:v>10.0359723684722</c:v>
                </c:pt>
                <c:pt idx="149">
                  <c:v>10.030505569187699</c:v>
                </c:pt>
                <c:pt idx="150">
                  <c:v>10.024970718736499</c:v>
                </c:pt>
                <c:pt idx="151">
                  <c:v>10.019367817118701</c:v>
                </c:pt>
                <c:pt idx="152">
                  <c:v>10.013696864334101</c:v>
                </c:pt>
                <c:pt idx="153">
                  <c:v>10.0079578603829</c:v>
                </c:pt>
                <c:pt idx="154">
                  <c:v>10.0079578603829</c:v>
                </c:pt>
                <c:pt idx="155">
                  <c:v>10.002575726105601</c:v>
                </c:pt>
                <c:pt idx="156">
                  <c:v>9.9970905745690803</c:v>
                </c:pt>
                <c:pt idx="157">
                  <c:v>9.9915024057733994</c:v>
                </c:pt>
                <c:pt idx="158">
                  <c:v>9.9858112197185402</c:v>
                </c:pt>
                <c:pt idx="159">
                  <c:v>9.9800170164044903</c:v>
                </c:pt>
                <c:pt idx="160">
                  <c:v>9.9741197958312799</c:v>
                </c:pt>
                <c:pt idx="161">
                  <c:v>9.9681195579989001</c:v>
                </c:pt>
                <c:pt idx="162">
                  <c:v>9.9620163029073403</c:v>
                </c:pt>
                <c:pt idx="163">
                  <c:v>9.9558100305566004</c:v>
                </c:pt>
                <c:pt idx="164">
                  <c:v>9.9495007409467</c:v>
                </c:pt>
                <c:pt idx="165">
                  <c:v>9.9495007409467</c:v>
                </c:pt>
                <c:pt idx="166">
                  <c:v>9.9435680617994304</c:v>
                </c:pt>
                <c:pt idx="167">
                  <c:v>9.9374863051586804</c:v>
                </c:pt>
                <c:pt idx="168">
                  <c:v>9.9312554710244196</c:v>
                </c:pt>
                <c:pt idx="169">
                  <c:v>9.9248755593966695</c:v>
                </c:pt>
                <c:pt idx="170">
                  <c:v>9.9183465702754301</c:v>
                </c:pt>
                <c:pt idx="171">
                  <c:v>9.9116685036606906</c:v>
                </c:pt>
                <c:pt idx="172">
                  <c:v>9.9048413595524494</c:v>
                </c:pt>
                <c:pt idx="173">
                  <c:v>9.8978651379507294</c:v>
                </c:pt>
                <c:pt idx="174">
                  <c:v>9.8907398388555094</c:v>
                </c:pt>
                <c:pt idx="175">
                  <c:v>9.8834654622667895</c:v>
                </c:pt>
                <c:pt idx="176">
                  <c:v>9.8834654622667895</c:v>
                </c:pt>
                <c:pt idx="177">
                  <c:v>9.8766404540796895</c:v>
                </c:pt>
                <c:pt idx="178">
                  <c:v>9.8695930752989494</c:v>
                </c:pt>
                <c:pt idx="179">
                  <c:v>9.8623233259245797</c:v>
                </c:pt>
                <c:pt idx="180">
                  <c:v>9.8548312059565806</c:v>
                </c:pt>
                <c:pt idx="181">
                  <c:v>9.8471167153949608</c:v>
                </c:pt>
                <c:pt idx="182">
                  <c:v>9.8391798542397009</c:v>
                </c:pt>
                <c:pt idx="183">
                  <c:v>9.8310206224908097</c:v>
                </c:pt>
                <c:pt idx="184">
                  <c:v>9.8226390201482996</c:v>
                </c:pt>
                <c:pt idx="185">
                  <c:v>9.8140350472121494</c:v>
                </c:pt>
                <c:pt idx="186">
                  <c:v>9.8052087036823696</c:v>
                </c:pt>
                <c:pt idx="187">
                  <c:v>9.8052087036823696</c:v>
                </c:pt>
                <c:pt idx="188">
                  <c:v>9.7970355240641709</c:v>
                </c:pt>
                <c:pt idx="189">
                  <c:v>9.7885259880133209</c:v>
                </c:pt>
                <c:pt idx="190">
                  <c:v>9.7796800955307504</c:v>
                </c:pt>
                <c:pt idx="191">
                  <c:v>9.7704978466173191</c:v>
                </c:pt>
                <c:pt idx="192">
                  <c:v>9.7609792412739296</c:v>
                </c:pt>
                <c:pt idx="193">
                  <c:v>9.7511242795014805</c:v>
                </c:pt>
                <c:pt idx="194">
                  <c:v>9.7409329613008602</c:v>
                </c:pt>
                <c:pt idx="195">
                  <c:v>9.7304052866729691</c:v>
                </c:pt>
                <c:pt idx="196">
                  <c:v>9.7195412556186707</c:v>
                </c:pt>
                <c:pt idx="197">
                  <c:v>9.7083408681388708</c:v>
                </c:pt>
              </c:numCache>
            </c:numRef>
          </c:yVal>
          <c:smooth val="0"/>
          <c:extLst>
            <c:ext xmlns:c16="http://schemas.microsoft.com/office/drawing/2014/chart" uri="{C3380CC4-5D6E-409C-BE32-E72D297353CC}">
              <c16:uniqueId val="{00000001-23C7-4CFC-8B54-A26C7BF89DE6}"/>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23C7-4CFC-8B54-A26C7BF89DE6}"/>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'3_20x20'!$A$3:$A$299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'3_20x20'!$C$3:$C$299</c:f>
              <c:numCache>
                <c:formatCode>0.00E+00</c:formatCode>
                <c:ptCount val="297"/>
                <c:pt idx="0">
                  <c:v>30.176565099266899</c:v>
                </c:pt>
                <c:pt idx="1">
                  <c:v>29.916533395015499</c:v>
                </c:pt>
                <c:pt idx="2">
                  <c:v>29.661220857876799</c:v>
                </c:pt>
                <c:pt idx="3">
                  <c:v>29.410481297157101</c:v>
                </c:pt>
                <c:pt idx="4">
                  <c:v>29.164170738054899</c:v>
                </c:pt>
                <c:pt idx="5">
                  <c:v>28.922147381654099</c:v>
                </c:pt>
                <c:pt idx="6">
                  <c:v>28.684271565744599</c:v>
                </c:pt>
                <c:pt idx="7">
                  <c:v>28.4504057264508</c:v>
                </c:pt>
                <c:pt idx="8">
                  <c:v>28.220414360649499</c:v>
                </c:pt>
                <c:pt idx="9">
                  <c:v>27.9941639891567</c:v>
                </c:pt>
                <c:pt idx="10">
                  <c:v>27.7715231206661</c:v>
                </c:pt>
                <c:pt idx="11">
                  <c:v>27.7715231206661</c:v>
                </c:pt>
                <c:pt idx="12">
                  <c:v>27.5526667669609</c:v>
                </c:pt>
                <c:pt idx="13">
                  <c:v>27.337658861978401</c:v>
                </c:pt>
                <c:pt idx="14">
                  <c:v>27.1263829847469</c:v>
                </c:pt>
                <c:pt idx="15">
                  <c:v>26.9187244487138</c:v>
                </c:pt>
                <c:pt idx="16">
                  <c:v>26.714570271294001</c:v>
                </c:pt>
                <c:pt idx="17">
                  <c:v>26.513809144060701</c:v>
                </c:pt>
                <c:pt idx="18">
                  <c:v>26.316331403563499</c:v>
                </c:pt>
                <c:pt idx="19">
                  <c:v>26.1220290027603</c:v>
                </c:pt>
                <c:pt idx="20">
                  <c:v>25.930795483045099</c:v>
                </c:pt>
                <c:pt idx="21">
                  <c:v>25.742525946859299</c:v>
                </c:pt>
                <c:pt idx="22">
                  <c:v>25.742525946859299</c:v>
                </c:pt>
                <c:pt idx="23">
                  <c:v>25.557215870479499</c:v>
                </c:pt>
                <c:pt idx="24">
                  <c:v>25.374969530083099</c:v>
                </c:pt>
                <c:pt idx="25">
                  <c:v>25.1956960373223</c:v>
                </c:pt>
                <c:pt idx="26">
                  <c:v>25.0193058314144</c:v>
                </c:pt>
                <c:pt idx="27">
                  <c:v>24.845710656645501</c:v>
                </c:pt>
                <c:pt idx="28">
                  <c:v>24.6748235403237</c:v>
                </c:pt>
                <c:pt idx="29">
                  <c:v>24.5065587711705</c:v>
                </c:pt>
                <c:pt idx="30">
                  <c:v>24.3408318781416</c:v>
                </c:pt>
                <c:pt idx="31">
                  <c:v>24.177559609665501</c:v>
                </c:pt>
                <c:pt idx="32">
                  <c:v>24.016659913291399</c:v>
                </c:pt>
                <c:pt idx="33">
                  <c:v>24.016659913291399</c:v>
                </c:pt>
                <c:pt idx="34">
                  <c:v>23.858280747432101</c:v>
                </c:pt>
                <c:pt idx="35">
                  <c:v>23.7025747737971</c:v>
                </c:pt>
                <c:pt idx="36">
                  <c:v>23.549468678875002</c:v>
                </c:pt>
                <c:pt idx="37">
                  <c:v>23.398890197356302</c:v>
                </c:pt>
                <c:pt idx="38">
                  <c:v>23.250768094908299</c:v>
                </c:pt>
                <c:pt idx="39">
                  <c:v>23.1050321512996</c:v>
                </c:pt>
                <c:pt idx="40">
                  <c:v>22.961613143865801</c:v>
                </c:pt>
                <c:pt idx="41">
                  <c:v>22.820442831308501</c:v>
                </c:pt>
                <c:pt idx="42">
                  <c:v>22.681453937820901</c:v>
                </c:pt>
                <c:pt idx="43">
                  <c:v>22.544580137530101</c:v>
                </c:pt>
                <c:pt idx="44">
                  <c:v>22.544580137530101</c:v>
                </c:pt>
                <c:pt idx="45">
                  <c:v>22.409626116336302</c:v>
                </c:pt>
                <c:pt idx="46">
                  <c:v>22.2764032420239</c:v>
                </c:pt>
                <c:pt idx="47">
                  <c:v>22.1448565123466</c:v>
                </c:pt>
                <c:pt idx="48">
                  <c:v>22.014931711608401</c:v>
                </c:pt>
                <c:pt idx="49">
                  <c:v>21.886575398169501</c:v>
                </c:pt>
                <c:pt idx="50">
                  <c:v>21.759734892184099</c:v>
                </c:pt>
                <c:pt idx="51">
                  <c:v>21.634358263566199</c:v>
                </c:pt>
                <c:pt idx="52">
                  <c:v>21.510503272503001</c:v>
                </c:pt>
                <c:pt idx="53">
                  <c:v>21.389447419966899</c:v>
                </c:pt>
                <c:pt idx="54">
                  <c:v>21.271523429921</c:v>
                </c:pt>
                <c:pt idx="55">
                  <c:v>21.271523429920901</c:v>
                </c:pt>
                <c:pt idx="56">
                  <c:v>21.155962541281301</c:v>
                </c:pt>
                <c:pt idx="57">
                  <c:v>21.041945059764</c:v>
                </c:pt>
                <c:pt idx="58">
                  <c:v>20.929427559065601</c:v>
                </c:pt>
                <c:pt idx="59">
                  <c:v>20.818367078165199</c:v>
                </c:pt>
                <c:pt idx="60">
                  <c:v>20.708721114166998</c:v>
                </c:pt>
                <c:pt idx="61">
                  <c:v>20.600447615276</c:v>
                </c:pt>
                <c:pt idx="62">
                  <c:v>20.493504973900901</c:v>
                </c:pt>
                <c:pt idx="63">
                  <c:v>20.387852019884001</c:v>
                </c:pt>
                <c:pt idx="64">
                  <c:v>20.2834480138552</c:v>
                </c:pt>
                <c:pt idx="65">
                  <c:v>20.180252640705</c:v>
                </c:pt>
                <c:pt idx="66">
                  <c:v>20.180252640705</c:v>
                </c:pt>
                <c:pt idx="67">
                  <c:v>20.0783998581189</c:v>
                </c:pt>
                <c:pt idx="68">
                  <c:v>19.978080856555199</c:v>
                </c:pt>
                <c:pt idx="69">
                  <c:v>19.8792586432299</c:v>
                </c:pt>
                <c:pt idx="70">
                  <c:v>19.781896599721499</c:v>
                </c:pt>
                <c:pt idx="71">
                  <c:v>19.685958476382702</c:v>
                </c:pt>
                <c:pt idx="72">
                  <c:v>19.591408386852901</c:v>
                </c:pt>
                <c:pt idx="73">
                  <c:v>19.498210802666701</c:v>
                </c:pt>
                <c:pt idx="74">
                  <c:v>19.40633054796</c:v>
                </c:pt>
                <c:pt idx="75">
                  <c:v>19.315732794268499</c:v>
                </c:pt>
                <c:pt idx="76">
                  <c:v>19.226383055418399</c:v>
                </c:pt>
                <c:pt idx="77">
                  <c:v>19.226383055418399</c:v>
                </c:pt>
                <c:pt idx="78">
                  <c:v>19.1382557169762</c:v>
                </c:pt>
                <c:pt idx="79">
                  <c:v>19.051328317998902</c:v>
                </c:pt>
                <c:pt idx="80">
                  <c:v>18.965571564130599</c:v>
                </c:pt>
                <c:pt idx="81">
                  <c:v>18.8809564349704</c:v>
                </c:pt>
                <c:pt idx="82">
                  <c:v>18.797454180102001</c:v>
                </c:pt>
                <c:pt idx="83">
                  <c:v>18.715036315191799</c:v>
                </c:pt>
                <c:pt idx="84">
                  <c:v>18.6336746181546</c:v>
                </c:pt>
                <c:pt idx="85">
                  <c:v>18.553341125385099</c:v>
                </c:pt>
                <c:pt idx="86">
                  <c:v>18.474008128054699</c:v>
                </c:pt>
                <c:pt idx="87">
                  <c:v>18.3956481684713</c:v>
                </c:pt>
                <c:pt idx="88">
                  <c:v>18.3956481684713</c:v>
                </c:pt>
                <c:pt idx="89">
                  <c:v>18.318319352648398</c:v>
                </c:pt>
                <c:pt idx="90">
                  <c:v>18.242039714346301</c:v>
                </c:pt>
                <c:pt idx="91">
                  <c:v>18.166785111272599</c:v>
                </c:pt>
                <c:pt idx="92">
                  <c:v>18.0925316091277</c:v>
                </c:pt>
                <c:pt idx="93">
                  <c:v>18.019255478675198</c:v>
                </c:pt>
                <c:pt idx="94">
                  <c:v>17.9469331928622</c:v>
                </c:pt>
                <c:pt idx="95">
                  <c:v>17.875541423988601</c:v>
                </c:pt>
                <c:pt idx="96">
                  <c:v>17.805057040923</c:v>
                </c:pt>
                <c:pt idx="97">
                  <c:v>17.7354571063657</c:v>
                </c:pt>
                <c:pt idx="98">
                  <c:v>17.6667188741568</c:v>
                </c:pt>
                <c:pt idx="99">
                  <c:v>17.6667188741568</c:v>
                </c:pt>
                <c:pt idx="100">
                  <c:v>17.598830104818401</c:v>
                </c:pt>
                <c:pt idx="101">
                  <c:v>17.531817651452101</c:v>
                </c:pt>
                <c:pt idx="102">
                  <c:v>17.465662315130899</c:v>
                </c:pt>
                <c:pt idx="103">
                  <c:v>17.400345044881199</c:v>
                </c:pt>
                <c:pt idx="104">
                  <c:v>17.335846935655901</c:v>
                </c:pt>
                <c:pt idx="105">
                  <c:v>17.272149226341</c:v>
                </c:pt>
                <c:pt idx="106">
                  <c:v>17.209233297793901</c:v>
                </c:pt>
                <c:pt idx="107">
                  <c:v>17.1470806709148</c:v>
                </c:pt>
                <c:pt idx="108">
                  <c:v>17.085673004748902</c:v>
                </c:pt>
                <c:pt idx="109">
                  <c:v>17.0249920946186</c:v>
                </c:pt>
                <c:pt idx="110">
                  <c:v>17.0249920946186</c:v>
                </c:pt>
                <c:pt idx="111">
                  <c:v>16.9650527903549</c:v>
                </c:pt>
                <c:pt idx="112">
                  <c:v>16.905870885584701</c:v>
                </c:pt>
                <c:pt idx="113">
                  <c:v>16.847429780519398</c:v>
                </c:pt>
                <c:pt idx="114">
                  <c:v>16.789712991567601</c:v>
                </c:pt>
                <c:pt idx="115">
                  <c:v>16.732704149785999</c:v>
                </c:pt>
                <c:pt idx="116">
                  <c:v>16.676386999354499</c:v>
                </c:pt>
                <c:pt idx="117">
                  <c:v>16.620745396075801</c:v>
                </c:pt>
                <c:pt idx="118">
                  <c:v>16.5657633058991</c:v>
                </c:pt>
                <c:pt idx="119">
                  <c:v>16.511424803466198</c:v>
                </c:pt>
                <c:pt idx="120">
                  <c:v>16.457714070681899</c:v>
                </c:pt>
                <c:pt idx="121">
                  <c:v>16.457714070681899</c:v>
                </c:pt>
                <c:pt idx="122">
                  <c:v>16.404652352471601</c:v>
                </c:pt>
                <c:pt idx="123">
                  <c:v>16.352234109298099</c:v>
                </c:pt>
                <c:pt idx="124">
                  <c:v>16.300446732490599</c:v>
                </c:pt>
                <c:pt idx="125">
                  <c:v>16.249277685001001</c:v>
                </c:pt>
                <c:pt idx="126">
                  <c:v>16.198714500474001</c:v>
                </c:pt>
                <c:pt idx="127">
                  <c:v>16.148744782331502</c:v>
                </c:pt>
                <c:pt idx="128">
                  <c:v>16.099356202871</c:v>
                </c:pt>
                <c:pt idx="129">
                  <c:v>16.050536502378701</c:v>
                </c:pt>
                <c:pt idx="130">
                  <c:v>16.002273488255199</c:v>
                </c:pt>
                <c:pt idx="131">
                  <c:v>15.954555034155799</c:v>
                </c:pt>
                <c:pt idx="132">
                  <c:v>15.954555034155799</c:v>
                </c:pt>
                <c:pt idx="133">
                  <c:v>15.9073758455293</c:v>
                </c:pt>
                <c:pt idx="134">
                  <c:v>15.8607568962277</c:v>
                </c:pt>
                <c:pt idx="135">
                  <c:v>15.8146871014529</c:v>
                </c:pt>
                <c:pt idx="136">
                  <c:v>15.769155418213501</c:v>
                </c:pt>
                <c:pt idx="137">
                  <c:v>15.724150844715901</c:v>
                </c:pt>
                <c:pt idx="138">
                  <c:v>15.679662419763501</c:v>
                </c:pt>
                <c:pt idx="139">
                  <c:v>15.635679222165599</c:v>
                </c:pt>
                <c:pt idx="140">
                  <c:v>15.592190370157001</c:v>
                </c:pt>
                <c:pt idx="141">
                  <c:v>15.549185020825201</c:v>
                </c:pt>
                <c:pt idx="142">
                  <c:v>15.506652369547499</c:v>
                </c:pt>
                <c:pt idx="143">
                  <c:v>15.506652369547499</c:v>
                </c:pt>
                <c:pt idx="144">
                  <c:v>15.4645972823132</c:v>
                </c:pt>
                <c:pt idx="145">
                  <c:v>15.4230258468888</c:v>
                </c:pt>
                <c:pt idx="146">
                  <c:v>15.381929162096901</c:v>
                </c:pt>
                <c:pt idx="147">
                  <c:v>15.341298382851701</c:v>
                </c:pt>
                <c:pt idx="148">
                  <c:v>15.3011247196185</c:v>
                </c:pt>
                <c:pt idx="149">
                  <c:v>15.26139943788</c:v>
                </c:pt>
                <c:pt idx="150">
                  <c:v>15.2221138576085</c:v>
                </c:pt>
                <c:pt idx="151">
                  <c:v>15.1832593527452</c:v>
                </c:pt>
                <c:pt idx="152">
                  <c:v>15.1448273506844</c:v>
                </c:pt>
                <c:pt idx="153">
                  <c:v>15.106809331764399</c:v>
                </c:pt>
                <c:pt idx="154">
                  <c:v>15.106809331764399</c:v>
                </c:pt>
                <c:pt idx="155">
                  <c:v>15.0692108347131</c:v>
                </c:pt>
                <c:pt idx="156">
                  <c:v>15.0320380350829</c:v>
                </c:pt>
                <c:pt idx="157">
                  <c:v>14.9952834116706</c:v>
                </c:pt>
                <c:pt idx="158">
                  <c:v>14.9589394482543</c:v>
                </c:pt>
                <c:pt idx="159">
                  <c:v>14.922998633464299</c:v>
                </c:pt>
                <c:pt idx="160">
                  <c:v>14.8874534606536</c:v>
                </c:pt>
                <c:pt idx="161">
                  <c:v>14.8522964277737</c:v>
                </c:pt>
                <c:pt idx="162">
                  <c:v>14.817520037250601</c:v>
                </c:pt>
                <c:pt idx="163">
                  <c:v>14.7831167958647</c:v>
                </c:pt>
                <c:pt idx="164">
                  <c:v>14.749079214631299</c:v>
                </c:pt>
                <c:pt idx="165">
                  <c:v>14.749079214631299</c:v>
                </c:pt>
                <c:pt idx="166">
                  <c:v>14.7154154935579</c:v>
                </c:pt>
                <c:pt idx="167">
                  <c:v>14.682116261982801</c:v>
                </c:pt>
                <c:pt idx="168">
                  <c:v>14.6491751050796</c:v>
                </c:pt>
                <c:pt idx="169">
                  <c:v>14.616585614465899</c:v>
                </c:pt>
                <c:pt idx="170">
                  <c:v>14.5843413881275</c:v>
                </c:pt>
                <c:pt idx="171">
                  <c:v>14.552436030343401</c:v>
                </c:pt>
                <c:pt idx="172">
                  <c:v>14.5208631516127</c:v>
                </c:pt>
                <c:pt idx="173">
                  <c:v>14.489616368581199</c:v>
                </c:pt>
                <c:pt idx="174">
                  <c:v>14.458689303970401</c:v>
                </c:pt>
                <c:pt idx="175">
                  <c:v>14.428075586506701</c:v>
                </c:pt>
                <c:pt idx="176">
                  <c:v>14.428075586506599</c:v>
                </c:pt>
                <c:pt idx="177">
                  <c:v>14.397779081820399</c:v>
                </c:pt>
                <c:pt idx="178">
                  <c:v>14.367820703587601</c:v>
                </c:pt>
                <c:pt idx="179">
                  <c:v>14.3381949786153</c:v>
                </c:pt>
                <c:pt idx="180">
                  <c:v>14.3088964312856</c:v>
                </c:pt>
                <c:pt idx="181">
                  <c:v>14.279919583583</c:v>
                </c:pt>
                <c:pt idx="182">
                  <c:v>14.2512589551228</c:v>
                </c:pt>
                <c:pt idx="183">
                  <c:v>14.2229090631776</c:v>
                </c:pt>
                <c:pt idx="184">
                  <c:v>14.1948644227038</c:v>
                </c:pt>
                <c:pt idx="185">
                  <c:v>14.1671195463689</c:v>
                </c:pt>
                <c:pt idx="186">
                  <c:v>14.1396689445766</c:v>
                </c:pt>
                <c:pt idx="187">
                  <c:v>14.1396689445766</c:v>
                </c:pt>
                <c:pt idx="188">
                  <c:v>14.112492478954399</c:v>
                </c:pt>
                <c:pt idx="189">
                  <c:v>14.0855700208534</c:v>
                </c:pt>
                <c:pt idx="190">
                  <c:v>14.058896091821399</c:v>
                </c:pt>
                <c:pt idx="191">
                  <c:v>14.0324652110821</c:v>
                </c:pt>
                <c:pt idx="192">
                  <c:v>14.0062718955613</c:v>
                </c:pt>
                <c:pt idx="193">
                  <c:v>13.9803106599126</c:v>
                </c:pt>
                <c:pt idx="194">
                  <c:v>13.954576016542401</c:v>
                </c:pt>
                <c:pt idx="195">
                  <c:v>13.9290624756356</c:v>
                </c:pt>
                <c:pt idx="196">
                  <c:v>13.903764545180101</c:v>
                </c:pt>
                <c:pt idx="197">
                  <c:v>13.8786767309913</c:v>
                </c:pt>
                <c:pt idx="198">
                  <c:v>13.8786767309913</c:v>
                </c:pt>
                <c:pt idx="199">
                  <c:v>13.853857017937599</c:v>
                </c:pt>
                <c:pt idx="200">
                  <c:v>13.829350616424</c:v>
                </c:pt>
                <c:pt idx="201">
                  <c:v>13.8051530961782</c:v>
                </c:pt>
                <c:pt idx="202">
                  <c:v>13.781260015464101</c:v>
                </c:pt>
                <c:pt idx="203">
                  <c:v>13.757666921207701</c:v>
                </c:pt>
                <c:pt idx="204">
                  <c:v>13.734369349121801</c:v>
                </c:pt>
                <c:pt idx="205">
                  <c:v>13.7113628238281</c:v>
                </c:pt>
                <c:pt idx="206">
                  <c:v>13.688642858978501</c:v>
                </c:pt>
                <c:pt idx="207">
                  <c:v>13.666204957374701</c:v>
                </c:pt>
                <c:pt idx="208">
                  <c:v>13.644044611086199</c:v>
                </c:pt>
                <c:pt idx="209">
                  <c:v>13.644044611086199</c:v>
                </c:pt>
                <c:pt idx="210">
                  <c:v>13.622039057121199</c:v>
                </c:pt>
                <c:pt idx="211">
                  <c:v>13.6000765697642</c:v>
                </c:pt>
                <c:pt idx="212">
                  <c:v>13.5781513473652</c:v>
                </c:pt>
                <c:pt idx="213">
                  <c:v>13.5562575888378</c:v>
                </c:pt>
                <c:pt idx="214">
                  <c:v>13.5343894936533</c:v>
                </c:pt>
                <c:pt idx="215">
                  <c:v>13.512541261834199</c:v>
                </c:pt>
                <c:pt idx="216">
                  <c:v>13.490707093948799</c:v>
                </c:pt>
                <c:pt idx="217">
                  <c:v>13.4688811911053</c:v>
                </c:pt>
                <c:pt idx="218">
                  <c:v>13.447057754945799</c:v>
                </c:pt>
                <c:pt idx="219">
                  <c:v>13.425230987640701</c:v>
                </c:pt>
                <c:pt idx="220">
                  <c:v>13.425230987640701</c:v>
                </c:pt>
                <c:pt idx="221">
                  <c:v>13.4037790841241</c:v>
                </c:pt>
                <c:pt idx="222">
                  <c:v>13.3830791580357</c:v>
                </c:pt>
                <c:pt idx="223">
                  <c:v>13.3631238006722</c:v>
                </c:pt>
                <c:pt idx="224">
                  <c:v>13.3439056174446</c:v>
                </c:pt>
                <c:pt idx="225">
                  <c:v>13.3254172277283</c:v>
                </c:pt>
                <c:pt idx="226">
                  <c:v>13.3076512647174</c:v>
                </c:pt>
                <c:pt idx="227">
                  <c:v>13.290352258145701</c:v>
                </c:pt>
                <c:pt idx="228">
                  <c:v>13.2721924819737</c:v>
                </c:pt>
                <c:pt idx="229">
                  <c:v>13.2529768729244</c:v>
                </c:pt>
                <c:pt idx="230">
                  <c:v>13.23270579235</c:v>
                </c:pt>
                <c:pt idx="231">
                  <c:v>13.23270579235</c:v>
                </c:pt>
                <c:pt idx="232">
                  <c:v>13.2120910224988</c:v>
                </c:pt>
                <c:pt idx="233">
                  <c:v>13.1918259684433</c:v>
                </c:pt>
                <c:pt idx="234">
                  <c:v>13.171900357511699</c:v>
                </c:pt>
                <c:pt idx="235">
                  <c:v>13.1523040179153</c:v>
                </c:pt>
                <c:pt idx="236">
                  <c:v>13.133026877708501</c:v>
                </c:pt>
                <c:pt idx="237">
                  <c:v>13.114058963762099</c:v>
                </c:pt>
                <c:pt idx="238">
                  <c:v>13.095390400748601</c:v>
                </c:pt>
                <c:pt idx="239">
                  <c:v>13.0770114101404</c:v>
                </c:pt>
                <c:pt idx="240">
                  <c:v>13.0589123092204</c:v>
                </c:pt>
                <c:pt idx="241">
                  <c:v>13.041083510104301</c:v>
                </c:pt>
                <c:pt idx="242">
                  <c:v>13.041083510104301</c:v>
                </c:pt>
                <c:pt idx="243">
                  <c:v>13.023374198678599</c:v>
                </c:pt>
                <c:pt idx="244">
                  <c:v>13.0056418039423</c:v>
                </c:pt>
                <c:pt idx="245">
                  <c:v>12.9878749204966</c:v>
                </c:pt>
                <c:pt idx="246">
                  <c:v>12.970062254636</c:v>
                </c:pt>
                <c:pt idx="247">
                  <c:v>12.952192623272399</c:v>
                </c:pt>
                <c:pt idx="248">
                  <c:v>12.9342549528721</c:v>
                </c:pt>
                <c:pt idx="249">
                  <c:v>12.9162382784041</c:v>
                </c:pt>
                <c:pt idx="250">
                  <c:v>12.8981317423008</c:v>
                </c:pt>
                <c:pt idx="251">
                  <c:v>12.879924593431401</c:v>
                </c:pt>
                <c:pt idx="252">
                  <c:v>12.8616061860856</c:v>
                </c:pt>
                <c:pt idx="253">
                  <c:v>12.8616061860856</c:v>
                </c:pt>
                <c:pt idx="254">
                  <c:v>12.8432359836345</c:v>
                </c:pt>
                <c:pt idx="255">
                  <c:v>12.8248673103929</c:v>
                </c:pt>
                <c:pt idx="256">
                  <c:v>12.8064805133977</c:v>
                </c:pt>
                <c:pt idx="257">
                  <c:v>12.788056102110099</c:v>
                </c:pt>
                <c:pt idx="258">
                  <c:v>12.769574746681499</c:v>
                </c:pt>
                <c:pt idx="259">
                  <c:v>12.751017276242299</c:v>
                </c:pt>
                <c:pt idx="260">
                  <c:v>12.7323646772132</c:v>
                </c:pt>
                <c:pt idx="261">
                  <c:v>12.713598091637699</c:v>
                </c:pt>
                <c:pt idx="262">
                  <c:v>12.6946988155375</c:v>
                </c:pt>
                <c:pt idx="263">
                  <c:v>12.6756482972879</c:v>
                </c:pt>
                <c:pt idx="264">
                  <c:v>12.6756482972879</c:v>
                </c:pt>
                <c:pt idx="265">
                  <c:v>12.656423747577801</c:v>
                </c:pt>
                <c:pt idx="266">
                  <c:v>12.636982632234799</c:v>
                </c:pt>
                <c:pt idx="267">
                  <c:v>12.6172771914359</c:v>
                </c:pt>
                <c:pt idx="268">
                  <c:v>12.597260056725</c:v>
                </c:pt>
                <c:pt idx="269">
                  <c:v>12.576884247269099</c:v>
                </c:pt>
                <c:pt idx="270">
                  <c:v>12.556103166156801</c:v>
                </c:pt>
                <c:pt idx="271">
                  <c:v>12.5348705967378</c:v>
                </c:pt>
                <c:pt idx="272">
                  <c:v>12.5131406990023</c:v>
                </c:pt>
                <c:pt idx="273">
                  <c:v>12.4908680060015</c:v>
                </c:pt>
                <c:pt idx="274">
                  <c:v>12.468007420305799</c:v>
                </c:pt>
                <c:pt idx="275">
                  <c:v>12.468007420305799</c:v>
                </c:pt>
                <c:pt idx="276">
                  <c:v>12.444553036392501</c:v>
                </c:pt>
                <c:pt idx="277">
                  <c:v>12.4203954729697</c:v>
                </c:pt>
                <c:pt idx="278">
                  <c:v>12.3953545083933</c:v>
                </c:pt>
                <c:pt idx="279">
                  <c:v>12.3692513085083</c:v>
                </c:pt>
                <c:pt idx="280">
                  <c:v>12.3419084134205</c:v>
                </c:pt>
                <c:pt idx="281">
                  <c:v>12.313149724421599</c:v>
                </c:pt>
                <c:pt idx="282">
                  <c:v>12.2828004910667</c:v>
                </c:pt>
                <c:pt idx="283">
                  <c:v>12.2506872984022</c:v>
                </c:pt>
                <c:pt idx="284">
                  <c:v>12.2166380543398</c:v>
                </c:pt>
                <c:pt idx="285">
                  <c:v>12.1804819771788</c:v>
                </c:pt>
                <c:pt idx="286">
                  <c:v>12.1804819771788</c:v>
                </c:pt>
                <c:pt idx="287">
                  <c:v>12.1425668067613</c:v>
                </c:pt>
                <c:pt idx="288">
                  <c:v>12.1027702147783</c:v>
                </c:pt>
                <c:pt idx="289">
                  <c:v>12.060192240466201</c:v>
                </c:pt>
                <c:pt idx="290">
                  <c:v>12.0139397239523</c:v>
                </c:pt>
                <c:pt idx="291">
                  <c:v>11.963126242773701</c:v>
                </c:pt>
                <c:pt idx="292">
                  <c:v>11.906872049003701</c:v>
                </c:pt>
                <c:pt idx="293">
                  <c:v>11.8443040069799</c:v>
                </c:pt>
                <c:pt idx="294">
                  <c:v>11.774555531625699</c:v>
                </c:pt>
                <c:pt idx="295">
                  <c:v>11.6967665273603</c:v>
                </c:pt>
                <c:pt idx="296">
                  <c:v>11.610083327590999</c:v>
                </c:pt>
              </c:numCache>
            </c:numRef>
          </c:yVal>
          <c:smooth val="0"/>
          <c:extLst>
            <c:ext xmlns:c16="http://schemas.microsoft.com/office/drawing/2014/chart" uri="{C3380CC4-5D6E-409C-BE32-E72D297353CC}">
              <c16:uniqueId val="{00000000-6F42-4498-B319-1F34F31DA810}"/>
            </c:ext>
          </c:extLst>
        </c:ser>
        <c:ser>
          <c:idx val="2"/>
          <c:order val="1"/>
          <c:tx>
            <c:v>Stress_y_(glo)</c:v>
          </c:tx>
          <c:spPr>
            <a:ln w="19050" cap="rnd">
              <a:noFill/>
              <a:round/>
            </a:ln>
            <a:effectLst/>
          </c:spPr>
          <c:marker>
            <c:symbol val="x"/>
            <c:size val="5"/>
            <c:spPr>
              <a:noFill/>
              <a:ln w="9525">
                <a:solidFill>
                  <a:schemeClr val="accent2"/>
                </a:solidFill>
              </a:ln>
              <a:effectLst/>
            </c:spPr>
          </c:marker>
          <c:xVal>
            <c:numRef>
              <c:f>'3_20x20'!$G$3:$G$189</c:f>
              <c:numCache>
                <c:formatCode>0.00E+00</c:formatCode>
                <c:ptCount val="187"/>
                <c:pt idx="0">
                  <c:v>0</c:v>
                </c:pt>
                <c:pt idx="1">
                  <c:v>5.8823048874622898E-2</c:v>
                </c:pt>
                <c:pt idx="2">
                  <c:v>0.11764521443298399</c:v>
                </c:pt>
                <c:pt idx="3">
                  <c:v>0.17646661333682301</c:v>
                </c:pt>
                <c:pt idx="4">
                  <c:v>0.235287362247879</c:v>
                </c:pt>
                <c:pt idx="5">
                  <c:v>0.29410757782789099</c:v>
                </c:pt>
                <c:pt idx="6">
                  <c:v>0.35292737673859798</c:v>
                </c:pt>
                <c:pt idx="7">
                  <c:v>0.41174687564174001</c:v>
                </c:pt>
                <c:pt idx="8">
                  <c:v>0.47056619119905402</c:v>
                </c:pt>
                <c:pt idx="9">
                  <c:v>0.52938544007228105</c:v>
                </c:pt>
                <c:pt idx="10">
                  <c:v>0.58820473892315905</c:v>
                </c:pt>
                <c:pt idx="11">
                  <c:v>0.58820473892315905</c:v>
                </c:pt>
                <c:pt idx="12">
                  <c:v>0.64703418211154395</c:v>
                </c:pt>
                <c:pt idx="13">
                  <c:v>0.70586377532648004</c:v>
                </c:pt>
                <c:pt idx="14">
                  <c:v>0.76469350189845997</c:v>
                </c:pt>
                <c:pt idx="15">
                  <c:v>0.82352334515797998</c:v>
                </c:pt>
                <c:pt idx="16">
                  <c:v>0.88235328843553396</c:v>
                </c:pt>
                <c:pt idx="17">
                  <c:v>0.94118331506161601</c:v>
                </c:pt>
                <c:pt idx="18">
                  <c:v>1.00001340836672</c:v>
                </c:pt>
                <c:pt idx="19">
                  <c:v>1.0588435516813399</c:v>
                </c:pt>
                <c:pt idx="20">
                  <c:v>1.1176737283359699</c:v>
                </c:pt>
                <c:pt idx="21">
                  <c:v>1.17650392166111</c:v>
                </c:pt>
                <c:pt idx="22">
                  <c:v>1.17650392166111</c:v>
                </c:pt>
                <c:pt idx="23">
                  <c:v>1.2353241177321299</c:v>
                </c:pt>
                <c:pt idx="24">
                  <c:v>1.2941443138039499</c:v>
                </c:pt>
                <c:pt idx="25">
                  <c:v>1.3529645098763801</c:v>
                </c:pt>
                <c:pt idx="26">
                  <c:v>1.4117847059491999</c:v>
                </c:pt>
                <c:pt idx="27">
                  <c:v>1.4706049020222201</c:v>
                </c:pt>
                <c:pt idx="28">
                  <c:v>1.52942509809524</c:v>
                </c:pt>
                <c:pt idx="29">
                  <c:v>1.58824529416806</c:v>
                </c:pt>
                <c:pt idx="30">
                  <c:v>1.64706549024049</c:v>
                </c:pt>
                <c:pt idx="31">
                  <c:v>1.70588568631231</c:v>
                </c:pt>
                <c:pt idx="32">
                  <c:v>1.7647058823833299</c:v>
                </c:pt>
                <c:pt idx="33">
                  <c:v>1.7647058823833299</c:v>
                </c:pt>
                <c:pt idx="34">
                  <c:v>1.8235260784534</c:v>
                </c:pt>
                <c:pt idx="35">
                  <c:v>1.8823462745225701</c:v>
                </c:pt>
                <c:pt idx="36">
                  <c:v>1.9411664705909499</c:v>
                </c:pt>
                <c:pt idx="37">
                  <c:v>1.9999866666586199</c:v>
                </c:pt>
                <c:pt idx="38">
                  <c:v>2.0588068627256901</c:v>
                </c:pt>
                <c:pt idx="39">
                  <c:v>2.1176270587922601</c:v>
                </c:pt>
                <c:pt idx="40">
                  <c:v>2.1764472548584299</c:v>
                </c:pt>
                <c:pt idx="41">
                  <c:v>2.2352674509243098</c:v>
                </c:pt>
                <c:pt idx="42">
                  <c:v>2.29408764698998</c:v>
                </c:pt>
                <c:pt idx="43">
                  <c:v>2.3529078430555499</c:v>
                </c:pt>
                <c:pt idx="44">
                  <c:v>2.3529078430555499</c:v>
                </c:pt>
                <c:pt idx="45">
                  <c:v>2.4117380391544398</c:v>
                </c:pt>
                <c:pt idx="46">
                  <c:v>2.4705682352533298</c:v>
                </c:pt>
                <c:pt idx="47">
                  <c:v>2.5293984313522202</c:v>
                </c:pt>
                <c:pt idx="48">
                  <c:v>2.5882286274511102</c:v>
                </c:pt>
                <c:pt idx="49">
                  <c:v>2.6470588235500001</c:v>
                </c:pt>
                <c:pt idx="50">
                  <c:v>2.7058890196488798</c:v>
                </c:pt>
                <c:pt idx="51">
                  <c:v>2.7647192157477698</c:v>
                </c:pt>
                <c:pt idx="52">
                  <c:v>2.8235494118466602</c:v>
                </c:pt>
                <c:pt idx="53">
                  <c:v>2.8823796079455501</c:v>
                </c:pt>
                <c:pt idx="54">
                  <c:v>2.9412098040444401</c:v>
                </c:pt>
                <c:pt idx="55">
                  <c:v>2.9412098040444401</c:v>
                </c:pt>
                <c:pt idx="56">
                  <c:v>3.00003000010999</c:v>
                </c:pt>
                <c:pt idx="57">
                  <c:v>3.0588501961755501</c:v>
                </c:pt>
                <c:pt idx="58">
                  <c:v>3.1176703922411102</c:v>
                </c:pt>
                <c:pt idx="59">
                  <c:v>3.1764905883066601</c:v>
                </c:pt>
                <c:pt idx="60">
                  <c:v>3.2353107843722202</c:v>
                </c:pt>
                <c:pt idx="61">
                  <c:v>3.2941309804377701</c:v>
                </c:pt>
                <c:pt idx="62">
                  <c:v>3.3529511765033302</c:v>
                </c:pt>
                <c:pt idx="63">
                  <c:v>3.4117713725688801</c:v>
                </c:pt>
                <c:pt idx="64">
                  <c:v>3.4705915686344402</c:v>
                </c:pt>
                <c:pt idx="65">
                  <c:v>3.5294117646999998</c:v>
                </c:pt>
                <c:pt idx="66">
                  <c:v>3.5294117646999998</c:v>
                </c:pt>
                <c:pt idx="67">
                  <c:v>3.5882319607655502</c:v>
                </c:pt>
                <c:pt idx="68">
                  <c:v>3.6470521568311098</c:v>
                </c:pt>
                <c:pt idx="69">
                  <c:v>3.7058723528966602</c:v>
                </c:pt>
                <c:pt idx="70">
                  <c:v>3.7646925489622198</c:v>
                </c:pt>
                <c:pt idx="71">
                  <c:v>3.8235127450277702</c:v>
                </c:pt>
                <c:pt idx="72">
                  <c:v>3.8823329410933298</c:v>
                </c:pt>
                <c:pt idx="73">
                  <c:v>3.9411531371588802</c:v>
                </c:pt>
                <c:pt idx="74">
                  <c:v>3.9999733332244398</c:v>
                </c:pt>
                <c:pt idx="75">
                  <c:v>4.0587935292899902</c:v>
                </c:pt>
                <c:pt idx="76">
                  <c:v>4.1176137253555503</c:v>
                </c:pt>
                <c:pt idx="77">
                  <c:v>4.1176137253555503</c:v>
                </c:pt>
                <c:pt idx="78">
                  <c:v>4.1764439158981004</c:v>
                </c:pt>
                <c:pt idx="79">
                  <c:v>4.2352740731025698</c:v>
                </c:pt>
                <c:pt idx="80">
                  <c:v>4.2941041636309203</c:v>
                </c:pt>
                <c:pt idx="81">
                  <c:v>4.3529341541450597</c:v>
                </c:pt>
                <c:pt idx="82">
                  <c:v>4.4117640113069401</c:v>
                </c:pt>
                <c:pt idx="83">
                  <c:v>4.4705937017784798</c:v>
                </c:pt>
                <c:pt idx="84">
                  <c:v>4.5294231922216301</c:v>
                </c:pt>
                <c:pt idx="85">
                  <c:v>4.5882524492983103</c:v>
                </c:pt>
                <c:pt idx="86">
                  <c:v>4.6470814396704503</c:v>
                </c:pt>
                <c:pt idx="87">
                  <c:v>4.7059101300000004</c:v>
                </c:pt>
                <c:pt idx="88">
                  <c:v>4.7059101300000004</c:v>
                </c:pt>
                <c:pt idx="89">
                  <c:v>4.7647285039208001</c:v>
                </c:pt>
                <c:pt idx="90">
                  <c:v>4.8235466112277399</c:v>
                </c:pt>
                <c:pt idx="91">
                  <c:v>4.8823645185742697</c:v>
                </c:pt>
                <c:pt idx="92">
                  <c:v>4.9411822926138704</c:v>
                </c:pt>
                <c:pt idx="93">
                  <c:v>5</c:v>
                </c:pt>
                <c:pt idx="94">
                  <c:v>5.0588177073861296</c:v>
                </c:pt>
                <c:pt idx="95">
                  <c:v>5.1176354814257197</c:v>
                </c:pt>
                <c:pt idx="96">
                  <c:v>5.1764533887722504</c:v>
                </c:pt>
                <c:pt idx="97">
                  <c:v>5.2352714960791902</c:v>
                </c:pt>
                <c:pt idx="98">
                  <c:v>5.2940898699999996</c:v>
                </c:pt>
                <c:pt idx="99">
                  <c:v>5.2940898699999996</c:v>
                </c:pt>
                <c:pt idx="100">
                  <c:v>5.3529185603295399</c:v>
                </c:pt>
                <c:pt idx="101">
                  <c:v>5.4117475507016897</c:v>
                </c:pt>
                <c:pt idx="102">
                  <c:v>5.4705768077783601</c:v>
                </c:pt>
                <c:pt idx="103">
                  <c:v>5.5294062982215104</c:v>
                </c:pt>
                <c:pt idx="104">
                  <c:v>5.5882359886930502</c:v>
                </c:pt>
                <c:pt idx="105">
                  <c:v>5.6470658458549297</c:v>
                </c:pt>
                <c:pt idx="106">
                  <c:v>5.7058958363690699</c:v>
                </c:pt>
                <c:pt idx="107">
                  <c:v>5.7647259268974196</c:v>
                </c:pt>
                <c:pt idx="108">
                  <c:v>5.8235560841018899</c:v>
                </c:pt>
                <c:pt idx="109">
                  <c:v>5.88238627464444</c:v>
                </c:pt>
                <c:pt idx="110">
                  <c:v>5.88238627464444</c:v>
                </c:pt>
                <c:pt idx="111">
                  <c:v>5.9412064707100001</c:v>
                </c:pt>
                <c:pt idx="112">
                  <c:v>6.0000266667755504</c:v>
                </c:pt>
                <c:pt idx="113">
                  <c:v>6.0588468628411096</c:v>
                </c:pt>
                <c:pt idx="114">
                  <c:v>6.11766705890666</c:v>
                </c:pt>
                <c:pt idx="115">
                  <c:v>6.1764872549722201</c:v>
                </c:pt>
                <c:pt idx="116">
                  <c:v>6.2353074510377704</c:v>
                </c:pt>
                <c:pt idx="117">
                  <c:v>6.2941276471033296</c:v>
                </c:pt>
                <c:pt idx="118">
                  <c:v>6.3529478431688799</c:v>
                </c:pt>
                <c:pt idx="119">
                  <c:v>6.4117680392344401</c:v>
                </c:pt>
                <c:pt idx="120">
                  <c:v>6.4705882352999904</c:v>
                </c:pt>
                <c:pt idx="121">
                  <c:v>6.4705882352999904</c:v>
                </c:pt>
                <c:pt idx="122">
                  <c:v>6.5294084313655496</c:v>
                </c:pt>
                <c:pt idx="123">
                  <c:v>6.5882286274310999</c:v>
                </c:pt>
                <c:pt idx="124">
                  <c:v>6.64704882349666</c:v>
                </c:pt>
                <c:pt idx="125">
                  <c:v>6.7058690195622201</c:v>
                </c:pt>
                <c:pt idx="126">
                  <c:v>6.7646892156277696</c:v>
                </c:pt>
                <c:pt idx="127">
                  <c:v>6.8235094116933297</c:v>
                </c:pt>
                <c:pt idx="128">
                  <c:v>6.88232960775888</c:v>
                </c:pt>
                <c:pt idx="129">
                  <c:v>6.9411498038244401</c:v>
                </c:pt>
                <c:pt idx="130">
                  <c:v>6.9999699998899896</c:v>
                </c:pt>
                <c:pt idx="131">
                  <c:v>7.0587901959555497</c:v>
                </c:pt>
                <c:pt idx="132">
                  <c:v>7.0587901959555497</c:v>
                </c:pt>
                <c:pt idx="133">
                  <c:v>7.1176203920544401</c:v>
                </c:pt>
                <c:pt idx="134">
                  <c:v>7.1764505881533296</c:v>
                </c:pt>
                <c:pt idx="135">
                  <c:v>7.23528078425222</c:v>
                </c:pt>
                <c:pt idx="136">
                  <c:v>7.2941109803511104</c:v>
                </c:pt>
                <c:pt idx="137">
                  <c:v>7.3529411764499901</c:v>
                </c:pt>
                <c:pt idx="138">
                  <c:v>7.4117713725488796</c:v>
                </c:pt>
                <c:pt idx="139">
                  <c:v>7.47060156864777</c:v>
                </c:pt>
                <c:pt idx="140">
                  <c:v>7.5294317647466604</c:v>
                </c:pt>
                <c:pt idx="141">
                  <c:v>7.5882619608455499</c:v>
                </c:pt>
                <c:pt idx="142">
                  <c:v>7.6470921569444403</c:v>
                </c:pt>
                <c:pt idx="143">
                  <c:v>7.6470921569444403</c:v>
                </c:pt>
                <c:pt idx="144">
                  <c:v>7.7059123530100102</c:v>
                </c:pt>
                <c:pt idx="145">
                  <c:v>7.7647325490756796</c:v>
                </c:pt>
                <c:pt idx="146">
                  <c:v>7.8235527451415603</c:v>
                </c:pt>
                <c:pt idx="147">
                  <c:v>7.8823729412077297</c:v>
                </c:pt>
                <c:pt idx="148">
                  <c:v>7.9411931372742997</c:v>
                </c:pt>
                <c:pt idx="149">
                  <c:v>8.0000133333413697</c:v>
                </c:pt>
                <c:pt idx="150">
                  <c:v>8.0588335294090392</c:v>
                </c:pt>
                <c:pt idx="151">
                  <c:v>8.1176537254774104</c:v>
                </c:pt>
                <c:pt idx="152">
                  <c:v>8.1764739215465791</c:v>
                </c:pt>
                <c:pt idx="153">
                  <c:v>8.2352941176166592</c:v>
                </c:pt>
                <c:pt idx="154">
                  <c:v>8.2352941176166592</c:v>
                </c:pt>
                <c:pt idx="155">
                  <c:v>8.2941143136876896</c:v>
                </c:pt>
                <c:pt idx="156">
                  <c:v>8.3529345097595105</c:v>
                </c:pt>
                <c:pt idx="157">
                  <c:v>8.41175470583193</c:v>
                </c:pt>
                <c:pt idx="158">
                  <c:v>8.4705749019047492</c:v>
                </c:pt>
                <c:pt idx="159">
                  <c:v>8.5293950979777708</c:v>
                </c:pt>
                <c:pt idx="160">
                  <c:v>8.5882152940507908</c:v>
                </c:pt>
                <c:pt idx="161">
                  <c:v>8.6470354901236099</c:v>
                </c:pt>
                <c:pt idx="162">
                  <c:v>8.7058556861960295</c:v>
                </c:pt>
                <c:pt idx="163">
                  <c:v>8.7646758822678592</c:v>
                </c:pt>
                <c:pt idx="164">
                  <c:v>8.8234960783388807</c:v>
                </c:pt>
                <c:pt idx="165">
                  <c:v>8.8234960783388807</c:v>
                </c:pt>
                <c:pt idx="166">
                  <c:v>8.8823262716640201</c:v>
                </c:pt>
                <c:pt idx="167">
                  <c:v>8.9411564483186492</c:v>
                </c:pt>
                <c:pt idx="168">
                  <c:v>8.9999865916332702</c:v>
                </c:pt>
                <c:pt idx="169">
                  <c:v>9.05881668493838</c:v>
                </c:pt>
                <c:pt idx="170">
                  <c:v>9.1176467115644595</c:v>
                </c:pt>
                <c:pt idx="171">
                  <c:v>9.1764766548420091</c:v>
                </c:pt>
                <c:pt idx="172">
                  <c:v>9.2353064981015294</c:v>
                </c:pt>
                <c:pt idx="173">
                  <c:v>9.29413622467351</c:v>
                </c:pt>
                <c:pt idx="174">
                  <c:v>9.3529658178884496</c:v>
                </c:pt>
                <c:pt idx="175">
                  <c:v>9.4117952610768398</c:v>
                </c:pt>
                <c:pt idx="176">
                  <c:v>9.4117952610768398</c:v>
                </c:pt>
                <c:pt idx="177">
                  <c:v>9.4706145599277107</c:v>
                </c:pt>
                <c:pt idx="178">
                  <c:v>9.52943380880094</c:v>
                </c:pt>
                <c:pt idx="179">
                  <c:v>9.5882531243582498</c:v>
                </c:pt>
                <c:pt idx="180">
                  <c:v>9.6470726232613995</c:v>
                </c:pt>
                <c:pt idx="181">
                  <c:v>9.7058924221721004</c:v>
                </c:pt>
                <c:pt idx="182">
                  <c:v>9.7647126377521101</c:v>
                </c:pt>
                <c:pt idx="183">
                  <c:v>9.8235333866631702</c:v>
                </c:pt>
                <c:pt idx="184">
                  <c:v>9.88235478556701</c:v>
                </c:pt>
                <c:pt idx="185">
                  <c:v>9.9411769511253691</c:v>
                </c:pt>
                <c:pt idx="186">
                  <c:v>10</c:v>
                </c:pt>
              </c:numCache>
            </c:numRef>
          </c:xVal>
          <c:yVal>
            <c:numRef>
              <c:f>'3_20x20'!$I$3:$I$189</c:f>
              <c:numCache>
                <c:formatCode>0.00E+00</c:formatCode>
                <c:ptCount val="187"/>
                <c:pt idx="0">
                  <c:v>-0.76667504859396796</c:v>
                </c:pt>
                <c:pt idx="1">
                  <c:v>-1.65842819038914</c:v>
                </c:pt>
                <c:pt idx="2">
                  <c:v>-2.1479869596657299</c:v>
                </c:pt>
                <c:pt idx="3">
                  <c:v>-2.2903744605405101</c:v>
                </c:pt>
                <c:pt idx="4">
                  <c:v>-2.1406143427034299</c:v>
                </c:pt>
                <c:pt idx="5">
                  <c:v>-1.75373080149886</c:v>
                </c:pt>
                <c:pt idx="6">
                  <c:v>-1.1847485779906199</c:v>
                </c:pt>
                <c:pt idx="7">
                  <c:v>-0.48869295901079002</c:v>
                </c:pt>
                <c:pt idx="8">
                  <c:v>0.27941022280774103</c:v>
                </c:pt>
                <c:pt idx="9">
                  <c:v>1.06453458901494</c:v>
                </c:pt>
                <c:pt idx="10">
                  <c:v>1.8116532153435601</c:v>
                </c:pt>
                <c:pt idx="11">
                  <c:v>1.8116532153435601</c:v>
                </c:pt>
                <c:pt idx="12">
                  <c:v>2.3698772576741698</c:v>
                </c:pt>
                <c:pt idx="13">
                  <c:v>2.6426125354149699</c:v>
                </c:pt>
                <c:pt idx="14">
                  <c:v>2.6566354953368898</c:v>
                </c:pt>
                <c:pt idx="15">
                  <c:v>2.4387222895393301</c:v>
                </c:pt>
                <c:pt idx="16">
                  <c:v>2.0156487754558201</c:v>
                </c:pt>
                <c:pt idx="17">
                  <c:v>1.4141905158585899</c:v>
                </c:pt>
                <c:pt idx="18">
                  <c:v>0.66112277886167903</c:v>
                </c:pt>
                <c:pt idx="19">
                  <c:v>-0.216779462076992</c:v>
                </c:pt>
                <c:pt idx="20">
                  <c:v>-1.19274152815495</c:v>
                </c:pt>
                <c:pt idx="21">
                  <c:v>-2.2399890352257001</c:v>
                </c:pt>
                <c:pt idx="22">
                  <c:v>-2.2399890352257001</c:v>
                </c:pt>
                <c:pt idx="23">
                  <c:v>-3.10834020660434</c:v>
                </c:pt>
                <c:pt idx="24">
                  <c:v>-3.5811420791366202</c:v>
                </c:pt>
                <c:pt idx="25">
                  <c:v>-3.6813660477950698</c:v>
                </c:pt>
                <c:pt idx="26">
                  <c:v>-3.4319835075463101</c:v>
                </c:pt>
                <c:pt idx="27">
                  <c:v>-2.8559658533510199</c:v>
                </c:pt>
                <c:pt idx="28">
                  <c:v>-1.97628448016401</c:v>
                </c:pt>
                <c:pt idx="29">
                  <c:v>-0.81591078293415698</c:v>
                </c:pt>
                <c:pt idx="30">
                  <c:v>0.60218384339556996</c:v>
                </c:pt>
                <c:pt idx="31">
                  <c:v>2.2550280038881301</c:v>
                </c:pt>
                <c:pt idx="32">
                  <c:v>4.1196503036123504</c:v>
                </c:pt>
                <c:pt idx="33">
                  <c:v>4.1196503036123504</c:v>
                </c:pt>
                <c:pt idx="34">
                  <c:v>5.9552807710520099</c:v>
                </c:pt>
                <c:pt idx="35">
                  <c:v>7.5416375374409998</c:v>
                </c:pt>
                <c:pt idx="36">
                  <c:v>8.8864813619789693</c:v>
                </c:pt>
                <c:pt idx="37">
                  <c:v>9.9975730038671795</c:v>
                </c:pt>
                <c:pt idx="38">
                  <c:v>10.8826732223084</c:v>
                </c:pt>
                <c:pt idx="39">
                  <c:v>11.549542776507201</c:v>
                </c:pt>
                <c:pt idx="40">
                  <c:v>12.005942425669501</c:v>
                </c:pt>
                <c:pt idx="41">
                  <c:v>12.259632929003001</c:v>
                </c:pt>
                <c:pt idx="42">
                  <c:v>12.318375045716801</c:v>
                </c:pt>
                <c:pt idx="43">
                  <c:v>12.1899295350218</c:v>
                </c:pt>
                <c:pt idx="44">
                  <c:v>12.1899295350218</c:v>
                </c:pt>
                <c:pt idx="45">
                  <c:v>11.9706672852918</c:v>
                </c:pt>
                <c:pt idx="46">
                  <c:v>11.754838995698201</c:v>
                </c:pt>
                <c:pt idx="47">
                  <c:v>11.5469132142072</c:v>
                </c:pt>
                <c:pt idx="48">
                  <c:v>11.351358488784999</c:v>
                </c:pt>
                <c:pt idx="49">
                  <c:v>11.172643367398001</c:v>
                </c:pt>
                <c:pt idx="50">
                  <c:v>11.0152363980123</c:v>
                </c:pt>
                <c:pt idx="51">
                  <c:v>10.883606128594099</c:v>
                </c:pt>
                <c:pt idx="52">
                  <c:v>10.782221107109899</c:v>
                </c:pt>
                <c:pt idx="53">
                  <c:v>10.7155498815257</c:v>
                </c:pt>
                <c:pt idx="54">
                  <c:v>10.688060999807799</c:v>
                </c:pt>
                <c:pt idx="55">
                  <c:v>10.688060999807799</c:v>
                </c:pt>
                <c:pt idx="56">
                  <c:v>10.687887273940801</c:v>
                </c:pt>
                <c:pt idx="57">
                  <c:v>10.6980434704899</c:v>
                </c:pt>
                <c:pt idx="58">
                  <c:v>10.715324337112101</c:v>
                </c:pt>
                <c:pt idx="59">
                  <c:v>10.736524621464101</c:v>
                </c:pt>
                <c:pt idx="60">
                  <c:v>10.758439071203</c:v>
                </c:pt>
                <c:pt idx="61">
                  <c:v>10.777862433985501</c:v>
                </c:pt>
                <c:pt idx="62">
                  <c:v>10.791589457468501</c:v>
                </c:pt>
                <c:pt idx="63">
                  <c:v>10.796414889309</c:v>
                </c:pt>
                <c:pt idx="64">
                  <c:v>10.789133477163601</c:v>
                </c:pt>
                <c:pt idx="65">
                  <c:v>10.766539968689401</c:v>
                </c:pt>
                <c:pt idx="66">
                  <c:v>10.766539968689401</c:v>
                </c:pt>
                <c:pt idx="67">
                  <c:v>10.732326694620999</c:v>
                </c:pt>
                <c:pt idx="68">
                  <c:v>10.693454253078</c:v>
                </c:pt>
                <c:pt idx="69">
                  <c:v>10.651619792794399</c:v>
                </c:pt>
                <c:pt idx="70">
                  <c:v>10.6085204625044</c:v>
                </c:pt>
                <c:pt idx="71">
                  <c:v>10.565853410942101</c:v>
                </c:pt>
                <c:pt idx="72">
                  <c:v>10.5253157868417</c:v>
                </c:pt>
                <c:pt idx="73">
                  <c:v>10.488604738937299</c:v>
                </c:pt>
                <c:pt idx="74">
                  <c:v>10.4574174159631</c:v>
                </c:pt>
                <c:pt idx="75">
                  <c:v>10.433450966653</c:v>
                </c:pt>
                <c:pt idx="76">
                  <c:v>10.4184025397414</c:v>
                </c:pt>
                <c:pt idx="77">
                  <c:v>10.4184025397414</c:v>
                </c:pt>
                <c:pt idx="78">
                  <c:v>10.4104758307798</c:v>
                </c:pt>
                <c:pt idx="79">
                  <c:v>10.406131686955099</c:v>
                </c:pt>
                <c:pt idx="80">
                  <c:v>10.404447867610999</c:v>
                </c:pt>
                <c:pt idx="81">
                  <c:v>10.404502126158</c:v>
                </c:pt>
                <c:pt idx="82">
                  <c:v>10.4053722100735</c:v>
                </c:pt>
                <c:pt idx="83">
                  <c:v>10.4061358609016</c:v>
                </c:pt>
                <c:pt idx="84">
                  <c:v>10.4058708142528</c:v>
                </c:pt>
                <c:pt idx="85">
                  <c:v>10.4036547998038</c:v>
                </c:pt>
                <c:pt idx="86">
                  <c:v>10.398565541297399</c:v>
                </c:pt>
                <c:pt idx="87">
                  <c:v>10.3896807565421</c:v>
                </c:pt>
                <c:pt idx="88">
                  <c:v>10.3896807565421</c:v>
                </c:pt>
                <c:pt idx="89">
                  <c:v>10.3777916047763</c:v>
                </c:pt>
                <c:pt idx="90">
                  <c:v>10.364589658479501</c:v>
                </c:pt>
                <c:pt idx="91">
                  <c:v>10.3505088998914</c:v>
                </c:pt>
                <c:pt idx="92">
                  <c:v>10.335983302923299</c:v>
                </c:pt>
                <c:pt idx="93">
                  <c:v>10.3214468331582</c:v>
                </c:pt>
                <c:pt idx="94">
                  <c:v>10.307333447849601</c:v>
                </c:pt>
                <c:pt idx="95">
                  <c:v>10.294077095922001</c:v>
                </c:pt>
                <c:pt idx="96">
                  <c:v>10.282111717970301</c:v>
                </c:pt>
                <c:pt idx="97">
                  <c:v>10.271871246259501</c:v>
                </c:pt>
                <c:pt idx="98">
                  <c:v>10.263789604725501</c:v>
                </c:pt>
                <c:pt idx="99">
                  <c:v>10.2637896047254</c:v>
                </c:pt>
                <c:pt idx="100">
                  <c:v>10.2573607872104</c:v>
                </c:pt>
                <c:pt idx="101">
                  <c:v>10.2516623438173</c:v>
                </c:pt>
                <c:pt idx="102">
                  <c:v>10.246500027914999</c:v>
                </c:pt>
                <c:pt idx="103">
                  <c:v>10.241679591364001</c:v>
                </c:pt>
                <c:pt idx="104">
                  <c:v>10.2370067845169</c:v>
                </c:pt>
                <c:pt idx="105">
                  <c:v>10.232287356218199</c:v>
                </c:pt>
                <c:pt idx="106">
                  <c:v>10.2273270538041</c:v>
                </c:pt>
                <c:pt idx="107">
                  <c:v>10.221931623103099</c:v>
                </c:pt>
                <c:pt idx="108">
                  <c:v>10.2159068084352</c:v>
                </c:pt>
                <c:pt idx="109">
                  <c:v>10.209058352612701</c:v>
                </c:pt>
                <c:pt idx="110">
                  <c:v>10.209058352612701</c:v>
                </c:pt>
                <c:pt idx="111">
                  <c:v>10.2016505875823</c:v>
                </c:pt>
                <c:pt idx="112">
                  <c:v>10.194121403576199</c:v>
                </c:pt>
                <c:pt idx="113">
                  <c:v>10.1865406150573</c:v>
                </c:pt>
                <c:pt idx="114">
                  <c:v>10.178978036488701</c:v>
                </c:pt>
                <c:pt idx="115">
                  <c:v>10.1715034823333</c:v>
                </c:pt>
                <c:pt idx="116">
                  <c:v>10.164186767054201</c:v>
                </c:pt>
                <c:pt idx="117">
                  <c:v>10.157097705114399</c:v>
                </c:pt>
                <c:pt idx="118">
                  <c:v>10.150306110976899</c:v>
                </c:pt>
                <c:pt idx="119">
                  <c:v>10.1438817991048</c:v>
                </c:pt>
                <c:pt idx="120">
                  <c:v>10.137894583961</c:v>
                </c:pt>
                <c:pt idx="121">
                  <c:v>10.137894583961</c:v>
                </c:pt>
                <c:pt idx="122">
                  <c:v>10.132163042579201</c:v>
                </c:pt>
                <c:pt idx="123">
                  <c:v>10.1264449113868</c:v>
                </c:pt>
                <c:pt idx="124">
                  <c:v>10.120718743937299</c:v>
                </c:pt>
                <c:pt idx="125">
                  <c:v>10.114963093784301</c:v>
                </c:pt>
                <c:pt idx="126">
                  <c:v>10.1091565144814</c:v>
                </c:pt>
                <c:pt idx="127">
                  <c:v>10.103277559582301</c:v>
                </c:pt>
                <c:pt idx="128">
                  <c:v>10.0973047826404</c:v>
                </c:pt>
                <c:pt idx="129">
                  <c:v>10.091216737209299</c:v>
                </c:pt>
                <c:pt idx="130">
                  <c:v>10.0849919768427</c:v>
                </c:pt>
                <c:pt idx="131">
                  <c:v>10.078609055094001</c:v>
                </c:pt>
                <c:pt idx="132">
                  <c:v>10.078609055094001</c:v>
                </c:pt>
                <c:pt idx="133">
                  <c:v>10.0721608309552</c:v>
                </c:pt>
                <c:pt idx="134">
                  <c:v>10.0657544095204</c:v>
                </c:pt>
                <c:pt idx="135">
                  <c:v>10.0593864140316</c:v>
                </c:pt>
                <c:pt idx="136">
                  <c:v>10.0530534677309</c:v>
                </c:pt>
                <c:pt idx="137">
                  <c:v>10.0467521938603</c:v>
                </c:pt>
                <c:pt idx="138">
                  <c:v>10.040479215661801</c:v>
                </c:pt>
                <c:pt idx="139">
                  <c:v>10.0342311563774</c:v>
                </c:pt>
                <c:pt idx="140">
                  <c:v>10.0280046392493</c:v>
                </c:pt>
                <c:pt idx="141">
                  <c:v>10.021796287519299</c:v>
                </c:pt>
                <c:pt idx="142">
                  <c:v>10.0156027244296</c:v>
                </c:pt>
                <c:pt idx="143">
                  <c:v>10.0156027244296</c:v>
                </c:pt>
                <c:pt idx="144">
                  <c:v>10.0093639481049</c:v>
                </c:pt>
                <c:pt idx="145">
                  <c:v>10.003020996015801</c:v>
                </c:pt>
                <c:pt idx="146">
                  <c:v>9.9965752055957608</c:v>
                </c:pt>
                <c:pt idx="147">
                  <c:v>9.9900279142784196</c:v>
                </c:pt>
                <c:pt idx="148">
                  <c:v>9.9833804594973898</c:v>
                </c:pt>
                <c:pt idx="149">
                  <c:v>9.97663417868627</c:v>
                </c:pt>
                <c:pt idx="150">
                  <c:v>9.9697904092786302</c:v>
                </c:pt>
                <c:pt idx="151">
                  <c:v>9.9628504887080709</c:v>
                </c:pt>
                <c:pt idx="152">
                  <c:v>9.95581575440821</c:v>
                </c:pt>
                <c:pt idx="153">
                  <c:v>9.9486875438125999</c:v>
                </c:pt>
                <c:pt idx="154">
                  <c:v>9.9486875438125999</c:v>
                </c:pt>
                <c:pt idx="155">
                  <c:v>9.9414985461239809</c:v>
                </c:pt>
                <c:pt idx="156">
                  <c:v>9.9342716293646909</c:v>
                </c:pt>
                <c:pt idx="157">
                  <c:v>9.9269933991977801</c:v>
                </c:pt>
                <c:pt idx="158">
                  <c:v>9.9196504612862704</c:v>
                </c:pt>
                <c:pt idx="159">
                  <c:v>9.9122294212932491</c:v>
                </c:pt>
                <c:pt idx="160">
                  <c:v>9.9047168848817293</c:v>
                </c:pt>
                <c:pt idx="161">
                  <c:v>9.8970994577148002</c:v>
                </c:pt>
                <c:pt idx="162">
                  <c:v>9.8893637454554799</c:v>
                </c:pt>
                <c:pt idx="163">
                  <c:v>9.8814963537668401</c:v>
                </c:pt>
                <c:pt idx="164">
                  <c:v>9.8734838883119593</c:v>
                </c:pt>
                <c:pt idx="165">
                  <c:v>9.8734838883119593</c:v>
                </c:pt>
                <c:pt idx="166">
                  <c:v>9.8653106711568608</c:v>
                </c:pt>
                <c:pt idx="167">
                  <c:v>9.8569690502638405</c:v>
                </c:pt>
                <c:pt idx="168">
                  <c:v>9.8484535443690007</c:v>
                </c:pt>
                <c:pt idx="169">
                  <c:v>9.8397586723477897</c:v>
                </c:pt>
                <c:pt idx="170">
                  <c:v>9.8308789532150005</c:v>
                </c:pt>
                <c:pt idx="171">
                  <c:v>9.8218089061247298</c:v>
                </c:pt>
                <c:pt idx="172">
                  <c:v>9.8125430503704703</c:v>
                </c:pt>
                <c:pt idx="173">
                  <c:v>9.8030759053850201</c:v>
                </c:pt>
                <c:pt idx="174">
                  <c:v>9.7934019907405396</c:v>
                </c:pt>
                <c:pt idx="175">
                  <c:v>9.7835158261485695</c:v>
                </c:pt>
                <c:pt idx="176">
                  <c:v>9.7835158261485695</c:v>
                </c:pt>
                <c:pt idx="177">
                  <c:v>9.7734397190044096</c:v>
                </c:pt>
                <c:pt idx="178">
                  <c:v>9.7631785034021696</c:v>
                </c:pt>
                <c:pt idx="179">
                  <c:v>9.7527055843856605</c:v>
                </c:pt>
                <c:pt idx="180">
                  <c:v>9.7419943653200995</c:v>
                </c:pt>
                <c:pt idx="181">
                  <c:v>9.73101824789231</c:v>
                </c:pt>
                <c:pt idx="182">
                  <c:v>9.7197506321110598</c:v>
                </c:pt>
                <c:pt idx="183">
                  <c:v>9.70816491630735</c:v>
                </c:pt>
                <c:pt idx="184">
                  <c:v>9.6962344971348493</c:v>
                </c:pt>
                <c:pt idx="185">
                  <c:v>9.6839327695703101</c:v>
                </c:pt>
                <c:pt idx="186">
                  <c:v>9.6712331269141405</c:v>
                </c:pt>
              </c:numCache>
            </c:numRef>
          </c:yVal>
          <c:smooth val="0"/>
          <c:extLst>
            <c:ext xmlns:c16="http://schemas.microsoft.com/office/drawing/2014/chart" uri="{C3380CC4-5D6E-409C-BE32-E72D297353CC}">
              <c16:uniqueId val="{00000001-6F42-4498-B319-1F34F31DA810}"/>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6F42-4498-B319-1F34F31DA810}"/>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36633602617854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'2_30x30'!$A$3:$A$310</c:f>
              <c:numCache>
                <c:formatCode>0.00E+00</c:formatCode>
                <c:ptCount val="308"/>
                <c:pt idx="0">
                  <c:v>1</c:v>
                </c:pt>
                <c:pt idx="1">
                  <c:v>1.0035714035800001</c:v>
                </c:pt>
                <c:pt idx="2">
                  <c:v>1.00714275716</c:v>
                </c:pt>
                <c:pt idx="3">
                  <c:v>1.01071406074</c:v>
                </c:pt>
                <c:pt idx="4">
                  <c:v>1.0142853143199999</c:v>
                </c:pt>
                <c:pt idx="5">
                  <c:v>1.0178565179000001</c:v>
                </c:pt>
                <c:pt idx="6">
                  <c:v>1.0214276714799999</c:v>
                </c:pt>
                <c:pt idx="7">
                  <c:v>1.02499877506</c:v>
                </c:pt>
                <c:pt idx="8">
                  <c:v>1.02856982864</c:v>
                </c:pt>
                <c:pt idx="9">
                  <c:v>1.0321408322200001</c:v>
                </c:pt>
                <c:pt idx="10">
                  <c:v>1.0357117858</c:v>
                </c:pt>
                <c:pt idx="11">
                  <c:v>1.0357117858</c:v>
                </c:pt>
                <c:pt idx="12">
                  <c:v>1.03928371436</c:v>
                </c:pt>
                <c:pt idx="13">
                  <c:v>1.04285564292</c:v>
                </c:pt>
                <c:pt idx="14">
                  <c:v>1.04642757148</c:v>
                </c:pt>
                <c:pt idx="15">
                  <c:v>1.04999950004</c:v>
                </c:pt>
                <c:pt idx="16">
                  <c:v>1.0535714286</c:v>
                </c:pt>
                <c:pt idx="17">
                  <c:v>1.05714335716</c:v>
                </c:pt>
                <c:pt idx="18">
                  <c:v>1.06071528572</c:v>
                </c:pt>
                <c:pt idx="19">
                  <c:v>1.0642872142799999</c:v>
                </c:pt>
                <c:pt idx="20">
                  <c:v>1.0678591428399999</c:v>
                </c:pt>
                <c:pt idx="21">
                  <c:v>1.0714310713999999</c:v>
                </c:pt>
                <c:pt idx="22">
                  <c:v>1.0714310713999999</c:v>
                </c:pt>
                <c:pt idx="23">
                  <c:v>1.07500199998</c:v>
                </c:pt>
                <c:pt idx="24">
                  <c:v>1.0785729285600001</c:v>
                </c:pt>
                <c:pt idx="25">
                  <c:v>1.0821438571399999</c:v>
                </c:pt>
                <c:pt idx="26">
                  <c:v>1.08571478572</c:v>
                </c:pt>
                <c:pt idx="27">
                  <c:v>1.0892857143000001</c:v>
                </c:pt>
                <c:pt idx="28">
                  <c:v>1.09285664288</c:v>
                </c:pt>
                <c:pt idx="29">
                  <c:v>1.09642757146</c:v>
                </c:pt>
                <c:pt idx="30">
                  <c:v>1.0999985000400001</c:v>
                </c:pt>
                <c:pt idx="31">
                  <c:v>1.10356942862</c:v>
                </c:pt>
                <c:pt idx="32">
                  <c:v>1.1071403572</c:v>
                </c:pt>
                <c:pt idx="33">
                  <c:v>1.1071403572</c:v>
                </c:pt>
                <c:pt idx="34">
                  <c:v>1.11071228576</c:v>
                </c:pt>
                <c:pt idx="35">
                  <c:v>1.11428421432</c:v>
                </c:pt>
                <c:pt idx="36">
                  <c:v>1.11785614288</c:v>
                </c:pt>
                <c:pt idx="37">
                  <c:v>1.12142807144</c:v>
                </c:pt>
                <c:pt idx="38">
                  <c:v>1.125</c:v>
                </c:pt>
                <c:pt idx="39">
                  <c:v>1.12857192856</c:v>
                </c:pt>
                <c:pt idx="40">
                  <c:v>1.13214385712</c:v>
                </c:pt>
                <c:pt idx="41">
                  <c:v>1.13571578568</c:v>
                </c:pt>
                <c:pt idx="42">
                  <c:v>1.13928771424</c:v>
                </c:pt>
                <c:pt idx="43">
                  <c:v>1.1428596428</c:v>
                </c:pt>
                <c:pt idx="44">
                  <c:v>1.1428596428</c:v>
                </c:pt>
                <c:pt idx="45">
                  <c:v>1.14643057138</c:v>
                </c:pt>
                <c:pt idx="46">
                  <c:v>1.1500014999599999</c:v>
                </c:pt>
                <c:pt idx="47">
                  <c:v>1.15357242854</c:v>
                </c:pt>
                <c:pt idx="48">
                  <c:v>1.15714335712</c:v>
                </c:pt>
                <c:pt idx="49">
                  <c:v>1.1607142856999999</c:v>
                </c:pt>
                <c:pt idx="50">
                  <c:v>1.16428521428</c:v>
                </c:pt>
                <c:pt idx="51">
                  <c:v>1.1678561428600001</c:v>
                </c:pt>
                <c:pt idx="52">
                  <c:v>1.1714270714399999</c:v>
                </c:pt>
                <c:pt idx="53">
                  <c:v>1.17499800002</c:v>
                </c:pt>
                <c:pt idx="54">
                  <c:v>1.1785689286000001</c:v>
                </c:pt>
                <c:pt idx="55">
                  <c:v>1.1785689286000001</c:v>
                </c:pt>
                <c:pt idx="56">
                  <c:v>1.1821408571600001</c:v>
                </c:pt>
                <c:pt idx="57">
                  <c:v>1.1857127857200001</c:v>
                </c:pt>
                <c:pt idx="58">
                  <c:v>1.18928471428</c:v>
                </c:pt>
                <c:pt idx="59">
                  <c:v>1.19285664284</c:v>
                </c:pt>
                <c:pt idx="60">
                  <c:v>1.1964285714</c:v>
                </c:pt>
                <c:pt idx="61">
                  <c:v>1.20000049996</c:v>
                </c:pt>
                <c:pt idx="62">
                  <c:v>1.20357242852</c:v>
                </c:pt>
                <c:pt idx="63">
                  <c:v>1.20714435708</c:v>
                </c:pt>
                <c:pt idx="64">
                  <c:v>1.21071628564</c:v>
                </c:pt>
                <c:pt idx="65">
                  <c:v>1.2142882142</c:v>
                </c:pt>
                <c:pt idx="66">
                  <c:v>1.2142882142</c:v>
                </c:pt>
                <c:pt idx="67">
                  <c:v>1.2178591677799999</c:v>
                </c:pt>
                <c:pt idx="68">
                  <c:v>1.22143017136</c:v>
                </c:pt>
                <c:pt idx="69">
                  <c:v>1.22500122494</c:v>
                </c:pt>
                <c:pt idx="70">
                  <c:v>1.2285723285200001</c:v>
                </c:pt>
                <c:pt idx="71">
                  <c:v>1.2321434820999999</c:v>
                </c:pt>
                <c:pt idx="72">
                  <c:v>1.2357146856800001</c:v>
                </c:pt>
                <c:pt idx="73">
                  <c:v>1.23928593926</c:v>
                </c:pt>
                <c:pt idx="74">
                  <c:v>1.24285724284</c:v>
                </c:pt>
                <c:pt idx="75">
                  <c:v>1.2464285964199999</c:v>
                </c:pt>
                <c:pt idx="76">
                  <c:v>1.25</c:v>
                </c:pt>
                <c:pt idx="77">
                  <c:v>1.25</c:v>
                </c:pt>
                <c:pt idx="78">
                  <c:v>1.2535714035800001</c:v>
                </c:pt>
                <c:pt idx="79">
                  <c:v>1.25714275716</c:v>
                </c:pt>
                <c:pt idx="80">
                  <c:v>1.26071406074</c:v>
                </c:pt>
                <c:pt idx="81">
                  <c:v>1.2642853143199999</c:v>
                </c:pt>
                <c:pt idx="82">
                  <c:v>1.2678565179000001</c:v>
                </c:pt>
                <c:pt idx="83">
                  <c:v>1.2714276714799999</c:v>
                </c:pt>
                <c:pt idx="84">
                  <c:v>1.27499877506</c:v>
                </c:pt>
                <c:pt idx="85">
                  <c:v>1.27856982864</c:v>
                </c:pt>
                <c:pt idx="86">
                  <c:v>1.2821408322200001</c:v>
                </c:pt>
                <c:pt idx="87">
                  <c:v>1.2857117858</c:v>
                </c:pt>
                <c:pt idx="88">
                  <c:v>1.2857117858</c:v>
                </c:pt>
                <c:pt idx="89">
                  <c:v>1.28928371436</c:v>
                </c:pt>
                <c:pt idx="90">
                  <c:v>1.29285564292</c:v>
                </c:pt>
                <c:pt idx="91">
                  <c:v>1.29642757148</c:v>
                </c:pt>
                <c:pt idx="92">
                  <c:v>1.29999950004</c:v>
                </c:pt>
                <c:pt idx="93">
                  <c:v>1.3035714286</c:v>
                </c:pt>
                <c:pt idx="94">
                  <c:v>1.30714335716</c:v>
                </c:pt>
                <c:pt idx="95">
                  <c:v>1.31071528572</c:v>
                </c:pt>
                <c:pt idx="96">
                  <c:v>1.3142872142799999</c:v>
                </c:pt>
                <c:pt idx="97">
                  <c:v>1.3178591428399999</c:v>
                </c:pt>
                <c:pt idx="98">
                  <c:v>1.3214310713999999</c:v>
                </c:pt>
                <c:pt idx="99">
                  <c:v>1.3214310713999999</c:v>
                </c:pt>
                <c:pt idx="100">
                  <c:v>1.32500199998</c:v>
                </c:pt>
                <c:pt idx="101">
                  <c:v>1.3285729285600001</c:v>
                </c:pt>
                <c:pt idx="102">
                  <c:v>1.3321438571399999</c:v>
                </c:pt>
                <c:pt idx="103">
                  <c:v>1.33571478572</c:v>
                </c:pt>
                <c:pt idx="104">
                  <c:v>1.3392857143000001</c:v>
                </c:pt>
                <c:pt idx="105">
                  <c:v>1.34285664288</c:v>
                </c:pt>
                <c:pt idx="106">
                  <c:v>1.34642757146</c:v>
                </c:pt>
                <c:pt idx="107">
                  <c:v>1.3499985000400001</c:v>
                </c:pt>
                <c:pt idx="108">
                  <c:v>1.35356942862</c:v>
                </c:pt>
                <c:pt idx="109">
                  <c:v>1.3571403572</c:v>
                </c:pt>
                <c:pt idx="110">
                  <c:v>1.3571403572</c:v>
                </c:pt>
                <c:pt idx="111">
                  <c:v>1.36071228576</c:v>
                </c:pt>
                <c:pt idx="112">
                  <c:v>1.36428421432</c:v>
                </c:pt>
                <c:pt idx="113">
                  <c:v>1.36785614288</c:v>
                </c:pt>
                <c:pt idx="114">
                  <c:v>1.37142807144</c:v>
                </c:pt>
                <c:pt idx="115">
                  <c:v>1.375</c:v>
                </c:pt>
                <c:pt idx="116">
                  <c:v>1.37857192856</c:v>
                </c:pt>
                <c:pt idx="117">
                  <c:v>1.38214385712</c:v>
                </c:pt>
                <c:pt idx="118">
                  <c:v>1.38571578568</c:v>
                </c:pt>
                <c:pt idx="119">
                  <c:v>1.38928771424</c:v>
                </c:pt>
                <c:pt idx="120">
                  <c:v>1.3928596428</c:v>
                </c:pt>
                <c:pt idx="121">
                  <c:v>1.3928596428</c:v>
                </c:pt>
                <c:pt idx="122">
                  <c:v>1.39643057138</c:v>
                </c:pt>
                <c:pt idx="123">
                  <c:v>1.4000014999599999</c:v>
                </c:pt>
                <c:pt idx="124">
                  <c:v>1.40357242854</c:v>
                </c:pt>
                <c:pt idx="125">
                  <c:v>1.40714335712</c:v>
                </c:pt>
                <c:pt idx="126">
                  <c:v>1.4107142856999999</c:v>
                </c:pt>
                <c:pt idx="127">
                  <c:v>1.41428521428</c:v>
                </c:pt>
                <c:pt idx="128">
                  <c:v>1.4178561428600001</c:v>
                </c:pt>
                <c:pt idx="129">
                  <c:v>1.4214270714399999</c:v>
                </c:pt>
                <c:pt idx="130">
                  <c:v>1.42499800002</c:v>
                </c:pt>
                <c:pt idx="131">
                  <c:v>1.4285689286000001</c:v>
                </c:pt>
                <c:pt idx="132">
                  <c:v>1.4285689286000001</c:v>
                </c:pt>
                <c:pt idx="133">
                  <c:v>1.4321408571600001</c:v>
                </c:pt>
                <c:pt idx="134">
                  <c:v>1.4357127857200001</c:v>
                </c:pt>
                <c:pt idx="135">
                  <c:v>1.43928471428</c:v>
                </c:pt>
                <c:pt idx="136">
                  <c:v>1.44285664284</c:v>
                </c:pt>
                <c:pt idx="137">
                  <c:v>1.4464285714</c:v>
                </c:pt>
                <c:pt idx="138">
                  <c:v>1.45000049996</c:v>
                </c:pt>
                <c:pt idx="139">
                  <c:v>1.45357242852</c:v>
                </c:pt>
                <c:pt idx="140">
                  <c:v>1.45714435708</c:v>
                </c:pt>
                <c:pt idx="141">
                  <c:v>1.46071628564</c:v>
                </c:pt>
                <c:pt idx="142">
                  <c:v>1.4642882142</c:v>
                </c:pt>
                <c:pt idx="143">
                  <c:v>1.4642882142</c:v>
                </c:pt>
                <c:pt idx="144">
                  <c:v>1.4678591677799999</c:v>
                </c:pt>
                <c:pt idx="145">
                  <c:v>1.47143017136</c:v>
                </c:pt>
                <c:pt idx="146">
                  <c:v>1.47500122494</c:v>
                </c:pt>
                <c:pt idx="147">
                  <c:v>1.4785723285200001</c:v>
                </c:pt>
                <c:pt idx="148">
                  <c:v>1.4821434820999999</c:v>
                </c:pt>
                <c:pt idx="149">
                  <c:v>1.4857146856800001</c:v>
                </c:pt>
                <c:pt idx="150">
                  <c:v>1.48928593926</c:v>
                </c:pt>
                <c:pt idx="151">
                  <c:v>1.49285724284</c:v>
                </c:pt>
                <c:pt idx="152">
                  <c:v>1.4964285964199999</c:v>
                </c:pt>
                <c:pt idx="153">
                  <c:v>1.5</c:v>
                </c:pt>
                <c:pt idx="154">
                  <c:v>1.5</c:v>
                </c:pt>
                <c:pt idx="155">
                  <c:v>1.5035714035800001</c:v>
                </c:pt>
                <c:pt idx="156">
                  <c:v>1.50714275716</c:v>
                </c:pt>
                <c:pt idx="157">
                  <c:v>1.51071406074</c:v>
                </c:pt>
                <c:pt idx="158">
                  <c:v>1.5142853143199999</c:v>
                </c:pt>
                <c:pt idx="159">
                  <c:v>1.5178565179000001</c:v>
                </c:pt>
                <c:pt idx="160">
                  <c:v>1.5214276714799999</c:v>
                </c:pt>
                <c:pt idx="161">
                  <c:v>1.52499877506</c:v>
                </c:pt>
                <c:pt idx="162">
                  <c:v>1.52856982864</c:v>
                </c:pt>
                <c:pt idx="163">
                  <c:v>1.5321408322200001</c:v>
                </c:pt>
                <c:pt idx="164">
                  <c:v>1.5357117858</c:v>
                </c:pt>
                <c:pt idx="165">
                  <c:v>1.5357117858</c:v>
                </c:pt>
                <c:pt idx="166">
                  <c:v>1.53928371436</c:v>
                </c:pt>
                <c:pt idx="167">
                  <c:v>1.54285564292</c:v>
                </c:pt>
                <c:pt idx="168">
                  <c:v>1.54642757148</c:v>
                </c:pt>
                <c:pt idx="169">
                  <c:v>1.54999950004</c:v>
                </c:pt>
                <c:pt idx="170">
                  <c:v>1.5535714286</c:v>
                </c:pt>
                <c:pt idx="171">
                  <c:v>1.55714335716</c:v>
                </c:pt>
                <c:pt idx="172">
                  <c:v>1.56071528572</c:v>
                </c:pt>
                <c:pt idx="173">
                  <c:v>1.5642872142799999</c:v>
                </c:pt>
                <c:pt idx="174">
                  <c:v>1.5678591428399999</c:v>
                </c:pt>
                <c:pt idx="175">
                  <c:v>1.5714310713999999</c:v>
                </c:pt>
                <c:pt idx="176">
                  <c:v>1.5714310713999999</c:v>
                </c:pt>
                <c:pt idx="177">
                  <c:v>1.57500199998</c:v>
                </c:pt>
                <c:pt idx="178">
                  <c:v>1.5785729285600001</c:v>
                </c:pt>
                <c:pt idx="179">
                  <c:v>1.5821438571399999</c:v>
                </c:pt>
                <c:pt idx="180">
                  <c:v>1.58571478572</c:v>
                </c:pt>
                <c:pt idx="181">
                  <c:v>1.5892857143000001</c:v>
                </c:pt>
                <c:pt idx="182">
                  <c:v>1.59285664288</c:v>
                </c:pt>
                <c:pt idx="183">
                  <c:v>1.59642757146</c:v>
                </c:pt>
                <c:pt idx="184">
                  <c:v>1.5999985000400001</c:v>
                </c:pt>
                <c:pt idx="185">
                  <c:v>1.60356942862</c:v>
                </c:pt>
                <c:pt idx="186">
                  <c:v>1.6071403572</c:v>
                </c:pt>
                <c:pt idx="187">
                  <c:v>1.6071403572</c:v>
                </c:pt>
                <c:pt idx="188">
                  <c:v>1.61071228576</c:v>
                </c:pt>
                <c:pt idx="189">
                  <c:v>1.61428421432</c:v>
                </c:pt>
                <c:pt idx="190">
                  <c:v>1.61785614288</c:v>
                </c:pt>
                <c:pt idx="191">
                  <c:v>1.62142807144</c:v>
                </c:pt>
                <c:pt idx="192">
                  <c:v>1.625</c:v>
                </c:pt>
                <c:pt idx="193">
                  <c:v>1.62857192856</c:v>
                </c:pt>
                <c:pt idx="194">
                  <c:v>1.63214385712</c:v>
                </c:pt>
                <c:pt idx="195">
                  <c:v>1.63571578568</c:v>
                </c:pt>
                <c:pt idx="196">
                  <c:v>1.63928771424</c:v>
                </c:pt>
                <c:pt idx="197">
                  <c:v>1.6428596428</c:v>
                </c:pt>
                <c:pt idx="198">
                  <c:v>1.6428596428</c:v>
                </c:pt>
                <c:pt idx="199">
                  <c:v>1.64643057138</c:v>
                </c:pt>
                <c:pt idx="200">
                  <c:v>1.6500014999599999</c:v>
                </c:pt>
                <c:pt idx="201">
                  <c:v>1.65357242854</c:v>
                </c:pt>
                <c:pt idx="202">
                  <c:v>1.65714335712</c:v>
                </c:pt>
                <c:pt idx="203">
                  <c:v>1.6607142856999999</c:v>
                </c:pt>
                <c:pt idx="204">
                  <c:v>1.66428521428</c:v>
                </c:pt>
                <c:pt idx="205">
                  <c:v>1.6678561428600001</c:v>
                </c:pt>
                <c:pt idx="206">
                  <c:v>1.6714270714399999</c:v>
                </c:pt>
                <c:pt idx="207">
                  <c:v>1.67499800002</c:v>
                </c:pt>
                <c:pt idx="208">
                  <c:v>1.6785689286000001</c:v>
                </c:pt>
                <c:pt idx="209">
                  <c:v>1.6785689286000001</c:v>
                </c:pt>
                <c:pt idx="210">
                  <c:v>1.6821408571600001</c:v>
                </c:pt>
                <c:pt idx="211">
                  <c:v>1.6857127857200001</c:v>
                </c:pt>
                <c:pt idx="212">
                  <c:v>1.68928471428</c:v>
                </c:pt>
                <c:pt idx="213">
                  <c:v>1.69285664284</c:v>
                </c:pt>
                <c:pt idx="214">
                  <c:v>1.6964285714</c:v>
                </c:pt>
                <c:pt idx="215">
                  <c:v>1.70000049996</c:v>
                </c:pt>
                <c:pt idx="216">
                  <c:v>1.70357242852</c:v>
                </c:pt>
                <c:pt idx="217">
                  <c:v>1.70714435708</c:v>
                </c:pt>
                <c:pt idx="218">
                  <c:v>1.71071628564</c:v>
                </c:pt>
                <c:pt idx="219">
                  <c:v>1.7142882142</c:v>
                </c:pt>
                <c:pt idx="220">
                  <c:v>1.7142882142</c:v>
                </c:pt>
                <c:pt idx="221">
                  <c:v>1.7178591677799999</c:v>
                </c:pt>
                <c:pt idx="222">
                  <c:v>1.72143017136</c:v>
                </c:pt>
                <c:pt idx="223">
                  <c:v>1.72500122494</c:v>
                </c:pt>
                <c:pt idx="224">
                  <c:v>1.7285723285200001</c:v>
                </c:pt>
                <c:pt idx="225">
                  <c:v>1.7321434820999999</c:v>
                </c:pt>
                <c:pt idx="226">
                  <c:v>1.7357146856800001</c:v>
                </c:pt>
                <c:pt idx="227">
                  <c:v>1.73928593926</c:v>
                </c:pt>
                <c:pt idx="228">
                  <c:v>1.74285724284</c:v>
                </c:pt>
                <c:pt idx="229">
                  <c:v>1.7464285964199999</c:v>
                </c:pt>
                <c:pt idx="230">
                  <c:v>1.75</c:v>
                </c:pt>
                <c:pt idx="231">
                  <c:v>1.75</c:v>
                </c:pt>
                <c:pt idx="232">
                  <c:v>1.7535714035800001</c:v>
                </c:pt>
                <c:pt idx="233">
                  <c:v>1.75714275716</c:v>
                </c:pt>
                <c:pt idx="234">
                  <c:v>1.76071406074</c:v>
                </c:pt>
                <c:pt idx="235">
                  <c:v>1.7642853143199999</c:v>
                </c:pt>
                <c:pt idx="236">
                  <c:v>1.7678565179000001</c:v>
                </c:pt>
                <c:pt idx="237">
                  <c:v>1.7714276714799999</c:v>
                </c:pt>
                <c:pt idx="238">
                  <c:v>1.77499877506</c:v>
                </c:pt>
                <c:pt idx="239">
                  <c:v>1.77856982864</c:v>
                </c:pt>
                <c:pt idx="240">
                  <c:v>1.7821408322200001</c:v>
                </c:pt>
                <c:pt idx="241">
                  <c:v>1.7857117858</c:v>
                </c:pt>
                <c:pt idx="242">
                  <c:v>1.7857117858</c:v>
                </c:pt>
                <c:pt idx="243">
                  <c:v>1.78928371436</c:v>
                </c:pt>
                <c:pt idx="244">
                  <c:v>1.79285564292</c:v>
                </c:pt>
                <c:pt idx="245">
                  <c:v>1.79642757148</c:v>
                </c:pt>
                <c:pt idx="246">
                  <c:v>1.79999950004</c:v>
                </c:pt>
                <c:pt idx="247">
                  <c:v>1.8035714286</c:v>
                </c:pt>
                <c:pt idx="248">
                  <c:v>1.80714335716</c:v>
                </c:pt>
                <c:pt idx="249">
                  <c:v>1.81071528572</c:v>
                </c:pt>
                <c:pt idx="250">
                  <c:v>1.8142872142799999</c:v>
                </c:pt>
                <c:pt idx="251">
                  <c:v>1.8178591428399999</c:v>
                </c:pt>
                <c:pt idx="252">
                  <c:v>1.8214310713999999</c:v>
                </c:pt>
                <c:pt idx="253">
                  <c:v>1.8214310713999999</c:v>
                </c:pt>
                <c:pt idx="254">
                  <c:v>1.82500199998</c:v>
                </c:pt>
                <c:pt idx="255">
                  <c:v>1.8285729285600001</c:v>
                </c:pt>
                <c:pt idx="256">
                  <c:v>1.8321438571399999</c:v>
                </c:pt>
                <c:pt idx="257">
                  <c:v>1.83571478572</c:v>
                </c:pt>
                <c:pt idx="258">
                  <c:v>1.8392857143000001</c:v>
                </c:pt>
                <c:pt idx="259">
                  <c:v>1.84285664288</c:v>
                </c:pt>
                <c:pt idx="260">
                  <c:v>1.84642757146</c:v>
                </c:pt>
                <c:pt idx="261">
                  <c:v>1.8499985000400001</c:v>
                </c:pt>
                <c:pt idx="262">
                  <c:v>1.85356942862</c:v>
                </c:pt>
                <c:pt idx="263">
                  <c:v>1.8571403572</c:v>
                </c:pt>
                <c:pt idx="264">
                  <c:v>1.8571403572</c:v>
                </c:pt>
                <c:pt idx="265">
                  <c:v>1.86071228576</c:v>
                </c:pt>
                <c:pt idx="266">
                  <c:v>1.86428421432</c:v>
                </c:pt>
                <c:pt idx="267">
                  <c:v>1.86785614288</c:v>
                </c:pt>
                <c:pt idx="268">
                  <c:v>1.87142807144</c:v>
                </c:pt>
                <c:pt idx="269">
                  <c:v>1.875</c:v>
                </c:pt>
                <c:pt idx="270">
                  <c:v>1.87857192856</c:v>
                </c:pt>
                <c:pt idx="271">
                  <c:v>1.88214385712</c:v>
                </c:pt>
                <c:pt idx="272">
                  <c:v>1.88571578568</c:v>
                </c:pt>
                <c:pt idx="273">
                  <c:v>1.88928771424</c:v>
                </c:pt>
                <c:pt idx="274">
                  <c:v>1.8928596428</c:v>
                </c:pt>
                <c:pt idx="275">
                  <c:v>1.8928596428</c:v>
                </c:pt>
                <c:pt idx="276">
                  <c:v>1.89643057138</c:v>
                </c:pt>
                <c:pt idx="277">
                  <c:v>1.9000014999599999</c:v>
                </c:pt>
                <c:pt idx="278">
                  <c:v>1.90357242854</c:v>
                </c:pt>
                <c:pt idx="279">
                  <c:v>1.90714335712</c:v>
                </c:pt>
                <c:pt idx="280">
                  <c:v>1.9107142856999999</c:v>
                </c:pt>
                <c:pt idx="281">
                  <c:v>1.91428521428</c:v>
                </c:pt>
                <c:pt idx="282">
                  <c:v>1.9178561428600001</c:v>
                </c:pt>
                <c:pt idx="283">
                  <c:v>1.9214270714399999</c:v>
                </c:pt>
                <c:pt idx="284">
                  <c:v>1.92499800002</c:v>
                </c:pt>
                <c:pt idx="285">
                  <c:v>1.9285689286000001</c:v>
                </c:pt>
                <c:pt idx="286">
                  <c:v>1.9285689286000001</c:v>
                </c:pt>
                <c:pt idx="287">
                  <c:v>1.9321408571600001</c:v>
                </c:pt>
                <c:pt idx="288">
                  <c:v>1.9357127857200001</c:v>
                </c:pt>
                <c:pt idx="289">
                  <c:v>1.93928471428</c:v>
                </c:pt>
                <c:pt idx="290">
                  <c:v>1.94285664284</c:v>
                </c:pt>
                <c:pt idx="291">
                  <c:v>1.9464285714</c:v>
                </c:pt>
                <c:pt idx="292">
                  <c:v>1.95000049996</c:v>
                </c:pt>
                <c:pt idx="293">
                  <c:v>1.95357242852</c:v>
                </c:pt>
                <c:pt idx="294">
                  <c:v>1.95714435708</c:v>
                </c:pt>
                <c:pt idx="295">
                  <c:v>1.96071628564</c:v>
                </c:pt>
                <c:pt idx="296">
                  <c:v>1.9642882142</c:v>
                </c:pt>
                <c:pt idx="297">
                  <c:v>1.9642882142</c:v>
                </c:pt>
                <c:pt idx="298">
                  <c:v>1.9678591677799999</c:v>
                </c:pt>
                <c:pt idx="299">
                  <c:v>1.97143017136</c:v>
                </c:pt>
                <c:pt idx="300">
                  <c:v>1.97500122494</c:v>
                </c:pt>
                <c:pt idx="301">
                  <c:v>1.9785723285200001</c:v>
                </c:pt>
                <c:pt idx="302">
                  <c:v>1.9821434820999999</c:v>
                </c:pt>
                <c:pt idx="303">
                  <c:v>1.9857146856800001</c:v>
                </c:pt>
                <c:pt idx="304">
                  <c:v>1.98928593926</c:v>
                </c:pt>
                <c:pt idx="305">
                  <c:v>1.99285724284</c:v>
                </c:pt>
                <c:pt idx="306">
                  <c:v>1.9964285964199999</c:v>
                </c:pt>
                <c:pt idx="307">
                  <c:v>2</c:v>
                </c:pt>
              </c:numCache>
            </c:numRef>
          </c:xVal>
          <c:yVal>
            <c:numRef>
              <c:f>'2_30x30'!$C$3:$C$310</c:f>
              <c:numCache>
                <c:formatCode>0.00E+00</c:formatCode>
                <c:ptCount val="308"/>
                <c:pt idx="0">
                  <c:v>30.8680501655938</c:v>
                </c:pt>
                <c:pt idx="1">
                  <c:v>30.603020772851799</c:v>
                </c:pt>
                <c:pt idx="2">
                  <c:v>30.3440136501195</c:v>
                </c:pt>
                <c:pt idx="3">
                  <c:v>30.090962944559902</c:v>
                </c:pt>
                <c:pt idx="4">
                  <c:v>29.843803732744899</c:v>
                </c:pt>
                <c:pt idx="5">
                  <c:v>29.602472004319299</c:v>
                </c:pt>
                <c:pt idx="6">
                  <c:v>29.366904646006699</c:v>
                </c:pt>
                <c:pt idx="7">
                  <c:v>29.1370394259515</c:v>
                </c:pt>
                <c:pt idx="8">
                  <c:v>28.912814978387299</c:v>
                </c:pt>
                <c:pt idx="9">
                  <c:v>28.694170788624099</c:v>
                </c:pt>
                <c:pt idx="10">
                  <c:v>28.481047178347001</c:v>
                </c:pt>
                <c:pt idx="11">
                  <c:v>28.481047178347001</c:v>
                </c:pt>
                <c:pt idx="12">
                  <c:v>28.2535866562507</c:v>
                </c:pt>
                <c:pt idx="13">
                  <c:v>28.0317830212805</c:v>
                </c:pt>
                <c:pt idx="14">
                  <c:v>27.815576409804802</c:v>
                </c:pt>
                <c:pt idx="15">
                  <c:v>27.6049077727778</c:v>
                </c:pt>
                <c:pt idx="16">
                  <c:v>27.399718861930602</c:v>
                </c:pt>
                <c:pt idx="17">
                  <c:v>27.199952216242998</c:v>
                </c:pt>
                <c:pt idx="18">
                  <c:v>27.005551148688301</c:v>
                </c:pt>
                <c:pt idx="19">
                  <c:v>26.816459733244699</c:v>
                </c:pt>
                <c:pt idx="20">
                  <c:v>26.632622792168299</c:v>
                </c:pt>
                <c:pt idx="21">
                  <c:v>26.452408021578801</c:v>
                </c:pt>
                <c:pt idx="22">
                  <c:v>26.452408021578801</c:v>
                </c:pt>
                <c:pt idx="23">
                  <c:v>26.262628202037401</c:v>
                </c:pt>
                <c:pt idx="24">
                  <c:v>26.0764505334317</c:v>
                </c:pt>
                <c:pt idx="25">
                  <c:v>25.893855684407001</c:v>
                </c:pt>
                <c:pt idx="26">
                  <c:v>25.714824577932799</c:v>
                </c:pt>
                <c:pt idx="27">
                  <c:v>25.5393383871344</c:v>
                </c:pt>
                <c:pt idx="28">
                  <c:v>25.367378531205301</c:v>
                </c:pt>
                <c:pt idx="29">
                  <c:v>25.198926671400901</c:v>
                </c:pt>
                <c:pt idx="30">
                  <c:v>25.0339647071089</c:v>
                </c:pt>
                <c:pt idx="31">
                  <c:v>24.8724747719967</c:v>
                </c:pt>
                <c:pt idx="32">
                  <c:v>24.714439230233602</c:v>
                </c:pt>
                <c:pt idx="33">
                  <c:v>24.714439230233602</c:v>
                </c:pt>
                <c:pt idx="34">
                  <c:v>24.547871996517198</c:v>
                </c:pt>
                <c:pt idx="35">
                  <c:v>24.3850183956338</c:v>
                </c:pt>
                <c:pt idx="36">
                  <c:v>24.225858648735699</c:v>
                </c:pt>
                <c:pt idx="37">
                  <c:v>24.070373228970801</c:v>
                </c:pt>
                <c:pt idx="38">
                  <c:v>23.918542857482102</c:v>
                </c:pt>
                <c:pt idx="39">
                  <c:v>23.770348499483301</c:v>
                </c:pt>
                <c:pt idx="40">
                  <c:v>23.625771360408599</c:v>
                </c:pt>
                <c:pt idx="41">
                  <c:v>23.484792882134698</c:v>
                </c:pt>
                <c:pt idx="42">
                  <c:v>23.347394739274801</c:v>
                </c:pt>
                <c:pt idx="43">
                  <c:v>23.213558835541601</c:v>
                </c:pt>
                <c:pt idx="44">
                  <c:v>23.213558835541601</c:v>
                </c:pt>
                <c:pt idx="45">
                  <c:v>23.0722767781267</c:v>
                </c:pt>
                <c:pt idx="46">
                  <c:v>22.9337083212341</c:v>
                </c:pt>
                <c:pt idx="47">
                  <c:v>22.797843582145902</c:v>
                </c:pt>
                <c:pt idx="48">
                  <c:v>22.664672800135701</c:v>
                </c:pt>
                <c:pt idx="49">
                  <c:v>22.534186334591698</c:v>
                </c:pt>
                <c:pt idx="50">
                  <c:v>22.406374663175601</c:v>
                </c:pt>
                <c:pt idx="51">
                  <c:v>22.281228380013498</c:v>
                </c:pt>
                <c:pt idx="52">
                  <c:v>22.158738193921401</c:v>
                </c:pt>
                <c:pt idx="53">
                  <c:v>22.038894926662099</c:v>
                </c:pt>
                <c:pt idx="54">
                  <c:v>21.921689511234199</c:v>
                </c:pt>
                <c:pt idx="55">
                  <c:v>21.921689511234199</c:v>
                </c:pt>
                <c:pt idx="56">
                  <c:v>21.798777526649801</c:v>
                </c:pt>
                <c:pt idx="57">
                  <c:v>21.678196191809398</c:v>
                </c:pt>
                <c:pt idx="58">
                  <c:v>21.559939376868702</c:v>
                </c:pt>
                <c:pt idx="59">
                  <c:v>21.444001025405601</c:v>
                </c:pt>
                <c:pt idx="60">
                  <c:v>21.330375153323299</c:v>
                </c:pt>
                <c:pt idx="61">
                  <c:v>21.219055847774001</c:v>
                </c:pt>
                <c:pt idx="62">
                  <c:v>21.110037266102299</c:v>
                </c:pt>
                <c:pt idx="63">
                  <c:v>21.003313634805899</c:v>
                </c:pt>
                <c:pt idx="64">
                  <c:v>20.898879248516099</c:v>
                </c:pt>
                <c:pt idx="65">
                  <c:v>20.796728468995099</c:v>
                </c:pt>
                <c:pt idx="66">
                  <c:v>20.796728468995099</c:v>
                </c:pt>
                <c:pt idx="67">
                  <c:v>20.689935234113999</c:v>
                </c:pt>
                <c:pt idx="68">
                  <c:v>20.585063319910201</c:v>
                </c:pt>
                <c:pt idx="69">
                  <c:v>20.482110364963098</c:v>
                </c:pt>
                <c:pt idx="70">
                  <c:v>20.381074036049299</c:v>
                </c:pt>
                <c:pt idx="71">
                  <c:v>20.2819520277348</c:v>
                </c:pt>
                <c:pt idx="72">
                  <c:v>20.184742061974699</c:v>
                </c:pt>
                <c:pt idx="73">
                  <c:v>20.089441887719001</c:v>
                </c:pt>
                <c:pt idx="74">
                  <c:v>19.996049280526499</c:v>
                </c:pt>
                <c:pt idx="75">
                  <c:v>19.904562042183802</c:v>
                </c:pt>
                <c:pt idx="76">
                  <c:v>19.814978000331902</c:v>
                </c:pt>
                <c:pt idx="77">
                  <c:v>19.814978000331902</c:v>
                </c:pt>
                <c:pt idx="78">
                  <c:v>19.721667889528899</c:v>
                </c:pt>
                <c:pt idx="79">
                  <c:v>19.629954694056298</c:v>
                </c:pt>
                <c:pt idx="80">
                  <c:v>19.539838843429699</c:v>
                </c:pt>
                <c:pt idx="81">
                  <c:v>19.4513207615182</c:v>
                </c:pt>
                <c:pt idx="82">
                  <c:v>19.364400866624099</c:v>
                </c:pt>
                <c:pt idx="83">
                  <c:v>19.2790795715614</c:v>
                </c:pt>
                <c:pt idx="84">
                  <c:v>19.1953572837328</c:v>
                </c:pt>
                <c:pt idx="85">
                  <c:v>19.1132344052054</c:v>
                </c:pt>
                <c:pt idx="86">
                  <c:v>19.0327113327855</c:v>
                </c:pt>
                <c:pt idx="87">
                  <c:v>18.953788458091498</c:v>
                </c:pt>
                <c:pt idx="88">
                  <c:v>18.953788458091601</c:v>
                </c:pt>
                <c:pt idx="89">
                  <c:v>18.871453909496299</c:v>
                </c:pt>
                <c:pt idx="90">
                  <c:v>18.7905422572133</c:v>
                </c:pt>
                <c:pt idx="91">
                  <c:v>18.711055381165298</c:v>
                </c:pt>
                <c:pt idx="92">
                  <c:v>18.632995140613598</c:v>
                </c:pt>
                <c:pt idx="93">
                  <c:v>18.5563633744414</c:v>
                </c:pt>
                <c:pt idx="94">
                  <c:v>18.4811619014319</c:v>
                </c:pt>
                <c:pt idx="95">
                  <c:v>18.407392520542501</c:v>
                </c:pt>
                <c:pt idx="96">
                  <c:v>18.335057011173799</c:v>
                </c:pt>
                <c:pt idx="97">
                  <c:v>18.264157133434999</c:v>
                </c:pt>
                <c:pt idx="98">
                  <c:v>18.194694628404601</c:v>
                </c:pt>
                <c:pt idx="99">
                  <c:v>18.194694628404601</c:v>
                </c:pt>
                <c:pt idx="100">
                  <c:v>18.123006997736098</c:v>
                </c:pt>
                <c:pt idx="101">
                  <c:v>18.052246593419699</c:v>
                </c:pt>
                <c:pt idx="102">
                  <c:v>17.982419223077301</c:v>
                </c:pt>
                <c:pt idx="103">
                  <c:v>17.913530632225999</c:v>
                </c:pt>
                <c:pt idx="104">
                  <c:v>17.845586505105999</c:v>
                </c:pt>
                <c:pt idx="105">
                  <c:v>17.7785924654955</c:v>
                </c:pt>
                <c:pt idx="106">
                  <c:v>17.712554077511701</c:v>
                </c:pt>
                <c:pt idx="107">
                  <c:v>17.647476846401201</c:v>
                </c:pt>
                <c:pt idx="108">
                  <c:v>17.583366219315099</c:v>
                </c:pt>
                <c:pt idx="109">
                  <c:v>17.520227586074402</c:v>
                </c:pt>
                <c:pt idx="110">
                  <c:v>17.520227586074402</c:v>
                </c:pt>
                <c:pt idx="111">
                  <c:v>17.454860560576702</c:v>
                </c:pt>
                <c:pt idx="112">
                  <c:v>17.390861853772702</c:v>
                </c:pt>
                <c:pt idx="113">
                  <c:v>17.328233674961901</c:v>
                </c:pt>
                <c:pt idx="114">
                  <c:v>17.266978210426899</c:v>
                </c:pt>
                <c:pt idx="115">
                  <c:v>17.207097623732601</c:v>
                </c:pt>
                <c:pt idx="116">
                  <c:v>17.148594056020599</c:v>
                </c:pt>
                <c:pt idx="117">
                  <c:v>17.0914696262981</c:v>
                </c:pt>
                <c:pt idx="118">
                  <c:v>17.035726431724498</c:v>
                </c:pt>
                <c:pt idx="119">
                  <c:v>16.981366547891401</c:v>
                </c:pt>
                <c:pt idx="120">
                  <c:v>16.928392029099101</c:v>
                </c:pt>
                <c:pt idx="121">
                  <c:v>16.928392029099101</c:v>
                </c:pt>
                <c:pt idx="122">
                  <c:v>16.873226076257001</c:v>
                </c:pt>
                <c:pt idx="123">
                  <c:v>16.818241316046201</c:v>
                </c:pt>
                <c:pt idx="124">
                  <c:v>16.763448954648201</c:v>
                </c:pt>
                <c:pt idx="125">
                  <c:v>16.7088600844924</c:v>
                </c:pt>
                <c:pt idx="126">
                  <c:v>16.654485685695299</c:v>
                </c:pt>
                <c:pt idx="127">
                  <c:v>16.6003366274788</c:v>
                </c:pt>
                <c:pt idx="128">
                  <c:v>16.546423669566401</c:v>
                </c:pt>
                <c:pt idx="129">
                  <c:v>16.4927574635587</c:v>
                </c:pt>
                <c:pt idx="130">
                  <c:v>16.439348554287999</c:v>
                </c:pt>
                <c:pt idx="131">
                  <c:v>16.386207381153302</c:v>
                </c:pt>
                <c:pt idx="132">
                  <c:v>16.386207381153302</c:v>
                </c:pt>
                <c:pt idx="133">
                  <c:v>16.329872800017899</c:v>
                </c:pt>
                <c:pt idx="134">
                  <c:v>16.2782129438482</c:v>
                </c:pt>
                <c:pt idx="135">
                  <c:v>16.228127152371901</c:v>
                </c:pt>
                <c:pt idx="136">
                  <c:v>16.179592604429601</c:v>
                </c:pt>
                <c:pt idx="137">
                  <c:v>16.132586704287299</c:v>
                </c:pt>
                <c:pt idx="138">
                  <c:v>16.087087078861099</c:v>
                </c:pt>
                <c:pt idx="139">
                  <c:v>16.043071574981099</c:v>
                </c:pt>
                <c:pt idx="140">
                  <c:v>16.000518256695798</c:v>
                </c:pt>
                <c:pt idx="141">
                  <c:v>15.959405402616801</c:v>
                </c:pt>
                <c:pt idx="142">
                  <c:v>15.919711503300601</c:v>
                </c:pt>
                <c:pt idx="143">
                  <c:v>15.919711503300601</c:v>
                </c:pt>
                <c:pt idx="144">
                  <c:v>15.877443176065899</c:v>
                </c:pt>
                <c:pt idx="145">
                  <c:v>15.8353387862728</c:v>
                </c:pt>
                <c:pt idx="146">
                  <c:v>15.793386290337001</c:v>
                </c:pt>
                <c:pt idx="147">
                  <c:v>15.751573760081399</c:v>
                </c:pt>
                <c:pt idx="148">
                  <c:v>15.709889381347899</c:v>
                </c:pt>
                <c:pt idx="149">
                  <c:v>15.668321452632499</c:v>
                </c:pt>
                <c:pt idx="150">
                  <c:v>15.626858383737501</c:v>
                </c:pt>
                <c:pt idx="151">
                  <c:v>15.5854886944444</c:v>
                </c:pt>
                <c:pt idx="152">
                  <c:v>15.544201013205599</c:v>
                </c:pt>
                <c:pt idx="153">
                  <c:v>15.502984075854499</c:v>
                </c:pt>
                <c:pt idx="154">
                  <c:v>15.502984075854499</c:v>
                </c:pt>
                <c:pt idx="155">
                  <c:v>15.4616728886392</c:v>
                </c:pt>
                <c:pt idx="156">
                  <c:v>15.421178577980999</c:v>
                </c:pt>
                <c:pt idx="157">
                  <c:v>15.3814847025668</c:v>
                </c:pt>
                <c:pt idx="158">
                  <c:v>15.342574977233699</c:v>
                </c:pt>
                <c:pt idx="159">
                  <c:v>15.304433271127101</c:v>
                </c:pt>
                <c:pt idx="160">
                  <c:v>15.267043605883901</c:v>
                </c:pt>
                <c:pt idx="161">
                  <c:v>15.230390153842</c:v>
                </c:pt>
                <c:pt idx="162">
                  <c:v>15.194457236274401</c:v>
                </c:pt>
                <c:pt idx="163">
                  <c:v>15.1592293216484</c:v>
                </c:pt>
                <c:pt idx="164">
                  <c:v>15.124691023909801</c:v>
                </c:pt>
                <c:pt idx="165">
                  <c:v>15.124691023909801</c:v>
                </c:pt>
                <c:pt idx="166">
                  <c:v>15.0891625808491</c:v>
                </c:pt>
                <c:pt idx="167">
                  <c:v>15.0541003193431</c:v>
                </c:pt>
                <c:pt idx="168">
                  <c:v>15.019490623623</c:v>
                </c:pt>
                <c:pt idx="169">
                  <c:v>14.985320003428701</c:v>
                </c:pt>
                <c:pt idx="170">
                  <c:v>14.9515750925658</c:v>
                </c:pt>
                <c:pt idx="171">
                  <c:v>14.9182426474827</c:v>
                </c:pt>
                <c:pt idx="172">
                  <c:v>14.8853095458671</c:v>
                </c:pt>
                <c:pt idx="173">
                  <c:v>14.8527627852616</c:v>
                </c:pt>
                <c:pt idx="174">
                  <c:v>14.8205894816994</c:v>
                </c:pt>
                <c:pt idx="175">
                  <c:v>14.788776868356001</c:v>
                </c:pt>
                <c:pt idx="176">
                  <c:v>14.788776868356001</c:v>
                </c:pt>
                <c:pt idx="177">
                  <c:v>14.7562006143151</c:v>
                </c:pt>
                <c:pt idx="178">
                  <c:v>14.724046679844299</c:v>
                </c:pt>
                <c:pt idx="179">
                  <c:v>14.6923020629355</c:v>
                </c:pt>
                <c:pt idx="180">
                  <c:v>14.6609538786999</c:v>
                </c:pt>
                <c:pt idx="181">
                  <c:v>14.629989358051899</c:v>
                </c:pt>
                <c:pt idx="182">
                  <c:v>14.5993958464108</c:v>
                </c:pt>
                <c:pt idx="183">
                  <c:v>14.569160802421299</c:v>
                </c:pt>
                <c:pt idx="184">
                  <c:v>14.5392717966883</c:v>
                </c:pt>
                <c:pt idx="185">
                  <c:v>14.5097165105317</c:v>
                </c:pt>
                <c:pt idx="186">
                  <c:v>14.480482734755601</c:v>
                </c:pt>
                <c:pt idx="187">
                  <c:v>14.480482734755601</c:v>
                </c:pt>
                <c:pt idx="188">
                  <c:v>14.4509992523381</c:v>
                </c:pt>
                <c:pt idx="189">
                  <c:v>14.4219858198932</c:v>
                </c:pt>
                <c:pt idx="190">
                  <c:v>14.393429397176799</c:v>
                </c:pt>
                <c:pt idx="191">
                  <c:v>14.365317058852501</c:v>
                </c:pt>
                <c:pt idx="192">
                  <c:v>14.3376359932293</c:v>
                </c:pt>
                <c:pt idx="193">
                  <c:v>14.310373501014499</c:v>
                </c:pt>
                <c:pt idx="194">
                  <c:v>14.283516994084099</c:v>
                </c:pt>
                <c:pt idx="195">
                  <c:v>14.2570539942695</c:v>
                </c:pt>
                <c:pt idx="196">
                  <c:v>14.2309721321586</c:v>
                </c:pt>
                <c:pt idx="197">
                  <c:v>14.2052591459145</c:v>
                </c:pt>
                <c:pt idx="198">
                  <c:v>14.2052591459145</c:v>
                </c:pt>
                <c:pt idx="199">
                  <c:v>14.1788227702895</c:v>
                </c:pt>
                <c:pt idx="200">
                  <c:v>14.152672491626801</c:v>
                </c:pt>
                <c:pt idx="201">
                  <c:v>14.126796752096199</c:v>
                </c:pt>
                <c:pt idx="202">
                  <c:v>14.101184093490099</c:v>
                </c:pt>
                <c:pt idx="203">
                  <c:v>14.0758231561523</c:v>
                </c:pt>
                <c:pt idx="204">
                  <c:v>14.0507026779208</c:v>
                </c:pt>
                <c:pt idx="205">
                  <c:v>14.025811493083999</c:v>
                </c:pt>
                <c:pt idx="206">
                  <c:v>14.001138531350501</c:v>
                </c:pt>
                <c:pt idx="207">
                  <c:v>13.976672816832</c:v>
                </c:pt>
                <c:pt idx="208">
                  <c:v>13.9524034670389</c:v>
                </c:pt>
                <c:pt idx="209">
                  <c:v>13.9524034670389</c:v>
                </c:pt>
                <c:pt idx="210">
                  <c:v>13.9279692250223</c:v>
                </c:pt>
                <c:pt idx="211">
                  <c:v>13.903950801866101</c:v>
                </c:pt>
                <c:pt idx="212">
                  <c:v>13.8803360527119</c:v>
                </c:pt>
                <c:pt idx="213">
                  <c:v>13.857112935203199</c:v>
                </c:pt>
                <c:pt idx="214">
                  <c:v>13.834269508407701</c:v>
                </c:pt>
                <c:pt idx="215">
                  <c:v>13.811793931750501</c:v>
                </c:pt>
                <c:pt idx="216">
                  <c:v>13.789674463963101</c:v>
                </c:pt>
                <c:pt idx="217">
                  <c:v>13.7678994620435</c:v>
                </c:pt>
                <c:pt idx="218">
                  <c:v>13.746457380231201</c:v>
                </c:pt>
                <c:pt idx="219">
                  <c:v>13.725336768993399</c:v>
                </c:pt>
                <c:pt idx="220">
                  <c:v>13.725336768993399</c:v>
                </c:pt>
                <c:pt idx="221">
                  <c:v>13.7036834542335</c:v>
                </c:pt>
                <c:pt idx="222">
                  <c:v>13.6821552633031</c:v>
                </c:pt>
                <c:pt idx="223">
                  <c:v>13.660742110449</c:v>
                </c:pt>
                <c:pt idx="224">
                  <c:v>13.639433992460701</c:v>
                </c:pt>
                <c:pt idx="225">
                  <c:v>13.618220987822999</c:v>
                </c:pt>
                <c:pt idx="226">
                  <c:v>13.5970932558781</c:v>
                </c:pt>
                <c:pt idx="227">
                  <c:v>13.576041035998101</c:v>
                </c:pt>
                <c:pt idx="228">
                  <c:v>13.555054646768401</c:v>
                </c:pt>
                <c:pt idx="229">
                  <c:v>13.534124485179699</c:v>
                </c:pt>
                <c:pt idx="230">
                  <c:v>13.513241025831601</c:v>
                </c:pt>
                <c:pt idx="231">
                  <c:v>13.513241025831601</c:v>
                </c:pt>
                <c:pt idx="232">
                  <c:v>13.492617330605601</c:v>
                </c:pt>
                <c:pt idx="233">
                  <c:v>13.4724448139196</c:v>
                </c:pt>
                <c:pt idx="234">
                  <c:v>13.4527116222456</c:v>
                </c:pt>
                <c:pt idx="235">
                  <c:v>13.4334059988704</c:v>
                </c:pt>
                <c:pt idx="236">
                  <c:v>13.414516282914301</c:v>
                </c:pt>
                <c:pt idx="237">
                  <c:v>13.396030908361499</c:v>
                </c:pt>
                <c:pt idx="238">
                  <c:v>13.377938403103199</c:v>
                </c:pt>
                <c:pt idx="239">
                  <c:v>13.3602273879906</c:v>
                </c:pt>
                <c:pt idx="240">
                  <c:v>13.342886575901201</c:v>
                </c:pt>
                <c:pt idx="241">
                  <c:v>13.3246644558249</c:v>
                </c:pt>
                <c:pt idx="242">
                  <c:v>13.3246644558249</c:v>
                </c:pt>
                <c:pt idx="243">
                  <c:v>13.306616874093301</c:v>
                </c:pt>
                <c:pt idx="244">
                  <c:v>13.288492596633199</c:v>
                </c:pt>
                <c:pt idx="245">
                  <c:v>13.2702915837686</c:v>
                </c:pt>
                <c:pt idx="246">
                  <c:v>13.252013796138399</c:v>
                </c:pt>
                <c:pt idx="247">
                  <c:v>13.233659194693301</c:v>
                </c:pt>
                <c:pt idx="248">
                  <c:v>13.215227740693001</c:v>
                </c:pt>
                <c:pt idx="249">
                  <c:v>13.1967193957025</c:v>
                </c:pt>
                <c:pt idx="250">
                  <c:v>13.1781341215897</c:v>
                </c:pt>
                <c:pt idx="251">
                  <c:v>13.1594718805223</c:v>
                </c:pt>
                <c:pt idx="252">
                  <c:v>13.140732634964399</c:v>
                </c:pt>
                <c:pt idx="253">
                  <c:v>13.140732634964399</c:v>
                </c:pt>
                <c:pt idx="254">
                  <c:v>13.1228588502055</c:v>
                </c:pt>
                <c:pt idx="255">
                  <c:v>13.1053392541042</c:v>
                </c:pt>
                <c:pt idx="256">
                  <c:v>13.088171288604</c:v>
                </c:pt>
                <c:pt idx="257">
                  <c:v>13.071352415552701</c:v>
                </c:pt>
                <c:pt idx="258">
                  <c:v>13.054880116509199</c:v>
                </c:pt>
                <c:pt idx="259">
                  <c:v>13.0387518925523</c:v>
                </c:pt>
                <c:pt idx="260">
                  <c:v>13.022965264092299</c:v>
                </c:pt>
                <c:pt idx="261">
                  <c:v>13.007517770684199</c:v>
                </c:pt>
                <c:pt idx="262">
                  <c:v>12.9924069708433</c:v>
                </c:pt>
                <c:pt idx="263">
                  <c:v>12.9776304418628</c:v>
                </c:pt>
                <c:pt idx="264">
                  <c:v>12.9776304418628</c:v>
                </c:pt>
                <c:pt idx="265">
                  <c:v>12.9617575735382</c:v>
                </c:pt>
                <c:pt idx="266">
                  <c:v>12.9458827302901</c:v>
                </c:pt>
                <c:pt idx="267">
                  <c:v>12.9300054452907</c:v>
                </c:pt>
                <c:pt idx="268">
                  <c:v>12.9141252552762</c:v>
                </c:pt>
                <c:pt idx="269">
                  <c:v>12.8982417005131</c:v>
                </c:pt>
                <c:pt idx="270">
                  <c:v>12.8823543247643</c:v>
                </c:pt>
                <c:pt idx="271">
                  <c:v>12.8664626752561</c:v>
                </c:pt>
                <c:pt idx="272">
                  <c:v>12.8505663026455</c:v>
                </c:pt>
                <c:pt idx="273">
                  <c:v>12.834664760987501</c:v>
                </c:pt>
                <c:pt idx="274">
                  <c:v>12.818757607703301</c:v>
                </c:pt>
                <c:pt idx="275">
                  <c:v>12.818757607703301</c:v>
                </c:pt>
                <c:pt idx="276">
                  <c:v>12.803459582916201</c:v>
                </c:pt>
                <c:pt idx="277">
                  <c:v>12.788347140647099</c:v>
                </c:pt>
                <c:pt idx="278">
                  <c:v>12.773418767695</c:v>
                </c:pt>
                <c:pt idx="279">
                  <c:v>12.7586729621926</c:v>
                </c:pt>
                <c:pt idx="280">
                  <c:v>12.7441082334995</c:v>
                </c:pt>
                <c:pt idx="281">
                  <c:v>12.729723102098401</c:v>
                </c:pt>
                <c:pt idx="282">
                  <c:v>12.715516099490801</c:v>
                </c:pt>
                <c:pt idx="283">
                  <c:v>12.701485768095001</c:v>
                </c:pt>
                <c:pt idx="284">
                  <c:v>12.687630661144899</c:v>
                </c:pt>
                <c:pt idx="285">
                  <c:v>12.6739493425896</c:v>
                </c:pt>
                <c:pt idx="286">
                  <c:v>12.6739493425896</c:v>
                </c:pt>
                <c:pt idx="287">
                  <c:v>12.6594237619419</c:v>
                </c:pt>
                <c:pt idx="288">
                  <c:v>12.6447740538846</c:v>
                </c:pt>
                <c:pt idx="289">
                  <c:v>12.6300004437556</c:v>
                </c:pt>
                <c:pt idx="290">
                  <c:v>12.6151031552353</c:v>
                </c:pt>
                <c:pt idx="291">
                  <c:v>12.6000824103622</c:v>
                </c:pt>
                <c:pt idx="292">
                  <c:v>12.584938429548201</c:v>
                </c:pt>
                <c:pt idx="293">
                  <c:v>12.5696714315929</c:v>
                </c:pt>
                <c:pt idx="294">
                  <c:v>12.5542816336988</c:v>
                </c:pt>
                <c:pt idx="295">
                  <c:v>12.538769251485601</c:v>
                </c:pt>
                <c:pt idx="296">
                  <c:v>12.523134499004501</c:v>
                </c:pt>
                <c:pt idx="297">
                  <c:v>12.523134499004501</c:v>
                </c:pt>
                <c:pt idx="298">
                  <c:v>12.508407516407001</c:v>
                </c:pt>
                <c:pt idx="299">
                  <c:v>12.493162711543601</c:v>
                </c:pt>
                <c:pt idx="300">
                  <c:v>12.4774024378598</c:v>
                </c:pt>
                <c:pt idx="301">
                  <c:v>12.461129031850801</c:v>
                </c:pt>
                <c:pt idx="302">
                  <c:v>12.444344813213799</c:v>
                </c:pt>
                <c:pt idx="303">
                  <c:v>12.427052084998101</c:v>
                </c:pt>
                <c:pt idx="304">
                  <c:v>12.4092531337542</c:v>
                </c:pt>
                <c:pt idx="305">
                  <c:v>12.390950229681099</c:v>
                </c:pt>
                <c:pt idx="306">
                  <c:v>12.372145626771699</c:v>
                </c:pt>
                <c:pt idx="307">
                  <c:v>12.3528415629573</c:v>
                </c:pt>
              </c:numCache>
            </c:numRef>
          </c:yVal>
          <c:smooth val="0"/>
          <c:extLst>
            <c:ext xmlns:c16="http://schemas.microsoft.com/office/drawing/2014/chart" uri="{C3380CC4-5D6E-409C-BE32-E72D297353CC}">
              <c16:uniqueId val="{00000000-724B-4A63-B29E-90562FEEE51F}"/>
            </c:ext>
          </c:extLst>
        </c:ser>
        <c:ser>
          <c:idx val="2"/>
          <c:order val="1"/>
          <c:tx>
            <c:v>Stress_y_(glo)</c:v>
          </c:tx>
          <c:spPr>
            <a:ln w="19050" cap="rnd">
              <a:noFill/>
              <a:round/>
            </a:ln>
            <a:effectLst/>
          </c:spPr>
          <c:marker>
            <c:symbol val="x"/>
            <c:size val="5"/>
            <c:spPr>
              <a:noFill/>
              <a:ln w="9525">
                <a:solidFill>
                  <a:schemeClr val="accent2"/>
                </a:solidFill>
              </a:ln>
              <a:effectLst/>
            </c:spPr>
          </c:marker>
          <c:xVal>
            <c:numRef>
              <c:f>'2_30x30'!$G$3:$G$310</c:f>
              <c:numCache>
                <c:formatCode>0.00E+00</c:formatCode>
                <c:ptCount val="308"/>
                <c:pt idx="0">
                  <c:v>0</c:v>
                </c:pt>
                <c:pt idx="1">
                  <c:v>3.5714035724499903E-2</c:v>
                </c:pt>
                <c:pt idx="2">
                  <c:v>7.1427571457999703E-2</c:v>
                </c:pt>
                <c:pt idx="3">
                  <c:v>0.10714060720049901</c:v>
                </c:pt>
                <c:pt idx="4">
                  <c:v>0.142853142951998</c:v>
                </c:pt>
                <c:pt idx="5">
                  <c:v>0.178565178712498</c:v>
                </c:pt>
                <c:pt idx="6">
                  <c:v>0.214276714481997</c:v>
                </c:pt>
                <c:pt idx="7">
                  <c:v>0.24998775026049599</c:v>
                </c:pt>
                <c:pt idx="8">
                  <c:v>0.28569828604799502</c:v>
                </c:pt>
                <c:pt idx="9">
                  <c:v>0.32140832184449403</c:v>
                </c:pt>
                <c:pt idx="10">
                  <c:v>0.35711785764999299</c:v>
                </c:pt>
                <c:pt idx="11">
                  <c:v>0.35711785764999299</c:v>
                </c:pt>
                <c:pt idx="12">
                  <c:v>0.39283714326049401</c:v>
                </c:pt>
                <c:pt idx="13">
                  <c:v>0.42855642887199602</c:v>
                </c:pt>
                <c:pt idx="14">
                  <c:v>0.464275714484497</c:v>
                </c:pt>
                <c:pt idx="15">
                  <c:v>0.49999500009799902</c:v>
                </c:pt>
                <c:pt idx="16">
                  <c:v>0.53571428571250101</c:v>
                </c:pt>
                <c:pt idx="17">
                  <c:v>0.57143357132800299</c:v>
                </c:pt>
                <c:pt idx="18">
                  <c:v>0.60715285694450605</c:v>
                </c:pt>
                <c:pt idx="19">
                  <c:v>0.64287214256200798</c:v>
                </c:pt>
                <c:pt idx="20">
                  <c:v>0.67859142818051099</c:v>
                </c:pt>
                <c:pt idx="21">
                  <c:v>0.71431071380001399</c:v>
                </c:pt>
                <c:pt idx="22">
                  <c:v>0.71431071380001399</c:v>
                </c:pt>
                <c:pt idx="23">
                  <c:v>0.75001999961951105</c:v>
                </c:pt>
                <c:pt idx="24">
                  <c:v>0.78572928543800802</c:v>
                </c:pt>
                <c:pt idx="25">
                  <c:v>0.82143857125550601</c:v>
                </c:pt>
                <c:pt idx="26">
                  <c:v>0.85714785707200403</c:v>
                </c:pt>
                <c:pt idx="27">
                  <c:v>0.89285714288750195</c:v>
                </c:pt>
                <c:pt idx="28">
                  <c:v>0.92856642870199901</c:v>
                </c:pt>
                <c:pt idx="29">
                  <c:v>0.96427571451549798</c:v>
                </c:pt>
                <c:pt idx="30">
                  <c:v>0.99998500032799598</c:v>
                </c:pt>
                <c:pt idx="31">
                  <c:v>1.03569428613949</c:v>
                </c:pt>
                <c:pt idx="32">
                  <c:v>1.0714035719499899</c:v>
                </c:pt>
                <c:pt idx="33">
                  <c:v>1.0714035719499899</c:v>
                </c:pt>
                <c:pt idx="34">
                  <c:v>1.1071228575599901</c:v>
                </c:pt>
                <c:pt idx="35">
                  <c:v>1.14284214316999</c:v>
                </c:pt>
                <c:pt idx="36">
                  <c:v>1.1785614287799899</c:v>
                </c:pt>
                <c:pt idx="37">
                  <c:v>1.2142807143899901</c:v>
                </c:pt>
                <c:pt idx="38">
                  <c:v>1.25</c:v>
                </c:pt>
                <c:pt idx="39">
                  <c:v>1.2857192856099999</c:v>
                </c:pt>
                <c:pt idx="40">
                  <c:v>1.3214385712200001</c:v>
                </c:pt>
                <c:pt idx="41">
                  <c:v>1.35715785683</c:v>
                </c:pt>
                <c:pt idx="42">
                  <c:v>1.3928771424399999</c:v>
                </c:pt>
                <c:pt idx="43">
                  <c:v>1.4285964280500001</c:v>
                </c:pt>
                <c:pt idx="44">
                  <c:v>1.4285964280500001</c:v>
                </c:pt>
                <c:pt idx="45">
                  <c:v>1.4643057138605</c:v>
                </c:pt>
                <c:pt idx="46">
                  <c:v>1.500014999672</c:v>
                </c:pt>
                <c:pt idx="47">
                  <c:v>1.5357242854844999</c:v>
                </c:pt>
                <c:pt idx="48">
                  <c:v>1.5714335712980001</c:v>
                </c:pt>
                <c:pt idx="49">
                  <c:v>1.6071428571124899</c:v>
                </c:pt>
                <c:pt idx="50">
                  <c:v>1.6428521429279901</c:v>
                </c:pt>
                <c:pt idx="51">
                  <c:v>1.6785614287444901</c:v>
                </c:pt>
                <c:pt idx="52">
                  <c:v>1.71427071456199</c:v>
                </c:pt>
                <c:pt idx="53">
                  <c:v>1.74998000038048</c:v>
                </c:pt>
                <c:pt idx="54">
                  <c:v>1.78568928619998</c:v>
                </c:pt>
                <c:pt idx="55">
                  <c:v>1.78568928619998</c:v>
                </c:pt>
                <c:pt idx="56">
                  <c:v>1.8214085718194799</c:v>
                </c:pt>
                <c:pt idx="57">
                  <c:v>1.8571278574379899</c:v>
                </c:pt>
                <c:pt idx="58">
                  <c:v>1.8928471430554901</c:v>
                </c:pt>
                <c:pt idx="59">
                  <c:v>1.9285664286719899</c:v>
                </c:pt>
                <c:pt idx="60">
                  <c:v>1.9642857142874901</c:v>
                </c:pt>
                <c:pt idx="61">
                  <c:v>2.000004999902</c:v>
                </c:pt>
                <c:pt idx="62">
                  <c:v>2.0357242855155002</c:v>
                </c:pt>
                <c:pt idx="63">
                  <c:v>2.0714435711279999</c:v>
                </c:pt>
                <c:pt idx="64">
                  <c:v>2.1071628567395</c:v>
                </c:pt>
                <c:pt idx="65">
                  <c:v>2.14288214235</c:v>
                </c:pt>
                <c:pt idx="66">
                  <c:v>2.14288214235</c:v>
                </c:pt>
                <c:pt idx="67">
                  <c:v>2.1785916781555001</c:v>
                </c:pt>
                <c:pt idx="68">
                  <c:v>2.214301713952</c:v>
                </c:pt>
                <c:pt idx="69">
                  <c:v>2.2500122497395001</c:v>
                </c:pt>
                <c:pt idx="70">
                  <c:v>2.2857232855179999</c:v>
                </c:pt>
                <c:pt idx="71">
                  <c:v>2.3214348212874998</c:v>
                </c:pt>
                <c:pt idx="72">
                  <c:v>2.3571468570479999</c:v>
                </c:pt>
                <c:pt idx="73">
                  <c:v>2.3928593927995001</c:v>
                </c:pt>
                <c:pt idx="74">
                  <c:v>2.4285724285420001</c:v>
                </c:pt>
                <c:pt idx="75">
                  <c:v>2.46428596427549</c:v>
                </c:pt>
                <c:pt idx="76">
                  <c:v>2.5</c:v>
                </c:pt>
                <c:pt idx="77">
                  <c:v>2.5</c:v>
                </c:pt>
                <c:pt idx="78">
                  <c:v>2.5357140357244998</c:v>
                </c:pt>
                <c:pt idx="79">
                  <c:v>2.5714275714579902</c:v>
                </c:pt>
                <c:pt idx="80">
                  <c:v>2.6071406072004901</c:v>
                </c:pt>
                <c:pt idx="81">
                  <c:v>2.6428531429519899</c:v>
                </c:pt>
                <c:pt idx="82">
                  <c:v>2.67856517871249</c:v>
                </c:pt>
                <c:pt idx="83">
                  <c:v>2.7142767144819899</c:v>
                </c:pt>
                <c:pt idx="84">
                  <c:v>2.7499877502604901</c:v>
                </c:pt>
                <c:pt idx="85">
                  <c:v>2.7856982860479902</c:v>
                </c:pt>
                <c:pt idx="86">
                  <c:v>2.8214083218444901</c:v>
                </c:pt>
                <c:pt idx="87">
                  <c:v>2.8571178576499898</c:v>
                </c:pt>
                <c:pt idx="88">
                  <c:v>2.8571178576499898</c:v>
                </c:pt>
                <c:pt idx="89">
                  <c:v>2.8928371432604898</c:v>
                </c:pt>
                <c:pt idx="90">
                  <c:v>2.9285564288719899</c:v>
                </c:pt>
                <c:pt idx="91">
                  <c:v>2.96427571448449</c:v>
                </c:pt>
                <c:pt idx="92">
                  <c:v>2.999995000098</c:v>
                </c:pt>
                <c:pt idx="93">
                  <c:v>3.0357142857124999</c:v>
                </c:pt>
                <c:pt idx="94">
                  <c:v>3.0714335713279999</c:v>
                </c:pt>
                <c:pt idx="95">
                  <c:v>3.1071528569444999</c:v>
                </c:pt>
                <c:pt idx="96">
                  <c:v>3.1428721425620099</c:v>
                </c:pt>
                <c:pt idx="97">
                  <c:v>3.1785914281805101</c:v>
                </c:pt>
                <c:pt idx="98">
                  <c:v>3.21431071380001</c:v>
                </c:pt>
                <c:pt idx="99">
                  <c:v>3.21431071380001</c:v>
                </c:pt>
                <c:pt idx="100">
                  <c:v>3.2500199996195098</c:v>
                </c:pt>
                <c:pt idx="101">
                  <c:v>3.2857292854379998</c:v>
                </c:pt>
                <c:pt idx="102">
                  <c:v>3.3214385712554999</c:v>
                </c:pt>
                <c:pt idx="103">
                  <c:v>3.3571478570719999</c:v>
                </c:pt>
                <c:pt idx="104">
                  <c:v>3.3928571428874998</c:v>
                </c:pt>
                <c:pt idx="105">
                  <c:v>3.4285664287019899</c:v>
                </c:pt>
                <c:pt idx="106">
                  <c:v>3.4642757145154901</c:v>
                </c:pt>
                <c:pt idx="107">
                  <c:v>3.4999850003279902</c:v>
                </c:pt>
                <c:pt idx="108">
                  <c:v>3.5356942861394902</c:v>
                </c:pt>
                <c:pt idx="109">
                  <c:v>3.5714035719499901</c:v>
                </c:pt>
                <c:pt idx="110">
                  <c:v>3.5714035719499901</c:v>
                </c:pt>
                <c:pt idx="111">
                  <c:v>3.6071228575599901</c:v>
                </c:pt>
                <c:pt idx="112">
                  <c:v>3.64284214316999</c:v>
                </c:pt>
                <c:pt idx="113">
                  <c:v>3.6785614287799899</c:v>
                </c:pt>
                <c:pt idx="114">
                  <c:v>3.7142807143900001</c:v>
                </c:pt>
                <c:pt idx="115">
                  <c:v>3.75</c:v>
                </c:pt>
                <c:pt idx="116">
                  <c:v>3.7857192856099999</c:v>
                </c:pt>
                <c:pt idx="117">
                  <c:v>3.8214385712199999</c:v>
                </c:pt>
                <c:pt idx="118">
                  <c:v>3.8571578568299998</c:v>
                </c:pt>
                <c:pt idx="119">
                  <c:v>3.8928771424400002</c:v>
                </c:pt>
                <c:pt idx="120">
                  <c:v>3.9285964280500001</c:v>
                </c:pt>
                <c:pt idx="121">
                  <c:v>3.9285964280500001</c:v>
                </c:pt>
                <c:pt idx="122">
                  <c:v>3.9643057138605</c:v>
                </c:pt>
                <c:pt idx="123">
                  <c:v>4.0000149996719996</c:v>
                </c:pt>
                <c:pt idx="124">
                  <c:v>4.0357242854845001</c:v>
                </c:pt>
                <c:pt idx="125">
                  <c:v>4.0714335712979999</c:v>
                </c:pt>
                <c:pt idx="126">
                  <c:v>4.1071428571124899</c:v>
                </c:pt>
                <c:pt idx="127">
                  <c:v>4.1428521429279899</c:v>
                </c:pt>
                <c:pt idx="128">
                  <c:v>4.1785614287444899</c:v>
                </c:pt>
                <c:pt idx="129">
                  <c:v>4.21427071456199</c:v>
                </c:pt>
                <c:pt idx="130">
                  <c:v>4.2499800003804804</c:v>
                </c:pt>
                <c:pt idx="131">
                  <c:v>4.2856892861999798</c:v>
                </c:pt>
                <c:pt idx="132">
                  <c:v>4.2856892861999798</c:v>
                </c:pt>
                <c:pt idx="133">
                  <c:v>4.3214085718194797</c:v>
                </c:pt>
                <c:pt idx="134">
                  <c:v>4.3571278574379901</c:v>
                </c:pt>
                <c:pt idx="135">
                  <c:v>4.3928471430554898</c:v>
                </c:pt>
                <c:pt idx="136">
                  <c:v>4.4285664286719904</c:v>
                </c:pt>
                <c:pt idx="137">
                  <c:v>4.4642857142874899</c:v>
                </c:pt>
                <c:pt idx="138">
                  <c:v>4.500004999902</c:v>
                </c:pt>
                <c:pt idx="139">
                  <c:v>4.5357242855155002</c:v>
                </c:pt>
                <c:pt idx="140">
                  <c:v>4.5714435711280004</c:v>
                </c:pt>
                <c:pt idx="141">
                  <c:v>4.6071628567395004</c:v>
                </c:pt>
                <c:pt idx="142">
                  <c:v>4.6428821423500004</c:v>
                </c:pt>
                <c:pt idx="143">
                  <c:v>4.6428821423500004</c:v>
                </c:pt>
                <c:pt idx="144">
                  <c:v>4.6785916781554997</c:v>
                </c:pt>
                <c:pt idx="145">
                  <c:v>4.7143017139519996</c:v>
                </c:pt>
                <c:pt idx="146">
                  <c:v>4.7500122497395001</c:v>
                </c:pt>
                <c:pt idx="147">
                  <c:v>4.7857232855180003</c:v>
                </c:pt>
                <c:pt idx="148">
                  <c:v>4.8214348212875002</c:v>
                </c:pt>
                <c:pt idx="149">
                  <c:v>4.8571468570479999</c:v>
                </c:pt>
                <c:pt idx="150">
                  <c:v>4.8928593927995001</c:v>
                </c:pt>
                <c:pt idx="151">
                  <c:v>4.9285724285419903</c:v>
                </c:pt>
                <c:pt idx="152">
                  <c:v>4.96428596427549</c:v>
                </c:pt>
                <c:pt idx="153">
                  <c:v>5</c:v>
                </c:pt>
                <c:pt idx="154">
                  <c:v>5</c:v>
                </c:pt>
                <c:pt idx="155">
                  <c:v>5.0357140357244896</c:v>
                </c:pt>
                <c:pt idx="156">
                  <c:v>5.0714275714579902</c:v>
                </c:pt>
                <c:pt idx="157">
                  <c:v>5.1071406072004901</c:v>
                </c:pt>
                <c:pt idx="158">
                  <c:v>5.1428531429519904</c:v>
                </c:pt>
                <c:pt idx="159">
                  <c:v>5.17856517871249</c:v>
                </c:pt>
                <c:pt idx="160">
                  <c:v>5.2142767144819899</c:v>
                </c:pt>
                <c:pt idx="161">
                  <c:v>5.2499877502604901</c:v>
                </c:pt>
                <c:pt idx="162">
                  <c:v>5.2856982860479897</c:v>
                </c:pt>
                <c:pt idx="163">
                  <c:v>5.3214083218444896</c:v>
                </c:pt>
                <c:pt idx="164">
                  <c:v>5.3571178576499898</c:v>
                </c:pt>
                <c:pt idx="165">
                  <c:v>5.3571178576499898</c:v>
                </c:pt>
                <c:pt idx="166">
                  <c:v>5.3928371432604898</c:v>
                </c:pt>
                <c:pt idx="167">
                  <c:v>5.4285564288719899</c:v>
                </c:pt>
                <c:pt idx="168">
                  <c:v>5.46427571448449</c:v>
                </c:pt>
                <c:pt idx="169">
                  <c:v>5.499995000098</c:v>
                </c:pt>
                <c:pt idx="170">
                  <c:v>5.5357142857125003</c:v>
                </c:pt>
                <c:pt idx="171">
                  <c:v>5.5714335713279999</c:v>
                </c:pt>
                <c:pt idx="172">
                  <c:v>5.6071528569445004</c:v>
                </c:pt>
                <c:pt idx="173">
                  <c:v>5.6428721425620099</c:v>
                </c:pt>
                <c:pt idx="174">
                  <c:v>5.6785914281805097</c:v>
                </c:pt>
                <c:pt idx="175">
                  <c:v>5.7143107138000104</c:v>
                </c:pt>
                <c:pt idx="176">
                  <c:v>5.7143107138000104</c:v>
                </c:pt>
                <c:pt idx="177">
                  <c:v>5.7500199996195098</c:v>
                </c:pt>
                <c:pt idx="178">
                  <c:v>5.7857292854380002</c:v>
                </c:pt>
                <c:pt idx="179">
                  <c:v>5.8214385712555003</c:v>
                </c:pt>
                <c:pt idx="180">
                  <c:v>5.8571478570720004</c:v>
                </c:pt>
                <c:pt idx="181">
                  <c:v>5.8928571428875003</c:v>
                </c:pt>
                <c:pt idx="182">
                  <c:v>5.9285664287019904</c:v>
                </c:pt>
                <c:pt idx="183">
                  <c:v>5.9642757145154901</c:v>
                </c:pt>
                <c:pt idx="184">
                  <c:v>5.9999850003279898</c:v>
                </c:pt>
                <c:pt idx="185">
                  <c:v>6.0356942861394902</c:v>
                </c:pt>
                <c:pt idx="186">
                  <c:v>6.0714035719499897</c:v>
                </c:pt>
                <c:pt idx="187">
                  <c:v>6.0714035719499897</c:v>
                </c:pt>
                <c:pt idx="188">
                  <c:v>6.1071228575599896</c:v>
                </c:pt>
                <c:pt idx="189">
                  <c:v>6.1428421431699904</c:v>
                </c:pt>
                <c:pt idx="190">
                  <c:v>6.1785614287799904</c:v>
                </c:pt>
                <c:pt idx="191">
                  <c:v>6.2142807143900001</c:v>
                </c:pt>
                <c:pt idx="192">
                  <c:v>6.25</c:v>
                </c:pt>
                <c:pt idx="193">
                  <c:v>6.2857192856099999</c:v>
                </c:pt>
                <c:pt idx="194">
                  <c:v>6.3214385712199999</c:v>
                </c:pt>
                <c:pt idx="195">
                  <c:v>6.3571578568299998</c:v>
                </c:pt>
                <c:pt idx="196">
                  <c:v>6.3928771424399997</c:v>
                </c:pt>
                <c:pt idx="197">
                  <c:v>6.4285964280499996</c:v>
                </c:pt>
                <c:pt idx="198">
                  <c:v>6.4285964280499996</c:v>
                </c:pt>
                <c:pt idx="199">
                  <c:v>6.4643057138605</c:v>
                </c:pt>
                <c:pt idx="200">
                  <c:v>6.5000149996719996</c:v>
                </c:pt>
                <c:pt idx="201">
                  <c:v>6.5357242854845001</c:v>
                </c:pt>
                <c:pt idx="202">
                  <c:v>6.5714335712979999</c:v>
                </c:pt>
                <c:pt idx="203">
                  <c:v>6.6071428571124899</c:v>
                </c:pt>
                <c:pt idx="204">
                  <c:v>6.6428521429279899</c:v>
                </c:pt>
                <c:pt idx="205">
                  <c:v>6.6785614287444899</c:v>
                </c:pt>
                <c:pt idx="206">
                  <c:v>6.71427071456199</c:v>
                </c:pt>
                <c:pt idx="207">
                  <c:v>6.7499800003804804</c:v>
                </c:pt>
                <c:pt idx="208">
                  <c:v>6.7856892861999798</c:v>
                </c:pt>
                <c:pt idx="209">
                  <c:v>6.7856892861999798</c:v>
                </c:pt>
                <c:pt idx="210">
                  <c:v>6.8214085718194903</c:v>
                </c:pt>
                <c:pt idx="211">
                  <c:v>6.8571278574379901</c:v>
                </c:pt>
                <c:pt idx="212">
                  <c:v>6.8928471430554898</c:v>
                </c:pt>
                <c:pt idx="213">
                  <c:v>6.9285664286719904</c:v>
                </c:pt>
                <c:pt idx="214">
                  <c:v>6.9642857142874899</c:v>
                </c:pt>
                <c:pt idx="215">
                  <c:v>7.000004999902</c:v>
                </c:pt>
                <c:pt idx="216">
                  <c:v>7.0357242855155002</c:v>
                </c:pt>
                <c:pt idx="217">
                  <c:v>7.0714435711280004</c:v>
                </c:pt>
                <c:pt idx="218">
                  <c:v>7.1071628567395004</c:v>
                </c:pt>
                <c:pt idx="219">
                  <c:v>7.1428821423500004</c:v>
                </c:pt>
                <c:pt idx="220">
                  <c:v>7.1428821423500004</c:v>
                </c:pt>
                <c:pt idx="221">
                  <c:v>7.1785916781554997</c:v>
                </c:pt>
                <c:pt idx="222">
                  <c:v>7.2143017139519996</c:v>
                </c:pt>
                <c:pt idx="223">
                  <c:v>7.2500122497395001</c:v>
                </c:pt>
                <c:pt idx="224">
                  <c:v>7.2857232855180003</c:v>
                </c:pt>
                <c:pt idx="225">
                  <c:v>7.3214348212875002</c:v>
                </c:pt>
                <c:pt idx="226">
                  <c:v>7.3571468570479999</c:v>
                </c:pt>
                <c:pt idx="227">
                  <c:v>7.3928593927995001</c:v>
                </c:pt>
                <c:pt idx="228">
                  <c:v>7.4285724285419903</c:v>
                </c:pt>
                <c:pt idx="229">
                  <c:v>7.46428596427549</c:v>
                </c:pt>
                <c:pt idx="230">
                  <c:v>7.5</c:v>
                </c:pt>
                <c:pt idx="231">
                  <c:v>7.5</c:v>
                </c:pt>
                <c:pt idx="232">
                  <c:v>7.5357140357245003</c:v>
                </c:pt>
                <c:pt idx="233">
                  <c:v>7.5714275714579902</c:v>
                </c:pt>
                <c:pt idx="234">
                  <c:v>7.6071406072004999</c:v>
                </c:pt>
                <c:pt idx="235">
                  <c:v>7.6428531429519904</c:v>
                </c:pt>
                <c:pt idx="236">
                  <c:v>7.67856517871249</c:v>
                </c:pt>
                <c:pt idx="237">
                  <c:v>7.7142767144819899</c:v>
                </c:pt>
                <c:pt idx="238">
                  <c:v>7.7499877502604901</c:v>
                </c:pt>
                <c:pt idx="239">
                  <c:v>7.7856982860479897</c:v>
                </c:pt>
                <c:pt idx="240">
                  <c:v>7.8214083218444896</c:v>
                </c:pt>
                <c:pt idx="241">
                  <c:v>7.8571178576499898</c:v>
                </c:pt>
                <c:pt idx="242">
                  <c:v>7.8571178576499898</c:v>
                </c:pt>
                <c:pt idx="243">
                  <c:v>7.8928371432604898</c:v>
                </c:pt>
                <c:pt idx="244">
                  <c:v>7.9285564288719899</c:v>
                </c:pt>
                <c:pt idx="245">
                  <c:v>7.96427571448449</c:v>
                </c:pt>
                <c:pt idx="246">
                  <c:v>7.999995000098</c:v>
                </c:pt>
                <c:pt idx="247">
                  <c:v>8.0357142857124995</c:v>
                </c:pt>
                <c:pt idx="248">
                  <c:v>8.0714335713280008</c:v>
                </c:pt>
                <c:pt idx="249">
                  <c:v>8.1071528569445004</c:v>
                </c:pt>
                <c:pt idx="250">
                  <c:v>8.1428721425620108</c:v>
                </c:pt>
                <c:pt idx="251">
                  <c:v>8.1785914281805105</c:v>
                </c:pt>
                <c:pt idx="252">
                  <c:v>8.2143107138000104</c:v>
                </c:pt>
                <c:pt idx="253">
                  <c:v>8.2143107138000104</c:v>
                </c:pt>
                <c:pt idx="254">
                  <c:v>8.2500199996195107</c:v>
                </c:pt>
                <c:pt idx="255">
                  <c:v>8.2857292854380002</c:v>
                </c:pt>
                <c:pt idx="256">
                  <c:v>8.3214385712555003</c:v>
                </c:pt>
                <c:pt idx="257">
                  <c:v>8.3571478570720004</c:v>
                </c:pt>
                <c:pt idx="258">
                  <c:v>8.3928571428875003</c:v>
                </c:pt>
                <c:pt idx="259">
                  <c:v>8.4285664287020001</c:v>
                </c:pt>
                <c:pt idx="260">
                  <c:v>8.4642757145154892</c:v>
                </c:pt>
                <c:pt idx="261">
                  <c:v>8.4999850003279906</c:v>
                </c:pt>
                <c:pt idx="262">
                  <c:v>8.5356942861394902</c:v>
                </c:pt>
                <c:pt idx="263">
                  <c:v>8.5714035719499897</c:v>
                </c:pt>
                <c:pt idx="264">
                  <c:v>8.5714035719499897</c:v>
                </c:pt>
                <c:pt idx="265">
                  <c:v>8.6071228575599896</c:v>
                </c:pt>
                <c:pt idx="266">
                  <c:v>8.6428421431699896</c:v>
                </c:pt>
                <c:pt idx="267">
                  <c:v>8.6785614287800001</c:v>
                </c:pt>
                <c:pt idx="268">
                  <c:v>8.7142807143900001</c:v>
                </c:pt>
                <c:pt idx="269">
                  <c:v>8.75</c:v>
                </c:pt>
                <c:pt idx="270">
                  <c:v>8.7857192856099999</c:v>
                </c:pt>
                <c:pt idx="271">
                  <c:v>8.8214385712199999</c:v>
                </c:pt>
                <c:pt idx="272">
                  <c:v>8.8571578568299998</c:v>
                </c:pt>
                <c:pt idx="273">
                  <c:v>8.8928771424399997</c:v>
                </c:pt>
                <c:pt idx="274">
                  <c:v>8.9285964280499996</c:v>
                </c:pt>
                <c:pt idx="275">
                  <c:v>8.9285964280499996</c:v>
                </c:pt>
                <c:pt idx="276">
                  <c:v>8.9643057138604991</c:v>
                </c:pt>
                <c:pt idx="277">
                  <c:v>9.0000149996720005</c:v>
                </c:pt>
                <c:pt idx="278">
                  <c:v>9.0357242854845001</c:v>
                </c:pt>
                <c:pt idx="279">
                  <c:v>9.0714335712979999</c:v>
                </c:pt>
                <c:pt idx="280">
                  <c:v>9.1071428571124908</c:v>
                </c:pt>
                <c:pt idx="281">
                  <c:v>9.1428521429279908</c:v>
                </c:pt>
                <c:pt idx="282">
                  <c:v>9.1785614287444908</c:v>
                </c:pt>
                <c:pt idx="283">
                  <c:v>9.2142707145619909</c:v>
                </c:pt>
                <c:pt idx="284">
                  <c:v>9.2499800003804804</c:v>
                </c:pt>
                <c:pt idx="285">
                  <c:v>9.2856892861999807</c:v>
                </c:pt>
                <c:pt idx="286">
                  <c:v>9.2856892861999807</c:v>
                </c:pt>
                <c:pt idx="287">
                  <c:v>9.3214085718194895</c:v>
                </c:pt>
                <c:pt idx="288">
                  <c:v>9.3571278574379892</c:v>
                </c:pt>
                <c:pt idx="289">
                  <c:v>9.3928471430554907</c:v>
                </c:pt>
                <c:pt idx="290">
                  <c:v>9.4285664286719904</c:v>
                </c:pt>
                <c:pt idx="291">
                  <c:v>9.4642857142875005</c:v>
                </c:pt>
                <c:pt idx="292">
                  <c:v>9.500004999902</c:v>
                </c:pt>
                <c:pt idx="293">
                  <c:v>9.5357242855154993</c:v>
                </c:pt>
                <c:pt idx="294">
                  <c:v>9.5714435711280004</c:v>
                </c:pt>
                <c:pt idx="295">
                  <c:v>9.6071628567394995</c:v>
                </c:pt>
                <c:pt idx="296">
                  <c:v>9.6428821423500004</c:v>
                </c:pt>
                <c:pt idx="297">
                  <c:v>9.6428821423500004</c:v>
                </c:pt>
                <c:pt idx="298">
                  <c:v>9.6785916781555006</c:v>
                </c:pt>
                <c:pt idx="299">
                  <c:v>9.7143017139520005</c:v>
                </c:pt>
                <c:pt idx="300">
                  <c:v>9.7500122497395001</c:v>
                </c:pt>
                <c:pt idx="301">
                  <c:v>9.7857232855179994</c:v>
                </c:pt>
                <c:pt idx="302">
                  <c:v>9.8214348212875002</c:v>
                </c:pt>
                <c:pt idx="303">
                  <c:v>9.8571468570479901</c:v>
                </c:pt>
                <c:pt idx="304">
                  <c:v>9.8928593927994992</c:v>
                </c:pt>
                <c:pt idx="305">
                  <c:v>9.9285724285419903</c:v>
                </c:pt>
                <c:pt idx="306">
                  <c:v>9.96428596427549</c:v>
                </c:pt>
                <c:pt idx="307">
                  <c:v>10</c:v>
                </c:pt>
              </c:numCache>
            </c:numRef>
          </c:xVal>
          <c:yVal>
            <c:numRef>
              <c:f>'2_30x30'!$I$3:$I$310</c:f>
              <c:numCache>
                <c:formatCode>0.00E+00</c:formatCode>
                <c:ptCount val="308"/>
                <c:pt idx="0">
                  <c:v>-2.7612680794123699E-4</c:v>
                </c:pt>
                <c:pt idx="1">
                  <c:v>1.61461772378082E-3</c:v>
                </c:pt>
                <c:pt idx="2">
                  <c:v>2.3822121241316501E-3</c:v>
                </c:pt>
                <c:pt idx="3">
                  <c:v>2.0266563936301701E-3</c:v>
                </c:pt>
                <c:pt idx="4">
                  <c:v>5.4795053279536301E-4</c:v>
                </c:pt>
                <c:pt idx="5">
                  <c:v>-2.05390545785379E-3</c:v>
                </c:pt>
                <c:pt idx="6">
                  <c:v>-5.77891157779828E-3</c:v>
                </c:pt>
                <c:pt idx="7">
                  <c:v>-1.0627067826519E-2</c:v>
                </c:pt>
                <c:pt idx="8">
                  <c:v>-1.6598374203496899E-2</c:v>
                </c:pt>
                <c:pt idx="9">
                  <c:v>-2.36928307082129E-2</c:v>
                </c:pt>
                <c:pt idx="10">
                  <c:v>-3.1910437340147903E-2</c:v>
                </c:pt>
                <c:pt idx="11">
                  <c:v>-3.1910437340147903E-2</c:v>
                </c:pt>
                <c:pt idx="12">
                  <c:v>-4.0330034380254502E-2</c:v>
                </c:pt>
                <c:pt idx="13">
                  <c:v>-4.39458787185334E-2</c:v>
                </c:pt>
                <c:pt idx="14">
                  <c:v>-4.2757970354984798E-2</c:v>
                </c:pt>
                <c:pt idx="15">
                  <c:v>-3.6766309289608598E-2</c:v>
                </c:pt>
                <c:pt idx="16">
                  <c:v>-2.5970895522404801E-2</c:v>
                </c:pt>
                <c:pt idx="17">
                  <c:v>-1.03717290533735E-2</c:v>
                </c:pt>
                <c:pt idx="18">
                  <c:v>1.00311901174853E-2</c:v>
                </c:pt>
                <c:pt idx="19">
                  <c:v>3.5237861990171898E-2</c:v>
                </c:pt>
                <c:pt idx="20">
                  <c:v>6.5248286564686106E-2</c:v>
                </c:pt>
                <c:pt idx="21">
                  <c:v>0.100062463841027</c:v>
                </c:pt>
                <c:pt idx="22">
                  <c:v>0.100062463841027</c:v>
                </c:pt>
                <c:pt idx="23">
                  <c:v>0.125718736974297</c:v>
                </c:pt>
                <c:pt idx="24">
                  <c:v>0.13248858133962599</c:v>
                </c:pt>
                <c:pt idx="25">
                  <c:v>0.120371996937016</c:v>
                </c:pt>
                <c:pt idx="26">
                  <c:v>8.9368983766465904E-2</c:v>
                </c:pt>
                <c:pt idx="27">
                  <c:v>3.9479541827975403E-2</c:v>
                </c:pt>
                <c:pt idx="28">
                  <c:v>-2.92963288784551E-2</c:v>
                </c:pt>
                <c:pt idx="29">
                  <c:v>-0.116958628352825</c:v>
                </c:pt>
                <c:pt idx="30">
                  <c:v>-0.22350735659513599</c:v>
                </c:pt>
                <c:pt idx="31">
                  <c:v>-0.34894251360538697</c:v>
                </c:pt>
                <c:pt idx="32">
                  <c:v>-0.49326409938357502</c:v>
                </c:pt>
                <c:pt idx="33">
                  <c:v>-0.49326409938357502</c:v>
                </c:pt>
                <c:pt idx="34">
                  <c:v>-2.61412533508667</c:v>
                </c:pt>
                <c:pt idx="35">
                  <c:v>-4.5699532814387496</c:v>
                </c:pt>
                <c:pt idx="36">
                  <c:v>-6.36074793843982</c:v>
                </c:pt>
                <c:pt idx="37">
                  <c:v>-7.9865093060898698</c:v>
                </c:pt>
                <c:pt idx="38">
                  <c:v>-9.4472373843889095</c:v>
                </c:pt>
                <c:pt idx="39">
                  <c:v>-10.7429321733369</c:v>
                </c:pt>
                <c:pt idx="40">
                  <c:v>-11.8735936729339</c:v>
                </c:pt>
                <c:pt idx="41">
                  <c:v>-12.839221883179899</c:v>
                </c:pt>
                <c:pt idx="42">
                  <c:v>-13.639816804074901</c:v>
                </c:pt>
                <c:pt idx="43">
                  <c:v>-14.275378435618901</c:v>
                </c:pt>
                <c:pt idx="44">
                  <c:v>-14.275378435618901</c:v>
                </c:pt>
                <c:pt idx="45">
                  <c:v>-10.9068677917217</c:v>
                </c:pt>
                <c:pt idx="46">
                  <c:v>-7.6881483753668203</c:v>
                </c:pt>
                <c:pt idx="47">
                  <c:v>-4.6192201865542897</c:v>
                </c:pt>
                <c:pt idx="48">
                  <c:v>-1.70008322528411</c:v>
                </c:pt>
                <c:pt idx="49">
                  <c:v>1.06926250844371</c:v>
                </c:pt>
                <c:pt idx="50">
                  <c:v>3.6888170146291799</c:v>
                </c:pt>
                <c:pt idx="51">
                  <c:v>6.1585802932723004</c:v>
                </c:pt>
                <c:pt idx="52">
                  <c:v>8.4785523443730604</c:v>
                </c:pt>
                <c:pt idx="53">
                  <c:v>10.6487331679314</c:v>
                </c:pt>
                <c:pt idx="54">
                  <c:v>12.669122763947501</c:v>
                </c:pt>
                <c:pt idx="55">
                  <c:v>12.669122763947501</c:v>
                </c:pt>
                <c:pt idx="56">
                  <c:v>12.6418850376474</c:v>
                </c:pt>
                <c:pt idx="57">
                  <c:v>12.6063125979527</c:v>
                </c:pt>
                <c:pt idx="58">
                  <c:v>12.562405444863501</c:v>
                </c:pt>
                <c:pt idx="59">
                  <c:v>12.510163578379601</c:v>
                </c:pt>
                <c:pt idx="60">
                  <c:v>12.4495869985012</c:v>
                </c:pt>
                <c:pt idx="61">
                  <c:v>12.380675705228199</c:v>
                </c:pt>
                <c:pt idx="62">
                  <c:v>12.303429698560601</c:v>
                </c:pt>
                <c:pt idx="63">
                  <c:v>12.217848978498401</c:v>
                </c:pt>
                <c:pt idx="64">
                  <c:v>12.1239335450417</c:v>
                </c:pt>
                <c:pt idx="65">
                  <c:v>12.0216833981903</c:v>
                </c:pt>
                <c:pt idx="66">
                  <c:v>12.0216833981903</c:v>
                </c:pt>
                <c:pt idx="67">
                  <c:v>11.9298729522159</c:v>
                </c:pt>
                <c:pt idx="68">
                  <c:v>11.8438117827928</c:v>
                </c:pt>
                <c:pt idx="69">
                  <c:v>11.7634998899054</c:v>
                </c:pt>
                <c:pt idx="70">
                  <c:v>11.6889372735381</c:v>
                </c:pt>
                <c:pt idx="71">
                  <c:v>11.6201239336753</c:v>
                </c:pt>
                <c:pt idx="72">
                  <c:v>11.5570598703014</c:v>
                </c:pt>
                <c:pt idx="73">
                  <c:v>11.499745083400899</c:v>
                </c:pt>
                <c:pt idx="74">
                  <c:v>11.4481795729581</c:v>
                </c:pt>
                <c:pt idx="75">
                  <c:v>11.4023633389574</c:v>
                </c:pt>
                <c:pt idx="76">
                  <c:v>11.362296381383301</c:v>
                </c:pt>
                <c:pt idx="77">
                  <c:v>11.362296381383301</c:v>
                </c:pt>
                <c:pt idx="78">
                  <c:v>11.3233992166614</c:v>
                </c:pt>
                <c:pt idx="79">
                  <c:v>11.285439761511199</c:v>
                </c:pt>
                <c:pt idx="80">
                  <c:v>11.2484180159147</c:v>
                </c:pt>
                <c:pt idx="81">
                  <c:v>11.2123339798537</c:v>
                </c:pt>
                <c:pt idx="82">
                  <c:v>11.17718765331</c:v>
                </c:pt>
                <c:pt idx="83">
                  <c:v>11.142979036265601</c:v>
                </c:pt>
                <c:pt idx="84">
                  <c:v>11.1097081287022</c:v>
                </c:pt>
                <c:pt idx="85">
                  <c:v>11.0773749306017</c:v>
                </c:pt>
                <c:pt idx="86">
                  <c:v>11.045979441946001</c:v>
                </c:pt>
                <c:pt idx="87">
                  <c:v>11.0155216627169</c:v>
                </c:pt>
                <c:pt idx="88">
                  <c:v>11.0155216627169</c:v>
                </c:pt>
                <c:pt idx="89">
                  <c:v>10.9904021115362</c:v>
                </c:pt>
                <c:pt idx="90">
                  <c:v>10.965990691533399</c:v>
                </c:pt>
                <c:pt idx="91">
                  <c:v>10.9422874027084</c:v>
                </c:pt>
                <c:pt idx="92">
                  <c:v>10.919292245061399</c:v>
                </c:pt>
                <c:pt idx="93">
                  <c:v>10.897005218592099</c:v>
                </c:pt>
                <c:pt idx="94">
                  <c:v>10.875426323300699</c:v>
                </c:pt>
                <c:pt idx="95">
                  <c:v>10.854555559187199</c:v>
                </c:pt>
                <c:pt idx="96">
                  <c:v>10.8343929262515</c:v>
                </c:pt>
                <c:pt idx="97">
                  <c:v>10.8149384244937</c:v>
                </c:pt>
                <c:pt idx="98">
                  <c:v>10.796192053913799</c:v>
                </c:pt>
                <c:pt idx="99">
                  <c:v>10.796192053913799</c:v>
                </c:pt>
                <c:pt idx="100">
                  <c:v>10.779729642807901</c:v>
                </c:pt>
                <c:pt idx="101">
                  <c:v>10.7635643954596</c:v>
                </c:pt>
                <c:pt idx="102">
                  <c:v>10.747696311868999</c:v>
                </c:pt>
                <c:pt idx="103">
                  <c:v>10.732125392036099</c:v>
                </c:pt>
                <c:pt idx="104">
                  <c:v>10.716851635960801</c:v>
                </c:pt>
                <c:pt idx="105">
                  <c:v>10.701875043643099</c:v>
                </c:pt>
                <c:pt idx="106">
                  <c:v>10.6871956150831</c:v>
                </c:pt>
                <c:pt idx="107">
                  <c:v>10.6728133502808</c:v>
                </c:pt>
                <c:pt idx="108">
                  <c:v>10.658728249236001</c:v>
                </c:pt>
                <c:pt idx="109">
                  <c:v>10.644940311949</c:v>
                </c:pt>
                <c:pt idx="110">
                  <c:v>10.644940311949</c:v>
                </c:pt>
                <c:pt idx="111">
                  <c:v>10.6334867424187</c:v>
                </c:pt>
                <c:pt idx="112">
                  <c:v>10.6221581426336</c:v>
                </c:pt>
                <c:pt idx="113">
                  <c:v>10.6109545125935</c:v>
                </c:pt>
                <c:pt idx="114">
                  <c:v>10.599875852298601</c:v>
                </c:pt>
                <c:pt idx="115">
                  <c:v>10.588922161748799</c:v>
                </c:pt>
                <c:pt idx="116">
                  <c:v>10.5780934409441</c:v>
                </c:pt>
                <c:pt idx="117">
                  <c:v>10.5673896898846</c:v>
                </c:pt>
                <c:pt idx="118">
                  <c:v>10.5568109085701</c:v>
                </c:pt>
                <c:pt idx="119">
                  <c:v>10.546357097000801</c:v>
                </c:pt>
                <c:pt idx="120">
                  <c:v>10.5360282551765</c:v>
                </c:pt>
                <c:pt idx="121">
                  <c:v>10.5360282551765</c:v>
                </c:pt>
                <c:pt idx="122">
                  <c:v>10.5272410755384</c:v>
                </c:pt>
                <c:pt idx="123">
                  <c:v>10.518525621828701</c:v>
                </c:pt>
                <c:pt idx="124">
                  <c:v>10.5098818940473</c:v>
                </c:pt>
                <c:pt idx="125">
                  <c:v>10.501309892194399</c:v>
                </c:pt>
                <c:pt idx="126">
                  <c:v>10.492809616269801</c:v>
                </c:pt>
                <c:pt idx="127">
                  <c:v>10.484381066273601</c:v>
                </c:pt>
                <c:pt idx="128">
                  <c:v>10.476024242205799</c:v>
                </c:pt>
                <c:pt idx="129">
                  <c:v>10.4677391440663</c:v>
                </c:pt>
                <c:pt idx="130">
                  <c:v>10.459525771855301</c:v>
                </c:pt>
                <c:pt idx="131">
                  <c:v>10.4513841255726</c:v>
                </c:pt>
                <c:pt idx="132">
                  <c:v>10.4513841255726</c:v>
                </c:pt>
                <c:pt idx="133">
                  <c:v>10.444445838169001</c:v>
                </c:pt>
                <c:pt idx="134">
                  <c:v>10.437532675882199</c:v>
                </c:pt>
                <c:pt idx="135">
                  <c:v>10.430644638712</c:v>
                </c:pt>
                <c:pt idx="136">
                  <c:v>10.4237817266586</c:v>
                </c:pt>
                <c:pt idx="137">
                  <c:v>10.4169439397219</c:v>
                </c:pt>
                <c:pt idx="138">
                  <c:v>10.4101312779019</c:v>
                </c:pt>
                <c:pt idx="139">
                  <c:v>10.403343741198601</c:v>
                </c:pt>
                <c:pt idx="140">
                  <c:v>10.396581329611999</c:v>
                </c:pt>
                <c:pt idx="141">
                  <c:v>10.3898440431421</c:v>
                </c:pt>
                <c:pt idx="142">
                  <c:v>10.3831318817889</c:v>
                </c:pt>
                <c:pt idx="143">
                  <c:v>10.3831318817889</c:v>
                </c:pt>
                <c:pt idx="144">
                  <c:v>10.3773238921644</c:v>
                </c:pt>
                <c:pt idx="145">
                  <c:v>10.3715252232872</c:v>
                </c:pt>
                <c:pt idx="146">
                  <c:v>10.3657358751529</c:v>
                </c:pt>
                <c:pt idx="147">
                  <c:v>10.3599558477576</c:v>
                </c:pt>
                <c:pt idx="148">
                  <c:v>10.354185141097</c:v>
                </c:pt>
                <c:pt idx="149">
                  <c:v>10.348423755167101</c:v>
                </c:pt>
                <c:pt idx="150">
                  <c:v>10.3426716899636</c:v>
                </c:pt>
                <c:pt idx="151">
                  <c:v>10.3369289454824</c:v>
                </c:pt>
                <c:pt idx="152">
                  <c:v>10.331195521719501</c:v>
                </c:pt>
                <c:pt idx="153">
                  <c:v>10.325471418670499</c:v>
                </c:pt>
                <c:pt idx="154">
                  <c:v>10.325471418670499</c:v>
                </c:pt>
                <c:pt idx="155">
                  <c:v>10.320442102046499</c:v>
                </c:pt>
                <c:pt idx="156">
                  <c:v>10.315409798434599</c:v>
                </c:pt>
                <c:pt idx="157">
                  <c:v>10.3103745078313</c:v>
                </c:pt>
                <c:pt idx="158">
                  <c:v>10.305336230233401</c:v>
                </c:pt>
                <c:pt idx="159">
                  <c:v>10.3002949656375</c:v>
                </c:pt>
                <c:pt idx="160">
                  <c:v>10.295250714040201</c:v>
                </c:pt>
                <c:pt idx="161">
                  <c:v>10.2902034754384</c:v>
                </c:pt>
                <c:pt idx="162">
                  <c:v>10.2851532498285</c:v>
                </c:pt>
                <c:pt idx="163">
                  <c:v>10.280100037207299</c:v>
                </c:pt>
                <c:pt idx="164">
                  <c:v>10.2750438375715</c:v>
                </c:pt>
                <c:pt idx="165">
                  <c:v>10.2750438375715</c:v>
                </c:pt>
                <c:pt idx="166">
                  <c:v>10.270529718646401</c:v>
                </c:pt>
                <c:pt idx="167">
                  <c:v>10.2660062444007</c:v>
                </c:pt>
                <c:pt idx="168">
                  <c:v>10.2614734148345</c:v>
                </c:pt>
                <c:pt idx="169">
                  <c:v>10.256931229947799</c:v>
                </c:pt>
                <c:pt idx="170">
                  <c:v>10.252379689740501</c:v>
                </c:pt>
                <c:pt idx="171">
                  <c:v>10.2478187942127</c:v>
                </c:pt>
                <c:pt idx="172">
                  <c:v>10.2432485433644</c:v>
                </c:pt>
                <c:pt idx="173">
                  <c:v>10.2386689371955</c:v>
                </c:pt>
                <c:pt idx="174">
                  <c:v>10.2340799757061</c:v>
                </c:pt>
                <c:pt idx="175">
                  <c:v>10.2294816588962</c:v>
                </c:pt>
                <c:pt idx="176">
                  <c:v>10.2294816588962</c:v>
                </c:pt>
                <c:pt idx="177">
                  <c:v>10.225312349690601</c:v>
                </c:pt>
                <c:pt idx="178">
                  <c:v>10.221128873843</c:v>
                </c:pt>
                <c:pt idx="179">
                  <c:v>10.216931231353501</c:v>
                </c:pt>
                <c:pt idx="180">
                  <c:v>10.212719422221999</c:v>
                </c:pt>
                <c:pt idx="181">
                  <c:v>10.2084934464485</c:v>
                </c:pt>
                <c:pt idx="182">
                  <c:v>10.204253304032999</c:v>
                </c:pt>
                <c:pt idx="183">
                  <c:v>10.1999989949756</c:v>
                </c:pt>
                <c:pt idx="184">
                  <c:v>10.1957305192762</c:v>
                </c:pt>
                <c:pt idx="185">
                  <c:v>10.1914478769348</c:v>
                </c:pt>
                <c:pt idx="186">
                  <c:v>10.187151067951399</c:v>
                </c:pt>
                <c:pt idx="187">
                  <c:v>10.187151067951399</c:v>
                </c:pt>
                <c:pt idx="188">
                  <c:v>10.1831982725692</c:v>
                </c:pt>
                <c:pt idx="189">
                  <c:v>10.1792272688244</c:v>
                </c:pt>
                <c:pt idx="190">
                  <c:v>10.1752380567169</c:v>
                </c:pt>
                <c:pt idx="191">
                  <c:v>10.171230636246801</c:v>
                </c:pt>
                <c:pt idx="192">
                  <c:v>10.167205007413999</c:v>
                </c:pt>
                <c:pt idx="193">
                  <c:v>10.163161170218601</c:v>
                </c:pt>
                <c:pt idx="194">
                  <c:v>10.1590991246606</c:v>
                </c:pt>
                <c:pt idx="195">
                  <c:v>10.1550188707399</c:v>
                </c:pt>
                <c:pt idx="196">
                  <c:v>10.1509204084565</c:v>
                </c:pt>
                <c:pt idx="197">
                  <c:v>10.146803737810499</c:v>
                </c:pt>
                <c:pt idx="198">
                  <c:v>10.146803737810499</c:v>
                </c:pt>
                <c:pt idx="199">
                  <c:v>10.1429705285103</c:v>
                </c:pt>
                <c:pt idx="200">
                  <c:v>10.1391149688649</c:v>
                </c:pt>
                <c:pt idx="201">
                  <c:v>10.1352370588742</c:v>
                </c:pt>
                <c:pt idx="202">
                  <c:v>10.131336798538401</c:v>
                </c:pt>
                <c:pt idx="203">
                  <c:v>10.127414187857401</c:v>
                </c:pt>
                <c:pt idx="204">
                  <c:v>10.123469226831199</c:v>
                </c:pt>
                <c:pt idx="205">
                  <c:v>10.119501915459701</c:v>
                </c:pt>
                <c:pt idx="206">
                  <c:v>10.1155122537431</c:v>
                </c:pt>
                <c:pt idx="207">
                  <c:v>10.1115002416813</c:v>
                </c:pt>
                <c:pt idx="208">
                  <c:v>10.107465879274301</c:v>
                </c:pt>
                <c:pt idx="209">
                  <c:v>10.107465879274301</c:v>
                </c:pt>
                <c:pt idx="210">
                  <c:v>10.1036687319632</c:v>
                </c:pt>
                <c:pt idx="211">
                  <c:v>10.0998443739471</c:v>
                </c:pt>
                <c:pt idx="212">
                  <c:v>10.095992805225899</c:v>
                </c:pt>
                <c:pt idx="213">
                  <c:v>10.0921140257998</c:v>
                </c:pt>
                <c:pt idx="214">
                  <c:v>10.0882080356687</c:v>
                </c:pt>
                <c:pt idx="215">
                  <c:v>10.084274834832501</c:v>
                </c:pt>
                <c:pt idx="216">
                  <c:v>10.0803144232913</c:v>
                </c:pt>
                <c:pt idx="217">
                  <c:v>10.0763268010451</c:v>
                </c:pt>
                <c:pt idx="218">
                  <c:v>10.072311968093899</c:v>
                </c:pt>
                <c:pt idx="219">
                  <c:v>10.068269924437701</c:v>
                </c:pt>
                <c:pt idx="220">
                  <c:v>10.068269924437701</c:v>
                </c:pt>
                <c:pt idx="221">
                  <c:v>10.064435879404201</c:v>
                </c:pt>
                <c:pt idx="222">
                  <c:v>10.060568531291599</c:v>
                </c:pt>
                <c:pt idx="223">
                  <c:v>10.056667880099001</c:v>
                </c:pt>
                <c:pt idx="224">
                  <c:v>10.0527339258257</c:v>
                </c:pt>
                <c:pt idx="225">
                  <c:v>10.0487666684709</c:v>
                </c:pt>
                <c:pt idx="226">
                  <c:v>10.0447661080338</c:v>
                </c:pt>
                <c:pt idx="227">
                  <c:v>10.040732244513499</c:v>
                </c:pt>
                <c:pt idx="228">
                  <c:v>10.0366650779093</c:v>
                </c:pt>
                <c:pt idx="229">
                  <c:v>10.0325646082203</c:v>
                </c:pt>
                <c:pt idx="230">
                  <c:v>10.0284308354458</c:v>
                </c:pt>
                <c:pt idx="231">
                  <c:v>10.0284308354458</c:v>
                </c:pt>
                <c:pt idx="232">
                  <c:v>10.0244855755311</c:v>
                </c:pt>
                <c:pt idx="233">
                  <c:v>10.020499241708499</c:v>
                </c:pt>
                <c:pt idx="234">
                  <c:v>10.0164718339774</c:v>
                </c:pt>
                <c:pt idx="235">
                  <c:v>10.012403352337399</c:v>
                </c:pt>
                <c:pt idx="236">
                  <c:v>10.0082937967879</c:v>
                </c:pt>
                <c:pt idx="237">
                  <c:v>10.0041431673283</c:v>
                </c:pt>
                <c:pt idx="238">
                  <c:v>9.9999514639582703</c:v>
                </c:pt>
                <c:pt idx="239">
                  <c:v>9.9957186866770709</c:v>
                </c:pt>
                <c:pt idx="240">
                  <c:v>9.9914448354842502</c:v>
                </c:pt>
                <c:pt idx="241">
                  <c:v>9.9871299103792293</c:v>
                </c:pt>
                <c:pt idx="242">
                  <c:v>9.9871299103792293</c:v>
                </c:pt>
                <c:pt idx="243">
                  <c:v>9.9829950888631807</c:v>
                </c:pt>
                <c:pt idx="244">
                  <c:v>9.9788089009493408</c:v>
                </c:pt>
                <c:pt idx="245">
                  <c:v>9.9745713466377204</c:v>
                </c:pt>
                <c:pt idx="246">
                  <c:v>9.97028242592833</c:v>
                </c:pt>
                <c:pt idx="247">
                  <c:v>9.9659421388211804</c:v>
                </c:pt>
                <c:pt idx="248">
                  <c:v>9.9615504853162395</c:v>
                </c:pt>
                <c:pt idx="249">
                  <c:v>9.9571074654135305</c:v>
                </c:pt>
                <c:pt idx="250">
                  <c:v>9.9526130791130498</c:v>
                </c:pt>
                <c:pt idx="251">
                  <c:v>9.9480673264147992</c:v>
                </c:pt>
                <c:pt idx="252">
                  <c:v>9.9434702073187804</c:v>
                </c:pt>
                <c:pt idx="253">
                  <c:v>9.9434702073187804</c:v>
                </c:pt>
                <c:pt idx="254">
                  <c:v>9.9390594719566696</c:v>
                </c:pt>
                <c:pt idx="255">
                  <c:v>9.9345839362331692</c:v>
                </c:pt>
                <c:pt idx="256">
                  <c:v>9.9300436001483003</c:v>
                </c:pt>
                <c:pt idx="257">
                  <c:v>9.9254384637020294</c:v>
                </c:pt>
                <c:pt idx="258">
                  <c:v>9.9207685268943795</c:v>
                </c:pt>
                <c:pt idx="259">
                  <c:v>9.9160337897253505</c:v>
                </c:pt>
                <c:pt idx="260">
                  <c:v>9.9112342521949301</c:v>
                </c:pt>
                <c:pt idx="261">
                  <c:v>9.9063699143031307</c:v>
                </c:pt>
                <c:pt idx="262">
                  <c:v>9.9014407760499203</c:v>
                </c:pt>
                <c:pt idx="263">
                  <c:v>9.8964468374353398</c:v>
                </c:pt>
                <c:pt idx="264">
                  <c:v>9.8964468374353398</c:v>
                </c:pt>
                <c:pt idx="265">
                  <c:v>9.8916530771988498</c:v>
                </c:pt>
                <c:pt idx="266">
                  <c:v>9.8867767317675295</c:v>
                </c:pt>
                <c:pt idx="267">
                  <c:v>9.8818178011413806</c:v>
                </c:pt>
                <c:pt idx="268">
                  <c:v>9.8767762853203998</c:v>
                </c:pt>
                <c:pt idx="269">
                  <c:v>9.8716521843045903</c:v>
                </c:pt>
                <c:pt idx="270">
                  <c:v>9.8664454980939595</c:v>
                </c:pt>
                <c:pt idx="271">
                  <c:v>9.8611562266884807</c:v>
                </c:pt>
                <c:pt idx="272">
                  <c:v>9.8557843700881893</c:v>
                </c:pt>
                <c:pt idx="273">
                  <c:v>9.8503299282930694</c:v>
                </c:pt>
                <c:pt idx="274">
                  <c:v>9.8447929013030997</c:v>
                </c:pt>
                <c:pt idx="275">
                  <c:v>9.8447929013030997</c:v>
                </c:pt>
                <c:pt idx="276">
                  <c:v>9.8394912046787297</c:v>
                </c:pt>
                <c:pt idx="277">
                  <c:v>9.8340835440472496</c:v>
                </c:pt>
                <c:pt idx="278">
                  <c:v>9.8285699194086895</c:v>
                </c:pt>
                <c:pt idx="279">
                  <c:v>9.8229503307630495</c:v>
                </c:pt>
                <c:pt idx="280">
                  <c:v>9.8172247781103206</c:v>
                </c:pt>
                <c:pt idx="281">
                  <c:v>9.8113932614505099</c:v>
                </c:pt>
                <c:pt idx="282">
                  <c:v>9.8054557807836105</c:v>
                </c:pt>
                <c:pt idx="283">
                  <c:v>9.7994123361096204</c:v>
                </c:pt>
                <c:pt idx="284">
                  <c:v>9.7932629274285503</c:v>
                </c:pt>
                <c:pt idx="285">
                  <c:v>9.7870075547404003</c:v>
                </c:pt>
                <c:pt idx="286">
                  <c:v>9.7870075547404003</c:v>
                </c:pt>
                <c:pt idx="287">
                  <c:v>9.7810314343622409</c:v>
                </c:pt>
                <c:pt idx="288">
                  <c:v>9.7749179616225899</c:v>
                </c:pt>
                <c:pt idx="289">
                  <c:v>9.7686671365214401</c:v>
                </c:pt>
                <c:pt idx="290">
                  <c:v>9.7622789590588006</c:v>
                </c:pt>
                <c:pt idx="291">
                  <c:v>9.7557534292346606</c:v>
                </c:pt>
                <c:pt idx="292">
                  <c:v>9.7490905470490397</c:v>
                </c:pt>
                <c:pt idx="293">
                  <c:v>9.7422903125019307</c:v>
                </c:pt>
                <c:pt idx="294">
                  <c:v>9.7353527255933194</c:v>
                </c:pt>
                <c:pt idx="295">
                  <c:v>9.7282777863232308</c:v>
                </c:pt>
                <c:pt idx="296">
                  <c:v>9.7210654946916506</c:v>
                </c:pt>
                <c:pt idx="297">
                  <c:v>9.7210654946916506</c:v>
                </c:pt>
                <c:pt idx="298">
                  <c:v>9.7142230663515292</c:v>
                </c:pt>
                <c:pt idx="299">
                  <c:v>9.7072017709806495</c:v>
                </c:pt>
                <c:pt idx="300">
                  <c:v>9.7000016085808003</c:v>
                </c:pt>
                <c:pt idx="301">
                  <c:v>9.6926225791538005</c:v>
                </c:pt>
                <c:pt idx="302">
                  <c:v>9.6850646827014604</c:v>
                </c:pt>
                <c:pt idx="303">
                  <c:v>9.6773279192256396</c:v>
                </c:pt>
                <c:pt idx="304">
                  <c:v>9.6694122887281004</c:v>
                </c:pt>
                <c:pt idx="305">
                  <c:v>9.6613177912107098</c:v>
                </c:pt>
                <c:pt idx="306">
                  <c:v>9.6530444266752902</c:v>
                </c:pt>
                <c:pt idx="307">
                  <c:v>9.6445921951236002</c:v>
                </c:pt>
              </c:numCache>
            </c:numRef>
          </c:yVal>
          <c:smooth val="0"/>
          <c:extLst>
            <c:ext xmlns:c16="http://schemas.microsoft.com/office/drawing/2014/chart" uri="{C3380CC4-5D6E-409C-BE32-E72D297353CC}">
              <c16:uniqueId val="{00000001-724B-4A63-B29E-90562FEEE51F}"/>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724B-4A63-B29E-90562FEEE51F}"/>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4444258104100622"/>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v>Stress_y_(glo+loc)</c:v>
          </c:tx>
          <c:spPr>
            <a:ln w="19050" cap="rnd">
              <a:noFill/>
              <a:round/>
            </a:ln>
            <a:effectLst/>
          </c:spPr>
          <c:marker>
            <c:symbol val="diamond"/>
            <c:size val="5"/>
            <c:spPr>
              <a:noFill/>
              <a:ln w="9525">
                <a:solidFill>
                  <a:schemeClr val="accent1"/>
                </a:solidFill>
              </a:ln>
              <a:effectLst/>
            </c:spPr>
          </c:marker>
          <c:xVal>
            <c:numRef>
              <c:f>'3_30x30'!$A$3:$A$299</c:f>
              <c:numCache>
                <c:formatCode>0.00E+00</c:formatCode>
                <c:ptCount val="297"/>
                <c:pt idx="0">
                  <c:v>1</c:v>
                </c:pt>
                <c:pt idx="1">
                  <c:v>1.00370375175815</c:v>
                </c:pt>
                <c:pt idx="2">
                  <c:v>1.00740759185422</c:v>
                </c:pt>
                <c:pt idx="3">
                  <c:v>1.0111115086206199</c:v>
                </c:pt>
                <c:pt idx="4">
                  <c:v>1.0148154903897699</c:v>
                </c:pt>
                <c:pt idx="5">
                  <c:v>1.01851952549409</c:v>
                </c:pt>
                <c:pt idx="6">
                  <c:v>1.0222236022660001</c:v>
                </c:pt>
                <c:pt idx="7">
                  <c:v>1.0259277090379</c:v>
                </c:pt>
                <c:pt idx="8">
                  <c:v>1.0296318341422199</c:v>
                </c:pt>
                <c:pt idx="9">
                  <c:v>1.0333359659113699</c:v>
                </c:pt>
                <c:pt idx="10">
                  <c:v>1.0370400926777701</c:v>
                </c:pt>
                <c:pt idx="11">
                  <c:v>1.0370400926777701</c:v>
                </c:pt>
                <c:pt idx="12">
                  <c:v>1.04074320496811</c:v>
                </c:pt>
                <c:pt idx="13">
                  <c:v>1.0444463022631501</c:v>
                </c:pt>
                <c:pt idx="14">
                  <c:v>1.04814938622892</c:v>
                </c:pt>
                <c:pt idx="15">
                  <c:v>1.0518524585314599</c:v>
                </c:pt>
                <c:pt idx="16">
                  <c:v>1.0555555208367999</c:v>
                </c:pt>
                <c:pt idx="17">
                  <c:v>1.05925857481097</c:v>
                </c:pt>
                <c:pt idx="18">
                  <c:v>1.06296162212001</c:v>
                </c:pt>
                <c:pt idx="19">
                  <c:v>1.06666466442995</c:v>
                </c:pt>
                <c:pt idx="20">
                  <c:v>1.07036770340682</c:v>
                </c:pt>
                <c:pt idx="21">
                  <c:v>1.0740707407166601</c:v>
                </c:pt>
                <c:pt idx="22">
                  <c:v>1.0740707407166601</c:v>
                </c:pt>
                <c:pt idx="23">
                  <c:v>1.0777747772022801</c:v>
                </c:pt>
                <c:pt idx="24">
                  <c:v>1.0814788103536399</c:v>
                </c:pt>
                <c:pt idx="25">
                  <c:v>1.0851828368374601</c:v>
                </c:pt>
                <c:pt idx="26">
                  <c:v>1.0888868533204901</c:v>
                </c:pt>
                <c:pt idx="27">
                  <c:v>1.09259085646944</c:v>
                </c:pt>
                <c:pt idx="28">
                  <c:v>1.0962948429510599</c:v>
                </c:pt>
                <c:pt idx="29">
                  <c:v>1.0999988094320901</c:v>
                </c:pt>
                <c:pt idx="30">
                  <c:v>1.10370275257924</c:v>
                </c:pt>
                <c:pt idx="31">
                  <c:v>1.1074066690592601</c:v>
                </c:pt>
                <c:pt idx="32">
                  <c:v>1.1111105555388801</c:v>
                </c:pt>
                <c:pt idx="33">
                  <c:v>1.1111105555388801</c:v>
                </c:pt>
                <c:pt idx="34">
                  <c:v>1.1148144103515201</c:v>
                </c:pt>
                <c:pt idx="35">
                  <c:v>1.11851823849733</c:v>
                </c:pt>
                <c:pt idx="36">
                  <c:v>1.1222220466431301</c:v>
                </c:pt>
                <c:pt idx="37">
                  <c:v>1.12592584145577</c:v>
                </c:pt>
                <c:pt idx="38">
                  <c:v>1.12962962960208</c:v>
                </c:pt>
                <c:pt idx="39">
                  <c:v>1.1333334177488801</c:v>
                </c:pt>
                <c:pt idx="40">
                  <c:v>1.1370372125630199</c:v>
                </c:pt>
                <c:pt idx="41">
                  <c:v>1.14074102071133</c:v>
                </c:pt>
                <c:pt idx="42">
                  <c:v>1.14444484886064</c:v>
                </c:pt>
                <c:pt idx="43">
                  <c:v>1.14814870367777</c:v>
                </c:pt>
                <c:pt idx="44">
                  <c:v>1.14814870367777</c:v>
                </c:pt>
                <c:pt idx="45">
                  <c:v>1.15185259016285</c:v>
                </c:pt>
                <c:pt idx="46">
                  <c:v>1.1555565066490201</c:v>
                </c:pt>
                <c:pt idx="47">
                  <c:v>1.1592604498027299</c:v>
                </c:pt>
                <c:pt idx="48">
                  <c:v>1.1629644162904</c:v>
                </c:pt>
                <c:pt idx="49">
                  <c:v>1.1666684027784699</c:v>
                </c:pt>
                <c:pt idx="50">
                  <c:v>1.17037240593338</c:v>
                </c:pt>
                <c:pt idx="51">
                  <c:v>1.1740764224215501</c:v>
                </c:pt>
                <c:pt idx="52">
                  <c:v>1.1777804489094199</c:v>
                </c:pt>
                <c:pt idx="53">
                  <c:v>1.18148448206343</c:v>
                </c:pt>
                <c:pt idx="54">
                  <c:v>1.18518851855</c:v>
                </c:pt>
                <c:pt idx="55">
                  <c:v>1.18518851855</c:v>
                </c:pt>
                <c:pt idx="56">
                  <c:v>1.1888915555812001</c:v>
                </c:pt>
                <c:pt idx="57">
                  <c:v>1.1925945926115999</c:v>
                </c:pt>
                <c:pt idx="58">
                  <c:v>1.1962976296414001</c:v>
                </c:pt>
                <c:pt idx="59">
                  <c:v>1.2000006666708001</c:v>
                </c:pt>
                <c:pt idx="60">
                  <c:v>1.2037037037</c:v>
                </c:pt>
                <c:pt idx="61">
                  <c:v>1.2074067407292</c:v>
                </c:pt>
                <c:pt idx="62">
                  <c:v>1.2111097777586</c:v>
                </c:pt>
                <c:pt idx="63">
                  <c:v>1.2148128147883901</c:v>
                </c:pt>
                <c:pt idx="64">
                  <c:v>1.21851585181879</c:v>
                </c:pt>
                <c:pt idx="65">
                  <c:v>1.2222188888499901</c:v>
                </c:pt>
                <c:pt idx="66">
                  <c:v>1.2222188888499901</c:v>
                </c:pt>
                <c:pt idx="67">
                  <c:v>1.22592292589213</c:v>
                </c:pt>
                <c:pt idx="68">
                  <c:v>1.22962696293506</c:v>
                </c:pt>
                <c:pt idx="69">
                  <c:v>1.23333099997859</c:v>
                </c:pt>
                <c:pt idx="70">
                  <c:v>1.23703503702253</c:v>
                </c:pt>
                <c:pt idx="71">
                  <c:v>1.24073907406666</c:v>
                </c:pt>
                <c:pt idx="72">
                  <c:v>1.2444431111107901</c:v>
                </c:pt>
                <c:pt idx="73">
                  <c:v>1.2481471481547299</c:v>
                </c:pt>
                <c:pt idx="74">
                  <c:v>1.2518511851982601</c:v>
                </c:pt>
                <c:pt idx="75">
                  <c:v>1.2555552222411901</c:v>
                </c:pt>
                <c:pt idx="76">
                  <c:v>1.25925925928333</c:v>
                </c:pt>
                <c:pt idx="77">
                  <c:v>1.25925925928333</c:v>
                </c:pt>
                <c:pt idx="78">
                  <c:v>1.2629632963245101</c:v>
                </c:pt>
                <c:pt idx="79">
                  <c:v>1.26666733336479</c:v>
                </c:pt>
                <c:pt idx="80">
                  <c:v>1.2703713704042801</c:v>
                </c:pt>
                <c:pt idx="81">
                  <c:v>1.27407540744306</c:v>
                </c:pt>
                <c:pt idx="82">
                  <c:v>1.27777944448124</c:v>
                </c:pt>
                <c:pt idx="83">
                  <c:v>1.28148348151893</c:v>
                </c:pt>
                <c:pt idx="84">
                  <c:v>1.2851875185562101</c:v>
                </c:pt>
                <c:pt idx="85">
                  <c:v>1.2888915555931899</c:v>
                </c:pt>
                <c:pt idx="86">
                  <c:v>1.2925955926299799</c:v>
                </c:pt>
                <c:pt idx="87">
                  <c:v>1.29629962966666</c:v>
                </c:pt>
                <c:pt idx="88">
                  <c:v>1.29629962966666</c:v>
                </c:pt>
                <c:pt idx="89">
                  <c:v>1.30000266669334</c:v>
                </c:pt>
                <c:pt idx="90">
                  <c:v>1.3037057037201301</c:v>
                </c:pt>
                <c:pt idx="91">
                  <c:v>1.30740874074711</c:v>
                </c:pt>
                <c:pt idx="92">
                  <c:v>1.3111117777743899</c:v>
                </c:pt>
                <c:pt idx="93">
                  <c:v>1.31481481480208</c:v>
                </c:pt>
                <c:pt idx="94">
                  <c:v>1.31851785183026</c:v>
                </c:pt>
                <c:pt idx="95">
                  <c:v>1.3222208888590401</c:v>
                </c:pt>
                <c:pt idx="96">
                  <c:v>1.32592392588853</c:v>
                </c:pt>
                <c:pt idx="97">
                  <c:v>1.32962696291881</c:v>
                </c:pt>
                <c:pt idx="98">
                  <c:v>1.3333299999499899</c:v>
                </c:pt>
                <c:pt idx="99">
                  <c:v>1.3333299999499899</c:v>
                </c:pt>
                <c:pt idx="100">
                  <c:v>1.3370340369921301</c:v>
                </c:pt>
                <c:pt idx="101">
                  <c:v>1.3407380740350601</c:v>
                </c:pt>
                <c:pt idx="102">
                  <c:v>1.34444211107859</c:v>
                </c:pt>
                <c:pt idx="103">
                  <c:v>1.3481461481225301</c:v>
                </c:pt>
                <c:pt idx="104">
                  <c:v>1.35185018516666</c:v>
                </c:pt>
                <c:pt idx="105">
                  <c:v>1.3555542222107899</c:v>
                </c:pt>
                <c:pt idx="106">
                  <c:v>1.35925825925473</c:v>
                </c:pt>
                <c:pt idx="107">
                  <c:v>1.3629622962982599</c:v>
                </c:pt>
                <c:pt idx="108">
                  <c:v>1.3666663333411899</c:v>
                </c:pt>
                <c:pt idx="109">
                  <c:v>1.3703703703833301</c:v>
                </c:pt>
                <c:pt idx="110">
                  <c:v>1.3703703703833301</c:v>
                </c:pt>
                <c:pt idx="111">
                  <c:v>1.3740744074245099</c:v>
                </c:pt>
                <c:pt idx="112">
                  <c:v>1.37777844446479</c:v>
                </c:pt>
                <c:pt idx="113">
                  <c:v>1.3814824815042801</c:v>
                </c:pt>
                <c:pt idx="114">
                  <c:v>1.3851865185430601</c:v>
                </c:pt>
                <c:pt idx="115">
                  <c:v>1.3888905555812401</c:v>
                </c:pt>
                <c:pt idx="116">
                  <c:v>1.39259459261893</c:v>
                </c:pt>
                <c:pt idx="117">
                  <c:v>1.3962986296562101</c:v>
                </c:pt>
                <c:pt idx="118">
                  <c:v>1.40000266669319</c:v>
                </c:pt>
                <c:pt idx="119">
                  <c:v>1.40370670372998</c:v>
                </c:pt>
                <c:pt idx="120">
                  <c:v>1.4074107407666601</c:v>
                </c:pt>
                <c:pt idx="121">
                  <c:v>1.4074107407666601</c:v>
                </c:pt>
                <c:pt idx="122">
                  <c:v>1.41111377779334</c:v>
                </c:pt>
                <c:pt idx="123">
                  <c:v>1.4148168148201301</c:v>
                </c:pt>
                <c:pt idx="124">
                  <c:v>1.41851985184711</c:v>
                </c:pt>
                <c:pt idx="125">
                  <c:v>1.42222288887439</c:v>
                </c:pt>
                <c:pt idx="126">
                  <c:v>1.42592592590208</c:v>
                </c:pt>
                <c:pt idx="127">
                  <c:v>1.4296289629302601</c:v>
                </c:pt>
                <c:pt idx="128">
                  <c:v>1.4333319999590399</c:v>
                </c:pt>
                <c:pt idx="129">
                  <c:v>1.4370350369885301</c:v>
                </c:pt>
                <c:pt idx="130">
                  <c:v>1.44073807401881</c:v>
                </c:pt>
                <c:pt idx="131">
                  <c:v>1.44444111104999</c:v>
                </c:pt>
                <c:pt idx="132">
                  <c:v>1.44444111104999</c:v>
                </c:pt>
                <c:pt idx="133">
                  <c:v>1.4481451475365701</c:v>
                </c:pt>
                <c:pt idx="134">
                  <c:v>1.45184918069057</c:v>
                </c:pt>
                <c:pt idx="135">
                  <c:v>1.4555532071784401</c:v>
                </c:pt>
                <c:pt idx="136">
                  <c:v>1.4592572236666199</c:v>
                </c:pt>
                <c:pt idx="137">
                  <c:v>1.46296122682152</c:v>
                </c:pt>
                <c:pt idx="138">
                  <c:v>1.4666652133095901</c:v>
                </c:pt>
                <c:pt idx="139">
                  <c:v>1.47036917979727</c:v>
                </c:pt>
                <c:pt idx="140">
                  <c:v>1.47407312295097</c:v>
                </c:pt>
                <c:pt idx="141">
                  <c:v>1.4777770394371399</c:v>
                </c:pt>
                <c:pt idx="142">
                  <c:v>1.4814809259222199</c:v>
                </c:pt>
                <c:pt idx="143">
                  <c:v>1.4814809259222199</c:v>
                </c:pt>
                <c:pt idx="144">
                  <c:v>1.4851847807393701</c:v>
                </c:pt>
                <c:pt idx="145">
                  <c:v>1.4888886088888</c:v>
                </c:pt>
                <c:pt idx="146">
                  <c:v>1.4925924170374201</c:v>
                </c:pt>
                <c:pt idx="147">
                  <c:v>1.4962962118521701</c:v>
                </c:pt>
                <c:pt idx="148">
                  <c:v>1.5</c:v>
                </c:pt>
                <c:pt idx="149">
                  <c:v>1.5037037881478199</c:v>
                </c:pt>
                <c:pt idx="150">
                  <c:v>1.5074075829625699</c:v>
                </c:pt>
                <c:pt idx="151">
                  <c:v>1.5111113911112</c:v>
                </c:pt>
                <c:pt idx="152">
                  <c:v>1.5148152192606199</c:v>
                </c:pt>
                <c:pt idx="153">
                  <c:v>1.5185190740777701</c:v>
                </c:pt>
                <c:pt idx="154">
                  <c:v>1.5185190740777701</c:v>
                </c:pt>
                <c:pt idx="155">
                  <c:v>1.5222229605628499</c:v>
                </c:pt>
                <c:pt idx="156">
                  <c:v>1.52592687704902</c:v>
                </c:pt>
                <c:pt idx="157">
                  <c:v>1.52963082020273</c:v>
                </c:pt>
                <c:pt idx="158">
                  <c:v>1.5333347866903999</c:v>
                </c:pt>
                <c:pt idx="159">
                  <c:v>1.53703877317847</c:v>
                </c:pt>
                <c:pt idx="160">
                  <c:v>1.5407427763333801</c:v>
                </c:pt>
                <c:pt idx="161">
                  <c:v>1.54444679282155</c:v>
                </c:pt>
                <c:pt idx="162">
                  <c:v>1.54815081930942</c:v>
                </c:pt>
                <c:pt idx="163">
                  <c:v>1.5518548524634299</c:v>
                </c:pt>
                <c:pt idx="164">
                  <c:v>1.5555588889500001</c:v>
                </c:pt>
                <c:pt idx="165">
                  <c:v>1.5555588889500001</c:v>
                </c:pt>
                <c:pt idx="166">
                  <c:v>1.55926192598118</c:v>
                </c:pt>
                <c:pt idx="167">
                  <c:v>1.5629649630114599</c:v>
                </c:pt>
                <c:pt idx="168">
                  <c:v>1.5666680000409501</c:v>
                </c:pt>
                <c:pt idx="169">
                  <c:v>1.5703710370697299</c:v>
                </c:pt>
                <c:pt idx="170">
                  <c:v>1.57407407409791</c:v>
                </c:pt>
                <c:pt idx="171">
                  <c:v>1.5777771111256</c:v>
                </c:pt>
                <c:pt idx="172">
                  <c:v>1.58148014815288</c:v>
                </c:pt>
                <c:pt idx="173">
                  <c:v>1.5851831851798599</c:v>
                </c:pt>
                <c:pt idx="174">
                  <c:v>1.58888622220665</c:v>
                </c:pt>
                <c:pt idx="175">
                  <c:v>1.5925892592333299</c:v>
                </c:pt>
                <c:pt idx="176">
                  <c:v>1.5925892592333299</c:v>
                </c:pt>
                <c:pt idx="177">
                  <c:v>1.59629329627001</c:v>
                </c:pt>
                <c:pt idx="178">
                  <c:v>1.5999973333068001</c:v>
                </c:pt>
                <c:pt idx="179">
                  <c:v>1.6037013703437799</c:v>
                </c:pt>
                <c:pt idx="180">
                  <c:v>1.60740540738106</c:v>
                </c:pt>
                <c:pt idx="181">
                  <c:v>1.6111094444187499</c:v>
                </c:pt>
                <c:pt idx="182">
                  <c:v>1.6148134814569299</c:v>
                </c:pt>
                <c:pt idx="183">
                  <c:v>1.6185175184957099</c:v>
                </c:pt>
                <c:pt idx="184">
                  <c:v>1.6222215555352</c:v>
                </c:pt>
                <c:pt idx="185">
                  <c:v>1.6259255925754801</c:v>
                </c:pt>
                <c:pt idx="186">
                  <c:v>1.6296296296166599</c:v>
                </c:pt>
                <c:pt idx="187">
                  <c:v>1.6296296296166599</c:v>
                </c:pt>
                <c:pt idx="188">
                  <c:v>1.6333336666588001</c:v>
                </c:pt>
                <c:pt idx="189">
                  <c:v>1.6370377037017301</c:v>
                </c:pt>
                <c:pt idx="190">
                  <c:v>1.64074174074526</c:v>
                </c:pt>
                <c:pt idx="191">
                  <c:v>1.6444457777892001</c:v>
                </c:pt>
                <c:pt idx="192">
                  <c:v>1.64814981483333</c:v>
                </c:pt>
                <c:pt idx="193">
                  <c:v>1.6518538518774699</c:v>
                </c:pt>
                <c:pt idx="194">
                  <c:v>1.6555578889214</c:v>
                </c:pt>
                <c:pt idx="195">
                  <c:v>1.6592619259649299</c:v>
                </c:pt>
                <c:pt idx="196">
                  <c:v>1.6629659630078699</c:v>
                </c:pt>
                <c:pt idx="197">
                  <c:v>1.6666700000500001</c:v>
                </c:pt>
                <c:pt idx="198">
                  <c:v>1.6666700000500001</c:v>
                </c:pt>
                <c:pt idx="199">
                  <c:v>1.67037303708118</c:v>
                </c:pt>
                <c:pt idx="200">
                  <c:v>1.67407607411146</c:v>
                </c:pt>
                <c:pt idx="201">
                  <c:v>1.6777791111409499</c:v>
                </c:pt>
                <c:pt idx="202">
                  <c:v>1.68148214816973</c:v>
                </c:pt>
                <c:pt idx="203">
                  <c:v>1.6851851851979101</c:v>
                </c:pt>
                <c:pt idx="204">
                  <c:v>1.6888882222256001</c:v>
                </c:pt>
                <c:pt idx="205">
                  <c:v>1.69259125925288</c:v>
                </c:pt>
                <c:pt idx="206">
                  <c:v>1.6962942962798599</c:v>
                </c:pt>
                <c:pt idx="207">
                  <c:v>1.69999733330665</c:v>
                </c:pt>
                <c:pt idx="208">
                  <c:v>1.70370037033333</c:v>
                </c:pt>
                <c:pt idx="209">
                  <c:v>1.70370037033333</c:v>
                </c:pt>
                <c:pt idx="210">
                  <c:v>1.7074044073700101</c:v>
                </c:pt>
                <c:pt idx="211">
                  <c:v>1.7111084444068001</c:v>
                </c:pt>
                <c:pt idx="212">
                  <c:v>1.71481248144378</c:v>
                </c:pt>
                <c:pt idx="213">
                  <c:v>1.71851651848106</c:v>
                </c:pt>
                <c:pt idx="214">
                  <c:v>1.72222055551875</c:v>
                </c:pt>
                <c:pt idx="215">
                  <c:v>1.72592459255693</c:v>
                </c:pt>
                <c:pt idx="216">
                  <c:v>1.72962862959571</c:v>
                </c:pt>
                <c:pt idx="217">
                  <c:v>1.7333326666352</c:v>
                </c:pt>
                <c:pt idx="218">
                  <c:v>1.7370367036754799</c:v>
                </c:pt>
                <c:pt idx="219">
                  <c:v>1.74074074071666</c:v>
                </c:pt>
                <c:pt idx="220">
                  <c:v>1.74074074071666</c:v>
                </c:pt>
                <c:pt idx="221">
                  <c:v>1.7444447777587999</c:v>
                </c:pt>
                <c:pt idx="222">
                  <c:v>1.7481488148017299</c:v>
                </c:pt>
                <c:pt idx="223">
                  <c:v>1.7518528518452601</c:v>
                </c:pt>
                <c:pt idx="224">
                  <c:v>1.7555568888891999</c:v>
                </c:pt>
                <c:pt idx="225">
                  <c:v>1.7592609259333301</c:v>
                </c:pt>
                <c:pt idx="226">
                  <c:v>1.76296496297747</c:v>
                </c:pt>
                <c:pt idx="227">
                  <c:v>1.7666690000214</c:v>
                </c:pt>
                <c:pt idx="228">
                  <c:v>1.77037303706493</c:v>
                </c:pt>
                <c:pt idx="229">
                  <c:v>1.77407707410787</c:v>
                </c:pt>
                <c:pt idx="230">
                  <c:v>1.7777811111499999</c:v>
                </c:pt>
                <c:pt idx="231">
                  <c:v>1.7777811111499999</c:v>
                </c:pt>
                <c:pt idx="232">
                  <c:v>1.7814841481812</c:v>
                </c:pt>
                <c:pt idx="233">
                  <c:v>1.7851871852115999</c:v>
                </c:pt>
                <c:pt idx="234">
                  <c:v>1.7888902222414</c:v>
                </c:pt>
                <c:pt idx="235">
                  <c:v>1.7925932592708</c:v>
                </c:pt>
                <c:pt idx="236">
                  <c:v>1.7962962963</c:v>
                </c:pt>
                <c:pt idx="237">
                  <c:v>1.7999993333291999</c:v>
                </c:pt>
                <c:pt idx="238">
                  <c:v>1.8037023703585999</c:v>
                </c:pt>
                <c:pt idx="239">
                  <c:v>1.8074054073883901</c:v>
                </c:pt>
                <c:pt idx="240">
                  <c:v>1.8111084444187899</c:v>
                </c:pt>
                <c:pt idx="241">
                  <c:v>1.81481148144999</c:v>
                </c:pt>
                <c:pt idx="242">
                  <c:v>1.81481148144999</c:v>
                </c:pt>
                <c:pt idx="243">
                  <c:v>1.81851551793657</c:v>
                </c:pt>
                <c:pt idx="244">
                  <c:v>1.8222195510905701</c:v>
                </c:pt>
                <c:pt idx="245">
                  <c:v>1.8259235775784399</c:v>
                </c:pt>
                <c:pt idx="246">
                  <c:v>1.82962759406662</c:v>
                </c:pt>
                <c:pt idx="247">
                  <c:v>1.8333315972215201</c:v>
                </c:pt>
                <c:pt idx="248">
                  <c:v>1.83703558370959</c:v>
                </c:pt>
                <c:pt idx="249">
                  <c:v>1.8407395501972701</c:v>
                </c:pt>
                <c:pt idx="250">
                  <c:v>1.8444434933509699</c:v>
                </c:pt>
                <c:pt idx="251">
                  <c:v>1.84814740983714</c:v>
                </c:pt>
                <c:pt idx="252">
                  <c:v>1.85185129632222</c:v>
                </c:pt>
                <c:pt idx="253">
                  <c:v>1.85185129632222</c:v>
                </c:pt>
                <c:pt idx="254">
                  <c:v>1.85555515113936</c:v>
                </c:pt>
                <c:pt idx="255">
                  <c:v>1.85925897928866</c:v>
                </c:pt>
                <c:pt idx="256">
                  <c:v>1.8629627874369701</c:v>
                </c:pt>
                <c:pt idx="257">
                  <c:v>1.8666665822511099</c:v>
                </c:pt>
                <c:pt idx="258">
                  <c:v>1.87037037039791</c:v>
                </c:pt>
                <c:pt idx="259">
                  <c:v>1.87407415854422</c:v>
                </c:pt>
                <c:pt idx="260">
                  <c:v>1.8777779533568599</c:v>
                </c:pt>
                <c:pt idx="261">
                  <c:v>1.88148176150266</c:v>
                </c:pt>
                <c:pt idx="262">
                  <c:v>1.8851855896484699</c:v>
                </c:pt>
                <c:pt idx="263">
                  <c:v>1.88888944446111</c:v>
                </c:pt>
                <c:pt idx="264">
                  <c:v>1.88888944446111</c:v>
                </c:pt>
                <c:pt idx="265">
                  <c:v>1.8925933309407299</c:v>
                </c:pt>
                <c:pt idx="266">
                  <c:v>1.89629724742075</c:v>
                </c:pt>
                <c:pt idx="267">
                  <c:v>1.9000011905679099</c:v>
                </c:pt>
                <c:pt idx="268">
                  <c:v>1.9037051570489301</c:v>
                </c:pt>
                <c:pt idx="269">
                  <c:v>1.90740914353055</c:v>
                </c:pt>
                <c:pt idx="270">
                  <c:v>1.9111131466795099</c:v>
                </c:pt>
                <c:pt idx="271">
                  <c:v>1.9148171631625299</c:v>
                </c:pt>
                <c:pt idx="272">
                  <c:v>1.9185211896463501</c:v>
                </c:pt>
                <c:pt idx="273">
                  <c:v>1.9222252227977099</c:v>
                </c:pt>
                <c:pt idx="274">
                  <c:v>1.9259292592833299</c:v>
                </c:pt>
                <c:pt idx="275">
                  <c:v>1.9259292592833299</c:v>
                </c:pt>
                <c:pt idx="276">
                  <c:v>1.92963229659317</c:v>
                </c:pt>
                <c:pt idx="277">
                  <c:v>1.93333533557004</c:v>
                </c:pt>
                <c:pt idx="278">
                  <c:v>1.93703837787998</c:v>
                </c:pt>
                <c:pt idx="279">
                  <c:v>1.94074142518902</c:v>
                </c:pt>
                <c:pt idx="280">
                  <c:v>1.9444444791631901</c:v>
                </c:pt>
                <c:pt idx="281">
                  <c:v>1.9481475414685301</c:v>
                </c:pt>
                <c:pt idx="282">
                  <c:v>1.9518506137710701</c:v>
                </c:pt>
                <c:pt idx="283">
                  <c:v>1.95555369773684</c:v>
                </c:pt>
                <c:pt idx="284">
                  <c:v>1.95925679503188</c:v>
                </c:pt>
                <c:pt idx="285">
                  <c:v>1.9629599073222199</c:v>
                </c:pt>
                <c:pt idx="286">
                  <c:v>1.9629599073222199</c:v>
                </c:pt>
                <c:pt idx="287">
                  <c:v>1.9666640340886199</c:v>
                </c:pt>
                <c:pt idx="288">
                  <c:v>1.9703681658577701</c:v>
                </c:pt>
                <c:pt idx="289">
                  <c:v>1.97407229096209</c:v>
                </c:pt>
                <c:pt idx="290">
                  <c:v>1.9777763977339899</c:v>
                </c:pt>
                <c:pt idx="291">
                  <c:v>1.9814804745059</c:v>
                </c:pt>
                <c:pt idx="292">
                  <c:v>1.9851845096102201</c:v>
                </c:pt>
                <c:pt idx="293">
                  <c:v>1.9888884913793701</c:v>
                </c:pt>
                <c:pt idx="294">
                  <c:v>1.99259240814577</c:v>
                </c:pt>
                <c:pt idx="295">
                  <c:v>1.99629624824184</c:v>
                </c:pt>
                <c:pt idx="296">
                  <c:v>2</c:v>
                </c:pt>
              </c:numCache>
            </c:numRef>
          </c:xVal>
          <c:yVal>
            <c:numRef>
              <c:f>'3_30x30'!$C$3:$C$299</c:f>
              <c:numCache>
                <c:formatCode>0.00E+00</c:formatCode>
                <c:ptCount val="297"/>
                <c:pt idx="0">
                  <c:v>30.764242078288</c:v>
                </c:pt>
                <c:pt idx="1">
                  <c:v>30.4994629392239</c:v>
                </c:pt>
                <c:pt idx="2">
                  <c:v>30.239381376091199</c:v>
                </c:pt>
                <c:pt idx="3">
                  <c:v>29.9838638206644</c:v>
                </c:pt>
                <c:pt idx="4">
                  <c:v>29.732778779265001</c:v>
                </c:pt>
                <c:pt idx="5">
                  <c:v>29.485996795143201</c:v>
                </c:pt>
                <c:pt idx="6">
                  <c:v>29.243390411634799</c:v>
                </c:pt>
                <c:pt idx="7">
                  <c:v>29.004834136076401</c:v>
                </c:pt>
                <c:pt idx="8">
                  <c:v>28.770204404460099</c:v>
                </c:pt>
                <c:pt idx="9">
                  <c:v>28.53937954681</c:v>
                </c:pt>
                <c:pt idx="10">
                  <c:v>28.312239753262698</c:v>
                </c:pt>
                <c:pt idx="11">
                  <c:v>28.312239753262698</c:v>
                </c:pt>
                <c:pt idx="12">
                  <c:v>28.088941551456799</c:v>
                </c:pt>
                <c:pt idx="13">
                  <c:v>27.869518914484701</c:v>
                </c:pt>
                <c:pt idx="14">
                  <c:v>27.653853458587999</c:v>
                </c:pt>
                <c:pt idx="15">
                  <c:v>27.441828607109301</c:v>
                </c:pt>
                <c:pt idx="16">
                  <c:v>27.233329558791699</c:v>
                </c:pt>
                <c:pt idx="17">
                  <c:v>27.028243256748201</c:v>
                </c:pt>
                <c:pt idx="18">
                  <c:v>26.826458358086001</c:v>
                </c:pt>
                <c:pt idx="19">
                  <c:v>26.627865204167101</c:v>
                </c:pt>
                <c:pt idx="20">
                  <c:v>26.432355791491901</c:v>
                </c:pt>
                <c:pt idx="21">
                  <c:v>26.239823743189799</c:v>
                </c:pt>
                <c:pt idx="22">
                  <c:v>26.239823743189799</c:v>
                </c:pt>
                <c:pt idx="23">
                  <c:v>26.050303398359201</c:v>
                </c:pt>
                <c:pt idx="24">
                  <c:v>25.863940580262</c:v>
                </c:pt>
                <c:pt idx="25">
                  <c:v>25.680643587988701</c:v>
                </c:pt>
                <c:pt idx="26">
                  <c:v>25.500322100877401</c:v>
                </c:pt>
                <c:pt idx="27">
                  <c:v>25.322887155074199</c:v>
                </c:pt>
                <c:pt idx="28">
                  <c:v>25.148251120560399</c:v>
                </c:pt>
                <c:pt idx="29">
                  <c:v>24.9763276786368</c:v>
                </c:pt>
                <c:pt idx="30">
                  <c:v>24.807031799853402</c:v>
                </c:pt>
                <c:pt idx="31">
                  <c:v>24.640279722375901</c:v>
                </c:pt>
                <c:pt idx="32">
                  <c:v>24.475988931538399</c:v>
                </c:pt>
                <c:pt idx="33">
                  <c:v>24.475988931538399</c:v>
                </c:pt>
                <c:pt idx="34">
                  <c:v>24.314224606162501</c:v>
                </c:pt>
                <c:pt idx="35">
                  <c:v>24.155055002362001</c:v>
                </c:pt>
                <c:pt idx="36">
                  <c:v>23.998407103500199</c:v>
                </c:pt>
                <c:pt idx="37">
                  <c:v>23.844208654206501</c:v>
                </c:pt>
                <c:pt idx="38">
                  <c:v>23.692388147773201</c:v>
                </c:pt>
                <c:pt idx="39">
                  <c:v>23.5428748138002</c:v>
                </c:pt>
                <c:pt idx="40">
                  <c:v>23.3955986060821</c:v>
                </c:pt>
                <c:pt idx="41">
                  <c:v>23.250490190731199</c:v>
                </c:pt>
                <c:pt idx="42">
                  <c:v>23.107480934532401</c:v>
                </c:pt>
                <c:pt idx="43">
                  <c:v>22.966502893522598</c:v>
                </c:pt>
                <c:pt idx="44">
                  <c:v>22.966502893522598</c:v>
                </c:pt>
                <c:pt idx="45">
                  <c:v>22.827604898178802</c:v>
                </c:pt>
                <c:pt idx="46">
                  <c:v>22.690843129394501</c:v>
                </c:pt>
                <c:pt idx="47">
                  <c:v>22.556161558458101</c:v>
                </c:pt>
                <c:pt idx="48">
                  <c:v>22.423504656186001</c:v>
                </c:pt>
                <c:pt idx="49">
                  <c:v>22.292817385080699</c:v>
                </c:pt>
                <c:pt idx="50">
                  <c:v>22.164045191638301</c:v>
                </c:pt>
                <c:pt idx="51">
                  <c:v>22.037133998801298</c:v>
                </c:pt>
                <c:pt idx="52">
                  <c:v>21.9120301985552</c:v>
                </c:pt>
                <c:pt idx="53">
                  <c:v>21.788680644664499</c:v>
                </c:pt>
                <c:pt idx="54">
                  <c:v>21.667032645545799</c:v>
                </c:pt>
                <c:pt idx="55">
                  <c:v>21.667032645545799</c:v>
                </c:pt>
                <c:pt idx="56">
                  <c:v>21.5471559367382</c:v>
                </c:pt>
                <c:pt idx="57">
                  <c:v>21.429059211358702</c:v>
                </c:pt>
                <c:pt idx="58">
                  <c:v>21.312696679430498</c:v>
                </c:pt>
                <c:pt idx="59">
                  <c:v>21.198022914964898</c:v>
                </c:pt>
                <c:pt idx="60">
                  <c:v>21.084992850364099</c:v>
                </c:pt>
                <c:pt idx="61">
                  <c:v>20.973561770927301</c:v>
                </c:pt>
                <c:pt idx="62">
                  <c:v>20.863685309456802</c:v>
                </c:pt>
                <c:pt idx="63">
                  <c:v>20.755319440964001</c:v>
                </c:pt>
                <c:pt idx="64">
                  <c:v>20.648420477470701</c:v>
                </c:pt>
                <c:pt idx="65">
                  <c:v>20.542945062906199</c:v>
                </c:pt>
                <c:pt idx="66">
                  <c:v>20.542945062906199</c:v>
                </c:pt>
                <c:pt idx="67">
                  <c:v>20.4388918686187</c:v>
                </c:pt>
                <c:pt idx="68">
                  <c:v>20.336320166599901</c:v>
                </c:pt>
                <c:pt idx="69">
                  <c:v>20.235193048585501</c:v>
                </c:pt>
                <c:pt idx="70">
                  <c:v>20.135473852979398</c:v>
                </c:pt>
                <c:pt idx="71">
                  <c:v>20.037126161173401</c:v>
                </c:pt>
                <c:pt idx="72">
                  <c:v>19.940113793934</c:v>
                </c:pt>
                <c:pt idx="73">
                  <c:v>19.844400807851699</c:v>
                </c:pt>
                <c:pt idx="74">
                  <c:v>19.7499514918551</c:v>
                </c:pt>
                <c:pt idx="75">
                  <c:v>19.656730363785499</c:v>
                </c:pt>
                <c:pt idx="76">
                  <c:v>19.564702167033001</c:v>
                </c:pt>
                <c:pt idx="77">
                  <c:v>19.564702167033001</c:v>
                </c:pt>
                <c:pt idx="78">
                  <c:v>19.473893540879899</c:v>
                </c:pt>
                <c:pt idx="79">
                  <c:v>19.384335410974</c:v>
                </c:pt>
                <c:pt idx="80">
                  <c:v>19.295999225438099</c:v>
                </c:pt>
                <c:pt idx="81">
                  <c:v>19.208856574738299</c:v>
                </c:pt>
                <c:pt idx="82">
                  <c:v>19.122879189623699</c:v>
                </c:pt>
                <c:pt idx="83">
                  <c:v>19.038038939101099</c:v>
                </c:pt>
                <c:pt idx="84">
                  <c:v>18.9543078284456</c:v>
                </c:pt>
                <c:pt idx="85">
                  <c:v>18.871657997244998</c:v>
                </c:pt>
                <c:pt idx="86">
                  <c:v>18.790061717478299</c:v>
                </c:pt>
                <c:pt idx="87">
                  <c:v>18.709491391626599</c:v>
                </c:pt>
                <c:pt idx="88">
                  <c:v>18.709491391626599</c:v>
                </c:pt>
                <c:pt idx="89">
                  <c:v>18.629983755725299</c:v>
                </c:pt>
                <c:pt idx="90">
                  <c:v>18.5515337668317</c:v>
                </c:pt>
                <c:pt idx="91">
                  <c:v>18.474116181090899</c:v>
                </c:pt>
                <c:pt idx="92">
                  <c:v>18.397705855737101</c:v>
                </c:pt>
                <c:pt idx="93">
                  <c:v>18.322277747672299</c:v>
                </c:pt>
                <c:pt idx="94">
                  <c:v>18.247806912070601</c:v>
                </c:pt>
                <c:pt idx="95">
                  <c:v>18.174268501004502</c:v>
                </c:pt>
                <c:pt idx="96">
                  <c:v>18.101637762095098</c:v>
                </c:pt>
                <c:pt idx="97">
                  <c:v>18.0298900371846</c:v>
                </c:pt>
                <c:pt idx="98">
                  <c:v>17.959000761031099</c:v>
                </c:pt>
                <c:pt idx="99">
                  <c:v>17.959000761031099</c:v>
                </c:pt>
                <c:pt idx="100">
                  <c:v>17.888967079137199</c:v>
                </c:pt>
                <c:pt idx="101">
                  <c:v>17.819829208407398</c:v>
                </c:pt>
                <c:pt idx="102">
                  <c:v>17.751570175074601</c:v>
                </c:pt>
                <c:pt idx="103">
                  <c:v>17.6841730127076</c:v>
                </c:pt>
                <c:pt idx="104">
                  <c:v>17.617620762113699</c:v>
                </c:pt>
                <c:pt idx="105">
                  <c:v>17.551896471243499</c:v>
                </c:pt>
                <c:pt idx="106">
                  <c:v>17.486983195096698</c:v>
                </c:pt>
                <c:pt idx="107">
                  <c:v>17.422863995629999</c:v>
                </c:pt>
                <c:pt idx="108">
                  <c:v>17.359521941665999</c:v>
                </c:pt>
                <c:pt idx="109">
                  <c:v>17.296940108804399</c:v>
                </c:pt>
                <c:pt idx="110">
                  <c:v>17.296940108804399</c:v>
                </c:pt>
                <c:pt idx="111">
                  <c:v>17.2351298481898</c:v>
                </c:pt>
                <c:pt idx="112">
                  <c:v>17.174101779155201</c:v>
                </c:pt>
                <c:pt idx="113">
                  <c:v>17.113837898397598</c:v>
                </c:pt>
                <c:pt idx="114">
                  <c:v>17.054320220800498</c:v>
                </c:pt>
                <c:pt idx="115">
                  <c:v>16.9955307791944</c:v>
                </c:pt>
                <c:pt idx="116">
                  <c:v>16.937451624122499</c:v>
                </c:pt>
                <c:pt idx="117">
                  <c:v>16.880064823609398</c:v>
                </c:pt>
                <c:pt idx="118">
                  <c:v>16.823352462933599</c:v>
                </c:pt>
                <c:pt idx="119">
                  <c:v>16.767296644403601</c:v>
                </c:pt>
                <c:pt idx="120">
                  <c:v>16.711879487137999</c:v>
                </c:pt>
                <c:pt idx="121">
                  <c:v>16.711879487137999</c:v>
                </c:pt>
                <c:pt idx="122">
                  <c:v>16.657125697122499</c:v>
                </c:pt>
                <c:pt idx="123">
                  <c:v>16.6030347804261</c:v>
                </c:pt>
                <c:pt idx="124">
                  <c:v>16.549595658157699</c:v>
                </c:pt>
                <c:pt idx="125">
                  <c:v>16.496797197193299</c:v>
                </c:pt>
                <c:pt idx="126">
                  <c:v>16.444628210884801</c:v>
                </c:pt>
                <c:pt idx="127">
                  <c:v>16.393077459756899</c:v>
                </c:pt>
                <c:pt idx="128">
                  <c:v>16.342133652193301</c:v>
                </c:pt>
                <c:pt idx="129">
                  <c:v>16.2917854451136</c:v>
                </c:pt>
                <c:pt idx="130">
                  <c:v>16.242021444637899</c:v>
                </c:pt>
                <c:pt idx="131">
                  <c:v>16.192830206742901</c:v>
                </c:pt>
                <c:pt idx="132">
                  <c:v>16.192830206742901</c:v>
                </c:pt>
                <c:pt idx="133">
                  <c:v>16.144203127929298</c:v>
                </c:pt>
                <c:pt idx="134">
                  <c:v>16.096157669854701</c:v>
                </c:pt>
                <c:pt idx="135">
                  <c:v>16.048681794560199</c:v>
                </c:pt>
                <c:pt idx="136">
                  <c:v>16.001763423474699</c:v>
                </c:pt>
                <c:pt idx="137">
                  <c:v>15.955390438126599</c:v>
                </c:pt>
                <c:pt idx="138">
                  <c:v>15.9095506808448</c:v>
                </c:pt>
                <c:pt idx="139">
                  <c:v>15.8642319554534</c:v>
                </c:pt>
                <c:pt idx="140">
                  <c:v>15.8194220279579</c:v>
                </c:pt>
                <c:pt idx="141">
                  <c:v>15.775108627222901</c:v>
                </c:pt>
                <c:pt idx="142">
                  <c:v>15.7312794456427</c:v>
                </c:pt>
                <c:pt idx="143">
                  <c:v>15.7312794456427</c:v>
                </c:pt>
                <c:pt idx="144">
                  <c:v>15.6879398432934</c:v>
                </c:pt>
                <c:pt idx="145">
                  <c:v>15.6451058168954</c:v>
                </c:pt>
                <c:pt idx="146">
                  <c:v>15.6027688863247</c:v>
                </c:pt>
                <c:pt idx="147">
                  <c:v>15.560920670504</c:v>
                </c:pt>
                <c:pt idx="148">
                  <c:v>15.5195528899197</c:v>
                </c:pt>
                <c:pt idx="149">
                  <c:v>15.4786573657966</c:v>
                </c:pt>
                <c:pt idx="150">
                  <c:v>15.438226019282901</c:v>
                </c:pt>
                <c:pt idx="151">
                  <c:v>15.398250870649299</c:v>
                </c:pt>
                <c:pt idx="152">
                  <c:v>15.358724038496799</c:v>
                </c:pt>
                <c:pt idx="153">
                  <c:v>15.319637738976301</c:v>
                </c:pt>
                <c:pt idx="154">
                  <c:v>15.319637738976301</c:v>
                </c:pt>
                <c:pt idx="155">
                  <c:v>15.2809927957956</c:v>
                </c:pt>
                <c:pt idx="156">
                  <c:v>15.2427880903511</c:v>
                </c:pt>
                <c:pt idx="157">
                  <c:v>15.2050130470446</c:v>
                </c:pt>
                <c:pt idx="158">
                  <c:v>15.1676571548449</c:v>
                </c:pt>
                <c:pt idx="159">
                  <c:v>15.1307099663132</c:v>
                </c:pt>
                <c:pt idx="160">
                  <c:v>15.094161096641701</c:v>
                </c:pt>
                <c:pt idx="161">
                  <c:v>15.058000222707101</c:v>
                </c:pt>
                <c:pt idx="162">
                  <c:v>15.022217082135301</c:v>
                </c:pt>
                <c:pt idx="163">
                  <c:v>14.986801472381501</c:v>
                </c:pt>
                <c:pt idx="164">
                  <c:v>14.9517432498214</c:v>
                </c:pt>
                <c:pt idx="165">
                  <c:v>14.9517432498214</c:v>
                </c:pt>
                <c:pt idx="166">
                  <c:v>14.9170600915139</c:v>
                </c:pt>
                <c:pt idx="167">
                  <c:v>14.8827548770986</c:v>
                </c:pt>
                <c:pt idx="168">
                  <c:v>14.848823578359699</c:v>
                </c:pt>
                <c:pt idx="169">
                  <c:v>14.8152621868935</c:v>
                </c:pt>
                <c:pt idx="170">
                  <c:v>14.782066713878701</c:v>
                </c:pt>
                <c:pt idx="171">
                  <c:v>14.7492331898474</c:v>
                </c:pt>
                <c:pt idx="172">
                  <c:v>14.716757664462</c:v>
                </c:pt>
                <c:pt idx="173">
                  <c:v>14.6846362062929</c:v>
                </c:pt>
                <c:pt idx="174">
                  <c:v>14.6528649026009</c:v>
                </c:pt>
                <c:pt idx="175">
                  <c:v>14.6214398591221</c:v>
                </c:pt>
                <c:pt idx="176">
                  <c:v>14.6214398591221</c:v>
                </c:pt>
                <c:pt idx="177">
                  <c:v>14.5903481908292</c:v>
                </c:pt>
                <c:pt idx="178">
                  <c:v>14.559590331794301</c:v>
                </c:pt>
                <c:pt idx="179">
                  <c:v>14.529157110767001</c:v>
                </c:pt>
                <c:pt idx="180">
                  <c:v>14.4990394232714</c:v>
                </c:pt>
                <c:pt idx="181">
                  <c:v>14.4692282308395</c:v>
                </c:pt>
                <c:pt idx="182">
                  <c:v>14.439714560257499</c:v>
                </c:pt>
                <c:pt idx="183">
                  <c:v>14.410489502820299</c:v>
                </c:pt>
                <c:pt idx="184">
                  <c:v>14.381544213597399</c:v>
                </c:pt>
                <c:pt idx="185">
                  <c:v>14.3528699107087</c:v>
                </c:pt>
                <c:pt idx="186">
                  <c:v>14.324457874609999</c:v>
                </c:pt>
                <c:pt idx="187">
                  <c:v>14.324457874609999</c:v>
                </c:pt>
                <c:pt idx="188">
                  <c:v>14.296318347417699</c:v>
                </c:pt>
                <c:pt idx="189">
                  <c:v>14.2684662709754</c:v>
                </c:pt>
                <c:pt idx="190">
                  <c:v>14.2409000196172</c:v>
                </c:pt>
                <c:pt idx="191">
                  <c:v>14.2136179649815</c:v>
                </c:pt>
                <c:pt idx="192">
                  <c:v>14.1866184760439</c:v>
                </c:pt>
                <c:pt idx="193">
                  <c:v>14.159899919148501</c:v>
                </c:pt>
                <c:pt idx="194">
                  <c:v>14.1334606580397</c:v>
                </c:pt>
                <c:pt idx="195">
                  <c:v>14.1072990538929</c:v>
                </c:pt>
                <c:pt idx="196">
                  <c:v>14.081413465345999</c:v>
                </c:pt>
                <c:pt idx="197">
                  <c:v>14.0558022485286</c:v>
                </c:pt>
                <c:pt idx="198">
                  <c:v>14.0558022485286</c:v>
                </c:pt>
                <c:pt idx="199">
                  <c:v>14.030465139689699</c:v>
                </c:pt>
                <c:pt idx="200">
                  <c:v>14.0053838484344</c:v>
                </c:pt>
                <c:pt idx="201">
                  <c:v>13.9805503624232</c:v>
                </c:pt>
                <c:pt idx="202">
                  <c:v>13.9559567229772</c:v>
                </c:pt>
                <c:pt idx="203">
                  <c:v>13.931595024489599</c:v>
                </c:pt>
                <c:pt idx="204">
                  <c:v>13.907457413846799</c:v>
                </c:pt>
                <c:pt idx="205">
                  <c:v>13.883536089855999</c:v>
                </c:pt>
                <c:pt idx="206">
                  <c:v>13.8598233026797</c:v>
                </c:pt>
                <c:pt idx="207">
                  <c:v>13.8363113532792</c:v>
                </c:pt>
                <c:pt idx="208">
                  <c:v>13.812992592864299</c:v>
                </c:pt>
                <c:pt idx="209">
                  <c:v>13.812992592864401</c:v>
                </c:pt>
                <c:pt idx="210">
                  <c:v>13.789870996163099</c:v>
                </c:pt>
                <c:pt idx="211">
                  <c:v>13.766968189579201</c:v>
                </c:pt>
                <c:pt idx="212">
                  <c:v>13.744284210839901</c:v>
                </c:pt>
                <c:pt idx="213">
                  <c:v>13.7218190807932</c:v>
                </c:pt>
                <c:pt idx="214">
                  <c:v>13.699572803591</c:v>
                </c:pt>
                <c:pt idx="215">
                  <c:v>13.6775453668706</c:v>
                </c:pt>
                <c:pt idx="216">
                  <c:v>13.655736741932801</c:v>
                </c:pt>
                <c:pt idx="217">
                  <c:v>13.634146883919</c:v>
                </c:pt>
                <c:pt idx="218">
                  <c:v>13.612775731985099</c:v>
                </c:pt>
                <c:pt idx="219">
                  <c:v>13.5916232094736</c:v>
                </c:pt>
                <c:pt idx="220">
                  <c:v>13.5916232094736</c:v>
                </c:pt>
                <c:pt idx="221">
                  <c:v>13.5706829243175</c:v>
                </c:pt>
                <c:pt idx="222">
                  <c:v>13.5499452922966</c:v>
                </c:pt>
                <c:pt idx="223">
                  <c:v>13.5294054555296</c:v>
                </c:pt>
                <c:pt idx="224">
                  <c:v>13.509058580945901</c:v>
                </c:pt>
                <c:pt idx="225">
                  <c:v>13.488899860026001</c:v>
                </c:pt>
                <c:pt idx="226">
                  <c:v>13.468924508544999</c:v>
                </c:pt>
                <c:pt idx="227">
                  <c:v>13.449127766320601</c:v>
                </c:pt>
                <c:pt idx="228">
                  <c:v>13.429504896962699</c:v>
                </c:pt>
                <c:pt idx="229">
                  <c:v>13.4100511876273</c:v>
                </c:pt>
                <c:pt idx="230">
                  <c:v>13.3907619487726</c:v>
                </c:pt>
                <c:pt idx="231">
                  <c:v>13.3907619487726</c:v>
                </c:pt>
                <c:pt idx="232">
                  <c:v>13.371651076453601</c:v>
                </c:pt>
                <c:pt idx="233">
                  <c:v>13.3527227853679</c:v>
                </c:pt>
                <c:pt idx="234">
                  <c:v>13.333973449655501</c:v>
                </c:pt>
                <c:pt idx="235">
                  <c:v>13.315399457601099</c:v>
                </c:pt>
                <c:pt idx="236">
                  <c:v>13.296997211490201</c:v>
                </c:pt>
                <c:pt idx="237">
                  <c:v>13.278763127466499</c:v>
                </c:pt>
                <c:pt idx="238">
                  <c:v>13.260693635391901</c:v>
                </c:pt>
                <c:pt idx="239">
                  <c:v>13.242785178707701</c:v>
                </c:pt>
                <c:pt idx="240">
                  <c:v>13.2250342142974</c:v>
                </c:pt>
                <c:pt idx="241">
                  <c:v>13.207437212351101</c:v>
                </c:pt>
                <c:pt idx="242">
                  <c:v>13.207437212351101</c:v>
                </c:pt>
                <c:pt idx="243">
                  <c:v>13.189986818532301</c:v>
                </c:pt>
                <c:pt idx="244">
                  <c:v>13.1726863261534</c:v>
                </c:pt>
                <c:pt idx="245">
                  <c:v>13.1555339733204</c:v>
                </c:pt>
                <c:pt idx="246">
                  <c:v>13.1385279734191</c:v>
                </c:pt>
                <c:pt idx="247">
                  <c:v>13.121666515204099</c:v>
                </c:pt>
                <c:pt idx="248">
                  <c:v>13.1049477628879</c:v>
                </c:pt>
                <c:pt idx="249">
                  <c:v>13.0883698562272</c:v>
                </c:pt>
                <c:pt idx="250">
                  <c:v>13.071930910609201</c:v>
                </c:pt>
                <c:pt idx="251">
                  <c:v>13.055629017137299</c:v>
                </c:pt>
                <c:pt idx="252">
                  <c:v>13.039462242714601</c:v>
                </c:pt>
                <c:pt idx="253">
                  <c:v>13.039462242714601</c:v>
                </c:pt>
                <c:pt idx="254">
                  <c:v>13.0234798764453</c:v>
                </c:pt>
                <c:pt idx="255">
                  <c:v>13.0076516714521</c:v>
                </c:pt>
                <c:pt idx="256">
                  <c:v>12.9919686871004</c:v>
                </c:pt>
                <c:pt idx="257">
                  <c:v>12.9764222789688</c:v>
                </c:pt>
                <c:pt idx="258">
                  <c:v>12.961003924820099</c:v>
                </c:pt>
                <c:pt idx="259">
                  <c:v>12.945705223170901</c:v>
                </c:pt>
                <c:pt idx="260">
                  <c:v>12.930517891881999</c:v>
                </c:pt>
                <c:pt idx="261">
                  <c:v>12.9154337667691</c:v>
                </c:pt>
                <c:pt idx="262">
                  <c:v>12.9004448002341</c:v>
                </c:pt>
                <c:pt idx="263">
                  <c:v>12.8855430599156</c:v>
                </c:pt>
                <c:pt idx="264">
                  <c:v>12.8855430599156</c:v>
                </c:pt>
                <c:pt idx="265">
                  <c:v>12.870736918203701</c:v>
                </c:pt>
                <c:pt idx="266">
                  <c:v>12.8560373121111</c:v>
                </c:pt>
                <c:pt idx="267">
                  <c:v>12.8414403349646</c:v>
                </c:pt>
                <c:pt idx="268">
                  <c:v>12.826942203372701</c:v>
                </c:pt>
                <c:pt idx="269">
                  <c:v>12.812539256125801</c:v>
                </c:pt>
                <c:pt idx="270">
                  <c:v>12.7982279531081</c:v>
                </c:pt>
                <c:pt idx="271">
                  <c:v>12.784004874220599</c:v>
                </c:pt>
                <c:pt idx="272">
                  <c:v>12.769866718314599</c:v>
                </c:pt>
                <c:pt idx="273">
                  <c:v>12.7558103021371</c:v>
                </c:pt>
                <c:pt idx="274">
                  <c:v>12.7418325592856</c:v>
                </c:pt>
                <c:pt idx="275">
                  <c:v>12.7418325592856</c:v>
                </c:pt>
                <c:pt idx="276">
                  <c:v>12.7280133419683</c:v>
                </c:pt>
                <c:pt idx="277">
                  <c:v>12.714435645978099</c:v>
                </c:pt>
                <c:pt idx="278">
                  <c:v>12.7011124752533</c:v>
                </c:pt>
                <c:pt idx="279">
                  <c:v>12.6880568045004</c:v>
                </c:pt>
                <c:pt idx="280">
                  <c:v>12.6752815794247</c:v>
                </c:pt>
                <c:pt idx="281">
                  <c:v>12.662799716959601</c:v>
                </c:pt>
                <c:pt idx="282">
                  <c:v>12.6506241054936</c:v>
                </c:pt>
                <c:pt idx="283">
                  <c:v>12.6387676050946</c:v>
                </c:pt>
                <c:pt idx="284">
                  <c:v>12.6272430477333</c:v>
                </c:pt>
                <c:pt idx="285">
                  <c:v>12.616063237503599</c:v>
                </c:pt>
                <c:pt idx="286">
                  <c:v>12.616063237503599</c:v>
                </c:pt>
                <c:pt idx="287">
                  <c:v>12.6052533917444</c:v>
                </c:pt>
                <c:pt idx="288">
                  <c:v>12.595032314517701</c:v>
                </c:pt>
                <c:pt idx="289">
                  <c:v>12.585692695235499</c:v>
                </c:pt>
                <c:pt idx="290">
                  <c:v>12.577525159498601</c:v>
                </c:pt>
                <c:pt idx="291">
                  <c:v>12.570818288713101</c:v>
                </c:pt>
                <c:pt idx="292">
                  <c:v>12.5658586395177</c:v>
                </c:pt>
                <c:pt idx="293">
                  <c:v>12.5629307630236</c:v>
                </c:pt>
                <c:pt idx="294">
                  <c:v>12.562317223869499</c:v>
                </c:pt>
                <c:pt idx="295">
                  <c:v>12.564298619093501</c:v>
                </c:pt>
                <c:pt idx="296">
                  <c:v>12.569153596823501</c:v>
                </c:pt>
              </c:numCache>
            </c:numRef>
          </c:yVal>
          <c:smooth val="0"/>
          <c:extLst>
            <c:ext xmlns:c16="http://schemas.microsoft.com/office/drawing/2014/chart" uri="{C3380CC4-5D6E-409C-BE32-E72D297353CC}">
              <c16:uniqueId val="{00000000-9FDD-42CF-91D9-1DA53745C305}"/>
            </c:ext>
          </c:extLst>
        </c:ser>
        <c:ser>
          <c:idx val="2"/>
          <c:order val="1"/>
          <c:tx>
            <c:v>Stress_y_(glo)</c:v>
          </c:tx>
          <c:spPr>
            <a:ln w="19050" cap="rnd">
              <a:noFill/>
              <a:round/>
            </a:ln>
            <a:effectLst/>
          </c:spPr>
          <c:marker>
            <c:symbol val="x"/>
            <c:size val="5"/>
            <c:spPr>
              <a:noFill/>
              <a:ln w="9525">
                <a:solidFill>
                  <a:schemeClr val="accent2"/>
                </a:solidFill>
              </a:ln>
              <a:effectLst/>
            </c:spPr>
          </c:marker>
          <c:xVal>
            <c:numRef>
              <c:f>'3_30x30'!$G$3:$G$299</c:f>
              <c:numCache>
                <c:formatCode>0.00E+00</c:formatCode>
                <c:ptCount val="297"/>
                <c:pt idx="0">
                  <c:v>0</c:v>
                </c:pt>
                <c:pt idx="1">
                  <c:v>3.70375176127875E-2</c:v>
                </c:pt>
                <c:pt idx="2">
                  <c:v>7.4075918606294006E-2</c:v>
                </c:pt>
                <c:pt idx="3">
                  <c:v>0.11111508630323499</c:v>
                </c:pt>
                <c:pt idx="4">
                  <c:v>0.148154904026326</c:v>
                </c:pt>
                <c:pt idx="5">
                  <c:v>0.185195255098284</c:v>
                </c:pt>
                <c:pt idx="6">
                  <c:v>0.22223602284182301</c:v>
                </c:pt>
                <c:pt idx="7">
                  <c:v>0.25927709057965997</c:v>
                </c:pt>
                <c:pt idx="8">
                  <c:v>0.29631834163450999</c:v>
                </c:pt>
                <c:pt idx="9">
                  <c:v>0.33335965932908901</c:v>
                </c:pt>
                <c:pt idx="10">
                  <c:v>0.37040092698611299</c:v>
                </c:pt>
                <c:pt idx="11">
                  <c:v>0.37040092698611299</c:v>
                </c:pt>
                <c:pt idx="12">
                  <c:v>0.40743204987162601</c:v>
                </c:pt>
                <c:pt idx="13">
                  <c:v>0.44446302279488897</c:v>
                </c:pt>
                <c:pt idx="14">
                  <c:v>0.48149386241848602</c:v>
                </c:pt>
                <c:pt idx="15">
                  <c:v>0.51852458540500002</c:v>
                </c:pt>
                <c:pt idx="16">
                  <c:v>0.555555208417013</c:v>
                </c:pt>
                <c:pt idx="17">
                  <c:v>0.59258574811710996</c:v>
                </c:pt>
                <c:pt idx="18">
                  <c:v>0.62961622116787397</c:v>
                </c:pt>
                <c:pt idx="19">
                  <c:v>0.66664664423188702</c:v>
                </c:pt>
                <c:pt idx="20">
                  <c:v>0.70367703397173398</c:v>
                </c:pt>
                <c:pt idx="21">
                  <c:v>0.74070740704999705</c:v>
                </c:pt>
                <c:pt idx="22">
                  <c:v>0.74070740704999705</c:v>
                </c:pt>
                <c:pt idx="23">
                  <c:v>0.77774777189653599</c:v>
                </c:pt>
                <c:pt idx="24">
                  <c:v>0.81478810341030805</c:v>
                </c:pt>
                <c:pt idx="25">
                  <c:v>0.85182836825754604</c:v>
                </c:pt>
                <c:pt idx="26">
                  <c:v>0.88886853310448599</c:v>
                </c:pt>
                <c:pt idx="27">
                  <c:v>0.92590856461735804</c:v>
                </c:pt>
                <c:pt idx="28">
                  <c:v>0.962948429462397</c:v>
                </c:pt>
                <c:pt idx="29">
                  <c:v>0.99998809430583602</c:v>
                </c:pt>
                <c:pt idx="30">
                  <c:v>1.0370275258138999</c:v>
                </c:pt>
                <c:pt idx="31">
                  <c:v>1.07406669065284</c:v>
                </c:pt>
                <c:pt idx="32">
                  <c:v>1.11110555548888</c:v>
                </c:pt>
                <c:pt idx="33">
                  <c:v>1.11110555548888</c:v>
                </c:pt>
                <c:pt idx="34">
                  <c:v>1.1481441036551101</c:v>
                </c:pt>
                <c:pt idx="35">
                  <c:v>1.185182385152</c:v>
                </c:pt>
                <c:pt idx="36">
                  <c:v>1.2222204666468801</c:v>
                </c:pt>
                <c:pt idx="37">
                  <c:v>1.25925841480711</c:v>
                </c:pt>
                <c:pt idx="38">
                  <c:v>1.2962962963</c:v>
                </c:pt>
                <c:pt idx="39">
                  <c:v>1.33333417779288</c:v>
                </c:pt>
                <c:pt idx="40">
                  <c:v>1.3703721259531101</c:v>
                </c:pt>
                <c:pt idx="41">
                  <c:v>1.4074102074479999</c:v>
                </c:pt>
                <c:pt idx="42">
                  <c:v>1.4444484889448901</c:v>
                </c:pt>
                <c:pt idx="43">
                  <c:v>1.48148703711111</c:v>
                </c:pt>
                <c:pt idx="44">
                  <c:v>1.48148703711111</c:v>
                </c:pt>
                <c:pt idx="45">
                  <c:v>1.51852590194715</c:v>
                </c:pt>
                <c:pt idx="46">
                  <c:v>1.5555650667860901</c:v>
                </c:pt>
                <c:pt idx="47">
                  <c:v>1.5926044982941601</c:v>
                </c:pt>
                <c:pt idx="48">
                  <c:v>1.6296441631376</c:v>
                </c:pt>
                <c:pt idx="49">
                  <c:v>1.66668402798264</c:v>
                </c:pt>
                <c:pt idx="50">
                  <c:v>1.7037240594955101</c:v>
                </c:pt>
                <c:pt idx="51">
                  <c:v>1.7407642243424499</c:v>
                </c:pt>
                <c:pt idx="52">
                  <c:v>1.77780448918969</c:v>
                </c:pt>
                <c:pt idx="53">
                  <c:v>1.81484482070346</c:v>
                </c:pt>
                <c:pt idx="54">
                  <c:v>1.85188518555</c:v>
                </c:pt>
                <c:pt idx="55">
                  <c:v>1.85188518555</c:v>
                </c:pt>
                <c:pt idx="56">
                  <c:v>1.8889155558512001</c:v>
                </c:pt>
                <c:pt idx="57">
                  <c:v>1.9259459261516001</c:v>
                </c:pt>
                <c:pt idx="58">
                  <c:v>1.9629762964513999</c:v>
                </c:pt>
                <c:pt idx="59">
                  <c:v>2.0000066667507999</c:v>
                </c:pt>
                <c:pt idx="60">
                  <c:v>2.0370370370500002</c:v>
                </c:pt>
                <c:pt idx="61">
                  <c:v>2.0740674073492</c:v>
                </c:pt>
                <c:pt idx="62">
                  <c:v>2.1110977776486002</c:v>
                </c:pt>
                <c:pt idx="63">
                  <c:v>2.1481281479484</c:v>
                </c:pt>
                <c:pt idx="64">
                  <c:v>2.18515851824879</c:v>
                </c:pt>
                <c:pt idx="65">
                  <c:v>2.2221888885499901</c:v>
                </c:pt>
                <c:pt idx="66">
                  <c:v>2.2221888885499901</c:v>
                </c:pt>
                <c:pt idx="67">
                  <c:v>2.2592292589521401</c:v>
                </c:pt>
                <c:pt idx="68">
                  <c:v>2.2962696293551899</c:v>
                </c:pt>
                <c:pt idx="69">
                  <c:v>2.3333099997590399</c:v>
                </c:pt>
                <c:pt idx="70">
                  <c:v>2.3703503701635902</c:v>
                </c:pt>
                <c:pt idx="71">
                  <c:v>2.40739074056874</c:v>
                </c:pt>
                <c:pt idx="72">
                  <c:v>2.4444311109743899</c:v>
                </c:pt>
                <c:pt idx="73">
                  <c:v>2.4814714813804399</c:v>
                </c:pt>
                <c:pt idx="74">
                  <c:v>2.5185118517867902</c:v>
                </c:pt>
                <c:pt idx="75">
                  <c:v>2.5555522221933402</c:v>
                </c:pt>
                <c:pt idx="76">
                  <c:v>2.5925925926</c:v>
                </c:pt>
                <c:pt idx="77">
                  <c:v>2.5925925926</c:v>
                </c:pt>
                <c:pt idx="78">
                  <c:v>2.6296329630066499</c:v>
                </c:pt>
                <c:pt idx="79">
                  <c:v>2.6666733334132</c:v>
                </c:pt>
                <c:pt idx="80">
                  <c:v>2.7037137038195498</c:v>
                </c:pt>
                <c:pt idx="81">
                  <c:v>2.7407540742255998</c:v>
                </c:pt>
                <c:pt idx="82">
                  <c:v>2.7777944446312501</c:v>
                </c:pt>
                <c:pt idx="83">
                  <c:v>2.8148348150364</c:v>
                </c:pt>
                <c:pt idx="84">
                  <c:v>2.8518751854409499</c:v>
                </c:pt>
                <c:pt idx="85">
                  <c:v>2.8889155558447999</c:v>
                </c:pt>
                <c:pt idx="86">
                  <c:v>2.9259559262478501</c:v>
                </c:pt>
                <c:pt idx="87">
                  <c:v>2.9629962966500001</c:v>
                </c:pt>
                <c:pt idx="88">
                  <c:v>2.9629962966500001</c:v>
                </c:pt>
                <c:pt idx="89">
                  <c:v>3.0000266669512001</c:v>
                </c:pt>
                <c:pt idx="90">
                  <c:v>3.0370570372515999</c:v>
                </c:pt>
                <c:pt idx="91">
                  <c:v>3.0740874075514002</c:v>
                </c:pt>
                <c:pt idx="92">
                  <c:v>3.1111177778507999</c:v>
                </c:pt>
                <c:pt idx="93">
                  <c:v>3.1481481481500002</c:v>
                </c:pt>
                <c:pt idx="94">
                  <c:v>3.1851785184492001</c:v>
                </c:pt>
                <c:pt idx="95">
                  <c:v>3.2222088887485998</c:v>
                </c:pt>
                <c:pt idx="96">
                  <c:v>3.2592392590484001</c:v>
                </c:pt>
                <c:pt idx="97">
                  <c:v>3.2962696293487901</c:v>
                </c:pt>
                <c:pt idx="98">
                  <c:v>3.3332999996499901</c:v>
                </c:pt>
                <c:pt idx="99">
                  <c:v>3.3332999996499901</c:v>
                </c:pt>
                <c:pt idx="100">
                  <c:v>3.3703403700521402</c:v>
                </c:pt>
                <c:pt idx="101">
                  <c:v>3.4073807404551899</c:v>
                </c:pt>
                <c:pt idx="102">
                  <c:v>3.4444211108590399</c:v>
                </c:pt>
                <c:pt idx="103">
                  <c:v>3.4814614812635898</c:v>
                </c:pt>
                <c:pt idx="104">
                  <c:v>3.5185018516687401</c:v>
                </c:pt>
                <c:pt idx="105">
                  <c:v>3.55554222207439</c:v>
                </c:pt>
                <c:pt idx="106">
                  <c:v>3.59258259248044</c:v>
                </c:pt>
                <c:pt idx="107">
                  <c:v>3.6296229628867902</c:v>
                </c:pt>
                <c:pt idx="108">
                  <c:v>3.6666633332933398</c:v>
                </c:pt>
                <c:pt idx="109">
                  <c:v>3.7037037037</c:v>
                </c:pt>
                <c:pt idx="110">
                  <c:v>3.7037037037</c:v>
                </c:pt>
                <c:pt idx="111">
                  <c:v>3.74074407410665</c:v>
                </c:pt>
                <c:pt idx="112">
                  <c:v>3.7777844445132001</c:v>
                </c:pt>
                <c:pt idx="113">
                  <c:v>3.8148248149195498</c:v>
                </c:pt>
                <c:pt idx="114">
                  <c:v>3.8518651853255998</c:v>
                </c:pt>
                <c:pt idx="115">
                  <c:v>3.8889055557312502</c:v>
                </c:pt>
                <c:pt idx="116">
                  <c:v>3.9259459261364</c:v>
                </c:pt>
                <c:pt idx="117">
                  <c:v>3.9629862965409499</c:v>
                </c:pt>
                <c:pt idx="118">
                  <c:v>4.0000266669447999</c:v>
                </c:pt>
                <c:pt idx="119">
                  <c:v>4.0370670373478497</c:v>
                </c:pt>
                <c:pt idx="120">
                  <c:v>4.0741074077499997</c:v>
                </c:pt>
                <c:pt idx="121">
                  <c:v>4.0741074077499997</c:v>
                </c:pt>
                <c:pt idx="122">
                  <c:v>4.1111377780511997</c:v>
                </c:pt>
                <c:pt idx="123">
                  <c:v>4.1481681483516004</c:v>
                </c:pt>
                <c:pt idx="124">
                  <c:v>4.1851985186513998</c:v>
                </c:pt>
                <c:pt idx="125">
                  <c:v>4.2222288889508004</c:v>
                </c:pt>
                <c:pt idx="126">
                  <c:v>4.2592592592500003</c:v>
                </c:pt>
                <c:pt idx="127">
                  <c:v>4.2962896295492001</c:v>
                </c:pt>
                <c:pt idx="128">
                  <c:v>4.3333199998485998</c:v>
                </c:pt>
                <c:pt idx="129">
                  <c:v>4.3703503701484001</c:v>
                </c:pt>
                <c:pt idx="130">
                  <c:v>4.4073807404487999</c:v>
                </c:pt>
                <c:pt idx="131">
                  <c:v>4.4444111107499902</c:v>
                </c:pt>
                <c:pt idx="132">
                  <c:v>4.4444111107499902</c:v>
                </c:pt>
                <c:pt idx="133">
                  <c:v>4.48145147559653</c:v>
                </c:pt>
                <c:pt idx="134">
                  <c:v>4.5184918071103004</c:v>
                </c:pt>
                <c:pt idx="135">
                  <c:v>4.5555320719575398</c:v>
                </c:pt>
                <c:pt idx="136">
                  <c:v>4.5925722368044797</c:v>
                </c:pt>
                <c:pt idx="137">
                  <c:v>4.6296122683173504</c:v>
                </c:pt>
                <c:pt idx="138">
                  <c:v>4.6666521331623896</c:v>
                </c:pt>
                <c:pt idx="139">
                  <c:v>4.7036917980058304</c:v>
                </c:pt>
                <c:pt idx="140">
                  <c:v>4.7407312295138997</c:v>
                </c:pt>
                <c:pt idx="141">
                  <c:v>4.7777703943528396</c:v>
                </c:pt>
                <c:pt idx="142">
                  <c:v>4.8148092591888796</c:v>
                </c:pt>
                <c:pt idx="143">
                  <c:v>4.8148092591888796</c:v>
                </c:pt>
                <c:pt idx="144">
                  <c:v>4.8518478073551101</c:v>
                </c:pt>
                <c:pt idx="145">
                  <c:v>4.8888860888519998</c:v>
                </c:pt>
                <c:pt idx="146">
                  <c:v>4.9259241703468799</c:v>
                </c:pt>
                <c:pt idx="147">
                  <c:v>4.96296211850711</c:v>
                </c:pt>
                <c:pt idx="148">
                  <c:v>4.9999999999999902</c:v>
                </c:pt>
                <c:pt idx="149">
                  <c:v>5.0370378814928802</c:v>
                </c:pt>
                <c:pt idx="150">
                  <c:v>5.0740758296531103</c:v>
                </c:pt>
                <c:pt idx="151">
                  <c:v>5.1111139111480002</c:v>
                </c:pt>
                <c:pt idx="152">
                  <c:v>5.1481521926448899</c:v>
                </c:pt>
                <c:pt idx="153">
                  <c:v>5.1851907408111098</c:v>
                </c:pt>
                <c:pt idx="154">
                  <c:v>5.1851907408111098</c:v>
                </c:pt>
                <c:pt idx="155">
                  <c:v>5.2222296056471498</c:v>
                </c:pt>
                <c:pt idx="156">
                  <c:v>5.2592687704860897</c:v>
                </c:pt>
                <c:pt idx="157">
                  <c:v>5.2963082019941599</c:v>
                </c:pt>
                <c:pt idx="158">
                  <c:v>5.3333478668375998</c:v>
                </c:pt>
                <c:pt idx="159">
                  <c:v>5.3703877316826398</c:v>
                </c:pt>
                <c:pt idx="160">
                  <c:v>5.4074277631955097</c:v>
                </c:pt>
                <c:pt idx="161">
                  <c:v>5.4444679280424504</c:v>
                </c:pt>
                <c:pt idx="162">
                  <c:v>5.4815081928896898</c:v>
                </c:pt>
                <c:pt idx="163">
                  <c:v>5.5185485244034602</c:v>
                </c:pt>
                <c:pt idx="164">
                  <c:v>5.5555888892500001</c:v>
                </c:pt>
                <c:pt idx="165">
                  <c:v>5.5555888892500001</c:v>
                </c:pt>
                <c:pt idx="166">
                  <c:v>5.5926192595512001</c:v>
                </c:pt>
                <c:pt idx="167">
                  <c:v>5.6296496298515999</c:v>
                </c:pt>
                <c:pt idx="168">
                  <c:v>5.6666800001514002</c:v>
                </c:pt>
                <c:pt idx="169">
                  <c:v>5.7037103704507999</c:v>
                </c:pt>
                <c:pt idx="170">
                  <c:v>5.7407407407499997</c:v>
                </c:pt>
                <c:pt idx="171">
                  <c:v>5.7777711110491996</c:v>
                </c:pt>
                <c:pt idx="172">
                  <c:v>5.8148014813486002</c:v>
                </c:pt>
                <c:pt idx="173">
                  <c:v>5.8518318516483996</c:v>
                </c:pt>
                <c:pt idx="174">
                  <c:v>5.8888622219488003</c:v>
                </c:pt>
                <c:pt idx="175">
                  <c:v>5.9258925922499897</c:v>
                </c:pt>
                <c:pt idx="176">
                  <c:v>5.9258925922499897</c:v>
                </c:pt>
                <c:pt idx="177">
                  <c:v>5.9629329626521397</c:v>
                </c:pt>
                <c:pt idx="178">
                  <c:v>5.9999733330551903</c:v>
                </c:pt>
                <c:pt idx="179">
                  <c:v>6.0370137034590403</c:v>
                </c:pt>
                <c:pt idx="180">
                  <c:v>6.0740540738635902</c:v>
                </c:pt>
                <c:pt idx="181">
                  <c:v>6.1110944442687396</c:v>
                </c:pt>
                <c:pt idx="182">
                  <c:v>6.1481348146743997</c:v>
                </c:pt>
                <c:pt idx="183">
                  <c:v>6.1851751850804497</c:v>
                </c:pt>
                <c:pt idx="184">
                  <c:v>6.2222155554867999</c:v>
                </c:pt>
                <c:pt idx="185">
                  <c:v>6.25925592589335</c:v>
                </c:pt>
                <c:pt idx="186">
                  <c:v>6.2962962963000004</c:v>
                </c:pt>
                <c:pt idx="187">
                  <c:v>6.2962962963000004</c:v>
                </c:pt>
                <c:pt idx="188">
                  <c:v>6.33333666670665</c:v>
                </c:pt>
                <c:pt idx="189">
                  <c:v>6.3703770371132</c:v>
                </c:pt>
                <c:pt idx="190">
                  <c:v>6.4074174075195502</c:v>
                </c:pt>
                <c:pt idx="191">
                  <c:v>6.4444577779256003</c:v>
                </c:pt>
                <c:pt idx="192">
                  <c:v>6.4814981483312497</c:v>
                </c:pt>
                <c:pt idx="193">
                  <c:v>6.5185385187364</c:v>
                </c:pt>
                <c:pt idx="194">
                  <c:v>6.5555788891409499</c:v>
                </c:pt>
                <c:pt idx="195">
                  <c:v>6.5926192595447999</c:v>
                </c:pt>
                <c:pt idx="196">
                  <c:v>6.6296596299478496</c:v>
                </c:pt>
                <c:pt idx="197">
                  <c:v>6.6667000003499997</c:v>
                </c:pt>
                <c:pt idx="198">
                  <c:v>6.6667000003499997</c:v>
                </c:pt>
                <c:pt idx="199">
                  <c:v>6.7037303706511997</c:v>
                </c:pt>
                <c:pt idx="200">
                  <c:v>6.7407607409516004</c:v>
                </c:pt>
                <c:pt idx="201">
                  <c:v>6.7777911112513998</c:v>
                </c:pt>
                <c:pt idx="202">
                  <c:v>6.8148214815508004</c:v>
                </c:pt>
                <c:pt idx="203">
                  <c:v>6.8518518518500002</c:v>
                </c:pt>
                <c:pt idx="204">
                  <c:v>6.8888822221492001</c:v>
                </c:pt>
                <c:pt idx="205">
                  <c:v>6.9259125924485998</c:v>
                </c:pt>
                <c:pt idx="206">
                  <c:v>6.9629429627484001</c:v>
                </c:pt>
                <c:pt idx="207">
                  <c:v>6.9999733330487999</c:v>
                </c:pt>
                <c:pt idx="208">
                  <c:v>7.0370037033499901</c:v>
                </c:pt>
                <c:pt idx="209">
                  <c:v>7.0370037033499901</c:v>
                </c:pt>
                <c:pt idx="210">
                  <c:v>7.0740440737521402</c:v>
                </c:pt>
                <c:pt idx="211">
                  <c:v>7.1110844441551899</c:v>
                </c:pt>
                <c:pt idx="212">
                  <c:v>7.1481248145590399</c:v>
                </c:pt>
                <c:pt idx="213">
                  <c:v>7.1851651849635996</c:v>
                </c:pt>
                <c:pt idx="214">
                  <c:v>7.2222055553687499</c:v>
                </c:pt>
                <c:pt idx="215">
                  <c:v>7.2592459257744002</c:v>
                </c:pt>
                <c:pt idx="216">
                  <c:v>7.2962862961804502</c:v>
                </c:pt>
                <c:pt idx="217">
                  <c:v>7.3333266665868004</c:v>
                </c:pt>
                <c:pt idx="218">
                  <c:v>7.3703670369933496</c:v>
                </c:pt>
                <c:pt idx="219">
                  <c:v>7.4074074073999903</c:v>
                </c:pt>
                <c:pt idx="220">
                  <c:v>7.4074074073999903</c:v>
                </c:pt>
                <c:pt idx="221">
                  <c:v>7.4444477778066496</c:v>
                </c:pt>
                <c:pt idx="222">
                  <c:v>7.4814881482131996</c:v>
                </c:pt>
                <c:pt idx="223">
                  <c:v>7.5185285186195498</c:v>
                </c:pt>
                <c:pt idx="224">
                  <c:v>7.5555688890255999</c:v>
                </c:pt>
                <c:pt idx="225">
                  <c:v>7.5926092594312502</c:v>
                </c:pt>
                <c:pt idx="226">
                  <c:v>7.6296496298363996</c:v>
                </c:pt>
                <c:pt idx="227">
                  <c:v>7.6666900002409504</c:v>
                </c:pt>
                <c:pt idx="228">
                  <c:v>7.7037303706448004</c:v>
                </c:pt>
                <c:pt idx="229">
                  <c:v>7.7407707410478501</c:v>
                </c:pt>
                <c:pt idx="230">
                  <c:v>7.7778111114500001</c:v>
                </c:pt>
                <c:pt idx="231">
                  <c:v>7.7778111114500001</c:v>
                </c:pt>
                <c:pt idx="232">
                  <c:v>7.8148414817512002</c:v>
                </c:pt>
                <c:pt idx="233">
                  <c:v>7.8518718520516</c:v>
                </c:pt>
                <c:pt idx="234">
                  <c:v>7.8889022223514003</c:v>
                </c:pt>
                <c:pt idx="235">
                  <c:v>7.9259325926508</c:v>
                </c:pt>
                <c:pt idx="236">
                  <c:v>7.9629629629499998</c:v>
                </c:pt>
                <c:pt idx="237">
                  <c:v>7.9999933332491997</c:v>
                </c:pt>
                <c:pt idx="238">
                  <c:v>8.0370237035486003</c:v>
                </c:pt>
                <c:pt idx="239">
                  <c:v>8.0740540738483997</c:v>
                </c:pt>
                <c:pt idx="240">
                  <c:v>8.1110844441487995</c:v>
                </c:pt>
                <c:pt idx="241">
                  <c:v>8.1481148144500004</c:v>
                </c:pt>
                <c:pt idx="242">
                  <c:v>8.1481148144500004</c:v>
                </c:pt>
                <c:pt idx="243">
                  <c:v>8.1851551792965296</c:v>
                </c:pt>
                <c:pt idx="244">
                  <c:v>8.2221955108103106</c:v>
                </c:pt>
                <c:pt idx="245">
                  <c:v>8.2592357756575403</c:v>
                </c:pt>
                <c:pt idx="246">
                  <c:v>8.2962759405044793</c:v>
                </c:pt>
                <c:pt idx="247">
                  <c:v>8.3333159720173597</c:v>
                </c:pt>
                <c:pt idx="248">
                  <c:v>8.3703558368623892</c:v>
                </c:pt>
                <c:pt idx="249">
                  <c:v>8.4073955017058406</c:v>
                </c:pt>
                <c:pt idx="250">
                  <c:v>8.4444349332139108</c:v>
                </c:pt>
                <c:pt idx="251">
                  <c:v>8.4814740980528498</c:v>
                </c:pt>
                <c:pt idx="252">
                  <c:v>8.5185129628888792</c:v>
                </c:pt>
                <c:pt idx="253">
                  <c:v>8.5185129628888792</c:v>
                </c:pt>
                <c:pt idx="254">
                  <c:v>8.5555515110551106</c:v>
                </c:pt>
                <c:pt idx="255">
                  <c:v>8.5925897925519905</c:v>
                </c:pt>
                <c:pt idx="256">
                  <c:v>8.6296278740468804</c:v>
                </c:pt>
                <c:pt idx="257">
                  <c:v>8.6666658222071096</c:v>
                </c:pt>
                <c:pt idx="258">
                  <c:v>8.7037037037000005</c:v>
                </c:pt>
                <c:pt idx="259">
                  <c:v>8.7407415851928896</c:v>
                </c:pt>
                <c:pt idx="260">
                  <c:v>8.7777795333531099</c:v>
                </c:pt>
                <c:pt idx="261">
                  <c:v>8.8148176148479997</c:v>
                </c:pt>
                <c:pt idx="262">
                  <c:v>8.8518558963448903</c:v>
                </c:pt>
                <c:pt idx="263">
                  <c:v>8.8888944445111093</c:v>
                </c:pt>
                <c:pt idx="264">
                  <c:v>8.8888944445111093</c:v>
                </c:pt>
                <c:pt idx="265">
                  <c:v>8.9259333093471493</c:v>
                </c:pt>
                <c:pt idx="266">
                  <c:v>8.9629724741860901</c:v>
                </c:pt>
                <c:pt idx="267">
                  <c:v>9.0000119056941603</c:v>
                </c:pt>
                <c:pt idx="268">
                  <c:v>9.0370515705375993</c:v>
                </c:pt>
                <c:pt idx="269">
                  <c:v>9.0740914353826394</c:v>
                </c:pt>
                <c:pt idx="270">
                  <c:v>9.1111314668955092</c:v>
                </c:pt>
                <c:pt idx="271">
                  <c:v>9.14817163174245</c:v>
                </c:pt>
                <c:pt idx="272">
                  <c:v>9.1852118965896903</c:v>
                </c:pt>
                <c:pt idx="273">
                  <c:v>9.2222522281034607</c:v>
                </c:pt>
                <c:pt idx="274">
                  <c:v>9.2592925929500005</c:v>
                </c:pt>
                <c:pt idx="275">
                  <c:v>9.2592925929500005</c:v>
                </c:pt>
                <c:pt idx="276">
                  <c:v>9.29632296602826</c:v>
                </c:pt>
                <c:pt idx="277">
                  <c:v>9.3333533557681108</c:v>
                </c:pt>
                <c:pt idx="278">
                  <c:v>9.3703837788321191</c:v>
                </c:pt>
                <c:pt idx="279">
                  <c:v>9.4074142518828801</c:v>
                </c:pt>
                <c:pt idx="280">
                  <c:v>9.4444447915829794</c:v>
                </c:pt>
                <c:pt idx="281">
                  <c:v>9.4814754145949998</c:v>
                </c:pt>
                <c:pt idx="282">
                  <c:v>9.5185061375815092</c:v>
                </c:pt>
                <c:pt idx="283">
                  <c:v>9.5555369772051097</c:v>
                </c:pt>
                <c:pt idx="284">
                  <c:v>9.5925679501283696</c:v>
                </c:pt>
                <c:pt idx="285">
                  <c:v>9.6295990730138801</c:v>
                </c:pt>
                <c:pt idx="286">
                  <c:v>9.6295990730138801</c:v>
                </c:pt>
                <c:pt idx="287">
                  <c:v>9.6666403406709094</c:v>
                </c:pt>
                <c:pt idx="288">
                  <c:v>9.7036816583654897</c:v>
                </c:pt>
                <c:pt idx="289">
                  <c:v>9.7407229094203398</c:v>
                </c:pt>
                <c:pt idx="290">
                  <c:v>9.7777639771581697</c:v>
                </c:pt>
                <c:pt idx="291">
                  <c:v>9.8148047449017106</c:v>
                </c:pt>
                <c:pt idx="292">
                  <c:v>9.8518450959736708</c:v>
                </c:pt>
                <c:pt idx="293">
                  <c:v>9.88888491369676</c:v>
                </c:pt>
                <c:pt idx="294">
                  <c:v>9.9259240813937097</c:v>
                </c:pt>
                <c:pt idx="295">
                  <c:v>9.9629624823872103</c:v>
                </c:pt>
                <c:pt idx="296">
                  <c:v>10</c:v>
                </c:pt>
              </c:numCache>
            </c:numRef>
          </c:xVal>
          <c:yVal>
            <c:numRef>
              <c:f>'3_30x30'!$I$3:$I$299</c:f>
              <c:numCache>
                <c:formatCode>0.00E+00</c:formatCode>
                <c:ptCount val="297"/>
                <c:pt idx="0">
                  <c:v>0.45957223157572502</c:v>
                </c:pt>
                <c:pt idx="1">
                  <c:v>0.54926512650845005</c:v>
                </c:pt>
                <c:pt idx="2">
                  <c:v>0.62296348079456298</c:v>
                </c:pt>
                <c:pt idx="3">
                  <c:v>0.67974669209517802</c:v>
                </c:pt>
                <c:pt idx="4">
                  <c:v>0.71869399670643597</c:v>
                </c:pt>
                <c:pt idx="5">
                  <c:v>0.73888446959477505</c:v>
                </c:pt>
                <c:pt idx="6">
                  <c:v>0.739397024424578</c:v>
                </c:pt>
                <c:pt idx="7">
                  <c:v>0.71931041357818803</c:v>
                </c:pt>
                <c:pt idx="8">
                  <c:v>0.67770322816831596</c:v>
                </c:pt>
                <c:pt idx="9">
                  <c:v>0.61365389804281101</c:v>
                </c:pt>
                <c:pt idx="10">
                  <c:v>0.52624069178182697</c:v>
                </c:pt>
                <c:pt idx="11">
                  <c:v>0.52624069178182697</c:v>
                </c:pt>
                <c:pt idx="12">
                  <c:v>0.42840696220378699</c:v>
                </c:pt>
                <c:pt idx="13">
                  <c:v>0.33537765362361099</c:v>
                </c:pt>
                <c:pt idx="14">
                  <c:v>0.24973377405861899</c:v>
                </c:pt>
                <c:pt idx="15">
                  <c:v>0.174056283021152</c:v>
                </c:pt>
                <c:pt idx="16">
                  <c:v>0.11092609151690901</c:v>
                </c:pt>
                <c:pt idx="17">
                  <c:v>6.2924062043613102E-2</c:v>
                </c:pt>
                <c:pt idx="18">
                  <c:v>3.2631008590000302E-2</c:v>
                </c:pt>
                <c:pt idx="19">
                  <c:v>2.2627696635143899E-2</c:v>
                </c:pt>
                <c:pt idx="20">
                  <c:v>3.5494843148098199E-2</c:v>
                </c:pt>
                <c:pt idx="21">
                  <c:v>7.3813116587873595E-2</c:v>
                </c:pt>
                <c:pt idx="22">
                  <c:v>7.3813116587873498E-2</c:v>
                </c:pt>
                <c:pt idx="23">
                  <c:v>8.6937800472549204E-2</c:v>
                </c:pt>
                <c:pt idx="24">
                  <c:v>2.9036623894849799E-2</c:v>
                </c:pt>
                <c:pt idx="25">
                  <c:v>-9.0049430706122799E-2</c:v>
                </c:pt>
                <c:pt idx="26">
                  <c:v>-0.26047987192102601</c:v>
                </c:pt>
                <c:pt idx="27">
                  <c:v>-0.47241469938367597</c:v>
                </c:pt>
                <c:pt idx="28">
                  <c:v>-0.71601440379107295</c:v>
                </c:pt>
                <c:pt idx="29">
                  <c:v>-0.98143996693005997</c:v>
                </c:pt>
                <c:pt idx="30">
                  <c:v>-1.2588528617106101</c:v>
                </c:pt>
                <c:pt idx="31">
                  <c:v>-1.53841505220574</c:v>
                </c:pt>
                <c:pt idx="32">
                  <c:v>-1.8102889936980699</c:v>
                </c:pt>
                <c:pt idx="33">
                  <c:v>-1.8102889936980699</c:v>
                </c:pt>
                <c:pt idx="34">
                  <c:v>-2.0271978422004699</c:v>
                </c:pt>
                <c:pt idx="35">
                  <c:v>-2.1592935454578499</c:v>
                </c:pt>
                <c:pt idx="36">
                  <c:v>-2.22288205509652</c:v>
                </c:pt>
                <c:pt idx="37">
                  <c:v>-2.2342692432102398</c:v>
                </c:pt>
                <c:pt idx="38">
                  <c:v>-2.2097609024340601</c:v>
                </c:pt>
                <c:pt idx="39">
                  <c:v>-2.1656627460204101</c:v>
                </c:pt>
                <c:pt idx="40">
                  <c:v>-2.1182804079172901</c:v>
                </c:pt>
                <c:pt idx="41">
                  <c:v>-2.0839194428486301</c:v>
                </c:pt>
                <c:pt idx="42">
                  <c:v>-2.0788853263967999</c:v>
                </c:pt>
                <c:pt idx="43">
                  <c:v>-2.1194834550871402</c:v>
                </c:pt>
                <c:pt idx="44">
                  <c:v>-2.1194834550871402</c:v>
                </c:pt>
                <c:pt idx="45">
                  <c:v>-2.0964270290158198</c:v>
                </c:pt>
                <c:pt idx="46">
                  <c:v>-1.89085827382181</c:v>
                </c:pt>
                <c:pt idx="47">
                  <c:v>-1.5047250967413299</c:v>
                </c:pt>
                <c:pt idx="48">
                  <c:v>-0.93997411394685304</c:v>
                </c:pt>
                <c:pt idx="49">
                  <c:v>-0.198550650640374</c:v>
                </c:pt>
                <c:pt idx="50">
                  <c:v>0.71760125887069304</c:v>
                </c:pt>
                <c:pt idx="51">
                  <c:v>1.8065388711150101</c:v>
                </c:pt>
                <c:pt idx="52">
                  <c:v>3.0663207334163598</c:v>
                </c:pt>
                <c:pt idx="53">
                  <c:v>4.4950066838699101</c:v>
                </c:pt>
                <c:pt idx="54">
                  <c:v>6.0906578513362204</c:v>
                </c:pt>
                <c:pt idx="55">
                  <c:v>6.0906578513362204</c:v>
                </c:pt>
                <c:pt idx="56">
                  <c:v>7.6468058552630103</c:v>
                </c:pt>
                <c:pt idx="57">
                  <c:v>8.9659583196700492</c:v>
                </c:pt>
                <c:pt idx="58">
                  <c:v>10.0582818819914</c:v>
                </c:pt>
                <c:pt idx="59">
                  <c:v>10.9339431796668</c:v>
                </c:pt>
                <c:pt idx="60">
                  <c:v>11.6031088501417</c:v>
                </c:pt>
                <c:pt idx="61">
                  <c:v>12.0759455308669</c:v>
                </c:pt>
                <c:pt idx="62">
                  <c:v>12.362619859298899</c:v>
                </c:pt>
                <c:pt idx="63">
                  <c:v>12.4732984729</c:v>
                </c:pt>
                <c:pt idx="64">
                  <c:v>12.4181480091379</c:v>
                </c:pt>
                <c:pt idx="65">
                  <c:v>12.207335105486001</c:v>
                </c:pt>
                <c:pt idx="66">
                  <c:v>12.207335105486001</c:v>
                </c:pt>
                <c:pt idx="67">
                  <c:v>11.947021894455901</c:v>
                </c:pt>
                <c:pt idx="68">
                  <c:v>11.734110691672701</c:v>
                </c:pt>
                <c:pt idx="69">
                  <c:v>11.564647308627</c:v>
                </c:pt>
                <c:pt idx="70">
                  <c:v>11.434677556809699</c:v>
                </c:pt>
                <c:pt idx="71">
                  <c:v>11.3402472477123</c:v>
                </c:pt>
                <c:pt idx="72">
                  <c:v>11.2774021928265</c:v>
                </c:pt>
                <c:pt idx="73">
                  <c:v>11.242188203644499</c:v>
                </c:pt>
                <c:pt idx="74">
                  <c:v>11.2306510916588</c:v>
                </c:pt>
                <c:pt idx="75">
                  <c:v>11.238836668362399</c:v>
                </c:pt>
                <c:pt idx="76">
                  <c:v>11.2627907452485</c:v>
                </c:pt>
                <c:pt idx="77">
                  <c:v>11.2627907452485</c:v>
                </c:pt>
                <c:pt idx="78">
                  <c:v>11.2839446981345</c:v>
                </c:pt>
                <c:pt idx="79">
                  <c:v>11.2877850131503</c:v>
                </c:pt>
                <c:pt idx="80">
                  <c:v>11.2764401672585</c:v>
                </c:pt>
                <c:pt idx="81">
                  <c:v>11.2520386374213</c:v>
                </c:pt>
                <c:pt idx="82">
                  <c:v>11.2167089006011</c:v>
                </c:pt>
                <c:pt idx="83">
                  <c:v>11.172579433759999</c:v>
                </c:pt>
                <c:pt idx="84">
                  <c:v>11.121778713859999</c:v>
                </c:pt>
                <c:pt idx="85">
                  <c:v>11.066435217863001</c:v>
                </c:pt>
                <c:pt idx="86">
                  <c:v>11.0086774227308</c:v>
                </c:pt>
                <c:pt idx="87">
                  <c:v>10.950633805424999</c:v>
                </c:pt>
                <c:pt idx="88">
                  <c:v>10.950633805424999</c:v>
                </c:pt>
                <c:pt idx="89">
                  <c:v>10.899180281068</c:v>
                </c:pt>
                <c:pt idx="90">
                  <c:v>10.8588100611138</c:v>
                </c:pt>
                <c:pt idx="91">
                  <c:v>10.828124119696</c:v>
                </c:pt>
                <c:pt idx="92">
                  <c:v>10.805723430948399</c:v>
                </c:pt>
                <c:pt idx="93">
                  <c:v>10.7902089690045</c:v>
                </c:pt>
                <c:pt idx="94">
                  <c:v>10.7801817079977</c:v>
                </c:pt>
                <c:pt idx="95">
                  <c:v>10.7742426220615</c:v>
                </c:pt>
                <c:pt idx="96">
                  <c:v>10.7709926853291</c:v>
                </c:pt>
                <c:pt idx="97">
                  <c:v>10.7690328719337</c:v>
                </c:pt>
                <c:pt idx="98">
                  <c:v>10.766964156008299</c:v>
                </c:pt>
                <c:pt idx="99">
                  <c:v>10.766964156008299</c:v>
                </c:pt>
                <c:pt idx="100">
                  <c:v>10.761890041947201</c:v>
                </c:pt>
                <c:pt idx="101">
                  <c:v>10.752334901331</c:v>
                </c:pt>
                <c:pt idx="102">
                  <c:v>10.7390289111715</c:v>
                </c:pt>
                <c:pt idx="103">
                  <c:v>10.7227022484801</c:v>
                </c:pt>
                <c:pt idx="104">
                  <c:v>10.7040850902684</c:v>
                </c:pt>
                <c:pt idx="105">
                  <c:v>10.6839076135479</c:v>
                </c:pt>
                <c:pt idx="106">
                  <c:v>10.662899995330299</c:v>
                </c:pt>
                <c:pt idx="107">
                  <c:v>10.641792412627099</c:v>
                </c:pt>
                <c:pt idx="108">
                  <c:v>10.621315042449799</c:v>
                </c:pt>
                <c:pt idx="109">
                  <c:v>10.6021980618098</c:v>
                </c:pt>
                <c:pt idx="110">
                  <c:v>10.6021980618098</c:v>
                </c:pt>
                <c:pt idx="111">
                  <c:v>10.5854868884356</c:v>
                </c:pt>
                <c:pt idx="112">
                  <c:v>10.5714813852309</c:v>
                </c:pt>
                <c:pt idx="113">
                  <c:v>10.559793396970299</c:v>
                </c:pt>
                <c:pt idx="114">
                  <c:v>10.5500347684284</c:v>
                </c:pt>
                <c:pt idx="115">
                  <c:v>10.54181734438</c:v>
                </c:pt>
                <c:pt idx="116">
                  <c:v>10.5347529695995</c:v>
                </c:pt>
                <c:pt idx="117">
                  <c:v>10.5284534888617</c:v>
                </c:pt>
                <c:pt idx="118">
                  <c:v>10.5225307469412</c:v>
                </c:pt>
                <c:pt idx="119">
                  <c:v>10.5165965886127</c:v>
                </c:pt>
                <c:pt idx="120">
                  <c:v>10.510262858650799</c:v>
                </c:pt>
                <c:pt idx="121">
                  <c:v>10.510262858650799</c:v>
                </c:pt>
                <c:pt idx="122">
                  <c:v>10.503125012411701</c:v>
                </c:pt>
                <c:pt idx="123">
                  <c:v>10.495148250611599</c:v>
                </c:pt>
                <c:pt idx="124">
                  <c:v>10.4865044325832</c:v>
                </c:pt>
                <c:pt idx="125">
                  <c:v>10.477365417659099</c:v>
                </c:pt>
                <c:pt idx="126">
                  <c:v>10.467903065172001</c:v>
                </c:pt>
                <c:pt idx="127">
                  <c:v>10.458289234454501</c:v>
                </c:pt>
                <c:pt idx="128">
                  <c:v>10.4486957848393</c:v>
                </c:pt>
                <c:pt idx="129">
                  <c:v>10.439294575659099</c:v>
                </c:pt>
                <c:pt idx="130">
                  <c:v>10.430257466246401</c:v>
                </c:pt>
                <c:pt idx="131">
                  <c:v>10.421756315933999</c:v>
                </c:pt>
                <c:pt idx="132">
                  <c:v>10.421756315933999</c:v>
                </c:pt>
                <c:pt idx="133">
                  <c:v>10.413879873014899</c:v>
                </c:pt>
                <c:pt idx="134">
                  <c:v>10.406554698513901</c:v>
                </c:pt>
                <c:pt idx="135">
                  <c:v>10.399702747344699</c:v>
                </c:pt>
                <c:pt idx="136">
                  <c:v>10.3932459746992</c:v>
                </c:pt>
                <c:pt idx="137">
                  <c:v>10.387106336047299</c:v>
                </c:pt>
                <c:pt idx="138">
                  <c:v>10.381205787137</c:v>
                </c:pt>
                <c:pt idx="139">
                  <c:v>10.3754662839938</c:v>
                </c:pt>
                <c:pt idx="140">
                  <c:v>10.369809782921299</c:v>
                </c:pt>
                <c:pt idx="141">
                  <c:v>10.3641582405007</c:v>
                </c:pt>
                <c:pt idx="142">
                  <c:v>10.3584336135907</c:v>
                </c:pt>
                <c:pt idx="143">
                  <c:v>10.3584336135907</c:v>
                </c:pt>
                <c:pt idx="144">
                  <c:v>10.352604591373501</c:v>
                </c:pt>
                <c:pt idx="145">
                  <c:v>10.346710441700999</c:v>
                </c:pt>
                <c:pt idx="146">
                  <c:v>10.340778988756901</c:v>
                </c:pt>
                <c:pt idx="147">
                  <c:v>10.3348380555411</c:v>
                </c:pt>
                <c:pt idx="148">
                  <c:v>10.3289154638691</c:v>
                </c:pt>
                <c:pt idx="149">
                  <c:v>10.323039034372</c:v>
                </c:pt>
                <c:pt idx="150">
                  <c:v>10.317236586495699</c:v>
                </c:pt>
                <c:pt idx="151">
                  <c:v>10.311535938500899</c:v>
                </c:pt>
                <c:pt idx="152">
                  <c:v>10.3059649074627</c:v>
                </c:pt>
                <c:pt idx="153">
                  <c:v>10.300551309270601</c:v>
                </c:pt>
                <c:pt idx="154">
                  <c:v>10.300551309270601</c:v>
                </c:pt>
                <c:pt idx="155">
                  <c:v>10.2952793016354</c:v>
                </c:pt>
                <c:pt idx="156">
                  <c:v>10.2901075848993</c:v>
                </c:pt>
                <c:pt idx="157">
                  <c:v>10.2850257881513</c:v>
                </c:pt>
                <c:pt idx="158">
                  <c:v>10.280023540671101</c:v>
                </c:pt>
                <c:pt idx="159">
                  <c:v>10.2750904719283</c:v>
                </c:pt>
                <c:pt idx="160">
                  <c:v>10.270216211582699</c:v>
                </c:pt>
                <c:pt idx="161">
                  <c:v>10.2653903894841</c:v>
                </c:pt>
                <c:pt idx="162">
                  <c:v>10.260602635672299</c:v>
                </c:pt>
                <c:pt idx="163">
                  <c:v>10.2558425803772</c:v>
                </c:pt>
                <c:pt idx="164">
                  <c:v>10.251099854018101</c:v>
                </c:pt>
                <c:pt idx="165">
                  <c:v>10.251099854018101</c:v>
                </c:pt>
                <c:pt idx="166">
                  <c:v>10.2463788221683</c:v>
                </c:pt>
                <c:pt idx="167">
                  <c:v>10.241689230596901</c:v>
                </c:pt>
                <c:pt idx="168">
                  <c:v>10.237032617243401</c:v>
                </c:pt>
                <c:pt idx="169">
                  <c:v>10.2324105200469</c:v>
                </c:pt>
                <c:pt idx="170">
                  <c:v>10.2278244769468</c:v>
                </c:pt>
                <c:pt idx="171">
                  <c:v>10.2232760258824</c:v>
                </c:pt>
                <c:pt idx="172">
                  <c:v>10.2187667047929</c:v>
                </c:pt>
                <c:pt idx="173">
                  <c:v>10.2142980516177</c:v>
                </c:pt>
                <c:pt idx="174">
                  <c:v>10.209871604296101</c:v>
                </c:pt>
                <c:pt idx="175">
                  <c:v>10.2054889007672</c:v>
                </c:pt>
                <c:pt idx="176">
                  <c:v>10.2054889007672</c:v>
                </c:pt>
                <c:pt idx="177">
                  <c:v>10.201136827629799</c:v>
                </c:pt>
                <c:pt idx="178">
                  <c:v>10.1968034375708</c:v>
                </c:pt>
                <c:pt idx="179">
                  <c:v>10.192488485132699</c:v>
                </c:pt>
                <c:pt idx="180">
                  <c:v>10.188191724857999</c:v>
                </c:pt>
                <c:pt idx="181">
                  <c:v>10.1839129112892</c:v>
                </c:pt>
                <c:pt idx="182">
                  <c:v>10.1796517989686</c:v>
                </c:pt>
                <c:pt idx="183">
                  <c:v>10.175408142438799</c:v>
                </c:pt>
                <c:pt idx="184">
                  <c:v>10.171181696242201</c:v>
                </c:pt>
                <c:pt idx="185">
                  <c:v>10.1669722149212</c:v>
                </c:pt>
                <c:pt idx="186">
                  <c:v>10.1627794530184</c:v>
                </c:pt>
                <c:pt idx="187">
                  <c:v>10.1627794530184</c:v>
                </c:pt>
                <c:pt idx="188">
                  <c:v>10.1586041374989</c:v>
                </c:pt>
                <c:pt idx="189">
                  <c:v>10.1544463603396</c:v>
                </c:pt>
                <c:pt idx="190">
                  <c:v>10.150304923601199</c:v>
                </c:pt>
                <c:pt idx="191">
                  <c:v>10.146178629344</c:v>
                </c:pt>
                <c:pt idx="192">
                  <c:v>10.142066279628599</c:v>
                </c:pt>
                <c:pt idx="193">
                  <c:v>10.137966676515401</c:v>
                </c:pt>
                <c:pt idx="194">
                  <c:v>10.133878622065</c:v>
                </c:pt>
                <c:pt idx="195">
                  <c:v>10.129800918337599</c:v>
                </c:pt>
                <c:pt idx="196">
                  <c:v>10.125732367393899</c:v>
                </c:pt>
                <c:pt idx="197">
                  <c:v>10.1216717712944</c:v>
                </c:pt>
                <c:pt idx="198">
                  <c:v>10.1216717712944</c:v>
                </c:pt>
                <c:pt idx="199">
                  <c:v>10.1176153864856</c:v>
                </c:pt>
                <c:pt idx="200">
                  <c:v>10.113558091657</c:v>
                </c:pt>
                <c:pt idx="201">
                  <c:v>10.109499908154399</c:v>
                </c:pt>
                <c:pt idx="202">
                  <c:v>10.105440857323901</c:v>
                </c:pt>
                <c:pt idx="203">
                  <c:v>10.1013809605116</c:v>
                </c:pt>
                <c:pt idx="204">
                  <c:v>10.097320239063199</c:v>
                </c:pt>
                <c:pt idx="205">
                  <c:v>10.093258714325</c:v>
                </c:pt>
                <c:pt idx="206">
                  <c:v>10.089196407642801</c:v>
                </c:pt>
                <c:pt idx="207">
                  <c:v>10.085133340362701</c:v>
                </c:pt>
                <c:pt idx="208">
                  <c:v>10.0810695338306</c:v>
                </c:pt>
                <c:pt idx="209">
                  <c:v>10.0810695338306</c:v>
                </c:pt>
                <c:pt idx="210">
                  <c:v>10.077003162783299</c:v>
                </c:pt>
                <c:pt idx="211">
                  <c:v>10.072933844549899</c:v>
                </c:pt>
                <c:pt idx="212">
                  <c:v>10.0688604717626</c:v>
                </c:pt>
                <c:pt idx="213">
                  <c:v>10.064781937053199</c:v>
                </c:pt>
                <c:pt idx="214">
                  <c:v>10.0606971330539</c:v>
                </c:pt>
                <c:pt idx="215">
                  <c:v>10.0566049523968</c:v>
                </c:pt>
                <c:pt idx="216">
                  <c:v>10.0525042877139</c:v>
                </c:pt>
                <c:pt idx="217">
                  <c:v>10.0483940316372</c:v>
                </c:pt>
                <c:pt idx="218">
                  <c:v>10.0442730767989</c:v>
                </c:pt>
                <c:pt idx="219">
                  <c:v>10.040140315830801</c:v>
                </c:pt>
                <c:pt idx="220">
                  <c:v>10.040140315830801</c:v>
                </c:pt>
                <c:pt idx="221">
                  <c:v>10.0359940179207</c:v>
                </c:pt>
                <c:pt idx="222">
                  <c:v>10.0318327161305</c:v>
                </c:pt>
                <c:pt idx="223">
                  <c:v>10.0276556989038</c:v>
                </c:pt>
                <c:pt idx="224">
                  <c:v>10.023462254684199</c:v>
                </c:pt>
                <c:pt idx="225">
                  <c:v>10.019251671915599</c:v>
                </c:pt>
                <c:pt idx="226">
                  <c:v>10.015023239041501</c:v>
                </c:pt>
                <c:pt idx="227">
                  <c:v>10.0107762445055</c:v>
                </c:pt>
                <c:pt idx="228">
                  <c:v>10.0065099767515</c:v>
                </c:pt>
                <c:pt idx="229">
                  <c:v>10.002223724223001</c:v>
                </c:pt>
                <c:pt idx="230">
                  <c:v>9.9979167753637697</c:v>
                </c:pt>
                <c:pt idx="231">
                  <c:v>9.9979167753637697</c:v>
                </c:pt>
                <c:pt idx="232">
                  <c:v>9.9935898314374203</c:v>
                </c:pt>
                <c:pt idx="233">
                  <c:v>9.9892408417996208</c:v>
                </c:pt>
                <c:pt idx="234">
                  <c:v>9.9848684639548502</c:v>
                </c:pt>
                <c:pt idx="235">
                  <c:v>9.9804713554075803</c:v>
                </c:pt>
                <c:pt idx="236">
                  <c:v>9.9760481736623401</c:v>
                </c:pt>
                <c:pt idx="237">
                  <c:v>9.9715975762235605</c:v>
                </c:pt>
                <c:pt idx="238">
                  <c:v>9.96711822059574</c:v>
                </c:pt>
                <c:pt idx="239">
                  <c:v>9.9626087642833596</c:v>
                </c:pt>
                <c:pt idx="240">
                  <c:v>9.9580678647909107</c:v>
                </c:pt>
                <c:pt idx="241">
                  <c:v>9.9534941796228598</c:v>
                </c:pt>
                <c:pt idx="242">
                  <c:v>9.9534941796228598</c:v>
                </c:pt>
                <c:pt idx="243">
                  <c:v>9.9488862262087796</c:v>
                </c:pt>
                <c:pt idx="244">
                  <c:v>9.9442448540392796</c:v>
                </c:pt>
                <c:pt idx="245">
                  <c:v>9.9395684997864908</c:v>
                </c:pt>
                <c:pt idx="246">
                  <c:v>9.9348556002671806</c:v>
                </c:pt>
                <c:pt idx="247">
                  <c:v>9.9301045924426496</c:v>
                </c:pt>
                <c:pt idx="248">
                  <c:v>9.9253139134187602</c:v>
                </c:pt>
                <c:pt idx="249">
                  <c:v>9.9204820004460306</c:v>
                </c:pt>
                <c:pt idx="250">
                  <c:v>9.9156072909194801</c:v>
                </c:pt>
                <c:pt idx="251">
                  <c:v>9.9106882223787895</c:v>
                </c:pt>
                <c:pt idx="252">
                  <c:v>9.9057232325082207</c:v>
                </c:pt>
                <c:pt idx="253">
                  <c:v>9.9057232325082207</c:v>
                </c:pt>
                <c:pt idx="254">
                  <c:v>9.9007127761608107</c:v>
                </c:pt>
                <c:pt idx="255">
                  <c:v>9.8956568828247704</c:v>
                </c:pt>
                <c:pt idx="256">
                  <c:v>9.8905533519942495</c:v>
                </c:pt>
                <c:pt idx="257">
                  <c:v>9.8853999828283197</c:v>
                </c:pt>
                <c:pt idx="258">
                  <c:v>9.8801945741509503</c:v>
                </c:pt>
                <c:pt idx="259">
                  <c:v>9.8749349244511002</c:v>
                </c:pt>
                <c:pt idx="260">
                  <c:v>9.8696188318826703</c:v>
                </c:pt>
                <c:pt idx="261">
                  <c:v>9.8642440942645599</c:v>
                </c:pt>
                <c:pt idx="262">
                  <c:v>9.8588085090807098</c:v>
                </c:pt>
                <c:pt idx="263">
                  <c:v>9.8533098734801303</c:v>
                </c:pt>
                <c:pt idx="264">
                  <c:v>9.8533098734801303</c:v>
                </c:pt>
                <c:pt idx="265">
                  <c:v>9.8477492301952907</c:v>
                </c:pt>
                <c:pt idx="266">
                  <c:v>9.8421271752330703</c:v>
                </c:pt>
                <c:pt idx="267">
                  <c:v>9.8364408355556705</c:v>
                </c:pt>
                <c:pt idx="268">
                  <c:v>9.8306873383289997</c:v>
                </c:pt>
                <c:pt idx="269">
                  <c:v>9.8248638109227198</c:v>
                </c:pt>
                <c:pt idx="270">
                  <c:v>9.8189673809101095</c:v>
                </c:pt>
                <c:pt idx="271">
                  <c:v>9.8129951760681902</c:v>
                </c:pt>
                <c:pt idx="272">
                  <c:v>9.8069443243777208</c:v>
                </c:pt>
                <c:pt idx="273">
                  <c:v>9.8008119540231409</c:v>
                </c:pt>
                <c:pt idx="274">
                  <c:v>9.7945951933926398</c:v>
                </c:pt>
                <c:pt idx="275">
                  <c:v>9.7945951933926398</c:v>
                </c:pt>
                <c:pt idx="276">
                  <c:v>9.7882977528347705</c:v>
                </c:pt>
                <c:pt idx="277">
                  <c:v>9.7819192746869703</c:v>
                </c:pt>
                <c:pt idx="278">
                  <c:v>9.7754558555005904</c:v>
                </c:pt>
                <c:pt idx="279">
                  <c:v>9.7689035916979599</c:v>
                </c:pt>
                <c:pt idx="280">
                  <c:v>9.7622585795723804</c:v>
                </c:pt>
                <c:pt idx="281">
                  <c:v>9.7555169152881405</c:v>
                </c:pt>
                <c:pt idx="282">
                  <c:v>9.7486746948804992</c:v>
                </c:pt>
                <c:pt idx="283">
                  <c:v>9.7417280142557701</c:v>
                </c:pt>
                <c:pt idx="284">
                  <c:v>9.7346729691912</c:v>
                </c:pt>
                <c:pt idx="285">
                  <c:v>9.7275056553351096</c:v>
                </c:pt>
                <c:pt idx="286">
                  <c:v>9.7275056553351096</c:v>
                </c:pt>
                <c:pt idx="287">
                  <c:v>9.7202267466884305</c:v>
                </c:pt>
                <c:pt idx="288">
                  <c:v>9.71283999577952</c:v>
                </c:pt>
                <c:pt idx="289">
                  <c:v>9.7053402636613004</c:v>
                </c:pt>
                <c:pt idx="290">
                  <c:v>9.6977224125465895</c:v>
                </c:pt>
                <c:pt idx="291">
                  <c:v>9.6899813058085495</c:v>
                </c:pt>
                <c:pt idx="292">
                  <c:v>9.6821118079811992</c:v>
                </c:pt>
                <c:pt idx="293">
                  <c:v>9.6741087847599392</c:v>
                </c:pt>
                <c:pt idx="294">
                  <c:v>9.6659671030023109</c:v>
                </c:pt>
                <c:pt idx="295">
                  <c:v>9.6576816307284794</c:v>
                </c:pt>
                <c:pt idx="296">
                  <c:v>9.6492472371221503</c:v>
                </c:pt>
              </c:numCache>
            </c:numRef>
          </c:yVal>
          <c:smooth val="0"/>
          <c:extLst>
            <c:ext xmlns:c16="http://schemas.microsoft.com/office/drawing/2014/chart" uri="{C3380CC4-5D6E-409C-BE32-E72D297353CC}">
              <c16:uniqueId val="{00000001-9FDD-42CF-91D9-1DA53745C305}"/>
            </c:ext>
          </c:extLst>
        </c:ser>
        <c:ser>
          <c:idx val="0"/>
          <c:order val="2"/>
          <c:tx>
            <c:v>Reference</c:v>
          </c:tx>
          <c:spPr>
            <a:ln w="25400" cap="rnd">
              <a:solidFill>
                <a:schemeClr val="accent3"/>
              </a:solidFill>
              <a:round/>
            </a:ln>
            <a:effectLst/>
          </c:spPr>
          <c:marker>
            <c:symbol val="none"/>
          </c:marker>
          <c:xVal>
            <c:numRef>
              <c:f>'2_30x30'!$M$3:$M$1803</c:f>
              <c:numCache>
                <c:formatCode>General</c:formatCode>
                <c:ptCount val="1801"/>
                <c:pt idx="0">
                  <c:v>1</c:v>
                </c:pt>
                <c:pt idx="1">
                  <c:v>1.0049999999999999</c:v>
                </c:pt>
                <c:pt idx="2">
                  <c:v>1.0099999999999998</c:v>
                </c:pt>
                <c:pt idx="3">
                  <c:v>1.0149999999999997</c:v>
                </c:pt>
                <c:pt idx="4">
                  <c:v>1.0199999999999996</c:v>
                </c:pt>
                <c:pt idx="5">
                  <c:v>1.0249999999999995</c:v>
                </c:pt>
                <c:pt idx="6">
                  <c:v>1.0299999999999994</c:v>
                </c:pt>
                <c:pt idx="7">
                  <c:v>1.0349999999999993</c:v>
                </c:pt>
                <c:pt idx="8">
                  <c:v>1.0399999999999991</c:v>
                </c:pt>
                <c:pt idx="9">
                  <c:v>1.044999999999999</c:v>
                </c:pt>
                <c:pt idx="10">
                  <c:v>1.0499999999999989</c:v>
                </c:pt>
                <c:pt idx="11">
                  <c:v>1.0549999999999988</c:v>
                </c:pt>
                <c:pt idx="12">
                  <c:v>1.0599999999999987</c:v>
                </c:pt>
                <c:pt idx="13">
                  <c:v>1.0649999999999986</c:v>
                </c:pt>
                <c:pt idx="14">
                  <c:v>1.0699999999999985</c:v>
                </c:pt>
                <c:pt idx="15">
                  <c:v>1.0749999999999984</c:v>
                </c:pt>
                <c:pt idx="16">
                  <c:v>1.0799999999999983</c:v>
                </c:pt>
                <c:pt idx="17">
                  <c:v>1.0849999999999982</c:v>
                </c:pt>
                <c:pt idx="18">
                  <c:v>1.0899999999999981</c:v>
                </c:pt>
                <c:pt idx="19">
                  <c:v>1.094999999999998</c:v>
                </c:pt>
                <c:pt idx="20">
                  <c:v>1.0999999999999979</c:v>
                </c:pt>
                <c:pt idx="21">
                  <c:v>1.1049999999999978</c:v>
                </c:pt>
                <c:pt idx="22">
                  <c:v>1.1099999999999977</c:v>
                </c:pt>
                <c:pt idx="23">
                  <c:v>1.1149999999999975</c:v>
                </c:pt>
                <c:pt idx="24">
                  <c:v>1.1199999999999974</c:v>
                </c:pt>
                <c:pt idx="25">
                  <c:v>1.1249999999999973</c:v>
                </c:pt>
                <c:pt idx="26">
                  <c:v>1.1299999999999972</c:v>
                </c:pt>
                <c:pt idx="27">
                  <c:v>1.1349999999999971</c:v>
                </c:pt>
                <c:pt idx="28">
                  <c:v>1.139999999999997</c:v>
                </c:pt>
                <c:pt idx="29">
                  <c:v>1.1449999999999969</c:v>
                </c:pt>
                <c:pt idx="30">
                  <c:v>1.1499999999999968</c:v>
                </c:pt>
                <c:pt idx="31">
                  <c:v>1.1549999999999967</c:v>
                </c:pt>
                <c:pt idx="32">
                  <c:v>1.1599999999999966</c:v>
                </c:pt>
                <c:pt idx="33">
                  <c:v>1.1649999999999965</c:v>
                </c:pt>
                <c:pt idx="34">
                  <c:v>1.1699999999999964</c:v>
                </c:pt>
                <c:pt idx="35">
                  <c:v>1.1749999999999963</c:v>
                </c:pt>
                <c:pt idx="36">
                  <c:v>1.1799999999999962</c:v>
                </c:pt>
                <c:pt idx="37">
                  <c:v>1.1849999999999961</c:v>
                </c:pt>
                <c:pt idx="38">
                  <c:v>1.1899999999999959</c:v>
                </c:pt>
                <c:pt idx="39">
                  <c:v>1.1949999999999958</c:v>
                </c:pt>
                <c:pt idx="40">
                  <c:v>1.1999999999999957</c:v>
                </c:pt>
                <c:pt idx="41">
                  <c:v>1.2049999999999956</c:v>
                </c:pt>
                <c:pt idx="42">
                  <c:v>1.2099999999999955</c:v>
                </c:pt>
                <c:pt idx="43">
                  <c:v>1.2149999999999954</c:v>
                </c:pt>
                <c:pt idx="44">
                  <c:v>1.2199999999999953</c:v>
                </c:pt>
                <c:pt idx="45">
                  <c:v>1.2249999999999952</c:v>
                </c:pt>
                <c:pt idx="46">
                  <c:v>1.2299999999999951</c:v>
                </c:pt>
                <c:pt idx="47">
                  <c:v>1.234999999999995</c:v>
                </c:pt>
                <c:pt idx="48">
                  <c:v>1.2399999999999949</c:v>
                </c:pt>
                <c:pt idx="49">
                  <c:v>1.2449999999999948</c:v>
                </c:pt>
                <c:pt idx="50">
                  <c:v>1.2499999999999947</c:v>
                </c:pt>
                <c:pt idx="51">
                  <c:v>1.2549999999999946</c:v>
                </c:pt>
                <c:pt idx="52">
                  <c:v>1.2599999999999945</c:v>
                </c:pt>
                <c:pt idx="53">
                  <c:v>1.2649999999999944</c:v>
                </c:pt>
                <c:pt idx="54">
                  <c:v>1.2699999999999942</c:v>
                </c:pt>
                <c:pt idx="55">
                  <c:v>1.2749999999999941</c:v>
                </c:pt>
                <c:pt idx="56">
                  <c:v>1.279999999999994</c:v>
                </c:pt>
                <c:pt idx="57">
                  <c:v>1.2849999999999939</c:v>
                </c:pt>
                <c:pt idx="58">
                  <c:v>1.2899999999999938</c:v>
                </c:pt>
                <c:pt idx="59">
                  <c:v>1.2949999999999937</c:v>
                </c:pt>
                <c:pt idx="60">
                  <c:v>1.2999999999999936</c:v>
                </c:pt>
                <c:pt idx="61">
                  <c:v>1.3049999999999935</c:v>
                </c:pt>
                <c:pt idx="62">
                  <c:v>1.3099999999999934</c:v>
                </c:pt>
                <c:pt idx="63">
                  <c:v>1.3149999999999933</c:v>
                </c:pt>
                <c:pt idx="64">
                  <c:v>1.3199999999999932</c:v>
                </c:pt>
                <c:pt idx="65">
                  <c:v>1.3249999999999931</c:v>
                </c:pt>
                <c:pt idx="66">
                  <c:v>1.329999999999993</c:v>
                </c:pt>
                <c:pt idx="67">
                  <c:v>1.3349999999999929</c:v>
                </c:pt>
                <c:pt idx="68">
                  <c:v>1.3399999999999928</c:v>
                </c:pt>
                <c:pt idx="69">
                  <c:v>1.3449999999999926</c:v>
                </c:pt>
                <c:pt idx="70">
                  <c:v>1.3499999999999925</c:v>
                </c:pt>
                <c:pt idx="71">
                  <c:v>1.3549999999999924</c:v>
                </c:pt>
                <c:pt idx="72">
                  <c:v>1.3599999999999923</c:v>
                </c:pt>
                <c:pt idx="73">
                  <c:v>1.3649999999999922</c:v>
                </c:pt>
                <c:pt idx="74">
                  <c:v>1.3699999999999921</c:v>
                </c:pt>
                <c:pt idx="75">
                  <c:v>1.374999999999992</c:v>
                </c:pt>
                <c:pt idx="76">
                  <c:v>1.3799999999999919</c:v>
                </c:pt>
                <c:pt idx="77">
                  <c:v>1.3849999999999918</c:v>
                </c:pt>
                <c:pt idx="78">
                  <c:v>1.3899999999999917</c:v>
                </c:pt>
                <c:pt idx="79">
                  <c:v>1.3949999999999916</c:v>
                </c:pt>
                <c:pt idx="80">
                  <c:v>1.3999999999999915</c:v>
                </c:pt>
                <c:pt idx="81">
                  <c:v>1.4049999999999914</c:v>
                </c:pt>
                <c:pt idx="82">
                  <c:v>1.4099999999999913</c:v>
                </c:pt>
                <c:pt idx="83">
                  <c:v>1.4149999999999912</c:v>
                </c:pt>
                <c:pt idx="84">
                  <c:v>1.419999999999991</c:v>
                </c:pt>
                <c:pt idx="85">
                  <c:v>1.4249999999999909</c:v>
                </c:pt>
                <c:pt idx="86">
                  <c:v>1.4299999999999908</c:v>
                </c:pt>
                <c:pt idx="87">
                  <c:v>1.4349999999999907</c:v>
                </c:pt>
                <c:pt idx="88">
                  <c:v>1.4399999999999906</c:v>
                </c:pt>
                <c:pt idx="89">
                  <c:v>1.4449999999999905</c:v>
                </c:pt>
                <c:pt idx="90">
                  <c:v>1.4499999999999904</c:v>
                </c:pt>
                <c:pt idx="91">
                  <c:v>1.4549999999999903</c:v>
                </c:pt>
                <c:pt idx="92">
                  <c:v>1.4599999999999902</c:v>
                </c:pt>
                <c:pt idx="93">
                  <c:v>1.4649999999999901</c:v>
                </c:pt>
                <c:pt idx="94">
                  <c:v>1.46999999999999</c:v>
                </c:pt>
                <c:pt idx="95">
                  <c:v>1.4749999999999899</c:v>
                </c:pt>
                <c:pt idx="96">
                  <c:v>1.4799999999999898</c:v>
                </c:pt>
                <c:pt idx="97">
                  <c:v>1.4849999999999897</c:v>
                </c:pt>
                <c:pt idx="98">
                  <c:v>1.4899999999999896</c:v>
                </c:pt>
                <c:pt idx="99">
                  <c:v>1.4949999999999894</c:v>
                </c:pt>
                <c:pt idx="100">
                  <c:v>1.4999999999999893</c:v>
                </c:pt>
                <c:pt idx="101">
                  <c:v>1.5049999999999892</c:v>
                </c:pt>
                <c:pt idx="102">
                  <c:v>1.5099999999999891</c:v>
                </c:pt>
                <c:pt idx="103">
                  <c:v>1.514999999999989</c:v>
                </c:pt>
                <c:pt idx="104">
                  <c:v>1.5199999999999889</c:v>
                </c:pt>
                <c:pt idx="105">
                  <c:v>1.5249999999999888</c:v>
                </c:pt>
                <c:pt idx="106">
                  <c:v>1.5299999999999887</c:v>
                </c:pt>
                <c:pt idx="107">
                  <c:v>1.5349999999999886</c:v>
                </c:pt>
                <c:pt idx="108">
                  <c:v>1.5399999999999885</c:v>
                </c:pt>
                <c:pt idx="109">
                  <c:v>1.5449999999999884</c:v>
                </c:pt>
                <c:pt idx="110">
                  <c:v>1.5499999999999883</c:v>
                </c:pt>
                <c:pt idx="111">
                  <c:v>1.5549999999999882</c:v>
                </c:pt>
                <c:pt idx="112">
                  <c:v>1.5599999999999881</c:v>
                </c:pt>
                <c:pt idx="113">
                  <c:v>1.564999999999988</c:v>
                </c:pt>
                <c:pt idx="114">
                  <c:v>1.5699999999999878</c:v>
                </c:pt>
                <c:pt idx="115">
                  <c:v>1.5749999999999877</c:v>
                </c:pt>
                <c:pt idx="116">
                  <c:v>1.5799999999999876</c:v>
                </c:pt>
                <c:pt idx="117">
                  <c:v>1.5849999999999875</c:v>
                </c:pt>
                <c:pt idx="118">
                  <c:v>1.5899999999999874</c:v>
                </c:pt>
                <c:pt idx="119">
                  <c:v>1.5949999999999873</c:v>
                </c:pt>
                <c:pt idx="120">
                  <c:v>1.5999999999999872</c:v>
                </c:pt>
                <c:pt idx="121">
                  <c:v>1.6049999999999871</c:v>
                </c:pt>
                <c:pt idx="122">
                  <c:v>1.609999999999987</c:v>
                </c:pt>
                <c:pt idx="123">
                  <c:v>1.6149999999999869</c:v>
                </c:pt>
                <c:pt idx="124">
                  <c:v>1.6199999999999868</c:v>
                </c:pt>
                <c:pt idx="125">
                  <c:v>1.6249999999999867</c:v>
                </c:pt>
                <c:pt idx="126">
                  <c:v>1.6299999999999866</c:v>
                </c:pt>
                <c:pt idx="127">
                  <c:v>1.6349999999999865</c:v>
                </c:pt>
                <c:pt idx="128">
                  <c:v>1.6399999999999864</c:v>
                </c:pt>
                <c:pt idx="129">
                  <c:v>1.6449999999999863</c:v>
                </c:pt>
                <c:pt idx="130">
                  <c:v>1.6499999999999861</c:v>
                </c:pt>
                <c:pt idx="131">
                  <c:v>1.654999999999986</c:v>
                </c:pt>
                <c:pt idx="132">
                  <c:v>1.6599999999999859</c:v>
                </c:pt>
                <c:pt idx="133">
                  <c:v>1.6649999999999858</c:v>
                </c:pt>
                <c:pt idx="134">
                  <c:v>1.6699999999999857</c:v>
                </c:pt>
                <c:pt idx="135">
                  <c:v>1.6749999999999856</c:v>
                </c:pt>
                <c:pt idx="136">
                  <c:v>1.6799999999999855</c:v>
                </c:pt>
                <c:pt idx="137">
                  <c:v>1.6849999999999854</c:v>
                </c:pt>
                <c:pt idx="138">
                  <c:v>1.6899999999999853</c:v>
                </c:pt>
                <c:pt idx="139">
                  <c:v>1.6949999999999852</c:v>
                </c:pt>
                <c:pt idx="140">
                  <c:v>1.6999999999999851</c:v>
                </c:pt>
                <c:pt idx="141">
                  <c:v>1.704999999999985</c:v>
                </c:pt>
                <c:pt idx="142">
                  <c:v>1.7099999999999849</c:v>
                </c:pt>
                <c:pt idx="143">
                  <c:v>1.7149999999999848</c:v>
                </c:pt>
                <c:pt idx="144">
                  <c:v>1.7199999999999847</c:v>
                </c:pt>
                <c:pt idx="145">
                  <c:v>1.7249999999999845</c:v>
                </c:pt>
                <c:pt idx="146">
                  <c:v>1.7299999999999844</c:v>
                </c:pt>
                <c:pt idx="147">
                  <c:v>1.7349999999999843</c:v>
                </c:pt>
                <c:pt idx="148">
                  <c:v>1.7399999999999842</c:v>
                </c:pt>
                <c:pt idx="149">
                  <c:v>1.7449999999999841</c:v>
                </c:pt>
                <c:pt idx="150">
                  <c:v>1.749999999999984</c:v>
                </c:pt>
                <c:pt idx="151">
                  <c:v>1.7549999999999839</c:v>
                </c:pt>
                <c:pt idx="152">
                  <c:v>1.7599999999999838</c:v>
                </c:pt>
                <c:pt idx="153">
                  <c:v>1.7649999999999837</c:v>
                </c:pt>
                <c:pt idx="154">
                  <c:v>1.7699999999999836</c:v>
                </c:pt>
                <c:pt idx="155">
                  <c:v>1.7749999999999835</c:v>
                </c:pt>
                <c:pt idx="156">
                  <c:v>1.7799999999999834</c:v>
                </c:pt>
                <c:pt idx="157">
                  <c:v>1.7849999999999833</c:v>
                </c:pt>
                <c:pt idx="158">
                  <c:v>1.7899999999999832</c:v>
                </c:pt>
                <c:pt idx="159">
                  <c:v>1.7949999999999831</c:v>
                </c:pt>
                <c:pt idx="160">
                  <c:v>1.7999999999999829</c:v>
                </c:pt>
                <c:pt idx="161">
                  <c:v>1.8049999999999828</c:v>
                </c:pt>
                <c:pt idx="162">
                  <c:v>1.8099999999999827</c:v>
                </c:pt>
                <c:pt idx="163">
                  <c:v>1.8149999999999826</c:v>
                </c:pt>
                <c:pt idx="164">
                  <c:v>1.8199999999999825</c:v>
                </c:pt>
                <c:pt idx="165">
                  <c:v>1.8249999999999824</c:v>
                </c:pt>
                <c:pt idx="166">
                  <c:v>1.8299999999999823</c:v>
                </c:pt>
                <c:pt idx="167">
                  <c:v>1.8349999999999822</c:v>
                </c:pt>
                <c:pt idx="168">
                  <c:v>1.8399999999999821</c:v>
                </c:pt>
                <c:pt idx="169">
                  <c:v>1.844999999999982</c:v>
                </c:pt>
                <c:pt idx="170">
                  <c:v>1.8499999999999819</c:v>
                </c:pt>
                <c:pt idx="171">
                  <c:v>1.8549999999999818</c:v>
                </c:pt>
                <c:pt idx="172">
                  <c:v>1.8599999999999817</c:v>
                </c:pt>
                <c:pt idx="173">
                  <c:v>1.8649999999999816</c:v>
                </c:pt>
                <c:pt idx="174">
                  <c:v>1.8699999999999815</c:v>
                </c:pt>
                <c:pt idx="175">
                  <c:v>1.8749999999999813</c:v>
                </c:pt>
                <c:pt idx="176">
                  <c:v>1.8799999999999812</c:v>
                </c:pt>
                <c:pt idx="177">
                  <c:v>1.8849999999999811</c:v>
                </c:pt>
                <c:pt idx="178">
                  <c:v>1.889999999999981</c:v>
                </c:pt>
                <c:pt idx="179">
                  <c:v>1.8949999999999809</c:v>
                </c:pt>
                <c:pt idx="180">
                  <c:v>1.8999999999999808</c:v>
                </c:pt>
                <c:pt idx="181">
                  <c:v>1.9049999999999807</c:v>
                </c:pt>
                <c:pt idx="182">
                  <c:v>1.9099999999999806</c:v>
                </c:pt>
                <c:pt idx="183">
                  <c:v>1.9149999999999805</c:v>
                </c:pt>
                <c:pt idx="184">
                  <c:v>1.9199999999999804</c:v>
                </c:pt>
                <c:pt idx="185">
                  <c:v>1.9249999999999803</c:v>
                </c:pt>
                <c:pt idx="186">
                  <c:v>1.9299999999999802</c:v>
                </c:pt>
                <c:pt idx="187">
                  <c:v>1.9349999999999801</c:v>
                </c:pt>
                <c:pt idx="188">
                  <c:v>1.93999999999998</c:v>
                </c:pt>
                <c:pt idx="189">
                  <c:v>1.9449999999999799</c:v>
                </c:pt>
                <c:pt idx="190">
                  <c:v>1.9499999999999797</c:v>
                </c:pt>
                <c:pt idx="191">
                  <c:v>1.9549999999999796</c:v>
                </c:pt>
                <c:pt idx="192">
                  <c:v>1.9599999999999795</c:v>
                </c:pt>
                <c:pt idx="193">
                  <c:v>1.9649999999999794</c:v>
                </c:pt>
                <c:pt idx="194">
                  <c:v>1.9699999999999793</c:v>
                </c:pt>
                <c:pt idx="195">
                  <c:v>1.9749999999999792</c:v>
                </c:pt>
                <c:pt idx="196">
                  <c:v>1.9799999999999791</c:v>
                </c:pt>
                <c:pt idx="197">
                  <c:v>1.984999999999979</c:v>
                </c:pt>
                <c:pt idx="198">
                  <c:v>1.9899999999999789</c:v>
                </c:pt>
                <c:pt idx="199">
                  <c:v>1.9949999999999788</c:v>
                </c:pt>
                <c:pt idx="200">
                  <c:v>1.9999999999999787</c:v>
                </c:pt>
                <c:pt idx="201">
                  <c:v>2.0049999999999786</c:v>
                </c:pt>
                <c:pt idx="202">
                  <c:v>2.0099999999999785</c:v>
                </c:pt>
                <c:pt idx="203">
                  <c:v>2.0149999999999784</c:v>
                </c:pt>
                <c:pt idx="204">
                  <c:v>2.0199999999999783</c:v>
                </c:pt>
                <c:pt idx="205">
                  <c:v>2.0249999999999782</c:v>
                </c:pt>
                <c:pt idx="206">
                  <c:v>2.029999999999978</c:v>
                </c:pt>
                <c:pt idx="207">
                  <c:v>2.0349999999999779</c:v>
                </c:pt>
                <c:pt idx="208">
                  <c:v>2.0399999999999778</c:v>
                </c:pt>
                <c:pt idx="209">
                  <c:v>2.0449999999999777</c:v>
                </c:pt>
                <c:pt idx="210">
                  <c:v>2.0499999999999776</c:v>
                </c:pt>
                <c:pt idx="211">
                  <c:v>2.0549999999999775</c:v>
                </c:pt>
                <c:pt idx="212">
                  <c:v>2.0599999999999774</c:v>
                </c:pt>
                <c:pt idx="213">
                  <c:v>2.0649999999999773</c:v>
                </c:pt>
                <c:pt idx="214">
                  <c:v>2.0699999999999772</c:v>
                </c:pt>
                <c:pt idx="215">
                  <c:v>2.0749999999999771</c:v>
                </c:pt>
                <c:pt idx="216">
                  <c:v>2.079999999999977</c:v>
                </c:pt>
                <c:pt idx="217">
                  <c:v>2.0849999999999769</c:v>
                </c:pt>
                <c:pt idx="218">
                  <c:v>2.0899999999999768</c:v>
                </c:pt>
                <c:pt idx="219">
                  <c:v>2.0949999999999767</c:v>
                </c:pt>
                <c:pt idx="220">
                  <c:v>2.0999999999999766</c:v>
                </c:pt>
                <c:pt idx="221">
                  <c:v>2.1049999999999764</c:v>
                </c:pt>
                <c:pt idx="222">
                  <c:v>2.1099999999999763</c:v>
                </c:pt>
                <c:pt idx="223">
                  <c:v>2.1149999999999762</c:v>
                </c:pt>
                <c:pt idx="224">
                  <c:v>2.1199999999999761</c:v>
                </c:pt>
                <c:pt idx="225">
                  <c:v>2.124999999999976</c:v>
                </c:pt>
                <c:pt idx="226">
                  <c:v>2.1299999999999759</c:v>
                </c:pt>
                <c:pt idx="227">
                  <c:v>2.1349999999999758</c:v>
                </c:pt>
                <c:pt idx="228">
                  <c:v>2.1399999999999757</c:v>
                </c:pt>
                <c:pt idx="229">
                  <c:v>2.1449999999999756</c:v>
                </c:pt>
                <c:pt idx="230">
                  <c:v>2.1499999999999755</c:v>
                </c:pt>
                <c:pt idx="231">
                  <c:v>2.1549999999999754</c:v>
                </c:pt>
                <c:pt idx="232">
                  <c:v>2.1599999999999753</c:v>
                </c:pt>
                <c:pt idx="233">
                  <c:v>2.1649999999999752</c:v>
                </c:pt>
                <c:pt idx="234">
                  <c:v>2.1699999999999751</c:v>
                </c:pt>
                <c:pt idx="235">
                  <c:v>2.174999999999975</c:v>
                </c:pt>
                <c:pt idx="236">
                  <c:v>2.1799999999999748</c:v>
                </c:pt>
                <c:pt idx="237">
                  <c:v>2.1849999999999747</c:v>
                </c:pt>
                <c:pt idx="238">
                  <c:v>2.1899999999999746</c:v>
                </c:pt>
                <c:pt idx="239">
                  <c:v>2.1949999999999745</c:v>
                </c:pt>
                <c:pt idx="240">
                  <c:v>2.1999999999999744</c:v>
                </c:pt>
                <c:pt idx="241">
                  <c:v>2.2049999999999743</c:v>
                </c:pt>
                <c:pt idx="242">
                  <c:v>2.2099999999999742</c:v>
                </c:pt>
                <c:pt idx="243">
                  <c:v>2.2149999999999741</c:v>
                </c:pt>
                <c:pt idx="244">
                  <c:v>2.219999999999974</c:v>
                </c:pt>
                <c:pt idx="245">
                  <c:v>2.2249999999999739</c:v>
                </c:pt>
                <c:pt idx="246">
                  <c:v>2.2299999999999738</c:v>
                </c:pt>
                <c:pt idx="247">
                  <c:v>2.2349999999999737</c:v>
                </c:pt>
                <c:pt idx="248">
                  <c:v>2.2399999999999736</c:v>
                </c:pt>
                <c:pt idx="249">
                  <c:v>2.2449999999999735</c:v>
                </c:pt>
                <c:pt idx="250">
                  <c:v>2.2499999999999734</c:v>
                </c:pt>
                <c:pt idx="251">
                  <c:v>2.2549999999999732</c:v>
                </c:pt>
                <c:pt idx="252">
                  <c:v>2.2599999999999731</c:v>
                </c:pt>
                <c:pt idx="253">
                  <c:v>2.264999999999973</c:v>
                </c:pt>
                <c:pt idx="254">
                  <c:v>2.2699999999999729</c:v>
                </c:pt>
                <c:pt idx="255">
                  <c:v>2.2749999999999728</c:v>
                </c:pt>
                <c:pt idx="256">
                  <c:v>2.2799999999999727</c:v>
                </c:pt>
                <c:pt idx="257">
                  <c:v>2.2849999999999726</c:v>
                </c:pt>
                <c:pt idx="258">
                  <c:v>2.2899999999999725</c:v>
                </c:pt>
                <c:pt idx="259">
                  <c:v>2.2949999999999724</c:v>
                </c:pt>
                <c:pt idx="260">
                  <c:v>2.2999999999999723</c:v>
                </c:pt>
                <c:pt idx="261">
                  <c:v>2.3049999999999722</c:v>
                </c:pt>
                <c:pt idx="262">
                  <c:v>2.3099999999999721</c:v>
                </c:pt>
                <c:pt idx="263">
                  <c:v>2.314999999999972</c:v>
                </c:pt>
                <c:pt idx="264">
                  <c:v>2.3199999999999719</c:v>
                </c:pt>
                <c:pt idx="265">
                  <c:v>2.3249999999999718</c:v>
                </c:pt>
                <c:pt idx="266">
                  <c:v>2.3299999999999716</c:v>
                </c:pt>
                <c:pt idx="267">
                  <c:v>2.3349999999999715</c:v>
                </c:pt>
                <c:pt idx="268">
                  <c:v>2.3399999999999714</c:v>
                </c:pt>
                <c:pt idx="269">
                  <c:v>2.3449999999999713</c:v>
                </c:pt>
                <c:pt idx="270">
                  <c:v>2.3499999999999712</c:v>
                </c:pt>
                <c:pt idx="271">
                  <c:v>2.3549999999999711</c:v>
                </c:pt>
                <c:pt idx="272">
                  <c:v>2.359999999999971</c:v>
                </c:pt>
                <c:pt idx="273">
                  <c:v>2.3649999999999709</c:v>
                </c:pt>
                <c:pt idx="274">
                  <c:v>2.3699999999999708</c:v>
                </c:pt>
                <c:pt idx="275">
                  <c:v>2.3749999999999707</c:v>
                </c:pt>
                <c:pt idx="276">
                  <c:v>2.3799999999999706</c:v>
                </c:pt>
                <c:pt idx="277">
                  <c:v>2.3849999999999705</c:v>
                </c:pt>
                <c:pt idx="278">
                  <c:v>2.3899999999999704</c:v>
                </c:pt>
                <c:pt idx="279">
                  <c:v>2.3949999999999703</c:v>
                </c:pt>
                <c:pt idx="280">
                  <c:v>2.3999999999999702</c:v>
                </c:pt>
                <c:pt idx="281">
                  <c:v>2.4049999999999701</c:v>
                </c:pt>
                <c:pt idx="282">
                  <c:v>2.4099999999999699</c:v>
                </c:pt>
                <c:pt idx="283">
                  <c:v>2.4149999999999698</c:v>
                </c:pt>
                <c:pt idx="284">
                  <c:v>2.4199999999999697</c:v>
                </c:pt>
                <c:pt idx="285">
                  <c:v>2.4249999999999696</c:v>
                </c:pt>
                <c:pt idx="286">
                  <c:v>2.4299999999999695</c:v>
                </c:pt>
                <c:pt idx="287">
                  <c:v>2.4349999999999694</c:v>
                </c:pt>
                <c:pt idx="288">
                  <c:v>2.4399999999999693</c:v>
                </c:pt>
                <c:pt idx="289">
                  <c:v>2.4449999999999692</c:v>
                </c:pt>
                <c:pt idx="290">
                  <c:v>2.4499999999999691</c:v>
                </c:pt>
                <c:pt idx="291">
                  <c:v>2.454999999999969</c:v>
                </c:pt>
                <c:pt idx="292">
                  <c:v>2.4599999999999689</c:v>
                </c:pt>
                <c:pt idx="293">
                  <c:v>2.4649999999999688</c:v>
                </c:pt>
                <c:pt idx="294">
                  <c:v>2.4699999999999687</c:v>
                </c:pt>
                <c:pt idx="295">
                  <c:v>2.4749999999999686</c:v>
                </c:pt>
                <c:pt idx="296">
                  <c:v>2.4799999999999685</c:v>
                </c:pt>
                <c:pt idx="297">
                  <c:v>2.4849999999999683</c:v>
                </c:pt>
                <c:pt idx="298">
                  <c:v>2.4899999999999682</c:v>
                </c:pt>
                <c:pt idx="299">
                  <c:v>2.4949999999999681</c:v>
                </c:pt>
                <c:pt idx="300">
                  <c:v>2.499999999999968</c:v>
                </c:pt>
                <c:pt idx="301">
                  <c:v>2.5049999999999679</c:v>
                </c:pt>
                <c:pt idx="302">
                  <c:v>2.5099999999999678</c:v>
                </c:pt>
                <c:pt idx="303">
                  <c:v>2.5149999999999677</c:v>
                </c:pt>
                <c:pt idx="304">
                  <c:v>2.5199999999999676</c:v>
                </c:pt>
                <c:pt idx="305">
                  <c:v>2.5249999999999675</c:v>
                </c:pt>
                <c:pt idx="306">
                  <c:v>2.5299999999999674</c:v>
                </c:pt>
                <c:pt idx="307">
                  <c:v>2.5349999999999673</c:v>
                </c:pt>
                <c:pt idx="308">
                  <c:v>2.5399999999999672</c:v>
                </c:pt>
                <c:pt idx="309">
                  <c:v>2.5449999999999671</c:v>
                </c:pt>
                <c:pt idx="310">
                  <c:v>2.549999999999967</c:v>
                </c:pt>
                <c:pt idx="311">
                  <c:v>2.5549999999999669</c:v>
                </c:pt>
                <c:pt idx="312">
                  <c:v>2.5599999999999667</c:v>
                </c:pt>
                <c:pt idx="313">
                  <c:v>2.5649999999999666</c:v>
                </c:pt>
                <c:pt idx="314">
                  <c:v>2.5699999999999665</c:v>
                </c:pt>
                <c:pt idx="315">
                  <c:v>2.5749999999999664</c:v>
                </c:pt>
                <c:pt idx="316">
                  <c:v>2.5799999999999663</c:v>
                </c:pt>
                <c:pt idx="317">
                  <c:v>2.5849999999999662</c:v>
                </c:pt>
                <c:pt idx="318">
                  <c:v>2.5899999999999661</c:v>
                </c:pt>
                <c:pt idx="319">
                  <c:v>2.594999999999966</c:v>
                </c:pt>
                <c:pt idx="320">
                  <c:v>2.5999999999999659</c:v>
                </c:pt>
                <c:pt idx="321">
                  <c:v>2.6049999999999658</c:v>
                </c:pt>
                <c:pt idx="322">
                  <c:v>2.6099999999999657</c:v>
                </c:pt>
                <c:pt idx="323">
                  <c:v>2.6149999999999656</c:v>
                </c:pt>
                <c:pt idx="324">
                  <c:v>2.6199999999999655</c:v>
                </c:pt>
                <c:pt idx="325">
                  <c:v>2.6249999999999654</c:v>
                </c:pt>
                <c:pt idx="326">
                  <c:v>2.6299999999999653</c:v>
                </c:pt>
                <c:pt idx="327">
                  <c:v>2.6349999999999651</c:v>
                </c:pt>
                <c:pt idx="328">
                  <c:v>2.639999999999965</c:v>
                </c:pt>
                <c:pt idx="329">
                  <c:v>2.6449999999999649</c:v>
                </c:pt>
                <c:pt idx="330">
                  <c:v>2.6499999999999648</c:v>
                </c:pt>
                <c:pt idx="331">
                  <c:v>2.6549999999999647</c:v>
                </c:pt>
                <c:pt idx="332">
                  <c:v>2.6599999999999646</c:v>
                </c:pt>
                <c:pt idx="333">
                  <c:v>2.6649999999999645</c:v>
                </c:pt>
                <c:pt idx="334">
                  <c:v>2.6699999999999644</c:v>
                </c:pt>
                <c:pt idx="335">
                  <c:v>2.6749999999999643</c:v>
                </c:pt>
                <c:pt idx="336">
                  <c:v>2.6799999999999642</c:v>
                </c:pt>
                <c:pt idx="337">
                  <c:v>2.6849999999999641</c:v>
                </c:pt>
                <c:pt idx="338">
                  <c:v>2.689999999999964</c:v>
                </c:pt>
                <c:pt idx="339">
                  <c:v>2.6949999999999639</c:v>
                </c:pt>
                <c:pt idx="340">
                  <c:v>2.6999999999999638</c:v>
                </c:pt>
                <c:pt idx="341">
                  <c:v>2.7049999999999637</c:v>
                </c:pt>
                <c:pt idx="342">
                  <c:v>2.7099999999999635</c:v>
                </c:pt>
                <c:pt idx="343">
                  <c:v>2.7149999999999634</c:v>
                </c:pt>
                <c:pt idx="344">
                  <c:v>2.7199999999999633</c:v>
                </c:pt>
                <c:pt idx="345">
                  <c:v>2.7249999999999632</c:v>
                </c:pt>
                <c:pt idx="346">
                  <c:v>2.7299999999999631</c:v>
                </c:pt>
                <c:pt idx="347">
                  <c:v>2.734999999999963</c:v>
                </c:pt>
                <c:pt idx="348">
                  <c:v>2.7399999999999629</c:v>
                </c:pt>
                <c:pt idx="349">
                  <c:v>2.7449999999999628</c:v>
                </c:pt>
                <c:pt idx="350">
                  <c:v>2.7499999999999627</c:v>
                </c:pt>
                <c:pt idx="351">
                  <c:v>2.7549999999999626</c:v>
                </c:pt>
                <c:pt idx="352">
                  <c:v>2.7599999999999625</c:v>
                </c:pt>
                <c:pt idx="353">
                  <c:v>2.7649999999999624</c:v>
                </c:pt>
                <c:pt idx="354">
                  <c:v>2.7699999999999623</c:v>
                </c:pt>
                <c:pt idx="355">
                  <c:v>2.7749999999999622</c:v>
                </c:pt>
                <c:pt idx="356">
                  <c:v>2.7799999999999621</c:v>
                </c:pt>
                <c:pt idx="357">
                  <c:v>2.784999999999962</c:v>
                </c:pt>
                <c:pt idx="358">
                  <c:v>2.7899999999999618</c:v>
                </c:pt>
                <c:pt idx="359">
                  <c:v>2.7949999999999617</c:v>
                </c:pt>
                <c:pt idx="360">
                  <c:v>2.7999999999999616</c:v>
                </c:pt>
                <c:pt idx="361">
                  <c:v>2.8049999999999615</c:v>
                </c:pt>
                <c:pt idx="362">
                  <c:v>2.8099999999999614</c:v>
                </c:pt>
                <c:pt idx="363">
                  <c:v>2.8149999999999613</c:v>
                </c:pt>
                <c:pt idx="364">
                  <c:v>2.8199999999999612</c:v>
                </c:pt>
                <c:pt idx="365">
                  <c:v>2.8249999999999611</c:v>
                </c:pt>
                <c:pt idx="366">
                  <c:v>2.829999999999961</c:v>
                </c:pt>
                <c:pt idx="367">
                  <c:v>2.8349999999999609</c:v>
                </c:pt>
                <c:pt idx="368">
                  <c:v>2.8399999999999608</c:v>
                </c:pt>
                <c:pt idx="369">
                  <c:v>2.8449999999999607</c:v>
                </c:pt>
                <c:pt idx="370">
                  <c:v>2.8499999999999606</c:v>
                </c:pt>
                <c:pt idx="371">
                  <c:v>2.8549999999999605</c:v>
                </c:pt>
                <c:pt idx="372">
                  <c:v>2.8599999999999604</c:v>
                </c:pt>
                <c:pt idx="373">
                  <c:v>2.8649999999999602</c:v>
                </c:pt>
                <c:pt idx="374">
                  <c:v>2.8699999999999601</c:v>
                </c:pt>
                <c:pt idx="375">
                  <c:v>2.87499999999996</c:v>
                </c:pt>
                <c:pt idx="376">
                  <c:v>2.8799999999999599</c:v>
                </c:pt>
                <c:pt idx="377">
                  <c:v>2.8849999999999598</c:v>
                </c:pt>
                <c:pt idx="378">
                  <c:v>2.8899999999999597</c:v>
                </c:pt>
                <c:pt idx="379">
                  <c:v>2.8949999999999596</c:v>
                </c:pt>
                <c:pt idx="380">
                  <c:v>2.8999999999999595</c:v>
                </c:pt>
                <c:pt idx="381">
                  <c:v>2.9049999999999594</c:v>
                </c:pt>
                <c:pt idx="382">
                  <c:v>2.9099999999999593</c:v>
                </c:pt>
                <c:pt idx="383">
                  <c:v>2.9149999999999592</c:v>
                </c:pt>
                <c:pt idx="384">
                  <c:v>2.9199999999999591</c:v>
                </c:pt>
                <c:pt idx="385">
                  <c:v>2.924999999999959</c:v>
                </c:pt>
                <c:pt idx="386">
                  <c:v>2.9299999999999589</c:v>
                </c:pt>
                <c:pt idx="387">
                  <c:v>2.9349999999999588</c:v>
                </c:pt>
                <c:pt idx="388">
                  <c:v>2.9399999999999586</c:v>
                </c:pt>
                <c:pt idx="389">
                  <c:v>2.9449999999999585</c:v>
                </c:pt>
                <c:pt idx="390">
                  <c:v>2.9499999999999584</c:v>
                </c:pt>
                <c:pt idx="391">
                  <c:v>2.9549999999999583</c:v>
                </c:pt>
                <c:pt idx="392">
                  <c:v>2.9599999999999582</c:v>
                </c:pt>
                <c:pt idx="393">
                  <c:v>2.9649999999999581</c:v>
                </c:pt>
                <c:pt idx="394">
                  <c:v>2.969999999999958</c:v>
                </c:pt>
                <c:pt idx="395">
                  <c:v>2.9749999999999579</c:v>
                </c:pt>
                <c:pt idx="396">
                  <c:v>2.9799999999999578</c:v>
                </c:pt>
                <c:pt idx="397">
                  <c:v>2.9849999999999577</c:v>
                </c:pt>
                <c:pt idx="398">
                  <c:v>2.9899999999999576</c:v>
                </c:pt>
                <c:pt idx="399">
                  <c:v>2.9949999999999575</c:v>
                </c:pt>
                <c:pt idx="400">
                  <c:v>2.9999999999999574</c:v>
                </c:pt>
                <c:pt idx="401">
                  <c:v>3.0049999999999573</c:v>
                </c:pt>
                <c:pt idx="402">
                  <c:v>3.0099999999999572</c:v>
                </c:pt>
                <c:pt idx="403">
                  <c:v>3.014999999999957</c:v>
                </c:pt>
                <c:pt idx="404">
                  <c:v>3.0199999999999569</c:v>
                </c:pt>
                <c:pt idx="405">
                  <c:v>3.0249999999999568</c:v>
                </c:pt>
                <c:pt idx="406">
                  <c:v>3.0299999999999567</c:v>
                </c:pt>
                <c:pt idx="407">
                  <c:v>3.0349999999999566</c:v>
                </c:pt>
                <c:pt idx="408">
                  <c:v>3.0399999999999565</c:v>
                </c:pt>
                <c:pt idx="409">
                  <c:v>3.0449999999999564</c:v>
                </c:pt>
                <c:pt idx="410">
                  <c:v>3.0499999999999563</c:v>
                </c:pt>
                <c:pt idx="411">
                  <c:v>3.0549999999999562</c:v>
                </c:pt>
                <c:pt idx="412">
                  <c:v>3.0599999999999561</c:v>
                </c:pt>
                <c:pt idx="413">
                  <c:v>3.064999999999956</c:v>
                </c:pt>
                <c:pt idx="414">
                  <c:v>3.0699999999999559</c:v>
                </c:pt>
                <c:pt idx="415">
                  <c:v>3.0749999999999558</c:v>
                </c:pt>
                <c:pt idx="416">
                  <c:v>3.0799999999999557</c:v>
                </c:pt>
                <c:pt idx="417">
                  <c:v>3.0849999999999556</c:v>
                </c:pt>
                <c:pt idx="418">
                  <c:v>3.0899999999999554</c:v>
                </c:pt>
                <c:pt idx="419">
                  <c:v>3.0949999999999553</c:v>
                </c:pt>
                <c:pt idx="420">
                  <c:v>3.0999999999999552</c:v>
                </c:pt>
                <c:pt idx="421">
                  <c:v>3.1049999999999551</c:v>
                </c:pt>
                <c:pt idx="422">
                  <c:v>3.109999999999955</c:v>
                </c:pt>
                <c:pt idx="423">
                  <c:v>3.1149999999999549</c:v>
                </c:pt>
                <c:pt idx="424">
                  <c:v>3.1199999999999548</c:v>
                </c:pt>
                <c:pt idx="425">
                  <c:v>3.1249999999999547</c:v>
                </c:pt>
                <c:pt idx="426">
                  <c:v>3.1299999999999546</c:v>
                </c:pt>
                <c:pt idx="427">
                  <c:v>3.1349999999999545</c:v>
                </c:pt>
                <c:pt idx="428">
                  <c:v>3.1399999999999544</c:v>
                </c:pt>
                <c:pt idx="429">
                  <c:v>3.1449999999999543</c:v>
                </c:pt>
                <c:pt idx="430">
                  <c:v>3.1499999999999542</c:v>
                </c:pt>
                <c:pt idx="431">
                  <c:v>3.1549999999999541</c:v>
                </c:pt>
                <c:pt idx="432">
                  <c:v>3.159999999999954</c:v>
                </c:pt>
                <c:pt idx="433">
                  <c:v>3.1649999999999539</c:v>
                </c:pt>
                <c:pt idx="434">
                  <c:v>3.1699999999999537</c:v>
                </c:pt>
                <c:pt idx="435">
                  <c:v>3.1749999999999536</c:v>
                </c:pt>
                <c:pt idx="436">
                  <c:v>3.1799999999999535</c:v>
                </c:pt>
                <c:pt idx="437">
                  <c:v>3.1849999999999534</c:v>
                </c:pt>
                <c:pt idx="438">
                  <c:v>3.1899999999999533</c:v>
                </c:pt>
                <c:pt idx="439">
                  <c:v>3.1949999999999532</c:v>
                </c:pt>
                <c:pt idx="440">
                  <c:v>3.1999999999999531</c:v>
                </c:pt>
                <c:pt idx="441">
                  <c:v>3.204999999999953</c:v>
                </c:pt>
                <c:pt idx="442">
                  <c:v>3.2099999999999529</c:v>
                </c:pt>
                <c:pt idx="443">
                  <c:v>3.2149999999999528</c:v>
                </c:pt>
                <c:pt idx="444">
                  <c:v>3.2199999999999527</c:v>
                </c:pt>
                <c:pt idx="445">
                  <c:v>3.2249999999999526</c:v>
                </c:pt>
                <c:pt idx="446">
                  <c:v>3.2299999999999525</c:v>
                </c:pt>
                <c:pt idx="447">
                  <c:v>3.2349999999999524</c:v>
                </c:pt>
                <c:pt idx="448">
                  <c:v>3.2399999999999523</c:v>
                </c:pt>
                <c:pt idx="449">
                  <c:v>3.2449999999999521</c:v>
                </c:pt>
                <c:pt idx="450">
                  <c:v>3.249999999999952</c:v>
                </c:pt>
                <c:pt idx="451">
                  <c:v>3.2549999999999519</c:v>
                </c:pt>
                <c:pt idx="452">
                  <c:v>3.2599999999999518</c:v>
                </c:pt>
                <c:pt idx="453">
                  <c:v>3.2649999999999517</c:v>
                </c:pt>
                <c:pt idx="454">
                  <c:v>3.2699999999999516</c:v>
                </c:pt>
                <c:pt idx="455">
                  <c:v>3.2749999999999515</c:v>
                </c:pt>
                <c:pt idx="456">
                  <c:v>3.2799999999999514</c:v>
                </c:pt>
                <c:pt idx="457">
                  <c:v>3.2849999999999513</c:v>
                </c:pt>
                <c:pt idx="458">
                  <c:v>3.2899999999999512</c:v>
                </c:pt>
                <c:pt idx="459">
                  <c:v>3.2949999999999511</c:v>
                </c:pt>
                <c:pt idx="460">
                  <c:v>3.299999999999951</c:v>
                </c:pt>
                <c:pt idx="461">
                  <c:v>3.3049999999999509</c:v>
                </c:pt>
                <c:pt idx="462">
                  <c:v>3.3099999999999508</c:v>
                </c:pt>
                <c:pt idx="463">
                  <c:v>3.3149999999999507</c:v>
                </c:pt>
                <c:pt idx="464">
                  <c:v>3.3199999999999505</c:v>
                </c:pt>
                <c:pt idx="465">
                  <c:v>3.3249999999999504</c:v>
                </c:pt>
                <c:pt idx="466">
                  <c:v>3.3299999999999503</c:v>
                </c:pt>
                <c:pt idx="467">
                  <c:v>3.3349999999999502</c:v>
                </c:pt>
                <c:pt idx="468">
                  <c:v>3.3399999999999501</c:v>
                </c:pt>
                <c:pt idx="469">
                  <c:v>3.34499999999995</c:v>
                </c:pt>
                <c:pt idx="470">
                  <c:v>3.3499999999999499</c:v>
                </c:pt>
                <c:pt idx="471">
                  <c:v>3.3549999999999498</c:v>
                </c:pt>
                <c:pt idx="472">
                  <c:v>3.3599999999999497</c:v>
                </c:pt>
                <c:pt idx="473">
                  <c:v>3.3649999999999496</c:v>
                </c:pt>
                <c:pt idx="474">
                  <c:v>3.3699999999999495</c:v>
                </c:pt>
                <c:pt idx="475">
                  <c:v>3.3749999999999494</c:v>
                </c:pt>
                <c:pt idx="476">
                  <c:v>3.3799999999999493</c:v>
                </c:pt>
                <c:pt idx="477">
                  <c:v>3.3849999999999492</c:v>
                </c:pt>
                <c:pt idx="478">
                  <c:v>3.3899999999999491</c:v>
                </c:pt>
                <c:pt idx="479">
                  <c:v>3.3949999999999489</c:v>
                </c:pt>
                <c:pt idx="480">
                  <c:v>3.3999999999999488</c:v>
                </c:pt>
                <c:pt idx="481">
                  <c:v>3.4049999999999487</c:v>
                </c:pt>
                <c:pt idx="482">
                  <c:v>3.4099999999999486</c:v>
                </c:pt>
                <c:pt idx="483">
                  <c:v>3.4149999999999485</c:v>
                </c:pt>
                <c:pt idx="484">
                  <c:v>3.4199999999999484</c:v>
                </c:pt>
                <c:pt idx="485">
                  <c:v>3.4249999999999483</c:v>
                </c:pt>
                <c:pt idx="486">
                  <c:v>3.4299999999999482</c:v>
                </c:pt>
                <c:pt idx="487">
                  <c:v>3.4349999999999481</c:v>
                </c:pt>
                <c:pt idx="488">
                  <c:v>3.439999999999948</c:v>
                </c:pt>
                <c:pt idx="489">
                  <c:v>3.4449999999999479</c:v>
                </c:pt>
                <c:pt idx="490">
                  <c:v>3.4499999999999478</c:v>
                </c:pt>
                <c:pt idx="491">
                  <c:v>3.4549999999999477</c:v>
                </c:pt>
                <c:pt idx="492">
                  <c:v>3.4599999999999476</c:v>
                </c:pt>
                <c:pt idx="493">
                  <c:v>3.4649999999999475</c:v>
                </c:pt>
                <c:pt idx="494">
                  <c:v>3.4699999999999473</c:v>
                </c:pt>
                <c:pt idx="495">
                  <c:v>3.4749999999999472</c:v>
                </c:pt>
                <c:pt idx="496">
                  <c:v>3.4799999999999471</c:v>
                </c:pt>
                <c:pt idx="497">
                  <c:v>3.484999999999947</c:v>
                </c:pt>
                <c:pt idx="498">
                  <c:v>3.4899999999999469</c:v>
                </c:pt>
                <c:pt idx="499">
                  <c:v>3.4949999999999468</c:v>
                </c:pt>
                <c:pt idx="500">
                  <c:v>3.4999999999999467</c:v>
                </c:pt>
                <c:pt idx="501">
                  <c:v>3.5049999999999466</c:v>
                </c:pt>
                <c:pt idx="502">
                  <c:v>3.5099999999999465</c:v>
                </c:pt>
                <c:pt idx="503">
                  <c:v>3.5149999999999464</c:v>
                </c:pt>
                <c:pt idx="504">
                  <c:v>3.5199999999999463</c:v>
                </c:pt>
                <c:pt idx="505">
                  <c:v>3.5249999999999462</c:v>
                </c:pt>
                <c:pt idx="506">
                  <c:v>3.5299999999999461</c:v>
                </c:pt>
                <c:pt idx="507">
                  <c:v>3.534999999999946</c:v>
                </c:pt>
                <c:pt idx="508">
                  <c:v>3.5399999999999459</c:v>
                </c:pt>
                <c:pt idx="509">
                  <c:v>3.5449999999999458</c:v>
                </c:pt>
                <c:pt idx="510">
                  <c:v>3.5499999999999456</c:v>
                </c:pt>
                <c:pt idx="511">
                  <c:v>3.5549999999999455</c:v>
                </c:pt>
                <c:pt idx="512">
                  <c:v>3.5599999999999454</c:v>
                </c:pt>
                <c:pt idx="513">
                  <c:v>3.5649999999999453</c:v>
                </c:pt>
                <c:pt idx="514">
                  <c:v>3.5699999999999452</c:v>
                </c:pt>
                <c:pt idx="515">
                  <c:v>3.5749999999999451</c:v>
                </c:pt>
                <c:pt idx="516">
                  <c:v>3.579999999999945</c:v>
                </c:pt>
                <c:pt idx="517">
                  <c:v>3.5849999999999449</c:v>
                </c:pt>
                <c:pt idx="518">
                  <c:v>3.5899999999999448</c:v>
                </c:pt>
                <c:pt idx="519">
                  <c:v>3.5949999999999447</c:v>
                </c:pt>
                <c:pt idx="520">
                  <c:v>3.5999999999999446</c:v>
                </c:pt>
                <c:pt idx="521">
                  <c:v>3.6049999999999445</c:v>
                </c:pt>
                <c:pt idx="522">
                  <c:v>3.6099999999999444</c:v>
                </c:pt>
                <c:pt idx="523">
                  <c:v>3.6149999999999443</c:v>
                </c:pt>
                <c:pt idx="524">
                  <c:v>3.6199999999999442</c:v>
                </c:pt>
                <c:pt idx="525">
                  <c:v>3.624999999999944</c:v>
                </c:pt>
                <c:pt idx="526">
                  <c:v>3.6299999999999439</c:v>
                </c:pt>
                <c:pt idx="527">
                  <c:v>3.6349999999999438</c:v>
                </c:pt>
                <c:pt idx="528">
                  <c:v>3.6399999999999437</c:v>
                </c:pt>
                <c:pt idx="529">
                  <c:v>3.6449999999999436</c:v>
                </c:pt>
                <c:pt idx="530">
                  <c:v>3.6499999999999435</c:v>
                </c:pt>
                <c:pt idx="531">
                  <c:v>3.6549999999999434</c:v>
                </c:pt>
                <c:pt idx="532">
                  <c:v>3.6599999999999433</c:v>
                </c:pt>
                <c:pt idx="533">
                  <c:v>3.6649999999999432</c:v>
                </c:pt>
                <c:pt idx="534">
                  <c:v>3.6699999999999431</c:v>
                </c:pt>
                <c:pt idx="535">
                  <c:v>3.674999999999943</c:v>
                </c:pt>
                <c:pt idx="536">
                  <c:v>3.6799999999999429</c:v>
                </c:pt>
                <c:pt idx="537">
                  <c:v>3.6849999999999428</c:v>
                </c:pt>
                <c:pt idx="538">
                  <c:v>3.6899999999999427</c:v>
                </c:pt>
                <c:pt idx="539">
                  <c:v>3.6949999999999426</c:v>
                </c:pt>
                <c:pt idx="540">
                  <c:v>3.6999999999999424</c:v>
                </c:pt>
                <c:pt idx="541">
                  <c:v>3.7049999999999423</c:v>
                </c:pt>
                <c:pt idx="542">
                  <c:v>3.7099999999999422</c:v>
                </c:pt>
                <c:pt idx="543">
                  <c:v>3.7149999999999421</c:v>
                </c:pt>
                <c:pt idx="544">
                  <c:v>3.719999999999942</c:v>
                </c:pt>
                <c:pt idx="545">
                  <c:v>3.7249999999999419</c:v>
                </c:pt>
                <c:pt idx="546">
                  <c:v>3.7299999999999418</c:v>
                </c:pt>
                <c:pt idx="547">
                  <c:v>3.7349999999999417</c:v>
                </c:pt>
                <c:pt idx="548">
                  <c:v>3.7399999999999416</c:v>
                </c:pt>
                <c:pt idx="549">
                  <c:v>3.7449999999999415</c:v>
                </c:pt>
                <c:pt idx="550">
                  <c:v>3.7499999999999414</c:v>
                </c:pt>
                <c:pt idx="551">
                  <c:v>3.7549999999999413</c:v>
                </c:pt>
                <c:pt idx="552">
                  <c:v>3.7599999999999412</c:v>
                </c:pt>
                <c:pt idx="553">
                  <c:v>3.7649999999999411</c:v>
                </c:pt>
                <c:pt idx="554">
                  <c:v>3.769999999999941</c:v>
                </c:pt>
                <c:pt idx="555">
                  <c:v>3.7749999999999408</c:v>
                </c:pt>
                <c:pt idx="556">
                  <c:v>3.7799999999999407</c:v>
                </c:pt>
                <c:pt idx="557">
                  <c:v>3.7849999999999406</c:v>
                </c:pt>
                <c:pt idx="558">
                  <c:v>3.7899999999999405</c:v>
                </c:pt>
                <c:pt idx="559">
                  <c:v>3.7949999999999404</c:v>
                </c:pt>
                <c:pt idx="560">
                  <c:v>3.7999999999999403</c:v>
                </c:pt>
                <c:pt idx="561">
                  <c:v>3.8049999999999402</c:v>
                </c:pt>
                <c:pt idx="562">
                  <c:v>3.8099999999999401</c:v>
                </c:pt>
                <c:pt idx="563">
                  <c:v>3.81499999999994</c:v>
                </c:pt>
                <c:pt idx="564">
                  <c:v>3.8199999999999399</c:v>
                </c:pt>
                <c:pt idx="565">
                  <c:v>3.8249999999999398</c:v>
                </c:pt>
                <c:pt idx="566">
                  <c:v>3.8299999999999397</c:v>
                </c:pt>
                <c:pt idx="567">
                  <c:v>3.8349999999999396</c:v>
                </c:pt>
                <c:pt idx="568">
                  <c:v>3.8399999999999395</c:v>
                </c:pt>
                <c:pt idx="569">
                  <c:v>3.8449999999999394</c:v>
                </c:pt>
                <c:pt idx="570">
                  <c:v>3.8499999999999392</c:v>
                </c:pt>
                <c:pt idx="571">
                  <c:v>3.8549999999999391</c:v>
                </c:pt>
                <c:pt idx="572">
                  <c:v>3.859999999999939</c:v>
                </c:pt>
                <c:pt idx="573">
                  <c:v>3.8649999999999389</c:v>
                </c:pt>
                <c:pt idx="574">
                  <c:v>3.8699999999999388</c:v>
                </c:pt>
                <c:pt idx="575">
                  <c:v>3.8749999999999387</c:v>
                </c:pt>
                <c:pt idx="576">
                  <c:v>3.8799999999999386</c:v>
                </c:pt>
                <c:pt idx="577">
                  <c:v>3.8849999999999385</c:v>
                </c:pt>
                <c:pt idx="578">
                  <c:v>3.8899999999999384</c:v>
                </c:pt>
                <c:pt idx="579">
                  <c:v>3.8949999999999383</c:v>
                </c:pt>
                <c:pt idx="580">
                  <c:v>3.8999999999999382</c:v>
                </c:pt>
                <c:pt idx="581">
                  <c:v>3.9049999999999381</c:v>
                </c:pt>
                <c:pt idx="582">
                  <c:v>3.909999999999938</c:v>
                </c:pt>
                <c:pt idx="583">
                  <c:v>3.9149999999999379</c:v>
                </c:pt>
                <c:pt idx="584">
                  <c:v>3.9199999999999378</c:v>
                </c:pt>
                <c:pt idx="585">
                  <c:v>3.9249999999999376</c:v>
                </c:pt>
                <c:pt idx="586">
                  <c:v>3.9299999999999375</c:v>
                </c:pt>
                <c:pt idx="587">
                  <c:v>3.9349999999999374</c:v>
                </c:pt>
                <c:pt idx="588">
                  <c:v>3.9399999999999373</c:v>
                </c:pt>
                <c:pt idx="589">
                  <c:v>3.9449999999999372</c:v>
                </c:pt>
                <c:pt idx="590">
                  <c:v>3.9499999999999371</c:v>
                </c:pt>
                <c:pt idx="591">
                  <c:v>3.954999999999937</c:v>
                </c:pt>
                <c:pt idx="592">
                  <c:v>3.9599999999999369</c:v>
                </c:pt>
                <c:pt idx="593">
                  <c:v>3.9649999999999368</c:v>
                </c:pt>
                <c:pt idx="594">
                  <c:v>3.9699999999999367</c:v>
                </c:pt>
                <c:pt idx="595">
                  <c:v>3.9749999999999366</c:v>
                </c:pt>
                <c:pt idx="596">
                  <c:v>3.9799999999999365</c:v>
                </c:pt>
                <c:pt idx="597">
                  <c:v>3.9849999999999364</c:v>
                </c:pt>
                <c:pt idx="598">
                  <c:v>3.9899999999999363</c:v>
                </c:pt>
                <c:pt idx="599">
                  <c:v>3.9949999999999362</c:v>
                </c:pt>
                <c:pt idx="600">
                  <c:v>3.9999999999999361</c:v>
                </c:pt>
                <c:pt idx="601">
                  <c:v>4.0049999999999359</c:v>
                </c:pt>
                <c:pt idx="602">
                  <c:v>4.0099999999999358</c:v>
                </c:pt>
                <c:pt idx="603">
                  <c:v>4.0149999999999357</c:v>
                </c:pt>
                <c:pt idx="604">
                  <c:v>4.0199999999999356</c:v>
                </c:pt>
                <c:pt idx="605">
                  <c:v>4.0249999999999355</c:v>
                </c:pt>
                <c:pt idx="606">
                  <c:v>4.0299999999999354</c:v>
                </c:pt>
                <c:pt idx="607">
                  <c:v>4.0349999999999353</c:v>
                </c:pt>
                <c:pt idx="608">
                  <c:v>4.0399999999999352</c:v>
                </c:pt>
                <c:pt idx="609">
                  <c:v>4.0449999999999351</c:v>
                </c:pt>
                <c:pt idx="610">
                  <c:v>4.049999999999935</c:v>
                </c:pt>
                <c:pt idx="611">
                  <c:v>4.0549999999999349</c:v>
                </c:pt>
                <c:pt idx="612">
                  <c:v>4.0599999999999348</c:v>
                </c:pt>
                <c:pt idx="613">
                  <c:v>4.0649999999999347</c:v>
                </c:pt>
                <c:pt idx="614">
                  <c:v>4.0699999999999346</c:v>
                </c:pt>
                <c:pt idx="615">
                  <c:v>4.0749999999999345</c:v>
                </c:pt>
                <c:pt idx="616">
                  <c:v>4.0799999999999343</c:v>
                </c:pt>
                <c:pt idx="617">
                  <c:v>4.0849999999999342</c:v>
                </c:pt>
                <c:pt idx="618">
                  <c:v>4.0899999999999341</c:v>
                </c:pt>
                <c:pt idx="619">
                  <c:v>4.094999999999934</c:v>
                </c:pt>
                <c:pt idx="620">
                  <c:v>4.0999999999999339</c:v>
                </c:pt>
                <c:pt idx="621">
                  <c:v>4.1049999999999338</c:v>
                </c:pt>
                <c:pt idx="622">
                  <c:v>4.1099999999999337</c:v>
                </c:pt>
                <c:pt idx="623">
                  <c:v>4.1149999999999336</c:v>
                </c:pt>
                <c:pt idx="624">
                  <c:v>4.1199999999999335</c:v>
                </c:pt>
                <c:pt idx="625">
                  <c:v>4.1249999999999334</c:v>
                </c:pt>
                <c:pt idx="626">
                  <c:v>4.1299999999999333</c:v>
                </c:pt>
                <c:pt idx="627">
                  <c:v>4.1349999999999332</c:v>
                </c:pt>
                <c:pt idx="628">
                  <c:v>4.1399999999999331</c:v>
                </c:pt>
                <c:pt idx="629">
                  <c:v>4.144999999999933</c:v>
                </c:pt>
                <c:pt idx="630">
                  <c:v>4.1499999999999329</c:v>
                </c:pt>
                <c:pt idx="631">
                  <c:v>4.1549999999999327</c:v>
                </c:pt>
                <c:pt idx="632">
                  <c:v>4.1599999999999326</c:v>
                </c:pt>
                <c:pt idx="633">
                  <c:v>4.1649999999999325</c:v>
                </c:pt>
                <c:pt idx="634">
                  <c:v>4.1699999999999324</c:v>
                </c:pt>
                <c:pt idx="635">
                  <c:v>4.1749999999999323</c:v>
                </c:pt>
                <c:pt idx="636">
                  <c:v>4.1799999999999322</c:v>
                </c:pt>
                <c:pt idx="637">
                  <c:v>4.1849999999999321</c:v>
                </c:pt>
                <c:pt idx="638">
                  <c:v>4.189999999999932</c:v>
                </c:pt>
                <c:pt idx="639">
                  <c:v>4.1949999999999319</c:v>
                </c:pt>
                <c:pt idx="640">
                  <c:v>4.1999999999999318</c:v>
                </c:pt>
                <c:pt idx="641">
                  <c:v>4.2049999999999317</c:v>
                </c:pt>
                <c:pt idx="642">
                  <c:v>4.2099999999999316</c:v>
                </c:pt>
                <c:pt idx="643">
                  <c:v>4.2149999999999315</c:v>
                </c:pt>
                <c:pt idx="644">
                  <c:v>4.2199999999999314</c:v>
                </c:pt>
                <c:pt idx="645">
                  <c:v>4.2249999999999313</c:v>
                </c:pt>
                <c:pt idx="646">
                  <c:v>4.2299999999999311</c:v>
                </c:pt>
                <c:pt idx="647">
                  <c:v>4.234999999999931</c:v>
                </c:pt>
                <c:pt idx="648">
                  <c:v>4.2399999999999309</c:v>
                </c:pt>
                <c:pt idx="649">
                  <c:v>4.2449999999999308</c:v>
                </c:pt>
                <c:pt idx="650">
                  <c:v>4.2499999999999307</c:v>
                </c:pt>
                <c:pt idx="651">
                  <c:v>4.2549999999999306</c:v>
                </c:pt>
                <c:pt idx="652">
                  <c:v>4.2599999999999305</c:v>
                </c:pt>
                <c:pt idx="653">
                  <c:v>4.2649999999999304</c:v>
                </c:pt>
                <c:pt idx="654">
                  <c:v>4.2699999999999303</c:v>
                </c:pt>
                <c:pt idx="655">
                  <c:v>4.2749999999999302</c:v>
                </c:pt>
                <c:pt idx="656">
                  <c:v>4.2799999999999301</c:v>
                </c:pt>
                <c:pt idx="657">
                  <c:v>4.28499999999993</c:v>
                </c:pt>
                <c:pt idx="658">
                  <c:v>4.2899999999999299</c:v>
                </c:pt>
                <c:pt idx="659">
                  <c:v>4.2949999999999298</c:v>
                </c:pt>
                <c:pt idx="660">
                  <c:v>4.2999999999999297</c:v>
                </c:pt>
                <c:pt idx="661">
                  <c:v>4.3049999999999295</c:v>
                </c:pt>
                <c:pt idx="662">
                  <c:v>4.3099999999999294</c:v>
                </c:pt>
                <c:pt idx="663">
                  <c:v>4.3149999999999293</c:v>
                </c:pt>
                <c:pt idx="664">
                  <c:v>4.3199999999999292</c:v>
                </c:pt>
                <c:pt idx="665">
                  <c:v>4.3249999999999291</c:v>
                </c:pt>
                <c:pt idx="666">
                  <c:v>4.329999999999929</c:v>
                </c:pt>
                <c:pt idx="667">
                  <c:v>4.3349999999999289</c:v>
                </c:pt>
                <c:pt idx="668">
                  <c:v>4.3399999999999288</c:v>
                </c:pt>
                <c:pt idx="669">
                  <c:v>4.3449999999999287</c:v>
                </c:pt>
                <c:pt idx="670">
                  <c:v>4.3499999999999286</c:v>
                </c:pt>
                <c:pt idx="671">
                  <c:v>4.3549999999999285</c:v>
                </c:pt>
                <c:pt idx="672">
                  <c:v>4.3599999999999284</c:v>
                </c:pt>
                <c:pt idx="673">
                  <c:v>4.3649999999999283</c:v>
                </c:pt>
                <c:pt idx="674">
                  <c:v>4.3699999999999282</c:v>
                </c:pt>
                <c:pt idx="675">
                  <c:v>4.3749999999999281</c:v>
                </c:pt>
                <c:pt idx="676">
                  <c:v>4.379999999999928</c:v>
                </c:pt>
                <c:pt idx="677">
                  <c:v>4.3849999999999278</c:v>
                </c:pt>
                <c:pt idx="678">
                  <c:v>4.3899999999999277</c:v>
                </c:pt>
                <c:pt idx="679">
                  <c:v>4.3949999999999276</c:v>
                </c:pt>
                <c:pt idx="680">
                  <c:v>4.3999999999999275</c:v>
                </c:pt>
                <c:pt idx="681">
                  <c:v>4.4049999999999274</c:v>
                </c:pt>
                <c:pt idx="682">
                  <c:v>4.4099999999999273</c:v>
                </c:pt>
                <c:pt idx="683">
                  <c:v>4.4149999999999272</c:v>
                </c:pt>
                <c:pt idx="684">
                  <c:v>4.4199999999999271</c:v>
                </c:pt>
                <c:pt idx="685">
                  <c:v>4.424999999999927</c:v>
                </c:pt>
                <c:pt idx="686">
                  <c:v>4.4299999999999269</c:v>
                </c:pt>
                <c:pt idx="687">
                  <c:v>4.4349999999999268</c:v>
                </c:pt>
                <c:pt idx="688">
                  <c:v>4.4399999999999267</c:v>
                </c:pt>
                <c:pt idx="689">
                  <c:v>4.4449999999999266</c:v>
                </c:pt>
                <c:pt idx="690">
                  <c:v>4.4499999999999265</c:v>
                </c:pt>
                <c:pt idx="691">
                  <c:v>4.4549999999999264</c:v>
                </c:pt>
                <c:pt idx="692">
                  <c:v>4.4599999999999262</c:v>
                </c:pt>
                <c:pt idx="693">
                  <c:v>4.4649999999999261</c:v>
                </c:pt>
                <c:pt idx="694">
                  <c:v>4.469999999999926</c:v>
                </c:pt>
                <c:pt idx="695">
                  <c:v>4.4749999999999259</c:v>
                </c:pt>
                <c:pt idx="696">
                  <c:v>4.4799999999999258</c:v>
                </c:pt>
                <c:pt idx="697">
                  <c:v>4.4849999999999257</c:v>
                </c:pt>
                <c:pt idx="698">
                  <c:v>4.4899999999999256</c:v>
                </c:pt>
                <c:pt idx="699">
                  <c:v>4.4949999999999255</c:v>
                </c:pt>
                <c:pt idx="700">
                  <c:v>4.4999999999999254</c:v>
                </c:pt>
                <c:pt idx="701">
                  <c:v>4.5049999999999253</c:v>
                </c:pt>
                <c:pt idx="702">
                  <c:v>4.5099999999999252</c:v>
                </c:pt>
                <c:pt idx="703">
                  <c:v>4.5149999999999251</c:v>
                </c:pt>
                <c:pt idx="704">
                  <c:v>4.519999999999925</c:v>
                </c:pt>
                <c:pt idx="705">
                  <c:v>4.5249999999999249</c:v>
                </c:pt>
                <c:pt idx="706">
                  <c:v>4.5299999999999248</c:v>
                </c:pt>
                <c:pt idx="707">
                  <c:v>4.5349999999999246</c:v>
                </c:pt>
                <c:pt idx="708">
                  <c:v>4.5399999999999245</c:v>
                </c:pt>
                <c:pt idx="709">
                  <c:v>4.5449999999999244</c:v>
                </c:pt>
                <c:pt idx="710">
                  <c:v>4.5499999999999243</c:v>
                </c:pt>
                <c:pt idx="711">
                  <c:v>4.5549999999999242</c:v>
                </c:pt>
                <c:pt idx="712">
                  <c:v>4.5599999999999241</c:v>
                </c:pt>
                <c:pt idx="713">
                  <c:v>4.564999999999924</c:v>
                </c:pt>
                <c:pt idx="714">
                  <c:v>4.5699999999999239</c:v>
                </c:pt>
                <c:pt idx="715">
                  <c:v>4.5749999999999238</c:v>
                </c:pt>
                <c:pt idx="716">
                  <c:v>4.5799999999999237</c:v>
                </c:pt>
                <c:pt idx="717">
                  <c:v>4.5849999999999236</c:v>
                </c:pt>
                <c:pt idx="718">
                  <c:v>4.5899999999999235</c:v>
                </c:pt>
                <c:pt idx="719">
                  <c:v>4.5949999999999234</c:v>
                </c:pt>
                <c:pt idx="720">
                  <c:v>4.5999999999999233</c:v>
                </c:pt>
                <c:pt idx="721">
                  <c:v>4.6049999999999232</c:v>
                </c:pt>
                <c:pt idx="722">
                  <c:v>4.609999999999923</c:v>
                </c:pt>
                <c:pt idx="723">
                  <c:v>4.6149999999999229</c:v>
                </c:pt>
                <c:pt idx="724">
                  <c:v>4.6199999999999228</c:v>
                </c:pt>
                <c:pt idx="725">
                  <c:v>4.6249999999999227</c:v>
                </c:pt>
                <c:pt idx="726">
                  <c:v>4.6299999999999226</c:v>
                </c:pt>
                <c:pt idx="727">
                  <c:v>4.6349999999999225</c:v>
                </c:pt>
                <c:pt idx="728">
                  <c:v>4.6399999999999224</c:v>
                </c:pt>
                <c:pt idx="729">
                  <c:v>4.6449999999999223</c:v>
                </c:pt>
                <c:pt idx="730">
                  <c:v>4.6499999999999222</c:v>
                </c:pt>
                <c:pt idx="731">
                  <c:v>4.6549999999999221</c:v>
                </c:pt>
                <c:pt idx="732">
                  <c:v>4.659999999999922</c:v>
                </c:pt>
                <c:pt idx="733">
                  <c:v>4.6649999999999219</c:v>
                </c:pt>
                <c:pt idx="734">
                  <c:v>4.6699999999999218</c:v>
                </c:pt>
                <c:pt idx="735">
                  <c:v>4.6749999999999217</c:v>
                </c:pt>
                <c:pt idx="736">
                  <c:v>4.6799999999999216</c:v>
                </c:pt>
                <c:pt idx="737">
                  <c:v>4.6849999999999214</c:v>
                </c:pt>
                <c:pt idx="738">
                  <c:v>4.6899999999999213</c:v>
                </c:pt>
                <c:pt idx="739">
                  <c:v>4.6949999999999212</c:v>
                </c:pt>
                <c:pt idx="740">
                  <c:v>4.6999999999999211</c:v>
                </c:pt>
                <c:pt idx="741">
                  <c:v>4.704999999999921</c:v>
                </c:pt>
                <c:pt idx="742">
                  <c:v>4.7099999999999209</c:v>
                </c:pt>
                <c:pt idx="743">
                  <c:v>4.7149999999999208</c:v>
                </c:pt>
                <c:pt idx="744">
                  <c:v>4.7199999999999207</c:v>
                </c:pt>
                <c:pt idx="745">
                  <c:v>4.7249999999999206</c:v>
                </c:pt>
                <c:pt idx="746">
                  <c:v>4.7299999999999205</c:v>
                </c:pt>
                <c:pt idx="747">
                  <c:v>4.7349999999999204</c:v>
                </c:pt>
                <c:pt idx="748">
                  <c:v>4.7399999999999203</c:v>
                </c:pt>
                <c:pt idx="749">
                  <c:v>4.7449999999999202</c:v>
                </c:pt>
                <c:pt idx="750">
                  <c:v>4.7499999999999201</c:v>
                </c:pt>
                <c:pt idx="751">
                  <c:v>4.75499999999992</c:v>
                </c:pt>
                <c:pt idx="752">
                  <c:v>4.7599999999999199</c:v>
                </c:pt>
                <c:pt idx="753">
                  <c:v>4.7649999999999197</c:v>
                </c:pt>
                <c:pt idx="754">
                  <c:v>4.7699999999999196</c:v>
                </c:pt>
                <c:pt idx="755">
                  <c:v>4.7749999999999195</c:v>
                </c:pt>
                <c:pt idx="756">
                  <c:v>4.7799999999999194</c:v>
                </c:pt>
                <c:pt idx="757">
                  <c:v>4.7849999999999193</c:v>
                </c:pt>
                <c:pt idx="758">
                  <c:v>4.7899999999999192</c:v>
                </c:pt>
                <c:pt idx="759">
                  <c:v>4.7949999999999191</c:v>
                </c:pt>
                <c:pt idx="760">
                  <c:v>4.799999999999919</c:v>
                </c:pt>
                <c:pt idx="761">
                  <c:v>4.8049999999999189</c:v>
                </c:pt>
                <c:pt idx="762">
                  <c:v>4.8099999999999188</c:v>
                </c:pt>
                <c:pt idx="763">
                  <c:v>4.8149999999999187</c:v>
                </c:pt>
                <c:pt idx="764">
                  <c:v>4.8199999999999186</c:v>
                </c:pt>
                <c:pt idx="765">
                  <c:v>4.8249999999999185</c:v>
                </c:pt>
                <c:pt idx="766">
                  <c:v>4.8299999999999184</c:v>
                </c:pt>
                <c:pt idx="767">
                  <c:v>4.8349999999999183</c:v>
                </c:pt>
                <c:pt idx="768">
                  <c:v>4.8399999999999181</c:v>
                </c:pt>
                <c:pt idx="769">
                  <c:v>4.844999999999918</c:v>
                </c:pt>
                <c:pt idx="770">
                  <c:v>4.8499999999999179</c:v>
                </c:pt>
                <c:pt idx="771">
                  <c:v>4.8549999999999178</c:v>
                </c:pt>
                <c:pt idx="772">
                  <c:v>4.8599999999999177</c:v>
                </c:pt>
                <c:pt idx="773">
                  <c:v>4.8649999999999176</c:v>
                </c:pt>
                <c:pt idx="774">
                  <c:v>4.8699999999999175</c:v>
                </c:pt>
                <c:pt idx="775">
                  <c:v>4.8749999999999174</c:v>
                </c:pt>
                <c:pt idx="776">
                  <c:v>4.8799999999999173</c:v>
                </c:pt>
                <c:pt idx="777">
                  <c:v>4.8849999999999172</c:v>
                </c:pt>
                <c:pt idx="778">
                  <c:v>4.8899999999999171</c:v>
                </c:pt>
                <c:pt idx="779">
                  <c:v>4.894999999999917</c:v>
                </c:pt>
                <c:pt idx="780">
                  <c:v>4.8999999999999169</c:v>
                </c:pt>
                <c:pt idx="781">
                  <c:v>4.9049999999999168</c:v>
                </c:pt>
                <c:pt idx="782">
                  <c:v>4.9099999999999167</c:v>
                </c:pt>
                <c:pt idx="783">
                  <c:v>4.9149999999999165</c:v>
                </c:pt>
                <c:pt idx="784">
                  <c:v>4.9199999999999164</c:v>
                </c:pt>
                <c:pt idx="785">
                  <c:v>4.9249999999999163</c:v>
                </c:pt>
                <c:pt idx="786">
                  <c:v>4.9299999999999162</c:v>
                </c:pt>
                <c:pt idx="787">
                  <c:v>4.9349999999999161</c:v>
                </c:pt>
                <c:pt idx="788">
                  <c:v>4.939999999999916</c:v>
                </c:pt>
                <c:pt idx="789">
                  <c:v>4.9449999999999159</c:v>
                </c:pt>
                <c:pt idx="790">
                  <c:v>4.9499999999999158</c:v>
                </c:pt>
                <c:pt idx="791">
                  <c:v>4.9549999999999157</c:v>
                </c:pt>
                <c:pt idx="792">
                  <c:v>4.9599999999999156</c:v>
                </c:pt>
                <c:pt idx="793">
                  <c:v>4.9649999999999155</c:v>
                </c:pt>
                <c:pt idx="794">
                  <c:v>4.9699999999999154</c:v>
                </c:pt>
                <c:pt idx="795">
                  <c:v>4.9749999999999153</c:v>
                </c:pt>
                <c:pt idx="796">
                  <c:v>4.9799999999999152</c:v>
                </c:pt>
                <c:pt idx="797">
                  <c:v>4.9849999999999151</c:v>
                </c:pt>
                <c:pt idx="798">
                  <c:v>4.9899999999999149</c:v>
                </c:pt>
                <c:pt idx="799">
                  <c:v>4.9949999999999148</c:v>
                </c:pt>
                <c:pt idx="800">
                  <c:v>4.9999999999999147</c:v>
                </c:pt>
                <c:pt idx="801">
                  <c:v>5.0049999999999146</c:v>
                </c:pt>
                <c:pt idx="802">
                  <c:v>5.0099999999999145</c:v>
                </c:pt>
                <c:pt idx="803">
                  <c:v>5.0149999999999144</c:v>
                </c:pt>
                <c:pt idx="804">
                  <c:v>5.0199999999999143</c:v>
                </c:pt>
                <c:pt idx="805">
                  <c:v>5.0249999999999142</c:v>
                </c:pt>
                <c:pt idx="806">
                  <c:v>5.0299999999999141</c:v>
                </c:pt>
                <c:pt idx="807">
                  <c:v>5.034999999999914</c:v>
                </c:pt>
                <c:pt idx="808">
                  <c:v>5.0399999999999139</c:v>
                </c:pt>
                <c:pt idx="809">
                  <c:v>5.0449999999999138</c:v>
                </c:pt>
                <c:pt idx="810">
                  <c:v>5.0499999999999137</c:v>
                </c:pt>
                <c:pt idx="811">
                  <c:v>5.0549999999999136</c:v>
                </c:pt>
                <c:pt idx="812">
                  <c:v>5.0599999999999135</c:v>
                </c:pt>
                <c:pt idx="813">
                  <c:v>5.0649999999999133</c:v>
                </c:pt>
                <c:pt idx="814">
                  <c:v>5.0699999999999132</c:v>
                </c:pt>
                <c:pt idx="815">
                  <c:v>5.0749999999999131</c:v>
                </c:pt>
                <c:pt idx="816">
                  <c:v>5.079999999999913</c:v>
                </c:pt>
                <c:pt idx="817">
                  <c:v>5.0849999999999129</c:v>
                </c:pt>
                <c:pt idx="818">
                  <c:v>5.0899999999999128</c:v>
                </c:pt>
                <c:pt idx="819">
                  <c:v>5.0949999999999127</c:v>
                </c:pt>
                <c:pt idx="820">
                  <c:v>5.0999999999999126</c:v>
                </c:pt>
                <c:pt idx="821">
                  <c:v>5.1049999999999125</c:v>
                </c:pt>
                <c:pt idx="822">
                  <c:v>5.1099999999999124</c:v>
                </c:pt>
                <c:pt idx="823">
                  <c:v>5.1149999999999123</c:v>
                </c:pt>
                <c:pt idx="824">
                  <c:v>5.1199999999999122</c:v>
                </c:pt>
                <c:pt idx="825">
                  <c:v>5.1249999999999121</c:v>
                </c:pt>
                <c:pt idx="826">
                  <c:v>5.129999999999912</c:v>
                </c:pt>
                <c:pt idx="827">
                  <c:v>5.1349999999999119</c:v>
                </c:pt>
                <c:pt idx="828">
                  <c:v>5.1399999999999118</c:v>
                </c:pt>
                <c:pt idx="829">
                  <c:v>5.1449999999999116</c:v>
                </c:pt>
                <c:pt idx="830">
                  <c:v>5.1499999999999115</c:v>
                </c:pt>
                <c:pt idx="831">
                  <c:v>5.1549999999999114</c:v>
                </c:pt>
                <c:pt idx="832">
                  <c:v>5.1599999999999113</c:v>
                </c:pt>
                <c:pt idx="833">
                  <c:v>5.1649999999999112</c:v>
                </c:pt>
                <c:pt idx="834">
                  <c:v>5.1699999999999111</c:v>
                </c:pt>
                <c:pt idx="835">
                  <c:v>5.174999999999911</c:v>
                </c:pt>
                <c:pt idx="836">
                  <c:v>5.1799999999999109</c:v>
                </c:pt>
                <c:pt idx="837">
                  <c:v>5.1849999999999108</c:v>
                </c:pt>
                <c:pt idx="838">
                  <c:v>5.1899999999999107</c:v>
                </c:pt>
                <c:pt idx="839">
                  <c:v>5.1949999999999106</c:v>
                </c:pt>
                <c:pt idx="840">
                  <c:v>5.1999999999999105</c:v>
                </c:pt>
                <c:pt idx="841">
                  <c:v>5.2049999999999104</c:v>
                </c:pt>
                <c:pt idx="842">
                  <c:v>5.2099999999999103</c:v>
                </c:pt>
                <c:pt idx="843">
                  <c:v>5.2149999999999102</c:v>
                </c:pt>
                <c:pt idx="844">
                  <c:v>5.21999999999991</c:v>
                </c:pt>
                <c:pt idx="845">
                  <c:v>5.2249999999999099</c:v>
                </c:pt>
                <c:pt idx="846">
                  <c:v>5.2299999999999098</c:v>
                </c:pt>
                <c:pt idx="847">
                  <c:v>5.2349999999999097</c:v>
                </c:pt>
                <c:pt idx="848">
                  <c:v>5.2399999999999096</c:v>
                </c:pt>
                <c:pt idx="849">
                  <c:v>5.2449999999999095</c:v>
                </c:pt>
                <c:pt idx="850">
                  <c:v>5.2499999999999094</c:v>
                </c:pt>
                <c:pt idx="851">
                  <c:v>5.2549999999999093</c:v>
                </c:pt>
                <c:pt idx="852">
                  <c:v>5.2599999999999092</c:v>
                </c:pt>
                <c:pt idx="853">
                  <c:v>5.2649999999999091</c:v>
                </c:pt>
                <c:pt idx="854">
                  <c:v>5.269999999999909</c:v>
                </c:pt>
                <c:pt idx="855">
                  <c:v>5.2749999999999089</c:v>
                </c:pt>
                <c:pt idx="856">
                  <c:v>5.2799999999999088</c:v>
                </c:pt>
                <c:pt idx="857">
                  <c:v>5.2849999999999087</c:v>
                </c:pt>
                <c:pt idx="858">
                  <c:v>5.2899999999999086</c:v>
                </c:pt>
                <c:pt idx="859">
                  <c:v>5.2949999999999084</c:v>
                </c:pt>
                <c:pt idx="860">
                  <c:v>5.2999999999999083</c:v>
                </c:pt>
                <c:pt idx="861">
                  <c:v>5.3049999999999082</c:v>
                </c:pt>
                <c:pt idx="862">
                  <c:v>5.3099999999999081</c:v>
                </c:pt>
                <c:pt idx="863">
                  <c:v>5.314999999999908</c:v>
                </c:pt>
                <c:pt idx="864">
                  <c:v>5.3199999999999079</c:v>
                </c:pt>
                <c:pt idx="865">
                  <c:v>5.3249999999999078</c:v>
                </c:pt>
                <c:pt idx="866">
                  <c:v>5.3299999999999077</c:v>
                </c:pt>
                <c:pt idx="867">
                  <c:v>5.3349999999999076</c:v>
                </c:pt>
                <c:pt idx="868">
                  <c:v>5.3399999999999075</c:v>
                </c:pt>
                <c:pt idx="869">
                  <c:v>5.3449999999999074</c:v>
                </c:pt>
                <c:pt idx="870">
                  <c:v>5.3499999999999073</c:v>
                </c:pt>
                <c:pt idx="871">
                  <c:v>5.3549999999999072</c:v>
                </c:pt>
                <c:pt idx="872">
                  <c:v>5.3599999999999071</c:v>
                </c:pt>
                <c:pt idx="873">
                  <c:v>5.364999999999907</c:v>
                </c:pt>
                <c:pt idx="874">
                  <c:v>5.3699999999999068</c:v>
                </c:pt>
                <c:pt idx="875">
                  <c:v>5.3749999999999067</c:v>
                </c:pt>
                <c:pt idx="876">
                  <c:v>5.3799999999999066</c:v>
                </c:pt>
                <c:pt idx="877">
                  <c:v>5.3849999999999065</c:v>
                </c:pt>
                <c:pt idx="878">
                  <c:v>5.3899999999999064</c:v>
                </c:pt>
                <c:pt idx="879">
                  <c:v>5.3949999999999063</c:v>
                </c:pt>
                <c:pt idx="880">
                  <c:v>5.3999999999999062</c:v>
                </c:pt>
                <c:pt idx="881">
                  <c:v>5.4049999999999061</c:v>
                </c:pt>
                <c:pt idx="882">
                  <c:v>5.409999999999906</c:v>
                </c:pt>
                <c:pt idx="883">
                  <c:v>5.4149999999999059</c:v>
                </c:pt>
                <c:pt idx="884">
                  <c:v>5.4199999999999058</c:v>
                </c:pt>
                <c:pt idx="885">
                  <c:v>5.4249999999999057</c:v>
                </c:pt>
                <c:pt idx="886">
                  <c:v>5.4299999999999056</c:v>
                </c:pt>
                <c:pt idx="887">
                  <c:v>5.4349999999999055</c:v>
                </c:pt>
                <c:pt idx="888">
                  <c:v>5.4399999999999054</c:v>
                </c:pt>
                <c:pt idx="889">
                  <c:v>5.4449999999999052</c:v>
                </c:pt>
                <c:pt idx="890">
                  <c:v>5.4499999999999051</c:v>
                </c:pt>
                <c:pt idx="891">
                  <c:v>5.454999999999905</c:v>
                </c:pt>
                <c:pt idx="892">
                  <c:v>5.4599999999999049</c:v>
                </c:pt>
                <c:pt idx="893">
                  <c:v>5.4649999999999048</c:v>
                </c:pt>
                <c:pt idx="894">
                  <c:v>5.4699999999999047</c:v>
                </c:pt>
                <c:pt idx="895">
                  <c:v>5.4749999999999046</c:v>
                </c:pt>
                <c:pt idx="896">
                  <c:v>5.4799999999999045</c:v>
                </c:pt>
                <c:pt idx="897">
                  <c:v>5.4849999999999044</c:v>
                </c:pt>
                <c:pt idx="898">
                  <c:v>5.4899999999999043</c:v>
                </c:pt>
                <c:pt idx="899">
                  <c:v>5.4949999999999042</c:v>
                </c:pt>
                <c:pt idx="900">
                  <c:v>5.4999999999999041</c:v>
                </c:pt>
                <c:pt idx="901">
                  <c:v>5.504999999999904</c:v>
                </c:pt>
                <c:pt idx="902">
                  <c:v>5.5099999999999039</c:v>
                </c:pt>
                <c:pt idx="903">
                  <c:v>5.5149999999999038</c:v>
                </c:pt>
                <c:pt idx="904">
                  <c:v>5.5199999999999037</c:v>
                </c:pt>
                <c:pt idx="905">
                  <c:v>5.5249999999999035</c:v>
                </c:pt>
                <c:pt idx="906">
                  <c:v>5.5299999999999034</c:v>
                </c:pt>
                <c:pt idx="907">
                  <c:v>5.5349999999999033</c:v>
                </c:pt>
                <c:pt idx="908">
                  <c:v>5.5399999999999032</c:v>
                </c:pt>
                <c:pt idx="909">
                  <c:v>5.5449999999999031</c:v>
                </c:pt>
                <c:pt idx="910">
                  <c:v>5.549999999999903</c:v>
                </c:pt>
                <c:pt idx="911">
                  <c:v>5.5549999999999029</c:v>
                </c:pt>
                <c:pt idx="912">
                  <c:v>5.5599999999999028</c:v>
                </c:pt>
                <c:pt idx="913">
                  <c:v>5.5649999999999027</c:v>
                </c:pt>
                <c:pt idx="914">
                  <c:v>5.5699999999999026</c:v>
                </c:pt>
                <c:pt idx="915">
                  <c:v>5.5749999999999025</c:v>
                </c:pt>
                <c:pt idx="916">
                  <c:v>5.5799999999999024</c:v>
                </c:pt>
                <c:pt idx="917">
                  <c:v>5.5849999999999023</c:v>
                </c:pt>
                <c:pt idx="918">
                  <c:v>5.5899999999999022</c:v>
                </c:pt>
                <c:pt idx="919">
                  <c:v>5.5949999999999021</c:v>
                </c:pt>
                <c:pt idx="920">
                  <c:v>5.5999999999999019</c:v>
                </c:pt>
                <c:pt idx="921">
                  <c:v>5.6049999999999018</c:v>
                </c:pt>
                <c:pt idx="922">
                  <c:v>5.6099999999999017</c:v>
                </c:pt>
                <c:pt idx="923">
                  <c:v>5.6149999999999016</c:v>
                </c:pt>
                <c:pt idx="924">
                  <c:v>5.6199999999999015</c:v>
                </c:pt>
                <c:pt idx="925">
                  <c:v>5.6249999999999014</c:v>
                </c:pt>
                <c:pt idx="926">
                  <c:v>5.6299999999999013</c:v>
                </c:pt>
                <c:pt idx="927">
                  <c:v>5.6349999999999012</c:v>
                </c:pt>
                <c:pt idx="928">
                  <c:v>5.6399999999999011</c:v>
                </c:pt>
                <c:pt idx="929">
                  <c:v>5.644999999999901</c:v>
                </c:pt>
                <c:pt idx="930">
                  <c:v>5.6499999999999009</c:v>
                </c:pt>
                <c:pt idx="931">
                  <c:v>5.6549999999999008</c:v>
                </c:pt>
                <c:pt idx="932">
                  <c:v>5.6599999999999007</c:v>
                </c:pt>
                <c:pt idx="933">
                  <c:v>5.6649999999999006</c:v>
                </c:pt>
                <c:pt idx="934">
                  <c:v>5.6699999999999005</c:v>
                </c:pt>
                <c:pt idx="935">
                  <c:v>5.6749999999999003</c:v>
                </c:pt>
                <c:pt idx="936">
                  <c:v>5.6799999999999002</c:v>
                </c:pt>
                <c:pt idx="937">
                  <c:v>5.6849999999999001</c:v>
                </c:pt>
                <c:pt idx="938">
                  <c:v>5.6899999999999</c:v>
                </c:pt>
                <c:pt idx="939">
                  <c:v>5.6949999999998999</c:v>
                </c:pt>
                <c:pt idx="940">
                  <c:v>5.6999999999998998</c:v>
                </c:pt>
                <c:pt idx="941">
                  <c:v>5.7049999999998997</c:v>
                </c:pt>
                <c:pt idx="942">
                  <c:v>5.7099999999998996</c:v>
                </c:pt>
                <c:pt idx="943">
                  <c:v>5.7149999999998995</c:v>
                </c:pt>
                <c:pt idx="944">
                  <c:v>5.7199999999998994</c:v>
                </c:pt>
                <c:pt idx="945">
                  <c:v>5.7249999999998993</c:v>
                </c:pt>
                <c:pt idx="946">
                  <c:v>5.7299999999998992</c:v>
                </c:pt>
                <c:pt idx="947">
                  <c:v>5.7349999999998991</c:v>
                </c:pt>
                <c:pt idx="948">
                  <c:v>5.739999999999899</c:v>
                </c:pt>
                <c:pt idx="949">
                  <c:v>5.7449999999998989</c:v>
                </c:pt>
                <c:pt idx="950">
                  <c:v>5.7499999999998987</c:v>
                </c:pt>
                <c:pt idx="951">
                  <c:v>5.7549999999998986</c:v>
                </c:pt>
                <c:pt idx="952">
                  <c:v>5.7599999999998985</c:v>
                </c:pt>
                <c:pt idx="953">
                  <c:v>5.7649999999998984</c:v>
                </c:pt>
                <c:pt idx="954">
                  <c:v>5.7699999999998983</c:v>
                </c:pt>
                <c:pt idx="955">
                  <c:v>5.7749999999998982</c:v>
                </c:pt>
                <c:pt idx="956">
                  <c:v>5.7799999999998981</c:v>
                </c:pt>
                <c:pt idx="957">
                  <c:v>5.784999999999898</c:v>
                </c:pt>
                <c:pt idx="958">
                  <c:v>5.7899999999998979</c:v>
                </c:pt>
                <c:pt idx="959">
                  <c:v>5.7949999999998978</c:v>
                </c:pt>
                <c:pt idx="960">
                  <c:v>5.7999999999998977</c:v>
                </c:pt>
                <c:pt idx="961">
                  <c:v>5.8049999999998976</c:v>
                </c:pt>
                <c:pt idx="962">
                  <c:v>5.8099999999998975</c:v>
                </c:pt>
                <c:pt idx="963">
                  <c:v>5.8149999999998974</c:v>
                </c:pt>
                <c:pt idx="964">
                  <c:v>5.8199999999998973</c:v>
                </c:pt>
                <c:pt idx="965">
                  <c:v>5.8249999999998971</c:v>
                </c:pt>
                <c:pt idx="966">
                  <c:v>5.829999999999897</c:v>
                </c:pt>
                <c:pt idx="967">
                  <c:v>5.8349999999998969</c:v>
                </c:pt>
                <c:pt idx="968">
                  <c:v>5.8399999999998968</c:v>
                </c:pt>
                <c:pt idx="969">
                  <c:v>5.8449999999998967</c:v>
                </c:pt>
                <c:pt idx="970">
                  <c:v>5.8499999999998966</c:v>
                </c:pt>
                <c:pt idx="971">
                  <c:v>5.8549999999998965</c:v>
                </c:pt>
                <c:pt idx="972">
                  <c:v>5.8599999999998964</c:v>
                </c:pt>
                <c:pt idx="973">
                  <c:v>5.8649999999998963</c:v>
                </c:pt>
                <c:pt idx="974">
                  <c:v>5.8699999999998962</c:v>
                </c:pt>
                <c:pt idx="975">
                  <c:v>5.8749999999998961</c:v>
                </c:pt>
                <c:pt idx="976">
                  <c:v>5.879999999999896</c:v>
                </c:pt>
                <c:pt idx="977">
                  <c:v>5.8849999999998959</c:v>
                </c:pt>
                <c:pt idx="978">
                  <c:v>5.8899999999998958</c:v>
                </c:pt>
                <c:pt idx="979">
                  <c:v>5.8949999999998957</c:v>
                </c:pt>
                <c:pt idx="980">
                  <c:v>5.8999999999998956</c:v>
                </c:pt>
                <c:pt idx="981">
                  <c:v>5.9049999999998954</c:v>
                </c:pt>
                <c:pt idx="982">
                  <c:v>5.9099999999998953</c:v>
                </c:pt>
                <c:pt idx="983">
                  <c:v>5.9149999999998952</c:v>
                </c:pt>
                <c:pt idx="984">
                  <c:v>5.9199999999998951</c:v>
                </c:pt>
                <c:pt idx="985">
                  <c:v>5.924999999999895</c:v>
                </c:pt>
                <c:pt idx="986">
                  <c:v>5.9299999999998949</c:v>
                </c:pt>
                <c:pt idx="987">
                  <c:v>5.9349999999998948</c:v>
                </c:pt>
                <c:pt idx="988">
                  <c:v>5.9399999999998947</c:v>
                </c:pt>
                <c:pt idx="989">
                  <c:v>5.9449999999998946</c:v>
                </c:pt>
                <c:pt idx="990">
                  <c:v>5.9499999999998945</c:v>
                </c:pt>
                <c:pt idx="991">
                  <c:v>5.9549999999998944</c:v>
                </c:pt>
                <c:pt idx="992">
                  <c:v>5.9599999999998943</c:v>
                </c:pt>
                <c:pt idx="993">
                  <c:v>5.9649999999998942</c:v>
                </c:pt>
                <c:pt idx="994">
                  <c:v>5.9699999999998941</c:v>
                </c:pt>
                <c:pt idx="995">
                  <c:v>5.974999999999894</c:v>
                </c:pt>
                <c:pt idx="996">
                  <c:v>5.9799999999998938</c:v>
                </c:pt>
                <c:pt idx="997">
                  <c:v>5.9849999999998937</c:v>
                </c:pt>
                <c:pt idx="998">
                  <c:v>5.9899999999998936</c:v>
                </c:pt>
                <c:pt idx="999">
                  <c:v>5.9949999999998935</c:v>
                </c:pt>
                <c:pt idx="1000">
                  <c:v>5.9999999999998934</c:v>
                </c:pt>
                <c:pt idx="1001">
                  <c:v>6.0049999999998933</c:v>
                </c:pt>
                <c:pt idx="1002">
                  <c:v>6.0099999999998932</c:v>
                </c:pt>
                <c:pt idx="1003">
                  <c:v>6.0149999999998931</c:v>
                </c:pt>
                <c:pt idx="1004">
                  <c:v>6.019999999999893</c:v>
                </c:pt>
                <c:pt idx="1005">
                  <c:v>6.0249999999998929</c:v>
                </c:pt>
                <c:pt idx="1006">
                  <c:v>6.0299999999998928</c:v>
                </c:pt>
                <c:pt idx="1007">
                  <c:v>6.0349999999998927</c:v>
                </c:pt>
                <c:pt idx="1008">
                  <c:v>6.0399999999998926</c:v>
                </c:pt>
                <c:pt idx="1009">
                  <c:v>6.0449999999998925</c:v>
                </c:pt>
                <c:pt idx="1010">
                  <c:v>6.0499999999998924</c:v>
                </c:pt>
                <c:pt idx="1011">
                  <c:v>6.0549999999998922</c:v>
                </c:pt>
                <c:pt idx="1012">
                  <c:v>6.0599999999998921</c:v>
                </c:pt>
                <c:pt idx="1013">
                  <c:v>6.064999999999892</c:v>
                </c:pt>
                <c:pt idx="1014">
                  <c:v>6.0699999999998919</c:v>
                </c:pt>
                <c:pt idx="1015">
                  <c:v>6.0749999999998918</c:v>
                </c:pt>
                <c:pt idx="1016">
                  <c:v>6.0799999999998917</c:v>
                </c:pt>
                <c:pt idx="1017">
                  <c:v>6.0849999999998916</c:v>
                </c:pt>
                <c:pt idx="1018">
                  <c:v>6.0899999999998915</c:v>
                </c:pt>
                <c:pt idx="1019">
                  <c:v>6.0949999999998914</c:v>
                </c:pt>
                <c:pt idx="1020">
                  <c:v>6.0999999999998913</c:v>
                </c:pt>
                <c:pt idx="1021">
                  <c:v>6.1049999999998912</c:v>
                </c:pt>
                <c:pt idx="1022">
                  <c:v>6.1099999999998911</c:v>
                </c:pt>
                <c:pt idx="1023">
                  <c:v>6.114999999999891</c:v>
                </c:pt>
                <c:pt idx="1024">
                  <c:v>6.1199999999998909</c:v>
                </c:pt>
                <c:pt idx="1025">
                  <c:v>6.1249999999998908</c:v>
                </c:pt>
                <c:pt idx="1026">
                  <c:v>6.1299999999998906</c:v>
                </c:pt>
                <c:pt idx="1027">
                  <c:v>6.1349999999998905</c:v>
                </c:pt>
                <c:pt idx="1028">
                  <c:v>6.1399999999998904</c:v>
                </c:pt>
                <c:pt idx="1029">
                  <c:v>6.1449999999998903</c:v>
                </c:pt>
                <c:pt idx="1030">
                  <c:v>6.1499999999998902</c:v>
                </c:pt>
                <c:pt idx="1031">
                  <c:v>6.1549999999998901</c:v>
                </c:pt>
                <c:pt idx="1032">
                  <c:v>6.15999999999989</c:v>
                </c:pt>
                <c:pt idx="1033">
                  <c:v>6.1649999999998899</c:v>
                </c:pt>
                <c:pt idx="1034">
                  <c:v>6.1699999999998898</c:v>
                </c:pt>
                <c:pt idx="1035">
                  <c:v>6.1749999999998897</c:v>
                </c:pt>
                <c:pt idx="1036">
                  <c:v>6.1799999999998896</c:v>
                </c:pt>
                <c:pt idx="1037">
                  <c:v>6.1849999999998895</c:v>
                </c:pt>
                <c:pt idx="1038">
                  <c:v>6.1899999999998894</c:v>
                </c:pt>
                <c:pt idx="1039">
                  <c:v>6.1949999999998893</c:v>
                </c:pt>
                <c:pt idx="1040">
                  <c:v>6.1999999999998892</c:v>
                </c:pt>
                <c:pt idx="1041">
                  <c:v>6.204999999999889</c:v>
                </c:pt>
                <c:pt idx="1042">
                  <c:v>6.2099999999998889</c:v>
                </c:pt>
                <c:pt idx="1043">
                  <c:v>6.2149999999998888</c:v>
                </c:pt>
                <c:pt idx="1044">
                  <c:v>6.2199999999998887</c:v>
                </c:pt>
                <c:pt idx="1045">
                  <c:v>6.2249999999998886</c:v>
                </c:pt>
                <c:pt idx="1046">
                  <c:v>6.2299999999998885</c:v>
                </c:pt>
                <c:pt idx="1047">
                  <c:v>6.2349999999998884</c:v>
                </c:pt>
                <c:pt idx="1048">
                  <c:v>6.2399999999998883</c:v>
                </c:pt>
                <c:pt idx="1049">
                  <c:v>6.2449999999998882</c:v>
                </c:pt>
                <c:pt idx="1050">
                  <c:v>6.2499999999998881</c:v>
                </c:pt>
                <c:pt idx="1051">
                  <c:v>6.254999999999888</c:v>
                </c:pt>
                <c:pt idx="1052">
                  <c:v>6.2599999999998879</c:v>
                </c:pt>
                <c:pt idx="1053">
                  <c:v>6.2649999999998878</c:v>
                </c:pt>
                <c:pt idx="1054">
                  <c:v>6.2699999999998877</c:v>
                </c:pt>
                <c:pt idx="1055">
                  <c:v>6.2749999999998876</c:v>
                </c:pt>
                <c:pt idx="1056">
                  <c:v>6.2799999999998875</c:v>
                </c:pt>
                <c:pt idx="1057">
                  <c:v>6.2849999999998873</c:v>
                </c:pt>
                <c:pt idx="1058">
                  <c:v>6.2899999999998872</c:v>
                </c:pt>
                <c:pt idx="1059">
                  <c:v>6.2949999999998871</c:v>
                </c:pt>
                <c:pt idx="1060">
                  <c:v>6.299999999999887</c:v>
                </c:pt>
                <c:pt idx="1061">
                  <c:v>6.3049999999998869</c:v>
                </c:pt>
                <c:pt idx="1062">
                  <c:v>6.3099999999998868</c:v>
                </c:pt>
                <c:pt idx="1063">
                  <c:v>6.3149999999998867</c:v>
                </c:pt>
                <c:pt idx="1064">
                  <c:v>6.3199999999998866</c:v>
                </c:pt>
                <c:pt idx="1065">
                  <c:v>6.3249999999998865</c:v>
                </c:pt>
                <c:pt idx="1066">
                  <c:v>6.3299999999998864</c:v>
                </c:pt>
                <c:pt idx="1067">
                  <c:v>6.3349999999998863</c:v>
                </c:pt>
                <c:pt idx="1068">
                  <c:v>6.3399999999998862</c:v>
                </c:pt>
                <c:pt idx="1069">
                  <c:v>6.3449999999998861</c:v>
                </c:pt>
                <c:pt idx="1070">
                  <c:v>6.349999999999886</c:v>
                </c:pt>
                <c:pt idx="1071">
                  <c:v>6.3549999999998859</c:v>
                </c:pt>
                <c:pt idx="1072">
                  <c:v>6.3599999999998857</c:v>
                </c:pt>
                <c:pt idx="1073">
                  <c:v>6.3649999999998856</c:v>
                </c:pt>
                <c:pt idx="1074">
                  <c:v>6.3699999999998855</c:v>
                </c:pt>
                <c:pt idx="1075">
                  <c:v>6.3749999999998854</c:v>
                </c:pt>
                <c:pt idx="1076">
                  <c:v>6.3799999999998853</c:v>
                </c:pt>
                <c:pt idx="1077">
                  <c:v>6.3849999999998852</c:v>
                </c:pt>
                <c:pt idx="1078">
                  <c:v>6.3899999999998851</c:v>
                </c:pt>
                <c:pt idx="1079">
                  <c:v>6.394999999999885</c:v>
                </c:pt>
                <c:pt idx="1080">
                  <c:v>6.3999999999998849</c:v>
                </c:pt>
                <c:pt idx="1081">
                  <c:v>6.4049999999998848</c:v>
                </c:pt>
                <c:pt idx="1082">
                  <c:v>6.4099999999998847</c:v>
                </c:pt>
                <c:pt idx="1083">
                  <c:v>6.4149999999998846</c:v>
                </c:pt>
                <c:pt idx="1084">
                  <c:v>6.4199999999998845</c:v>
                </c:pt>
                <c:pt idx="1085">
                  <c:v>6.4249999999998844</c:v>
                </c:pt>
                <c:pt idx="1086">
                  <c:v>6.4299999999998843</c:v>
                </c:pt>
                <c:pt idx="1087">
                  <c:v>6.4349999999998841</c:v>
                </c:pt>
                <c:pt idx="1088">
                  <c:v>6.439999999999884</c:v>
                </c:pt>
                <c:pt idx="1089">
                  <c:v>6.4449999999998839</c:v>
                </c:pt>
                <c:pt idx="1090">
                  <c:v>6.4499999999998838</c:v>
                </c:pt>
                <c:pt idx="1091">
                  <c:v>6.4549999999998837</c:v>
                </c:pt>
                <c:pt idx="1092">
                  <c:v>6.4599999999998836</c:v>
                </c:pt>
                <c:pt idx="1093">
                  <c:v>6.4649999999998835</c:v>
                </c:pt>
                <c:pt idx="1094">
                  <c:v>6.4699999999998834</c:v>
                </c:pt>
                <c:pt idx="1095">
                  <c:v>6.4749999999998833</c:v>
                </c:pt>
                <c:pt idx="1096">
                  <c:v>6.4799999999998832</c:v>
                </c:pt>
                <c:pt idx="1097">
                  <c:v>6.4849999999998831</c:v>
                </c:pt>
                <c:pt idx="1098">
                  <c:v>6.489999999999883</c:v>
                </c:pt>
                <c:pt idx="1099">
                  <c:v>6.4949999999998829</c:v>
                </c:pt>
                <c:pt idx="1100">
                  <c:v>6.4999999999998828</c:v>
                </c:pt>
                <c:pt idx="1101">
                  <c:v>6.5049999999998827</c:v>
                </c:pt>
                <c:pt idx="1102">
                  <c:v>6.5099999999998825</c:v>
                </c:pt>
                <c:pt idx="1103">
                  <c:v>6.5149999999998824</c:v>
                </c:pt>
                <c:pt idx="1104">
                  <c:v>6.5199999999998823</c:v>
                </c:pt>
                <c:pt idx="1105">
                  <c:v>6.5249999999998822</c:v>
                </c:pt>
                <c:pt idx="1106">
                  <c:v>6.5299999999998821</c:v>
                </c:pt>
                <c:pt idx="1107">
                  <c:v>6.534999999999882</c:v>
                </c:pt>
                <c:pt idx="1108">
                  <c:v>6.5399999999998819</c:v>
                </c:pt>
                <c:pt idx="1109">
                  <c:v>6.5449999999998818</c:v>
                </c:pt>
                <c:pt idx="1110">
                  <c:v>6.5499999999998817</c:v>
                </c:pt>
                <c:pt idx="1111">
                  <c:v>6.5549999999998816</c:v>
                </c:pt>
                <c:pt idx="1112">
                  <c:v>6.5599999999998815</c:v>
                </c:pt>
                <c:pt idx="1113">
                  <c:v>6.5649999999998814</c:v>
                </c:pt>
                <c:pt idx="1114">
                  <c:v>6.5699999999998813</c:v>
                </c:pt>
                <c:pt idx="1115">
                  <c:v>6.5749999999998812</c:v>
                </c:pt>
                <c:pt idx="1116">
                  <c:v>6.5799999999998811</c:v>
                </c:pt>
                <c:pt idx="1117">
                  <c:v>6.5849999999998809</c:v>
                </c:pt>
                <c:pt idx="1118">
                  <c:v>6.5899999999998808</c:v>
                </c:pt>
                <c:pt idx="1119">
                  <c:v>6.5949999999998807</c:v>
                </c:pt>
                <c:pt idx="1120">
                  <c:v>6.5999999999998806</c:v>
                </c:pt>
                <c:pt idx="1121">
                  <c:v>6.6049999999998805</c:v>
                </c:pt>
                <c:pt idx="1122">
                  <c:v>6.6099999999998804</c:v>
                </c:pt>
                <c:pt idx="1123">
                  <c:v>6.6149999999998803</c:v>
                </c:pt>
                <c:pt idx="1124">
                  <c:v>6.6199999999998802</c:v>
                </c:pt>
                <c:pt idx="1125">
                  <c:v>6.6249999999998801</c:v>
                </c:pt>
                <c:pt idx="1126">
                  <c:v>6.62999999999988</c:v>
                </c:pt>
                <c:pt idx="1127">
                  <c:v>6.6349999999998799</c:v>
                </c:pt>
                <c:pt idx="1128">
                  <c:v>6.6399999999998798</c:v>
                </c:pt>
                <c:pt idx="1129">
                  <c:v>6.6449999999998797</c:v>
                </c:pt>
                <c:pt idx="1130">
                  <c:v>6.6499999999998796</c:v>
                </c:pt>
                <c:pt idx="1131">
                  <c:v>6.6549999999998795</c:v>
                </c:pt>
                <c:pt idx="1132">
                  <c:v>6.6599999999998793</c:v>
                </c:pt>
                <c:pt idx="1133">
                  <c:v>6.6649999999998792</c:v>
                </c:pt>
                <c:pt idx="1134">
                  <c:v>6.6699999999998791</c:v>
                </c:pt>
                <c:pt idx="1135">
                  <c:v>6.674999999999879</c:v>
                </c:pt>
                <c:pt idx="1136">
                  <c:v>6.6799999999998789</c:v>
                </c:pt>
                <c:pt idx="1137">
                  <c:v>6.6849999999998788</c:v>
                </c:pt>
                <c:pt idx="1138">
                  <c:v>6.6899999999998787</c:v>
                </c:pt>
                <c:pt idx="1139">
                  <c:v>6.6949999999998786</c:v>
                </c:pt>
                <c:pt idx="1140">
                  <c:v>6.6999999999998785</c:v>
                </c:pt>
                <c:pt idx="1141">
                  <c:v>6.7049999999998784</c:v>
                </c:pt>
                <c:pt idx="1142">
                  <c:v>6.7099999999998783</c:v>
                </c:pt>
                <c:pt idx="1143">
                  <c:v>6.7149999999998782</c:v>
                </c:pt>
                <c:pt idx="1144">
                  <c:v>6.7199999999998781</c:v>
                </c:pt>
                <c:pt idx="1145">
                  <c:v>6.724999999999878</c:v>
                </c:pt>
                <c:pt idx="1146">
                  <c:v>6.7299999999998779</c:v>
                </c:pt>
                <c:pt idx="1147">
                  <c:v>6.7349999999998778</c:v>
                </c:pt>
                <c:pt idx="1148">
                  <c:v>6.7399999999998776</c:v>
                </c:pt>
                <c:pt idx="1149">
                  <c:v>6.7449999999998775</c:v>
                </c:pt>
                <c:pt idx="1150">
                  <c:v>6.7499999999998774</c:v>
                </c:pt>
                <c:pt idx="1151">
                  <c:v>6.7549999999998773</c:v>
                </c:pt>
                <c:pt idx="1152">
                  <c:v>6.7599999999998772</c:v>
                </c:pt>
                <c:pt idx="1153">
                  <c:v>6.7649999999998771</c:v>
                </c:pt>
                <c:pt idx="1154">
                  <c:v>6.769999999999877</c:v>
                </c:pt>
                <c:pt idx="1155">
                  <c:v>6.7749999999998769</c:v>
                </c:pt>
                <c:pt idx="1156">
                  <c:v>6.7799999999998768</c:v>
                </c:pt>
                <c:pt idx="1157">
                  <c:v>6.7849999999998767</c:v>
                </c:pt>
                <c:pt idx="1158">
                  <c:v>6.7899999999998766</c:v>
                </c:pt>
                <c:pt idx="1159">
                  <c:v>6.7949999999998765</c:v>
                </c:pt>
                <c:pt idx="1160">
                  <c:v>6.7999999999998764</c:v>
                </c:pt>
                <c:pt idx="1161">
                  <c:v>6.8049999999998763</c:v>
                </c:pt>
                <c:pt idx="1162">
                  <c:v>6.8099999999998762</c:v>
                </c:pt>
                <c:pt idx="1163">
                  <c:v>6.814999999999876</c:v>
                </c:pt>
                <c:pt idx="1164">
                  <c:v>6.8199999999998759</c:v>
                </c:pt>
                <c:pt idx="1165">
                  <c:v>6.8249999999998758</c:v>
                </c:pt>
                <c:pt idx="1166">
                  <c:v>6.8299999999998757</c:v>
                </c:pt>
                <c:pt idx="1167">
                  <c:v>6.8349999999998756</c:v>
                </c:pt>
                <c:pt idx="1168">
                  <c:v>6.8399999999998755</c:v>
                </c:pt>
                <c:pt idx="1169">
                  <c:v>6.8449999999998754</c:v>
                </c:pt>
                <c:pt idx="1170">
                  <c:v>6.8499999999998753</c:v>
                </c:pt>
                <c:pt idx="1171">
                  <c:v>6.8549999999998752</c:v>
                </c:pt>
                <c:pt idx="1172">
                  <c:v>6.8599999999998751</c:v>
                </c:pt>
                <c:pt idx="1173">
                  <c:v>6.864999999999875</c:v>
                </c:pt>
                <c:pt idx="1174">
                  <c:v>6.8699999999998749</c:v>
                </c:pt>
                <c:pt idx="1175">
                  <c:v>6.8749999999998748</c:v>
                </c:pt>
                <c:pt idx="1176">
                  <c:v>6.8799999999998747</c:v>
                </c:pt>
                <c:pt idx="1177">
                  <c:v>6.8849999999998746</c:v>
                </c:pt>
                <c:pt idx="1178">
                  <c:v>6.8899999999998744</c:v>
                </c:pt>
                <c:pt idx="1179">
                  <c:v>6.8949999999998743</c:v>
                </c:pt>
                <c:pt idx="1180">
                  <c:v>6.8999999999998742</c:v>
                </c:pt>
                <c:pt idx="1181">
                  <c:v>6.9049999999998741</c:v>
                </c:pt>
                <c:pt idx="1182">
                  <c:v>6.909999999999874</c:v>
                </c:pt>
                <c:pt idx="1183">
                  <c:v>6.9149999999998739</c:v>
                </c:pt>
                <c:pt idx="1184">
                  <c:v>6.9199999999998738</c:v>
                </c:pt>
                <c:pt idx="1185">
                  <c:v>6.9249999999998737</c:v>
                </c:pt>
                <c:pt idx="1186">
                  <c:v>6.9299999999998736</c:v>
                </c:pt>
                <c:pt idx="1187">
                  <c:v>6.9349999999998735</c:v>
                </c:pt>
                <c:pt idx="1188">
                  <c:v>6.9399999999998734</c:v>
                </c:pt>
                <c:pt idx="1189">
                  <c:v>6.9449999999998733</c:v>
                </c:pt>
                <c:pt idx="1190">
                  <c:v>6.9499999999998732</c:v>
                </c:pt>
                <c:pt idx="1191">
                  <c:v>6.9549999999998731</c:v>
                </c:pt>
                <c:pt idx="1192">
                  <c:v>6.959999999999873</c:v>
                </c:pt>
                <c:pt idx="1193">
                  <c:v>6.9649999999998728</c:v>
                </c:pt>
                <c:pt idx="1194">
                  <c:v>6.9699999999998727</c:v>
                </c:pt>
                <c:pt idx="1195">
                  <c:v>6.9749999999998726</c:v>
                </c:pt>
                <c:pt idx="1196">
                  <c:v>6.9799999999998725</c:v>
                </c:pt>
                <c:pt idx="1197">
                  <c:v>6.9849999999998724</c:v>
                </c:pt>
                <c:pt idx="1198">
                  <c:v>6.9899999999998723</c:v>
                </c:pt>
                <c:pt idx="1199">
                  <c:v>6.9949999999998722</c:v>
                </c:pt>
                <c:pt idx="1200">
                  <c:v>6.9999999999998721</c:v>
                </c:pt>
                <c:pt idx="1201">
                  <c:v>7.004999999999872</c:v>
                </c:pt>
                <c:pt idx="1202">
                  <c:v>7.0099999999998719</c:v>
                </c:pt>
                <c:pt idx="1203">
                  <c:v>7.0149999999998718</c:v>
                </c:pt>
                <c:pt idx="1204">
                  <c:v>7.0199999999998717</c:v>
                </c:pt>
                <c:pt idx="1205">
                  <c:v>7.0249999999998716</c:v>
                </c:pt>
                <c:pt idx="1206">
                  <c:v>7.0299999999998715</c:v>
                </c:pt>
                <c:pt idx="1207">
                  <c:v>7.0349999999998714</c:v>
                </c:pt>
                <c:pt idx="1208">
                  <c:v>7.0399999999998712</c:v>
                </c:pt>
                <c:pt idx="1209">
                  <c:v>7.0449999999998711</c:v>
                </c:pt>
                <c:pt idx="1210">
                  <c:v>7.049999999999871</c:v>
                </c:pt>
                <c:pt idx="1211">
                  <c:v>7.0549999999998709</c:v>
                </c:pt>
                <c:pt idx="1212">
                  <c:v>7.0599999999998708</c:v>
                </c:pt>
                <c:pt idx="1213">
                  <c:v>7.0649999999998707</c:v>
                </c:pt>
                <c:pt idx="1214">
                  <c:v>7.0699999999998706</c:v>
                </c:pt>
                <c:pt idx="1215">
                  <c:v>7.0749999999998705</c:v>
                </c:pt>
                <c:pt idx="1216">
                  <c:v>7.0799999999998704</c:v>
                </c:pt>
                <c:pt idx="1217">
                  <c:v>7.0849999999998703</c:v>
                </c:pt>
                <c:pt idx="1218">
                  <c:v>7.0899999999998702</c:v>
                </c:pt>
                <c:pt idx="1219">
                  <c:v>7.0949999999998701</c:v>
                </c:pt>
                <c:pt idx="1220">
                  <c:v>7.09999999999987</c:v>
                </c:pt>
                <c:pt idx="1221">
                  <c:v>7.1049999999998699</c:v>
                </c:pt>
                <c:pt idx="1222">
                  <c:v>7.1099999999998698</c:v>
                </c:pt>
                <c:pt idx="1223">
                  <c:v>7.1149999999998697</c:v>
                </c:pt>
                <c:pt idx="1224">
                  <c:v>7.1199999999998695</c:v>
                </c:pt>
                <c:pt idx="1225">
                  <c:v>7.1249999999998694</c:v>
                </c:pt>
                <c:pt idx="1226">
                  <c:v>7.1299999999998693</c:v>
                </c:pt>
                <c:pt idx="1227">
                  <c:v>7.1349999999998692</c:v>
                </c:pt>
                <c:pt idx="1228">
                  <c:v>7.1399999999998691</c:v>
                </c:pt>
                <c:pt idx="1229">
                  <c:v>7.144999999999869</c:v>
                </c:pt>
                <c:pt idx="1230">
                  <c:v>7.1499999999998689</c:v>
                </c:pt>
                <c:pt idx="1231">
                  <c:v>7.1549999999998688</c:v>
                </c:pt>
                <c:pt idx="1232">
                  <c:v>7.1599999999998687</c:v>
                </c:pt>
                <c:pt idx="1233">
                  <c:v>7.1649999999998686</c:v>
                </c:pt>
                <c:pt idx="1234">
                  <c:v>7.1699999999998685</c:v>
                </c:pt>
                <c:pt idx="1235">
                  <c:v>7.1749999999998684</c:v>
                </c:pt>
                <c:pt idx="1236">
                  <c:v>7.1799999999998683</c:v>
                </c:pt>
                <c:pt idx="1237">
                  <c:v>7.1849999999998682</c:v>
                </c:pt>
                <c:pt idx="1238">
                  <c:v>7.1899999999998681</c:v>
                </c:pt>
                <c:pt idx="1239">
                  <c:v>7.1949999999998679</c:v>
                </c:pt>
                <c:pt idx="1240">
                  <c:v>7.1999999999998678</c:v>
                </c:pt>
                <c:pt idx="1241">
                  <c:v>7.2049999999998677</c:v>
                </c:pt>
                <c:pt idx="1242">
                  <c:v>7.2099999999998676</c:v>
                </c:pt>
                <c:pt idx="1243">
                  <c:v>7.2149999999998675</c:v>
                </c:pt>
                <c:pt idx="1244">
                  <c:v>7.2199999999998674</c:v>
                </c:pt>
                <c:pt idx="1245">
                  <c:v>7.2249999999998673</c:v>
                </c:pt>
                <c:pt idx="1246">
                  <c:v>7.2299999999998672</c:v>
                </c:pt>
                <c:pt idx="1247">
                  <c:v>7.2349999999998671</c:v>
                </c:pt>
                <c:pt idx="1248">
                  <c:v>7.239999999999867</c:v>
                </c:pt>
                <c:pt idx="1249">
                  <c:v>7.2449999999998669</c:v>
                </c:pt>
                <c:pt idx="1250">
                  <c:v>7.2499999999998668</c:v>
                </c:pt>
                <c:pt idx="1251">
                  <c:v>7.2549999999998667</c:v>
                </c:pt>
                <c:pt idx="1252">
                  <c:v>7.2599999999998666</c:v>
                </c:pt>
                <c:pt idx="1253">
                  <c:v>7.2649999999998665</c:v>
                </c:pt>
                <c:pt idx="1254">
                  <c:v>7.2699999999998663</c:v>
                </c:pt>
                <c:pt idx="1255">
                  <c:v>7.2749999999998662</c:v>
                </c:pt>
                <c:pt idx="1256">
                  <c:v>7.2799999999998661</c:v>
                </c:pt>
                <c:pt idx="1257">
                  <c:v>7.284999999999866</c:v>
                </c:pt>
                <c:pt idx="1258">
                  <c:v>7.2899999999998659</c:v>
                </c:pt>
                <c:pt idx="1259">
                  <c:v>7.2949999999998658</c:v>
                </c:pt>
                <c:pt idx="1260">
                  <c:v>7.2999999999998657</c:v>
                </c:pt>
                <c:pt idx="1261">
                  <c:v>7.3049999999998656</c:v>
                </c:pt>
                <c:pt idx="1262">
                  <c:v>7.3099999999998655</c:v>
                </c:pt>
                <c:pt idx="1263">
                  <c:v>7.3149999999998654</c:v>
                </c:pt>
                <c:pt idx="1264">
                  <c:v>7.3199999999998653</c:v>
                </c:pt>
                <c:pt idx="1265">
                  <c:v>7.3249999999998652</c:v>
                </c:pt>
                <c:pt idx="1266">
                  <c:v>7.3299999999998651</c:v>
                </c:pt>
                <c:pt idx="1267">
                  <c:v>7.334999999999865</c:v>
                </c:pt>
                <c:pt idx="1268">
                  <c:v>7.3399999999998649</c:v>
                </c:pt>
                <c:pt idx="1269">
                  <c:v>7.3449999999998647</c:v>
                </c:pt>
                <c:pt idx="1270">
                  <c:v>7.3499999999998646</c:v>
                </c:pt>
                <c:pt idx="1271">
                  <c:v>7.3549999999998645</c:v>
                </c:pt>
                <c:pt idx="1272">
                  <c:v>7.3599999999998644</c:v>
                </c:pt>
                <c:pt idx="1273">
                  <c:v>7.3649999999998643</c:v>
                </c:pt>
                <c:pt idx="1274">
                  <c:v>7.3699999999998642</c:v>
                </c:pt>
                <c:pt idx="1275">
                  <c:v>7.3749999999998641</c:v>
                </c:pt>
                <c:pt idx="1276">
                  <c:v>7.379999999999864</c:v>
                </c:pt>
                <c:pt idx="1277">
                  <c:v>7.3849999999998639</c:v>
                </c:pt>
                <c:pt idx="1278">
                  <c:v>7.3899999999998638</c:v>
                </c:pt>
                <c:pt idx="1279">
                  <c:v>7.3949999999998637</c:v>
                </c:pt>
                <c:pt idx="1280">
                  <c:v>7.3999999999998636</c:v>
                </c:pt>
                <c:pt idx="1281">
                  <c:v>7.4049999999998635</c:v>
                </c:pt>
                <c:pt idx="1282">
                  <c:v>7.4099999999998634</c:v>
                </c:pt>
                <c:pt idx="1283">
                  <c:v>7.4149999999998633</c:v>
                </c:pt>
                <c:pt idx="1284">
                  <c:v>7.4199999999998631</c:v>
                </c:pt>
                <c:pt idx="1285">
                  <c:v>7.424999999999863</c:v>
                </c:pt>
                <c:pt idx="1286">
                  <c:v>7.4299999999998629</c:v>
                </c:pt>
                <c:pt idx="1287">
                  <c:v>7.4349999999998628</c:v>
                </c:pt>
                <c:pt idx="1288">
                  <c:v>7.4399999999998627</c:v>
                </c:pt>
                <c:pt idx="1289">
                  <c:v>7.4449999999998626</c:v>
                </c:pt>
                <c:pt idx="1290">
                  <c:v>7.4499999999998625</c:v>
                </c:pt>
                <c:pt idx="1291">
                  <c:v>7.4549999999998624</c:v>
                </c:pt>
                <c:pt idx="1292">
                  <c:v>7.4599999999998623</c:v>
                </c:pt>
                <c:pt idx="1293">
                  <c:v>7.4649999999998622</c:v>
                </c:pt>
                <c:pt idx="1294">
                  <c:v>7.4699999999998621</c:v>
                </c:pt>
                <c:pt idx="1295">
                  <c:v>7.474999999999862</c:v>
                </c:pt>
                <c:pt idx="1296">
                  <c:v>7.4799999999998619</c:v>
                </c:pt>
                <c:pt idx="1297">
                  <c:v>7.4849999999998618</c:v>
                </c:pt>
                <c:pt idx="1298">
                  <c:v>7.4899999999998617</c:v>
                </c:pt>
                <c:pt idx="1299">
                  <c:v>7.4949999999998616</c:v>
                </c:pt>
                <c:pt idx="1300">
                  <c:v>7.4999999999998614</c:v>
                </c:pt>
                <c:pt idx="1301">
                  <c:v>7.5049999999998613</c:v>
                </c:pt>
                <c:pt idx="1302">
                  <c:v>7.5099999999998612</c:v>
                </c:pt>
                <c:pt idx="1303">
                  <c:v>7.5149999999998611</c:v>
                </c:pt>
                <c:pt idx="1304">
                  <c:v>7.519999999999861</c:v>
                </c:pt>
                <c:pt idx="1305">
                  <c:v>7.5249999999998609</c:v>
                </c:pt>
                <c:pt idx="1306">
                  <c:v>7.5299999999998608</c:v>
                </c:pt>
                <c:pt idx="1307">
                  <c:v>7.5349999999998607</c:v>
                </c:pt>
                <c:pt idx="1308">
                  <c:v>7.5399999999998606</c:v>
                </c:pt>
                <c:pt idx="1309">
                  <c:v>7.5449999999998605</c:v>
                </c:pt>
                <c:pt idx="1310">
                  <c:v>7.5499999999998604</c:v>
                </c:pt>
                <c:pt idx="1311">
                  <c:v>7.5549999999998603</c:v>
                </c:pt>
                <c:pt idx="1312">
                  <c:v>7.5599999999998602</c:v>
                </c:pt>
                <c:pt idx="1313">
                  <c:v>7.5649999999998601</c:v>
                </c:pt>
                <c:pt idx="1314">
                  <c:v>7.56999999999986</c:v>
                </c:pt>
                <c:pt idx="1315">
                  <c:v>7.5749999999998598</c:v>
                </c:pt>
                <c:pt idx="1316">
                  <c:v>7.5799999999998597</c:v>
                </c:pt>
                <c:pt idx="1317">
                  <c:v>7.5849999999998596</c:v>
                </c:pt>
                <c:pt idx="1318">
                  <c:v>7.5899999999998595</c:v>
                </c:pt>
                <c:pt idx="1319">
                  <c:v>7.5949999999998594</c:v>
                </c:pt>
                <c:pt idx="1320">
                  <c:v>7.5999999999998593</c:v>
                </c:pt>
                <c:pt idx="1321">
                  <c:v>7.6049999999998592</c:v>
                </c:pt>
                <c:pt idx="1322">
                  <c:v>7.6099999999998591</c:v>
                </c:pt>
                <c:pt idx="1323">
                  <c:v>7.614999999999859</c:v>
                </c:pt>
                <c:pt idx="1324">
                  <c:v>7.6199999999998589</c:v>
                </c:pt>
                <c:pt idx="1325">
                  <c:v>7.6249999999998588</c:v>
                </c:pt>
                <c:pt idx="1326">
                  <c:v>7.6299999999998587</c:v>
                </c:pt>
                <c:pt idx="1327">
                  <c:v>7.6349999999998586</c:v>
                </c:pt>
                <c:pt idx="1328">
                  <c:v>7.6399999999998585</c:v>
                </c:pt>
                <c:pt idx="1329">
                  <c:v>7.6449999999998584</c:v>
                </c:pt>
                <c:pt idx="1330">
                  <c:v>7.6499999999998582</c:v>
                </c:pt>
                <c:pt idx="1331">
                  <c:v>7.6549999999998581</c:v>
                </c:pt>
                <c:pt idx="1332">
                  <c:v>7.659999999999858</c:v>
                </c:pt>
                <c:pt idx="1333">
                  <c:v>7.6649999999998579</c:v>
                </c:pt>
                <c:pt idx="1334">
                  <c:v>7.6699999999998578</c:v>
                </c:pt>
                <c:pt idx="1335">
                  <c:v>7.6749999999998577</c:v>
                </c:pt>
                <c:pt idx="1336">
                  <c:v>7.6799999999998576</c:v>
                </c:pt>
                <c:pt idx="1337">
                  <c:v>7.6849999999998575</c:v>
                </c:pt>
                <c:pt idx="1338">
                  <c:v>7.6899999999998574</c:v>
                </c:pt>
                <c:pt idx="1339">
                  <c:v>7.6949999999998573</c:v>
                </c:pt>
                <c:pt idx="1340">
                  <c:v>7.6999999999998572</c:v>
                </c:pt>
                <c:pt idx="1341">
                  <c:v>7.7049999999998571</c:v>
                </c:pt>
                <c:pt idx="1342">
                  <c:v>7.709999999999857</c:v>
                </c:pt>
                <c:pt idx="1343">
                  <c:v>7.7149999999998569</c:v>
                </c:pt>
                <c:pt idx="1344">
                  <c:v>7.7199999999998568</c:v>
                </c:pt>
                <c:pt idx="1345">
                  <c:v>7.7249999999998566</c:v>
                </c:pt>
                <c:pt idx="1346">
                  <c:v>7.7299999999998565</c:v>
                </c:pt>
                <c:pt idx="1347">
                  <c:v>7.7349999999998564</c:v>
                </c:pt>
                <c:pt idx="1348">
                  <c:v>7.7399999999998563</c:v>
                </c:pt>
                <c:pt idx="1349">
                  <c:v>7.7449999999998562</c:v>
                </c:pt>
                <c:pt idx="1350">
                  <c:v>7.7499999999998561</c:v>
                </c:pt>
                <c:pt idx="1351">
                  <c:v>7.754999999999856</c:v>
                </c:pt>
                <c:pt idx="1352">
                  <c:v>7.7599999999998559</c:v>
                </c:pt>
                <c:pt idx="1353">
                  <c:v>7.7649999999998558</c:v>
                </c:pt>
                <c:pt idx="1354">
                  <c:v>7.7699999999998557</c:v>
                </c:pt>
                <c:pt idx="1355">
                  <c:v>7.7749999999998556</c:v>
                </c:pt>
                <c:pt idx="1356">
                  <c:v>7.7799999999998555</c:v>
                </c:pt>
                <c:pt idx="1357">
                  <c:v>7.7849999999998554</c:v>
                </c:pt>
                <c:pt idx="1358">
                  <c:v>7.7899999999998553</c:v>
                </c:pt>
                <c:pt idx="1359">
                  <c:v>7.7949999999998552</c:v>
                </c:pt>
                <c:pt idx="1360">
                  <c:v>7.799999999999855</c:v>
                </c:pt>
                <c:pt idx="1361">
                  <c:v>7.8049999999998549</c:v>
                </c:pt>
                <c:pt idx="1362">
                  <c:v>7.8099999999998548</c:v>
                </c:pt>
                <c:pt idx="1363">
                  <c:v>7.8149999999998547</c:v>
                </c:pt>
                <c:pt idx="1364">
                  <c:v>7.8199999999998546</c:v>
                </c:pt>
                <c:pt idx="1365">
                  <c:v>7.8249999999998545</c:v>
                </c:pt>
                <c:pt idx="1366">
                  <c:v>7.8299999999998544</c:v>
                </c:pt>
                <c:pt idx="1367">
                  <c:v>7.8349999999998543</c:v>
                </c:pt>
                <c:pt idx="1368">
                  <c:v>7.8399999999998542</c:v>
                </c:pt>
                <c:pt idx="1369">
                  <c:v>7.8449999999998541</c:v>
                </c:pt>
                <c:pt idx="1370">
                  <c:v>7.849999999999854</c:v>
                </c:pt>
                <c:pt idx="1371">
                  <c:v>7.8549999999998539</c:v>
                </c:pt>
                <c:pt idx="1372">
                  <c:v>7.8599999999998538</c:v>
                </c:pt>
                <c:pt idx="1373">
                  <c:v>7.8649999999998537</c:v>
                </c:pt>
                <c:pt idx="1374">
                  <c:v>7.8699999999998536</c:v>
                </c:pt>
                <c:pt idx="1375">
                  <c:v>7.8749999999998535</c:v>
                </c:pt>
                <c:pt idx="1376">
                  <c:v>7.8799999999998533</c:v>
                </c:pt>
                <c:pt idx="1377">
                  <c:v>7.8849999999998532</c:v>
                </c:pt>
                <c:pt idx="1378">
                  <c:v>7.8899999999998531</c:v>
                </c:pt>
                <c:pt idx="1379">
                  <c:v>7.894999999999853</c:v>
                </c:pt>
                <c:pt idx="1380">
                  <c:v>7.8999999999998529</c:v>
                </c:pt>
                <c:pt idx="1381">
                  <c:v>7.9049999999998528</c:v>
                </c:pt>
                <c:pt idx="1382">
                  <c:v>7.9099999999998527</c:v>
                </c:pt>
                <c:pt idx="1383">
                  <c:v>7.9149999999998526</c:v>
                </c:pt>
                <c:pt idx="1384">
                  <c:v>7.9199999999998525</c:v>
                </c:pt>
                <c:pt idx="1385">
                  <c:v>7.9249999999998524</c:v>
                </c:pt>
                <c:pt idx="1386">
                  <c:v>7.9299999999998523</c:v>
                </c:pt>
                <c:pt idx="1387">
                  <c:v>7.9349999999998522</c:v>
                </c:pt>
                <c:pt idx="1388">
                  <c:v>7.9399999999998521</c:v>
                </c:pt>
                <c:pt idx="1389">
                  <c:v>7.944999999999852</c:v>
                </c:pt>
                <c:pt idx="1390">
                  <c:v>7.9499999999998519</c:v>
                </c:pt>
                <c:pt idx="1391">
                  <c:v>7.9549999999998517</c:v>
                </c:pt>
                <c:pt idx="1392">
                  <c:v>7.9599999999998516</c:v>
                </c:pt>
                <c:pt idx="1393">
                  <c:v>7.9649999999998515</c:v>
                </c:pt>
                <c:pt idx="1394">
                  <c:v>7.9699999999998514</c:v>
                </c:pt>
                <c:pt idx="1395">
                  <c:v>7.9749999999998513</c:v>
                </c:pt>
                <c:pt idx="1396">
                  <c:v>7.9799999999998512</c:v>
                </c:pt>
                <c:pt idx="1397">
                  <c:v>7.9849999999998511</c:v>
                </c:pt>
                <c:pt idx="1398">
                  <c:v>7.989999999999851</c:v>
                </c:pt>
                <c:pt idx="1399">
                  <c:v>7.9949999999998509</c:v>
                </c:pt>
                <c:pt idx="1400">
                  <c:v>7.9999999999998508</c:v>
                </c:pt>
                <c:pt idx="1401">
                  <c:v>8.0049999999998516</c:v>
                </c:pt>
                <c:pt idx="1402">
                  <c:v>8.0099999999998523</c:v>
                </c:pt>
                <c:pt idx="1403">
                  <c:v>8.0149999999998531</c:v>
                </c:pt>
                <c:pt idx="1404">
                  <c:v>8.0199999999998539</c:v>
                </c:pt>
                <c:pt idx="1405">
                  <c:v>8.0249999999998547</c:v>
                </c:pt>
                <c:pt idx="1406">
                  <c:v>8.0299999999998555</c:v>
                </c:pt>
                <c:pt idx="1407">
                  <c:v>8.0349999999998563</c:v>
                </c:pt>
                <c:pt idx="1408">
                  <c:v>8.039999999999857</c:v>
                </c:pt>
                <c:pt idx="1409">
                  <c:v>8.0449999999998578</c:v>
                </c:pt>
                <c:pt idx="1410">
                  <c:v>8.0499999999998586</c:v>
                </c:pt>
                <c:pt idx="1411">
                  <c:v>8.0549999999998594</c:v>
                </c:pt>
                <c:pt idx="1412">
                  <c:v>8.0599999999998602</c:v>
                </c:pt>
                <c:pt idx="1413">
                  <c:v>8.0649999999998609</c:v>
                </c:pt>
                <c:pt idx="1414">
                  <c:v>8.0699999999998617</c:v>
                </c:pt>
                <c:pt idx="1415">
                  <c:v>8.0749999999998625</c:v>
                </c:pt>
                <c:pt idx="1416">
                  <c:v>8.0799999999998633</c:v>
                </c:pt>
                <c:pt idx="1417">
                  <c:v>8.0849999999998641</c:v>
                </c:pt>
                <c:pt idx="1418">
                  <c:v>8.0899999999998649</c:v>
                </c:pt>
                <c:pt idx="1419">
                  <c:v>8.0949999999998656</c:v>
                </c:pt>
                <c:pt idx="1420">
                  <c:v>8.0999999999998664</c:v>
                </c:pt>
                <c:pt idx="1421">
                  <c:v>8.1049999999998672</c:v>
                </c:pt>
                <c:pt idx="1422">
                  <c:v>8.109999999999868</c:v>
                </c:pt>
                <c:pt idx="1423">
                  <c:v>8.1149999999998688</c:v>
                </c:pt>
                <c:pt idx="1424">
                  <c:v>8.1199999999998695</c:v>
                </c:pt>
                <c:pt idx="1425">
                  <c:v>8.1249999999998703</c:v>
                </c:pt>
                <c:pt idx="1426">
                  <c:v>8.1299999999998711</c:v>
                </c:pt>
                <c:pt idx="1427">
                  <c:v>8.1349999999998719</c:v>
                </c:pt>
                <c:pt idx="1428">
                  <c:v>8.1399999999998727</c:v>
                </c:pt>
                <c:pt idx="1429">
                  <c:v>8.1449999999998735</c:v>
                </c:pt>
                <c:pt idx="1430">
                  <c:v>8.1499999999998742</c:v>
                </c:pt>
                <c:pt idx="1431">
                  <c:v>8.154999999999875</c:v>
                </c:pt>
                <c:pt idx="1432">
                  <c:v>8.1599999999998758</c:v>
                </c:pt>
                <c:pt idx="1433">
                  <c:v>8.1649999999998766</c:v>
                </c:pt>
                <c:pt idx="1434">
                  <c:v>8.1699999999998774</c:v>
                </c:pt>
                <c:pt idx="1435">
                  <c:v>8.1749999999998781</c:v>
                </c:pt>
                <c:pt idx="1436">
                  <c:v>8.1799999999998789</c:v>
                </c:pt>
                <c:pt idx="1437">
                  <c:v>8.1849999999998797</c:v>
                </c:pt>
                <c:pt idx="1438">
                  <c:v>8.1899999999998805</c:v>
                </c:pt>
                <c:pt idx="1439">
                  <c:v>8.1949999999998813</c:v>
                </c:pt>
                <c:pt idx="1440">
                  <c:v>8.199999999999882</c:v>
                </c:pt>
                <c:pt idx="1441">
                  <c:v>8.2049999999998828</c:v>
                </c:pt>
                <c:pt idx="1442">
                  <c:v>8.2099999999998836</c:v>
                </c:pt>
                <c:pt idx="1443">
                  <c:v>8.2149999999998844</c:v>
                </c:pt>
                <c:pt idx="1444">
                  <c:v>8.2199999999998852</c:v>
                </c:pt>
                <c:pt idx="1445">
                  <c:v>8.224999999999886</c:v>
                </c:pt>
                <c:pt idx="1446">
                  <c:v>8.2299999999998867</c:v>
                </c:pt>
                <c:pt idx="1447">
                  <c:v>8.2349999999998875</c:v>
                </c:pt>
                <c:pt idx="1448">
                  <c:v>8.2399999999998883</c:v>
                </c:pt>
                <c:pt idx="1449">
                  <c:v>8.2449999999998891</c:v>
                </c:pt>
                <c:pt idx="1450">
                  <c:v>8.2499999999998899</c:v>
                </c:pt>
                <c:pt idx="1451">
                  <c:v>8.2549999999998906</c:v>
                </c:pt>
                <c:pt idx="1452">
                  <c:v>8.2599999999998914</c:v>
                </c:pt>
                <c:pt idx="1453">
                  <c:v>8.2649999999998922</c:v>
                </c:pt>
                <c:pt idx="1454">
                  <c:v>8.269999999999893</c:v>
                </c:pt>
                <c:pt idx="1455">
                  <c:v>8.2749999999998938</c:v>
                </c:pt>
                <c:pt idx="1456">
                  <c:v>8.2799999999998946</c:v>
                </c:pt>
                <c:pt idx="1457">
                  <c:v>8.2849999999998953</c:v>
                </c:pt>
                <c:pt idx="1458">
                  <c:v>8.2899999999998961</c:v>
                </c:pt>
                <c:pt idx="1459">
                  <c:v>8.2949999999998969</c:v>
                </c:pt>
                <c:pt idx="1460">
                  <c:v>8.2999999999998977</c:v>
                </c:pt>
                <c:pt idx="1461">
                  <c:v>8.3049999999998985</c:v>
                </c:pt>
                <c:pt idx="1462">
                  <c:v>8.3099999999998992</c:v>
                </c:pt>
                <c:pt idx="1463">
                  <c:v>8.3149999999999</c:v>
                </c:pt>
                <c:pt idx="1464">
                  <c:v>8.3199999999999008</c:v>
                </c:pt>
                <c:pt idx="1465">
                  <c:v>8.3249999999999016</c:v>
                </c:pt>
                <c:pt idx="1466">
                  <c:v>8.3299999999999024</c:v>
                </c:pt>
                <c:pt idx="1467">
                  <c:v>8.3349999999999032</c:v>
                </c:pt>
                <c:pt idx="1468">
                  <c:v>8.3399999999999039</c:v>
                </c:pt>
                <c:pt idx="1469">
                  <c:v>8.3449999999999047</c:v>
                </c:pt>
                <c:pt idx="1470">
                  <c:v>8.3499999999999055</c:v>
                </c:pt>
                <c:pt idx="1471">
                  <c:v>8.3549999999999063</c:v>
                </c:pt>
                <c:pt idx="1472">
                  <c:v>8.3599999999999071</c:v>
                </c:pt>
                <c:pt idx="1473">
                  <c:v>8.3649999999999078</c:v>
                </c:pt>
                <c:pt idx="1474">
                  <c:v>8.3699999999999086</c:v>
                </c:pt>
                <c:pt idx="1475">
                  <c:v>8.3749999999999094</c:v>
                </c:pt>
                <c:pt idx="1476">
                  <c:v>8.3799999999999102</c:v>
                </c:pt>
                <c:pt idx="1477">
                  <c:v>8.384999999999911</c:v>
                </c:pt>
                <c:pt idx="1478">
                  <c:v>8.3899999999999118</c:v>
                </c:pt>
                <c:pt idx="1479">
                  <c:v>8.3949999999999125</c:v>
                </c:pt>
                <c:pt idx="1480">
                  <c:v>8.3999999999999133</c:v>
                </c:pt>
                <c:pt idx="1481">
                  <c:v>8.4049999999999141</c:v>
                </c:pt>
                <c:pt idx="1482">
                  <c:v>8.4099999999999149</c:v>
                </c:pt>
                <c:pt idx="1483">
                  <c:v>8.4149999999999157</c:v>
                </c:pt>
                <c:pt idx="1484">
                  <c:v>8.4199999999999164</c:v>
                </c:pt>
                <c:pt idx="1485">
                  <c:v>8.4249999999999172</c:v>
                </c:pt>
                <c:pt idx="1486">
                  <c:v>8.429999999999918</c:v>
                </c:pt>
                <c:pt idx="1487">
                  <c:v>8.4349999999999188</c:v>
                </c:pt>
                <c:pt idx="1488">
                  <c:v>8.4399999999999196</c:v>
                </c:pt>
                <c:pt idx="1489">
                  <c:v>8.4449999999999203</c:v>
                </c:pt>
                <c:pt idx="1490">
                  <c:v>8.4499999999999211</c:v>
                </c:pt>
                <c:pt idx="1491">
                  <c:v>8.4549999999999219</c:v>
                </c:pt>
                <c:pt idx="1492">
                  <c:v>8.4599999999999227</c:v>
                </c:pt>
                <c:pt idx="1493">
                  <c:v>8.4649999999999235</c:v>
                </c:pt>
                <c:pt idx="1494">
                  <c:v>8.4699999999999243</c:v>
                </c:pt>
                <c:pt idx="1495">
                  <c:v>8.474999999999925</c:v>
                </c:pt>
                <c:pt idx="1496">
                  <c:v>8.4799999999999258</c:v>
                </c:pt>
                <c:pt idx="1497">
                  <c:v>8.4849999999999266</c:v>
                </c:pt>
                <c:pt idx="1498">
                  <c:v>8.4899999999999274</c:v>
                </c:pt>
                <c:pt idx="1499">
                  <c:v>8.4949999999999282</c:v>
                </c:pt>
                <c:pt idx="1500">
                  <c:v>8.4999999999999289</c:v>
                </c:pt>
                <c:pt idx="1501">
                  <c:v>8.5049999999999297</c:v>
                </c:pt>
                <c:pt idx="1502">
                  <c:v>8.5099999999999305</c:v>
                </c:pt>
                <c:pt idx="1503">
                  <c:v>8.5149999999999313</c:v>
                </c:pt>
                <c:pt idx="1504">
                  <c:v>8.5199999999999321</c:v>
                </c:pt>
                <c:pt idx="1505">
                  <c:v>8.5249999999999329</c:v>
                </c:pt>
                <c:pt idx="1506">
                  <c:v>8.5299999999999336</c:v>
                </c:pt>
                <c:pt idx="1507">
                  <c:v>8.5349999999999344</c:v>
                </c:pt>
                <c:pt idx="1508">
                  <c:v>8.5399999999999352</c:v>
                </c:pt>
                <c:pt idx="1509">
                  <c:v>8.544999999999936</c:v>
                </c:pt>
                <c:pt idx="1510">
                  <c:v>8.5499999999999368</c:v>
                </c:pt>
                <c:pt idx="1511">
                  <c:v>8.5549999999999375</c:v>
                </c:pt>
                <c:pt idx="1512">
                  <c:v>8.5599999999999383</c:v>
                </c:pt>
                <c:pt idx="1513">
                  <c:v>8.5649999999999391</c:v>
                </c:pt>
                <c:pt idx="1514">
                  <c:v>8.5699999999999399</c:v>
                </c:pt>
                <c:pt idx="1515">
                  <c:v>8.5749999999999407</c:v>
                </c:pt>
                <c:pt idx="1516">
                  <c:v>8.5799999999999415</c:v>
                </c:pt>
                <c:pt idx="1517">
                  <c:v>8.5849999999999422</c:v>
                </c:pt>
                <c:pt idx="1518">
                  <c:v>8.589999999999943</c:v>
                </c:pt>
                <c:pt idx="1519">
                  <c:v>8.5949999999999438</c:v>
                </c:pt>
                <c:pt idx="1520">
                  <c:v>8.5999999999999446</c:v>
                </c:pt>
                <c:pt idx="1521">
                  <c:v>8.6049999999999454</c:v>
                </c:pt>
                <c:pt idx="1522">
                  <c:v>8.6099999999999461</c:v>
                </c:pt>
                <c:pt idx="1523">
                  <c:v>8.6149999999999469</c:v>
                </c:pt>
                <c:pt idx="1524">
                  <c:v>8.6199999999999477</c:v>
                </c:pt>
                <c:pt idx="1525">
                  <c:v>8.6249999999999485</c:v>
                </c:pt>
                <c:pt idx="1526">
                  <c:v>8.6299999999999493</c:v>
                </c:pt>
                <c:pt idx="1527">
                  <c:v>8.63499999999995</c:v>
                </c:pt>
                <c:pt idx="1528">
                  <c:v>8.6399999999999508</c:v>
                </c:pt>
                <c:pt idx="1529">
                  <c:v>8.6449999999999516</c:v>
                </c:pt>
                <c:pt idx="1530">
                  <c:v>8.6499999999999524</c:v>
                </c:pt>
                <c:pt idx="1531">
                  <c:v>8.6549999999999532</c:v>
                </c:pt>
                <c:pt idx="1532">
                  <c:v>8.659999999999954</c:v>
                </c:pt>
                <c:pt idx="1533">
                  <c:v>8.6649999999999547</c:v>
                </c:pt>
                <c:pt idx="1534">
                  <c:v>8.6699999999999555</c:v>
                </c:pt>
                <c:pt idx="1535">
                  <c:v>8.6749999999999563</c:v>
                </c:pt>
                <c:pt idx="1536">
                  <c:v>8.6799999999999571</c:v>
                </c:pt>
                <c:pt idx="1537">
                  <c:v>8.6849999999999579</c:v>
                </c:pt>
                <c:pt idx="1538">
                  <c:v>8.6899999999999586</c:v>
                </c:pt>
                <c:pt idx="1539">
                  <c:v>8.6949999999999594</c:v>
                </c:pt>
                <c:pt idx="1540">
                  <c:v>8.6999999999999602</c:v>
                </c:pt>
                <c:pt idx="1541">
                  <c:v>8.704999999999961</c:v>
                </c:pt>
                <c:pt idx="1542">
                  <c:v>8.7099999999999618</c:v>
                </c:pt>
                <c:pt idx="1543">
                  <c:v>8.7149999999999626</c:v>
                </c:pt>
                <c:pt idx="1544">
                  <c:v>8.7199999999999633</c:v>
                </c:pt>
                <c:pt idx="1545">
                  <c:v>8.7249999999999641</c:v>
                </c:pt>
                <c:pt idx="1546">
                  <c:v>8.7299999999999649</c:v>
                </c:pt>
                <c:pt idx="1547">
                  <c:v>8.7349999999999657</c:v>
                </c:pt>
                <c:pt idx="1548">
                  <c:v>8.7399999999999665</c:v>
                </c:pt>
                <c:pt idx="1549">
                  <c:v>8.7449999999999672</c:v>
                </c:pt>
                <c:pt idx="1550">
                  <c:v>8.749999999999968</c:v>
                </c:pt>
                <c:pt idx="1551">
                  <c:v>8.7549999999999688</c:v>
                </c:pt>
                <c:pt idx="1552">
                  <c:v>8.7599999999999696</c:v>
                </c:pt>
                <c:pt idx="1553">
                  <c:v>8.7649999999999704</c:v>
                </c:pt>
                <c:pt idx="1554">
                  <c:v>8.7699999999999712</c:v>
                </c:pt>
                <c:pt idx="1555">
                  <c:v>8.7749999999999719</c:v>
                </c:pt>
                <c:pt idx="1556">
                  <c:v>8.7799999999999727</c:v>
                </c:pt>
                <c:pt idx="1557">
                  <c:v>8.7849999999999735</c:v>
                </c:pt>
                <c:pt idx="1558">
                  <c:v>8.7899999999999743</c:v>
                </c:pt>
                <c:pt idx="1559">
                  <c:v>8.7949999999999751</c:v>
                </c:pt>
                <c:pt idx="1560">
                  <c:v>8.7999999999999758</c:v>
                </c:pt>
                <c:pt idx="1561">
                  <c:v>8.8049999999999766</c:v>
                </c:pt>
                <c:pt idx="1562">
                  <c:v>8.8099999999999774</c:v>
                </c:pt>
                <c:pt idx="1563">
                  <c:v>8.8149999999999782</c:v>
                </c:pt>
                <c:pt idx="1564">
                  <c:v>8.819999999999979</c:v>
                </c:pt>
                <c:pt idx="1565">
                  <c:v>8.8249999999999797</c:v>
                </c:pt>
                <c:pt idx="1566">
                  <c:v>8.8299999999999805</c:v>
                </c:pt>
                <c:pt idx="1567">
                  <c:v>8.8349999999999813</c:v>
                </c:pt>
                <c:pt idx="1568">
                  <c:v>8.8399999999999821</c:v>
                </c:pt>
                <c:pt idx="1569">
                  <c:v>8.8449999999999829</c:v>
                </c:pt>
                <c:pt idx="1570">
                  <c:v>8.8499999999999837</c:v>
                </c:pt>
                <c:pt idx="1571">
                  <c:v>8.8549999999999844</c:v>
                </c:pt>
                <c:pt idx="1572">
                  <c:v>8.8599999999999852</c:v>
                </c:pt>
                <c:pt idx="1573">
                  <c:v>8.864999999999986</c:v>
                </c:pt>
                <c:pt idx="1574">
                  <c:v>8.8699999999999868</c:v>
                </c:pt>
                <c:pt idx="1575">
                  <c:v>8.8749999999999876</c:v>
                </c:pt>
                <c:pt idx="1576">
                  <c:v>8.8799999999999883</c:v>
                </c:pt>
                <c:pt idx="1577">
                  <c:v>8.8849999999999891</c:v>
                </c:pt>
                <c:pt idx="1578">
                  <c:v>8.8899999999999899</c:v>
                </c:pt>
                <c:pt idx="1579">
                  <c:v>8.8949999999999907</c:v>
                </c:pt>
                <c:pt idx="1580">
                  <c:v>8.8999999999999915</c:v>
                </c:pt>
                <c:pt idx="1581">
                  <c:v>8.9049999999999923</c:v>
                </c:pt>
                <c:pt idx="1582">
                  <c:v>8.909999999999993</c:v>
                </c:pt>
                <c:pt idx="1583">
                  <c:v>8.9149999999999938</c:v>
                </c:pt>
                <c:pt idx="1584">
                  <c:v>8.9199999999999946</c:v>
                </c:pt>
                <c:pt idx="1585">
                  <c:v>8.9249999999999954</c:v>
                </c:pt>
                <c:pt idx="1586">
                  <c:v>8.9299999999999962</c:v>
                </c:pt>
                <c:pt idx="1587">
                  <c:v>8.9349999999999969</c:v>
                </c:pt>
                <c:pt idx="1588">
                  <c:v>8.9399999999999977</c:v>
                </c:pt>
                <c:pt idx="1589">
                  <c:v>8.9449999999999985</c:v>
                </c:pt>
                <c:pt idx="1590">
                  <c:v>8.9499999999999993</c:v>
                </c:pt>
                <c:pt idx="1591">
                  <c:v>8.9550000000000001</c:v>
                </c:pt>
                <c:pt idx="1592">
                  <c:v>8.9600000000000009</c:v>
                </c:pt>
                <c:pt idx="1593">
                  <c:v>8.9650000000000016</c:v>
                </c:pt>
                <c:pt idx="1594">
                  <c:v>8.9700000000000024</c:v>
                </c:pt>
                <c:pt idx="1595">
                  <c:v>8.9750000000000032</c:v>
                </c:pt>
                <c:pt idx="1596">
                  <c:v>8.980000000000004</c:v>
                </c:pt>
                <c:pt idx="1597">
                  <c:v>8.9850000000000048</c:v>
                </c:pt>
                <c:pt idx="1598">
                  <c:v>8.9900000000000055</c:v>
                </c:pt>
                <c:pt idx="1599">
                  <c:v>8.9950000000000063</c:v>
                </c:pt>
                <c:pt idx="1600">
                  <c:v>9.0000000000000071</c:v>
                </c:pt>
                <c:pt idx="1601">
                  <c:v>9.0050000000000079</c:v>
                </c:pt>
                <c:pt idx="1602">
                  <c:v>9.0100000000000087</c:v>
                </c:pt>
                <c:pt idx="1603">
                  <c:v>9.0150000000000095</c:v>
                </c:pt>
                <c:pt idx="1604">
                  <c:v>9.0200000000000102</c:v>
                </c:pt>
                <c:pt idx="1605">
                  <c:v>9.025000000000011</c:v>
                </c:pt>
                <c:pt idx="1606">
                  <c:v>9.0300000000000118</c:v>
                </c:pt>
                <c:pt idx="1607">
                  <c:v>9.0350000000000126</c:v>
                </c:pt>
                <c:pt idx="1608">
                  <c:v>9.0400000000000134</c:v>
                </c:pt>
                <c:pt idx="1609">
                  <c:v>9.0450000000000141</c:v>
                </c:pt>
                <c:pt idx="1610">
                  <c:v>9.0500000000000149</c:v>
                </c:pt>
                <c:pt idx="1611">
                  <c:v>9.0550000000000157</c:v>
                </c:pt>
                <c:pt idx="1612">
                  <c:v>9.0600000000000165</c:v>
                </c:pt>
                <c:pt idx="1613">
                  <c:v>9.0650000000000173</c:v>
                </c:pt>
                <c:pt idx="1614">
                  <c:v>9.070000000000018</c:v>
                </c:pt>
                <c:pt idx="1615">
                  <c:v>9.0750000000000188</c:v>
                </c:pt>
                <c:pt idx="1616">
                  <c:v>9.0800000000000196</c:v>
                </c:pt>
                <c:pt idx="1617">
                  <c:v>9.0850000000000204</c:v>
                </c:pt>
                <c:pt idx="1618">
                  <c:v>9.0900000000000212</c:v>
                </c:pt>
                <c:pt idx="1619">
                  <c:v>9.095000000000022</c:v>
                </c:pt>
                <c:pt idx="1620">
                  <c:v>9.1000000000000227</c:v>
                </c:pt>
                <c:pt idx="1621">
                  <c:v>9.1050000000000235</c:v>
                </c:pt>
                <c:pt idx="1622">
                  <c:v>9.1100000000000243</c:v>
                </c:pt>
                <c:pt idx="1623">
                  <c:v>9.1150000000000251</c:v>
                </c:pt>
                <c:pt idx="1624">
                  <c:v>9.1200000000000259</c:v>
                </c:pt>
                <c:pt idx="1625">
                  <c:v>9.1250000000000266</c:v>
                </c:pt>
                <c:pt idx="1626">
                  <c:v>9.1300000000000274</c:v>
                </c:pt>
                <c:pt idx="1627">
                  <c:v>9.1350000000000282</c:v>
                </c:pt>
                <c:pt idx="1628">
                  <c:v>9.140000000000029</c:v>
                </c:pt>
                <c:pt idx="1629">
                  <c:v>9.1450000000000298</c:v>
                </c:pt>
                <c:pt idx="1630">
                  <c:v>9.1500000000000306</c:v>
                </c:pt>
                <c:pt idx="1631">
                  <c:v>9.1550000000000313</c:v>
                </c:pt>
                <c:pt idx="1632">
                  <c:v>9.1600000000000321</c:v>
                </c:pt>
                <c:pt idx="1633">
                  <c:v>9.1650000000000329</c:v>
                </c:pt>
                <c:pt idx="1634">
                  <c:v>9.1700000000000337</c:v>
                </c:pt>
                <c:pt idx="1635">
                  <c:v>9.1750000000000345</c:v>
                </c:pt>
                <c:pt idx="1636">
                  <c:v>9.1800000000000352</c:v>
                </c:pt>
                <c:pt idx="1637">
                  <c:v>9.185000000000036</c:v>
                </c:pt>
                <c:pt idx="1638">
                  <c:v>9.1900000000000368</c:v>
                </c:pt>
                <c:pt idx="1639">
                  <c:v>9.1950000000000376</c:v>
                </c:pt>
                <c:pt idx="1640">
                  <c:v>9.2000000000000384</c:v>
                </c:pt>
                <c:pt idx="1641">
                  <c:v>9.2050000000000392</c:v>
                </c:pt>
                <c:pt idx="1642">
                  <c:v>9.2100000000000399</c:v>
                </c:pt>
                <c:pt idx="1643">
                  <c:v>9.2150000000000407</c:v>
                </c:pt>
                <c:pt idx="1644">
                  <c:v>9.2200000000000415</c:v>
                </c:pt>
                <c:pt idx="1645">
                  <c:v>9.2250000000000423</c:v>
                </c:pt>
                <c:pt idx="1646">
                  <c:v>9.2300000000000431</c:v>
                </c:pt>
                <c:pt idx="1647">
                  <c:v>9.2350000000000438</c:v>
                </c:pt>
                <c:pt idx="1648">
                  <c:v>9.2400000000000446</c:v>
                </c:pt>
                <c:pt idx="1649">
                  <c:v>9.2450000000000454</c:v>
                </c:pt>
                <c:pt idx="1650">
                  <c:v>9.2500000000000462</c:v>
                </c:pt>
                <c:pt idx="1651">
                  <c:v>9.255000000000047</c:v>
                </c:pt>
                <c:pt idx="1652">
                  <c:v>9.2600000000000477</c:v>
                </c:pt>
                <c:pt idx="1653">
                  <c:v>9.2650000000000485</c:v>
                </c:pt>
                <c:pt idx="1654">
                  <c:v>9.2700000000000493</c:v>
                </c:pt>
                <c:pt idx="1655">
                  <c:v>9.2750000000000501</c:v>
                </c:pt>
                <c:pt idx="1656">
                  <c:v>9.2800000000000509</c:v>
                </c:pt>
                <c:pt idx="1657">
                  <c:v>9.2850000000000517</c:v>
                </c:pt>
                <c:pt idx="1658">
                  <c:v>9.2900000000000524</c:v>
                </c:pt>
                <c:pt idx="1659">
                  <c:v>9.2950000000000532</c:v>
                </c:pt>
                <c:pt idx="1660">
                  <c:v>9.300000000000054</c:v>
                </c:pt>
                <c:pt idx="1661">
                  <c:v>9.3050000000000548</c:v>
                </c:pt>
                <c:pt idx="1662">
                  <c:v>9.3100000000000556</c:v>
                </c:pt>
                <c:pt idx="1663">
                  <c:v>9.3150000000000563</c:v>
                </c:pt>
                <c:pt idx="1664">
                  <c:v>9.3200000000000571</c:v>
                </c:pt>
                <c:pt idx="1665">
                  <c:v>9.3250000000000579</c:v>
                </c:pt>
                <c:pt idx="1666">
                  <c:v>9.3300000000000587</c:v>
                </c:pt>
                <c:pt idx="1667">
                  <c:v>9.3350000000000595</c:v>
                </c:pt>
                <c:pt idx="1668">
                  <c:v>9.3400000000000603</c:v>
                </c:pt>
                <c:pt idx="1669">
                  <c:v>9.345000000000061</c:v>
                </c:pt>
                <c:pt idx="1670">
                  <c:v>9.3500000000000618</c:v>
                </c:pt>
                <c:pt idx="1671">
                  <c:v>9.3550000000000626</c:v>
                </c:pt>
                <c:pt idx="1672">
                  <c:v>9.3600000000000634</c:v>
                </c:pt>
                <c:pt idx="1673">
                  <c:v>9.3650000000000642</c:v>
                </c:pt>
                <c:pt idx="1674">
                  <c:v>9.3700000000000649</c:v>
                </c:pt>
                <c:pt idx="1675">
                  <c:v>9.3750000000000657</c:v>
                </c:pt>
                <c:pt idx="1676">
                  <c:v>9.3800000000000665</c:v>
                </c:pt>
                <c:pt idx="1677">
                  <c:v>9.3850000000000673</c:v>
                </c:pt>
                <c:pt idx="1678">
                  <c:v>9.3900000000000681</c:v>
                </c:pt>
                <c:pt idx="1679">
                  <c:v>9.3950000000000689</c:v>
                </c:pt>
                <c:pt idx="1680">
                  <c:v>9.4000000000000696</c:v>
                </c:pt>
                <c:pt idx="1681">
                  <c:v>9.4050000000000704</c:v>
                </c:pt>
                <c:pt idx="1682">
                  <c:v>9.4100000000000712</c:v>
                </c:pt>
                <c:pt idx="1683">
                  <c:v>9.415000000000072</c:v>
                </c:pt>
                <c:pt idx="1684">
                  <c:v>9.4200000000000728</c:v>
                </c:pt>
                <c:pt idx="1685">
                  <c:v>9.4250000000000735</c:v>
                </c:pt>
                <c:pt idx="1686">
                  <c:v>9.4300000000000743</c:v>
                </c:pt>
                <c:pt idx="1687">
                  <c:v>9.4350000000000751</c:v>
                </c:pt>
                <c:pt idx="1688">
                  <c:v>9.4400000000000759</c:v>
                </c:pt>
                <c:pt idx="1689">
                  <c:v>9.4450000000000767</c:v>
                </c:pt>
                <c:pt idx="1690">
                  <c:v>9.4500000000000774</c:v>
                </c:pt>
                <c:pt idx="1691">
                  <c:v>9.4550000000000782</c:v>
                </c:pt>
                <c:pt idx="1692">
                  <c:v>9.460000000000079</c:v>
                </c:pt>
                <c:pt idx="1693">
                  <c:v>9.4650000000000798</c:v>
                </c:pt>
                <c:pt idx="1694">
                  <c:v>9.4700000000000806</c:v>
                </c:pt>
                <c:pt idx="1695">
                  <c:v>9.4750000000000814</c:v>
                </c:pt>
                <c:pt idx="1696">
                  <c:v>9.4800000000000821</c:v>
                </c:pt>
                <c:pt idx="1697">
                  <c:v>9.4850000000000829</c:v>
                </c:pt>
                <c:pt idx="1698">
                  <c:v>9.4900000000000837</c:v>
                </c:pt>
                <c:pt idx="1699">
                  <c:v>9.4950000000000845</c:v>
                </c:pt>
                <c:pt idx="1700">
                  <c:v>9.5000000000000853</c:v>
                </c:pt>
                <c:pt idx="1701">
                  <c:v>9.505000000000086</c:v>
                </c:pt>
                <c:pt idx="1702">
                  <c:v>9.5100000000000868</c:v>
                </c:pt>
                <c:pt idx="1703">
                  <c:v>9.5150000000000876</c:v>
                </c:pt>
                <c:pt idx="1704">
                  <c:v>9.5200000000000884</c:v>
                </c:pt>
                <c:pt idx="1705">
                  <c:v>9.5250000000000892</c:v>
                </c:pt>
                <c:pt idx="1706">
                  <c:v>9.53000000000009</c:v>
                </c:pt>
                <c:pt idx="1707">
                  <c:v>9.5350000000000907</c:v>
                </c:pt>
                <c:pt idx="1708">
                  <c:v>9.5400000000000915</c:v>
                </c:pt>
                <c:pt idx="1709">
                  <c:v>9.5450000000000923</c:v>
                </c:pt>
                <c:pt idx="1710">
                  <c:v>9.5500000000000931</c:v>
                </c:pt>
                <c:pt idx="1711">
                  <c:v>9.5550000000000939</c:v>
                </c:pt>
                <c:pt idx="1712">
                  <c:v>9.5600000000000946</c:v>
                </c:pt>
                <c:pt idx="1713">
                  <c:v>9.5650000000000954</c:v>
                </c:pt>
                <c:pt idx="1714">
                  <c:v>9.5700000000000962</c:v>
                </c:pt>
                <c:pt idx="1715">
                  <c:v>9.575000000000097</c:v>
                </c:pt>
                <c:pt idx="1716">
                  <c:v>9.5800000000000978</c:v>
                </c:pt>
                <c:pt idx="1717">
                  <c:v>9.5850000000000986</c:v>
                </c:pt>
                <c:pt idx="1718">
                  <c:v>9.5900000000000993</c:v>
                </c:pt>
                <c:pt idx="1719">
                  <c:v>9.5950000000001001</c:v>
                </c:pt>
                <c:pt idx="1720">
                  <c:v>9.6000000000001009</c:v>
                </c:pt>
                <c:pt idx="1721">
                  <c:v>9.6050000000001017</c:v>
                </c:pt>
                <c:pt idx="1722">
                  <c:v>9.6100000000001025</c:v>
                </c:pt>
                <c:pt idx="1723">
                  <c:v>9.6150000000001032</c:v>
                </c:pt>
                <c:pt idx="1724">
                  <c:v>9.620000000000104</c:v>
                </c:pt>
                <c:pt idx="1725">
                  <c:v>9.6250000000001048</c:v>
                </c:pt>
                <c:pt idx="1726">
                  <c:v>9.6300000000001056</c:v>
                </c:pt>
                <c:pt idx="1727">
                  <c:v>9.6350000000001064</c:v>
                </c:pt>
                <c:pt idx="1728">
                  <c:v>9.6400000000001071</c:v>
                </c:pt>
                <c:pt idx="1729">
                  <c:v>9.6450000000001079</c:v>
                </c:pt>
                <c:pt idx="1730">
                  <c:v>9.6500000000001087</c:v>
                </c:pt>
                <c:pt idx="1731">
                  <c:v>9.6550000000001095</c:v>
                </c:pt>
                <c:pt idx="1732">
                  <c:v>9.6600000000001103</c:v>
                </c:pt>
                <c:pt idx="1733">
                  <c:v>9.6650000000001111</c:v>
                </c:pt>
                <c:pt idx="1734">
                  <c:v>9.6700000000001118</c:v>
                </c:pt>
                <c:pt idx="1735">
                  <c:v>9.6750000000001126</c:v>
                </c:pt>
                <c:pt idx="1736">
                  <c:v>9.6800000000001134</c:v>
                </c:pt>
                <c:pt idx="1737">
                  <c:v>9.6850000000001142</c:v>
                </c:pt>
                <c:pt idx="1738">
                  <c:v>9.690000000000115</c:v>
                </c:pt>
                <c:pt idx="1739">
                  <c:v>9.6950000000001157</c:v>
                </c:pt>
                <c:pt idx="1740">
                  <c:v>9.7000000000001165</c:v>
                </c:pt>
                <c:pt idx="1741">
                  <c:v>9.7050000000001173</c:v>
                </c:pt>
                <c:pt idx="1742">
                  <c:v>9.7100000000001181</c:v>
                </c:pt>
                <c:pt idx="1743">
                  <c:v>9.7150000000001189</c:v>
                </c:pt>
                <c:pt idx="1744">
                  <c:v>9.7200000000001197</c:v>
                </c:pt>
                <c:pt idx="1745">
                  <c:v>9.7250000000001204</c:v>
                </c:pt>
                <c:pt idx="1746">
                  <c:v>9.7300000000001212</c:v>
                </c:pt>
                <c:pt idx="1747">
                  <c:v>9.735000000000122</c:v>
                </c:pt>
                <c:pt idx="1748">
                  <c:v>9.7400000000001228</c:v>
                </c:pt>
                <c:pt idx="1749">
                  <c:v>9.7450000000001236</c:v>
                </c:pt>
                <c:pt idx="1750">
                  <c:v>9.7500000000001243</c:v>
                </c:pt>
                <c:pt idx="1751">
                  <c:v>9.7550000000001251</c:v>
                </c:pt>
                <c:pt idx="1752">
                  <c:v>9.7600000000001259</c:v>
                </c:pt>
                <c:pt idx="1753">
                  <c:v>9.7650000000001267</c:v>
                </c:pt>
                <c:pt idx="1754">
                  <c:v>9.7700000000001275</c:v>
                </c:pt>
                <c:pt idx="1755">
                  <c:v>9.7750000000001283</c:v>
                </c:pt>
                <c:pt idx="1756">
                  <c:v>9.780000000000129</c:v>
                </c:pt>
                <c:pt idx="1757">
                  <c:v>9.7850000000001298</c:v>
                </c:pt>
                <c:pt idx="1758">
                  <c:v>9.7900000000001306</c:v>
                </c:pt>
                <c:pt idx="1759">
                  <c:v>9.7950000000001314</c:v>
                </c:pt>
                <c:pt idx="1760">
                  <c:v>9.8000000000001322</c:v>
                </c:pt>
                <c:pt idx="1761">
                  <c:v>9.8050000000001329</c:v>
                </c:pt>
                <c:pt idx="1762">
                  <c:v>9.8100000000001337</c:v>
                </c:pt>
                <c:pt idx="1763">
                  <c:v>9.8150000000001345</c:v>
                </c:pt>
                <c:pt idx="1764">
                  <c:v>9.8200000000001353</c:v>
                </c:pt>
                <c:pt idx="1765">
                  <c:v>9.8250000000001361</c:v>
                </c:pt>
                <c:pt idx="1766">
                  <c:v>9.8300000000001369</c:v>
                </c:pt>
                <c:pt idx="1767">
                  <c:v>9.8350000000001376</c:v>
                </c:pt>
                <c:pt idx="1768">
                  <c:v>9.8400000000001384</c:v>
                </c:pt>
                <c:pt idx="1769">
                  <c:v>9.8450000000001392</c:v>
                </c:pt>
                <c:pt idx="1770">
                  <c:v>9.85000000000014</c:v>
                </c:pt>
                <c:pt idx="1771">
                  <c:v>9.8550000000001408</c:v>
                </c:pt>
                <c:pt idx="1772">
                  <c:v>9.8600000000001415</c:v>
                </c:pt>
                <c:pt idx="1773">
                  <c:v>9.8650000000001423</c:v>
                </c:pt>
                <c:pt idx="1774">
                  <c:v>9.8700000000001431</c:v>
                </c:pt>
                <c:pt idx="1775">
                  <c:v>9.8750000000001439</c:v>
                </c:pt>
                <c:pt idx="1776">
                  <c:v>9.8800000000001447</c:v>
                </c:pt>
                <c:pt idx="1777">
                  <c:v>9.8850000000001454</c:v>
                </c:pt>
                <c:pt idx="1778">
                  <c:v>9.8900000000001462</c:v>
                </c:pt>
                <c:pt idx="1779">
                  <c:v>9.895000000000147</c:v>
                </c:pt>
                <c:pt idx="1780">
                  <c:v>9.9000000000001478</c:v>
                </c:pt>
                <c:pt idx="1781">
                  <c:v>9.9050000000001486</c:v>
                </c:pt>
                <c:pt idx="1782">
                  <c:v>9.9100000000001494</c:v>
                </c:pt>
                <c:pt idx="1783">
                  <c:v>9.9150000000001501</c:v>
                </c:pt>
                <c:pt idx="1784">
                  <c:v>9.9200000000001509</c:v>
                </c:pt>
                <c:pt idx="1785">
                  <c:v>9.9250000000001517</c:v>
                </c:pt>
                <c:pt idx="1786">
                  <c:v>9.9300000000001525</c:v>
                </c:pt>
                <c:pt idx="1787">
                  <c:v>9.9350000000001533</c:v>
                </c:pt>
                <c:pt idx="1788">
                  <c:v>9.940000000000154</c:v>
                </c:pt>
                <c:pt idx="1789">
                  <c:v>9.9450000000001548</c:v>
                </c:pt>
                <c:pt idx="1790">
                  <c:v>9.9500000000001556</c:v>
                </c:pt>
                <c:pt idx="1791">
                  <c:v>9.9550000000001564</c:v>
                </c:pt>
                <c:pt idx="1792">
                  <c:v>9.9600000000001572</c:v>
                </c:pt>
                <c:pt idx="1793">
                  <c:v>9.965000000000158</c:v>
                </c:pt>
                <c:pt idx="1794">
                  <c:v>9.9700000000001587</c:v>
                </c:pt>
                <c:pt idx="1795">
                  <c:v>9.9750000000001595</c:v>
                </c:pt>
                <c:pt idx="1796">
                  <c:v>9.9800000000001603</c:v>
                </c:pt>
                <c:pt idx="1797">
                  <c:v>9.9850000000001611</c:v>
                </c:pt>
                <c:pt idx="1798">
                  <c:v>9.9900000000001619</c:v>
                </c:pt>
                <c:pt idx="1799">
                  <c:v>9.9950000000001626</c:v>
                </c:pt>
                <c:pt idx="1800">
                  <c:v>10.000000000000163</c:v>
                </c:pt>
              </c:numCache>
            </c:numRef>
          </c:xVal>
          <c:yVal>
            <c:numRef>
              <c:f>'2_30x30'!$N$3:$N$1803</c:f>
              <c:numCache>
                <c:formatCode>General</c:formatCode>
                <c:ptCount val="1801"/>
                <c:pt idx="0">
                  <c:v>30</c:v>
                </c:pt>
                <c:pt idx="1">
                  <c:v>29.654085341051353</c:v>
                </c:pt>
                <c:pt idx="2">
                  <c:v>29.316185414276859</c:v>
                </c:pt>
                <c:pt idx="3">
                  <c:v>28.986072197536579</c:v>
                </c:pt>
                <c:pt idx="4">
                  <c:v>28.663525296587665</c:v>
                </c:pt>
                <c:pt idx="5">
                  <c:v>28.34833165296007</c:v>
                </c:pt>
                <c:pt idx="6">
                  <c:v>28.040285264404147</c:v>
                </c:pt>
                <c:pt idx="7">
                  <c:v>27.739186917310647</c:v>
                </c:pt>
                <c:pt idx="8">
                  <c:v>27.444843930534695</c:v>
                </c:pt>
                <c:pt idx="9">
                  <c:v>27.157069910085173</c:v>
                </c:pt>
                <c:pt idx="10">
                  <c:v>26.87568451416854</c:v>
                </c:pt>
                <c:pt idx="11">
                  <c:v>26.600513228102749</c:v>
                </c:pt>
                <c:pt idx="12">
                  <c:v>26.331387148641575</c:v>
                </c:pt>
                <c:pt idx="13">
                  <c:v>26.068142777273195</c:v>
                </c:pt>
                <c:pt idx="14">
                  <c:v>25.810621822079014</c:v>
                </c:pt>
                <c:pt idx="15">
                  <c:v>25.55867100775982</c:v>
                </c:pt>
                <c:pt idx="16">
                  <c:v>25.312141893455799</c:v>
                </c:pt>
                <c:pt idx="17">
                  <c:v>25.070890698006089</c:v>
                </c:pt>
                <c:pt idx="18">
                  <c:v>24.834778132310838</c:v>
                </c:pt>
                <c:pt idx="19">
                  <c:v>24.603669238475767</c:v>
                </c:pt>
                <c:pt idx="20">
                  <c:v>24.377433235434829</c:v>
                </c:pt>
                <c:pt idx="21">
                  <c:v>24.155943370761797</c:v>
                </c:pt>
                <c:pt idx="22">
                  <c:v>23.939076778395378</c:v>
                </c:pt>
                <c:pt idx="23">
                  <c:v>23.726714342016358</c:v>
                </c:pt>
                <c:pt idx="24">
                  <c:v>23.518740563827677</c:v>
                </c:pt>
                <c:pt idx="25">
                  <c:v>23.315043438500332</c:v>
                </c:pt>
                <c:pt idx="26">
                  <c:v>23.115514332059735</c:v>
                </c:pt>
                <c:pt idx="27">
                  <c:v>22.920047865497519</c:v>
                </c:pt>
                <c:pt idx="28">
                  <c:v>22.728541802904452</c:v>
                </c:pt>
                <c:pt idx="29">
                  <c:v>22.540896943929507</c:v>
                </c:pt>
                <c:pt idx="30">
                  <c:v>22.357017020379544</c:v>
                </c:pt>
                <c:pt idx="31">
                  <c:v>22.176808596782731</c:v>
                </c:pt>
                <c:pt idx="32">
                  <c:v>22.000180974747074</c:v>
                </c:pt>
                <c:pt idx="33">
                  <c:v>21.827046100953361</c:v>
                </c:pt>
                <c:pt idx="34">
                  <c:v>21.657318478629364</c:v>
                </c:pt>
                <c:pt idx="35">
                  <c:v>21.490915082358988</c:v>
                </c:pt>
                <c:pt idx="36">
                  <c:v>21.327755276087053</c:v>
                </c:pt>
                <c:pt idx="37">
                  <c:v>21.167760734186665</c:v>
                </c:pt>
                <c:pt idx="38">
                  <c:v>21.010855365462213</c:v>
                </c:pt>
                <c:pt idx="39">
                  <c:v>20.856965239966833</c:v>
                </c:pt>
                <c:pt idx="40">
                  <c:v>20.706018518518647</c:v>
                </c:pt>
                <c:pt idx="41">
                  <c:v>20.557945384805333</c:v>
                </c:pt>
                <c:pt idx="42">
                  <c:v>20.412677979971484</c:v>
                </c:pt>
                <c:pt idx="43">
                  <c:v>20.270150339588046</c:v>
                </c:pt>
                <c:pt idx="44">
                  <c:v>20.130298332907461</c:v>
                </c:pt>
                <c:pt idx="45">
                  <c:v>19.993059604312577</c:v>
                </c:pt>
                <c:pt idx="46">
                  <c:v>19.858373516871303</c:v>
                </c:pt>
                <c:pt idx="47">
                  <c:v>19.726181097913013</c:v>
                </c:pt>
                <c:pt idx="48">
                  <c:v>19.596424986546186</c:v>
                </c:pt>
                <c:pt idx="49">
                  <c:v>19.469049383040574</c:v>
                </c:pt>
                <c:pt idx="50">
                  <c:v>19.344000000000133</c:v>
                </c:pt>
                <c:pt idx="51">
                  <c:v>19.221224015256581</c:v>
                </c:pt>
                <c:pt idx="52">
                  <c:v>19.100670026416118</c:v>
                </c:pt>
                <c:pt idx="53">
                  <c:v>18.982288006994914</c:v>
                </c:pt>
                <c:pt idx="54">
                  <c:v>18.866029264081728</c:v>
                </c:pt>
                <c:pt idx="55">
                  <c:v>18.75184639746859</c:v>
                </c:pt>
                <c:pt idx="56">
                  <c:v>18.639693260193006</c:v>
                </c:pt>
                <c:pt idx="57">
                  <c:v>18.529524920437524</c:v>
                </c:pt>
                <c:pt idx="58">
                  <c:v>18.421297624734866</c:v>
                </c:pt>
                <c:pt idx="59">
                  <c:v>18.314968762428858</c:v>
                </c:pt>
                <c:pt idx="60">
                  <c:v>18.210496831343576</c:v>
                </c:pt>
                <c:pt idx="61">
                  <c:v>18.107841404615108</c:v>
                </c:pt>
                <c:pt idx="62">
                  <c:v>18.006963098642185</c:v>
                </c:pt>
                <c:pt idx="63">
                  <c:v>17.907823542113686</c:v>
                </c:pt>
                <c:pt idx="64">
                  <c:v>17.81038534607293</c:v>
                </c:pt>
                <c:pt idx="65">
                  <c:v>17.714612074980099</c:v>
                </c:pt>
                <c:pt idx="66">
                  <c:v>17.620468218735873</c:v>
                </c:pt>
                <c:pt idx="67">
                  <c:v>17.527919165630802</c:v>
                </c:pt>
                <c:pt idx="68">
                  <c:v>17.436931176186306</c:v>
                </c:pt>
                <c:pt idx="69">
                  <c:v>17.347471357854772</c:v>
                </c:pt>
                <c:pt idx="70">
                  <c:v>17.259507640547245</c:v>
                </c:pt>
                <c:pt idx="71">
                  <c:v>17.173008752958793</c:v>
                </c:pt>
                <c:pt idx="72">
                  <c:v>17.087944199662491</c:v>
                </c:pt>
                <c:pt idx="73">
                  <c:v>17.004284238944408</c:v>
                </c:pt>
                <c:pt idx="74">
                  <c:v>16.921999861352909</c:v>
                </c:pt>
                <c:pt idx="75">
                  <c:v>16.841062768936677</c:v>
                </c:pt>
                <c:pt idx="76">
                  <c:v>16.761445355146904</c:v>
                </c:pt>
                <c:pt idx="77">
                  <c:v>16.683120685380022</c:v>
                </c:pt>
                <c:pt idx="78">
                  <c:v>16.606062478138249</c:v>
                </c:pt>
                <c:pt idx="79">
                  <c:v>16.530245086786223</c:v>
                </c:pt>
                <c:pt idx="80">
                  <c:v>16.455643481882674</c:v>
                </c:pt>
                <c:pt idx="81">
                  <c:v>16.38223323406703</c:v>
                </c:pt>
                <c:pt idx="82">
                  <c:v>16.309990497481564</c:v>
                </c:pt>
                <c:pt idx="83">
                  <c:v>16.238891993710453</c:v>
                </c:pt>
                <c:pt idx="84">
                  <c:v>16.168914996217808</c:v>
                </c:pt>
                <c:pt idx="85">
                  <c:v>16.100037315267528</c:v>
                </c:pt>
                <c:pt idx="86">
                  <c:v>16.032237283308209</c:v>
                </c:pt>
                <c:pt idx="87">
                  <c:v>15.965493740807389</c:v>
                </c:pt>
                <c:pt idx="88">
                  <c:v>15.899786022519555</c:v>
                </c:pt>
                <c:pt idx="89">
                  <c:v>15.835093944173284</c:v>
                </c:pt>
                <c:pt idx="90">
                  <c:v>15.771397789563252</c:v>
                </c:pt>
                <c:pt idx="91">
                  <c:v>15.708678298033345</c:v>
                </c:pt>
                <c:pt idx="92">
                  <c:v>15.64691665233785</c:v>
                </c:pt>
                <c:pt idx="93">
                  <c:v>15.586094466867824</c:v>
                </c:pt>
                <c:pt idx="94">
                  <c:v>15.526193776230626</c:v>
                </c:pt>
                <c:pt idx="95">
                  <c:v>15.467197024170645</c:v>
                </c:pt>
                <c:pt idx="96">
                  <c:v>15.40908705282002</c:v>
                </c:pt>
                <c:pt idx="97">
                  <c:v>15.351847092268347</c:v>
                </c:pt>
                <c:pt idx="98">
                  <c:v>15.295460750440867</c:v>
                </c:pt>
                <c:pt idx="99">
                  <c:v>15.239912003274982</c:v>
                </c:pt>
                <c:pt idx="100">
                  <c:v>15.185185185185301</c:v>
                </c:pt>
                <c:pt idx="101">
                  <c:v>15.131264979807824</c:v>
                </c:pt>
                <c:pt idx="102">
                  <c:v>15.078136411014121</c:v>
                </c:pt>
                <c:pt idx="103">
                  <c:v>15.025784834186799</c:v>
                </c:pt>
                <c:pt idx="104">
                  <c:v>14.974195927747754</c:v>
                </c:pt>
                <c:pt idx="105">
                  <c:v>14.92335568493106</c:v>
                </c:pt>
                <c:pt idx="106">
                  <c:v>14.873250405792714</c:v>
                </c:pt>
                <c:pt idx="107">
                  <c:v>14.82386668944951</c:v>
                </c:pt>
                <c:pt idx="108">
                  <c:v>14.775191426539854</c:v>
                </c:pt>
                <c:pt idx="109">
                  <c:v>14.727211791899384</c:v>
                </c:pt>
                <c:pt idx="110">
                  <c:v>14.679915237444629</c:v>
                </c:pt>
                <c:pt idx="111">
                  <c:v>14.633289485258079</c:v>
                </c:pt>
                <c:pt idx="112">
                  <c:v>14.587322520868376</c:v>
                </c:pt>
                <c:pt idx="113">
                  <c:v>14.542002586719436</c:v>
                </c:pt>
                <c:pt idx="114">
                  <c:v>14.497318175822681</c:v>
                </c:pt>
                <c:pt idx="115">
                  <c:v>14.453258025586535</c:v>
                </c:pt>
                <c:pt idx="116">
                  <c:v>14.409811111817818</c:v>
                </c:pt>
                <c:pt idx="117">
                  <c:v>14.366966642889585</c:v>
                </c:pt>
                <c:pt idx="118">
                  <c:v>14.324714054070329</c:v>
                </c:pt>
                <c:pt idx="119">
                  <c:v>14.283043002009585</c:v>
                </c:pt>
                <c:pt idx="120">
                  <c:v>14.241943359375105</c:v>
                </c:pt>
                <c:pt idx="121">
                  <c:v>14.201405209636944</c:v>
                </c:pt>
                <c:pt idx="122">
                  <c:v>14.161418841994067</c:v>
                </c:pt>
                <c:pt idx="123">
                  <c:v>14.121974746439005</c:v>
                </c:pt>
                <c:pt idx="124">
                  <c:v>14.083063608956522</c:v>
                </c:pt>
                <c:pt idx="125">
                  <c:v>14.044676306852104</c:v>
                </c:pt>
                <c:pt idx="126">
                  <c:v>14.00680390420648</c:v>
                </c:pt>
                <c:pt idx="127">
                  <c:v>13.969437647452295</c:v>
                </c:pt>
                <c:pt idx="128">
                  <c:v>13.93256896106935</c:v>
                </c:pt>
                <c:pt idx="129">
                  <c:v>13.896189443394782</c:v>
                </c:pt>
                <c:pt idx="130">
                  <c:v>13.860290862544906</c:v>
                </c:pt>
                <c:pt idx="131">
                  <c:v>13.824865152445231</c:v>
                </c:pt>
                <c:pt idx="132">
                  <c:v>13.789904408965599</c:v>
                </c:pt>
                <c:pt idx="133">
                  <c:v>13.755400886157256</c:v>
                </c:pt>
                <c:pt idx="134">
                  <c:v>13.721346992588918</c:v>
                </c:pt>
                <c:pt idx="135">
                  <c:v>13.687735287778878</c:v>
                </c:pt>
                <c:pt idx="136">
                  <c:v>13.654558478720382</c:v>
                </c:pt>
                <c:pt idx="137">
                  <c:v>13.621809416497584</c:v>
                </c:pt>
                <c:pt idx="138">
                  <c:v>13.589481092989359</c:v>
                </c:pt>
                <c:pt idx="139">
                  <c:v>13.557566637658535</c:v>
                </c:pt>
                <c:pt idx="140">
                  <c:v>13.52605931442401</c:v>
                </c:pt>
                <c:pt idx="141">
                  <c:v>13.494952518613406</c:v>
                </c:pt>
                <c:pt idx="142">
                  <c:v>13.464239773993912</c:v>
                </c:pt>
                <c:pt idx="143">
                  <c:v>13.433914729879124</c:v>
                </c:pt>
                <c:pt idx="144">
                  <c:v>13.403971158309684</c:v>
                </c:pt>
                <c:pt idx="145">
                  <c:v>13.37440295130564</c:v>
                </c:pt>
                <c:pt idx="146">
                  <c:v>13.34520411818845</c:v>
                </c:pt>
                <c:pt idx="147">
                  <c:v>13.316368782970731</c:v>
                </c:pt>
                <c:pt idx="148">
                  <c:v>13.287891181811792</c:v>
                </c:pt>
                <c:pt idx="149">
                  <c:v>13.259765660537115</c:v>
                </c:pt>
                <c:pt idx="150">
                  <c:v>13.231986672219996</c:v>
                </c:pt>
                <c:pt idx="151">
                  <c:v>13.204548774823605</c:v>
                </c:pt>
                <c:pt idx="152">
                  <c:v>13.177446628901802</c:v>
                </c:pt>
                <c:pt idx="153">
                  <c:v>13.150674995357026</c:v>
                </c:pt>
                <c:pt idx="154">
                  <c:v>13.124228733253755</c:v>
                </c:pt>
                <c:pt idx="155">
                  <c:v>13.098102797685922</c:v>
                </c:pt>
                <c:pt idx="156">
                  <c:v>13.072292237696853</c:v>
                </c:pt>
                <c:pt idx="157">
                  <c:v>13.046792194250278</c:v>
                </c:pt>
                <c:pt idx="158">
                  <c:v>13.021597898250988</c:v>
                </c:pt>
                <c:pt idx="159">
                  <c:v>12.996704668613807</c:v>
                </c:pt>
                <c:pt idx="160">
                  <c:v>12.972107910379599</c:v>
                </c:pt>
                <c:pt idx="161">
                  <c:v>12.94780311287693</c:v>
                </c:pt>
                <c:pt idx="162">
                  <c:v>12.923785847928272</c:v>
                </c:pt>
                <c:pt idx="163">
                  <c:v>12.90005176809945</c:v>
                </c:pt>
                <c:pt idx="164">
                  <c:v>12.876596604991224</c:v>
                </c:pt>
                <c:pt idx="165">
                  <c:v>12.853416167571867</c:v>
                </c:pt>
                <c:pt idx="166">
                  <c:v>12.830506340549618</c:v>
                </c:pt>
                <c:pt idx="167">
                  <c:v>12.807863082783955</c:v>
                </c:pt>
                <c:pt idx="168">
                  <c:v>12.785482425734694</c:v>
                </c:pt>
                <c:pt idx="169">
                  <c:v>12.763360471947834</c:v>
                </c:pt>
                <c:pt idx="170">
                  <c:v>12.741493393577258</c:v>
                </c:pt>
                <c:pt idx="171">
                  <c:v>12.719877430941278</c:v>
                </c:pt>
                <c:pt idx="172">
                  <c:v>12.698508891113143</c:v>
                </c:pt>
                <c:pt idx="173">
                  <c:v>12.677384146544616</c:v>
                </c:pt>
                <c:pt idx="174">
                  <c:v>12.656499633721733</c:v>
                </c:pt>
                <c:pt idx="175">
                  <c:v>12.635851851851928</c:v>
                </c:pt>
                <c:pt idx="176">
                  <c:v>12.615437361581705</c:v>
                </c:pt>
                <c:pt idx="177">
                  <c:v>12.595252783744034</c:v>
                </c:pt>
                <c:pt idx="178">
                  <c:v>12.575294798134756</c:v>
                </c:pt>
                <c:pt idx="179">
                  <c:v>12.555560142317193</c:v>
                </c:pt>
                <c:pt idx="180">
                  <c:v>12.536045610454259</c:v>
                </c:pt>
                <c:pt idx="181">
                  <c:v>12.516748052167401</c:v>
                </c:pt>
                <c:pt idx="182">
                  <c:v>12.497664371421596</c:v>
                </c:pt>
                <c:pt idx="183">
                  <c:v>12.478791525435842</c:v>
                </c:pt>
                <c:pt idx="184">
                  <c:v>12.46012652361842</c:v>
                </c:pt>
                <c:pt idx="185">
                  <c:v>12.441666426526298</c:v>
                </c:pt>
                <c:pt idx="186">
                  <c:v>12.423408344848166</c:v>
                </c:pt>
                <c:pt idx="187">
                  <c:v>12.405349438410314</c:v>
                </c:pt>
                <c:pt idx="188">
                  <c:v>12.387486915204997</c:v>
                </c:pt>
                <c:pt idx="189">
                  <c:v>12.369818030440548</c:v>
                </c:pt>
                <c:pt idx="190">
                  <c:v>12.3523400856128</c:v>
                </c:pt>
                <c:pt idx="191">
                  <c:v>12.33505042759721</c:v>
                </c:pt>
                <c:pt idx="192">
                  <c:v>12.317946447761232</c:v>
                </c:pt>
                <c:pt idx="193">
                  <c:v>12.301025581096411</c:v>
                </c:pt>
                <c:pt idx="194">
                  <c:v>12.284285305369675</c:v>
                </c:pt>
                <c:pt idx="195">
                  <c:v>12.267723140293413</c:v>
                </c:pt>
                <c:pt idx="196">
                  <c:v>12.25133664671381</c:v>
                </c:pt>
                <c:pt idx="197">
                  <c:v>12.235123425817076</c:v>
                </c:pt>
                <c:pt idx="198">
                  <c:v>12.219081118353007</c:v>
                </c:pt>
                <c:pt idx="199">
                  <c:v>12.203207403875576</c:v>
                </c:pt>
                <c:pt idx="200">
                  <c:v>12.187500000000068</c:v>
                </c:pt>
                <c:pt idx="201">
                  <c:v>12.171956661676358</c:v>
                </c:pt>
                <c:pt idx="202">
                  <c:v>12.156575180477986</c:v>
                </c:pt>
                <c:pt idx="203">
                  <c:v>12.141353383906591</c:v>
                </c:pt>
                <c:pt idx="204">
                  <c:v>12.126289134711357</c:v>
                </c:pt>
                <c:pt idx="205">
                  <c:v>12.111380330223124</c:v>
                </c:pt>
                <c:pt idx="206">
                  <c:v>12.096624901702794</c:v>
                </c:pt>
                <c:pt idx="207">
                  <c:v>12.082020813703657</c:v>
                </c:pt>
                <c:pt idx="208">
                  <c:v>12.067566063447403</c:v>
                </c:pt>
                <c:pt idx="209">
                  <c:v>12.053258680213359</c:v>
                </c:pt>
                <c:pt idx="210">
                  <c:v>12.039096724740761</c:v>
                </c:pt>
                <c:pt idx="211">
                  <c:v>12.025078288643661</c:v>
                </c:pt>
                <c:pt idx="212">
                  <c:v>12.011201493838215</c:v>
                </c:pt>
                <c:pt idx="213">
                  <c:v>11.997464491982061</c:v>
                </c:pt>
                <c:pt idx="214">
                  <c:v>11.983865463925476</c:v>
                </c:pt>
                <c:pt idx="215">
                  <c:v>11.970402619174054</c:v>
                </c:pt>
                <c:pt idx="216">
                  <c:v>11.957074195362619</c:v>
                </c:pt>
                <c:pt idx="217">
                  <c:v>11.943878457740155</c:v>
                </c:pt>
                <c:pt idx="218">
                  <c:v>11.930813698665425</c:v>
                </c:pt>
                <c:pt idx="219">
                  <c:v>11.917878237113079</c:v>
                </c:pt>
                <c:pt idx="220">
                  <c:v>11.905070418190014</c:v>
                </c:pt>
                <c:pt idx="221">
                  <c:v>11.892388612661694</c:v>
                </c:pt>
                <c:pt idx="222">
                  <c:v>11.879831216488288</c:v>
                </c:pt>
                <c:pt idx="223">
                  <c:v>11.86739665037029</c:v>
                </c:pt>
                <c:pt idx="224">
                  <c:v>11.855083359303503</c:v>
                </c:pt>
                <c:pt idx="225">
                  <c:v>11.842889812143113</c:v>
                </c:pt>
                <c:pt idx="226">
                  <c:v>11.830814501176665</c:v>
                </c:pt>
                <c:pt idx="227">
                  <c:v>11.818855941705744</c:v>
                </c:pt>
                <c:pt idx="228">
                  <c:v>11.807012671636128</c:v>
                </c:pt>
                <c:pt idx="229">
                  <c:v>11.795283251076278</c:v>
                </c:pt>
                <c:pt idx="230">
                  <c:v>11.783666261943937</c:v>
                </c:pt>
                <c:pt idx="231">
                  <c:v>11.772160307580627</c:v>
                </c:pt>
                <c:pt idx="232">
                  <c:v>11.760764012373958</c:v>
                </c:pt>
                <c:pt idx="233">
                  <c:v>11.74947602138748</c:v>
                </c:pt>
                <c:pt idx="234">
                  <c:v>11.738294999997938</c:v>
                </c:pt>
                <c:pt idx="235">
                  <c:v>11.727219633539807</c:v>
                </c:pt>
                <c:pt idx="236">
                  <c:v>11.716248626956876</c:v>
                </c:pt>
                <c:pt idx="237">
                  <c:v>11.705380704460771</c:v>
                </c:pt>
                <c:pt idx="238">
                  <c:v>11.694614609196242</c:v>
                </c:pt>
                <c:pt idx="239">
                  <c:v>11.683949102913072</c:v>
                </c:pt>
                <c:pt idx="240">
                  <c:v>11.673382965644477</c:v>
                </c:pt>
                <c:pt idx="241">
                  <c:v>11.6629149953918</c:v>
                </c:pt>
                <c:pt idx="242">
                  <c:v>11.652544007815429</c:v>
                </c:pt>
                <c:pt idx="243">
                  <c:v>11.642268835931755</c:v>
                </c:pt>
                <c:pt idx="244">
                  <c:v>11.63208832981606</c:v>
                </c:pt>
                <c:pt idx="245">
                  <c:v>11.622001356311188</c:v>
                </c:pt>
                <c:pt idx="246">
                  <c:v>11.612006798741891</c:v>
                </c:pt>
                <c:pt idx="247">
                  <c:v>11.602103556634727</c:v>
                </c:pt>
                <c:pt idx="248">
                  <c:v>11.592290545443358</c:v>
                </c:pt>
                <c:pt idx="249">
                  <c:v>11.582566696279162</c:v>
                </c:pt>
                <c:pt idx="250">
                  <c:v>11.572930955647054</c:v>
                </c:pt>
                <c:pt idx="251">
                  <c:v>11.563382285186371</c:v>
                </c:pt>
                <c:pt idx="252">
                  <c:v>11.553919661416712</c:v>
                </c:pt>
                <c:pt idx="253">
                  <c:v>11.544542075488664</c:v>
                </c:pt>
                <c:pt idx="254">
                  <c:v>11.535248532939288</c:v>
                </c:pt>
                <c:pt idx="255">
                  <c:v>11.526038053452243</c:v>
                </c:pt>
                <c:pt idx="256">
                  <c:v>11.516909670622475</c:v>
                </c:pt>
                <c:pt idx="257">
                  <c:v>11.507862431725384</c:v>
                </c:pt>
                <c:pt idx="258">
                  <c:v>11.498895397490326</c:v>
                </c:pt>
                <c:pt idx="259">
                  <c:v>11.490007641878414</c:v>
                </c:pt>
                <c:pt idx="260">
                  <c:v>11.4811982518645</c:v>
                </c:pt>
                <c:pt idx="261">
                  <c:v>11.472466327223232</c:v>
                </c:pt>
                <c:pt idx="262">
                  <c:v>11.463810980319145</c:v>
                </c:pt>
                <c:pt idx="263">
                  <c:v>11.455231335900661</c:v>
                </c:pt>
                <c:pt idx="264">
                  <c:v>11.446726530897951</c:v>
                </c:pt>
                <c:pt idx="265">
                  <c:v>11.438295714224518</c:v>
                </c:pt>
                <c:pt idx="266">
                  <c:v>11.429938046582517</c:v>
                </c:pt>
                <c:pt idx="267">
                  <c:v>11.42165270027165</c:v>
                </c:pt>
                <c:pt idx="268">
                  <c:v>11.413438859001596</c:v>
                </c:pt>
                <c:pt idx="269">
                  <c:v>11.405295717707919</c:v>
                </c:pt>
                <c:pt idx="270">
                  <c:v>11.397222482371332</c:v>
                </c:pt>
                <c:pt idx="271">
                  <c:v>11.389218369840311</c:v>
                </c:pt>
                <c:pt idx="272">
                  <c:v>11.381282607656944</c:v>
                </c:pt>
                <c:pt idx="273">
                  <c:v>11.373414433885962</c:v>
                </c:pt>
                <c:pt idx="274">
                  <c:v>11.365613096946898</c:v>
                </c:pt>
                <c:pt idx="275">
                  <c:v>11.357877855449283</c:v>
                </c:pt>
                <c:pt idx="276">
                  <c:v>11.350207978030852</c:v>
                </c:pt>
                <c:pt idx="277">
                  <c:v>11.342602743198684</c:v>
                </c:pt>
                <c:pt idx="278">
                  <c:v>11.335061439173179</c:v>
                </c:pt>
                <c:pt idx="279">
                  <c:v>11.327583363734897</c:v>
                </c:pt>
                <c:pt idx="280">
                  <c:v>11.320167824074119</c:v>
                </c:pt>
                <c:pt idx="281">
                  <c:v>11.312814136643123</c:v>
                </c:pt>
                <c:pt idx="282">
                  <c:v>11.305521627011103</c:v>
                </c:pt>
                <c:pt idx="283">
                  <c:v>11.298289629721694</c:v>
                </c:pt>
                <c:pt idx="284">
                  <c:v>11.291117488153009</c:v>
                </c:pt>
                <c:pt idx="285">
                  <c:v>11.284004554380193</c:v>
                </c:pt>
                <c:pt idx="286">
                  <c:v>11.276950189040424</c:v>
                </c:pt>
                <c:pt idx="287">
                  <c:v>11.269953761200277</c:v>
                </c:pt>
                <c:pt idx="288">
                  <c:v>11.263014648225456</c:v>
                </c:pt>
                <c:pt idx="289">
                  <c:v>11.256132235652817</c:v>
                </c:pt>
                <c:pt idx="290">
                  <c:v>11.249305917064657</c:v>
                </c:pt>
                <c:pt idx="291">
                  <c:v>11.242535093965172</c:v>
                </c:pt>
                <c:pt idx="292">
                  <c:v>11.235819175659142</c:v>
                </c:pt>
                <c:pt idx="293">
                  <c:v>11.22915757913268</c:v>
                </c:pt>
                <c:pt idx="294">
                  <c:v>11.222549728936109</c:v>
                </c:pt>
                <c:pt idx="295">
                  <c:v>11.215995057068827</c:v>
                </c:pt>
                <c:pt idx="296">
                  <c:v>11.209493002866244</c:v>
                </c:pt>
                <c:pt idx="297">
                  <c:v>11.203043012888603</c:v>
                </c:pt>
                <c:pt idx="298">
                  <c:v>11.196644540811771</c:v>
                </c:pt>
                <c:pt idx="299">
                  <c:v>11.190297047319923</c:v>
                </c:pt>
                <c:pt idx="300">
                  <c:v>11.18400000000004</c:v>
                </c:pt>
                <c:pt idx="301">
                  <c:v>11.177752873238243</c:v>
                </c:pt>
                <c:pt idx="302">
                  <c:v>11.1715551481179</c:v>
                </c:pt>
                <c:pt idx="303">
                  <c:v>11.165406312319492</c:v>
                </c:pt>
                <c:pt idx="304">
                  <c:v>11.159305860022164</c:v>
                </c:pt>
                <c:pt idx="305">
                  <c:v>11.153253291806976</c:v>
                </c:pt>
                <c:pt idx="306">
                  <c:v>11.147248114561791</c:v>
                </c:pt>
                <c:pt idx="307">
                  <c:v>11.141289841387765</c:v>
                </c:pt>
                <c:pt idx="308">
                  <c:v>11.135377991507465</c:v>
                </c:pt>
                <c:pt idx="309">
                  <c:v>11.129512090174478</c:v>
                </c:pt>
                <c:pt idx="310">
                  <c:v>11.123691668584609</c:v>
                </c:pt>
                <c:pt idx="311">
                  <c:v>11.117916263788512</c:v>
                </c:pt>
                <c:pt idx="312">
                  <c:v>11.112185418605842</c:v>
                </c:pt>
                <c:pt idx="313">
                  <c:v>11.106498681540817</c:v>
                </c:pt>
                <c:pt idx="314">
                  <c:v>11.1008556066992</c:v>
                </c:pt>
                <c:pt idx="315">
                  <c:v>11.095255753706665</c:v>
                </c:pt>
                <c:pt idx="316">
                  <c:v>11.089698687628527</c:v>
                </c:pt>
                <c:pt idx="317">
                  <c:v>11.084183978890799</c:v>
                </c:pt>
                <c:pt idx="318">
                  <c:v>11.078711203202584</c:v>
                </c:pt>
                <c:pt idx="319">
                  <c:v>11.073279941479708</c:v>
                </c:pt>
                <c:pt idx="320">
                  <c:v>11.067889779769652</c:v>
                </c:pt>
                <c:pt idx="321">
                  <c:v>11.062540309177715</c:v>
                </c:pt>
                <c:pt idx="322">
                  <c:v>11.057231125794374</c:v>
                </c:pt>
                <c:pt idx="323">
                  <c:v>11.05196183062386</c:v>
                </c:pt>
                <c:pt idx="324">
                  <c:v>11.04673202951389</c:v>
                </c:pt>
                <c:pt idx="325">
                  <c:v>11.04154133308656</c:v>
                </c:pt>
                <c:pt idx="326">
                  <c:v>11.036389356670339</c:v>
                </c:pt>
                <c:pt idx="327">
                  <c:v>11.031275720233221</c:v>
                </c:pt>
                <c:pt idx="328">
                  <c:v>11.026200048316914</c:v>
                </c:pt>
                <c:pt idx="329">
                  <c:v>11.021161969972106</c:v>
                </c:pt>
                <c:pt idx="330">
                  <c:v>11.016161118694825</c:v>
                </c:pt>
                <c:pt idx="331">
                  <c:v>11.011197132363757</c:v>
                </c:pt>
                <c:pt idx="332">
                  <c:v>11.006269653178622</c:v>
                </c:pt>
                <c:pt idx="333">
                  <c:v>11.001378327599538</c:v>
                </c:pt>
                <c:pt idx="334">
                  <c:v>10.996522806287334</c:v>
                </c:pt>
                <c:pt idx="335">
                  <c:v>10.991702744044854</c:v>
                </c:pt>
                <c:pt idx="336">
                  <c:v>10.986917799759166</c:v>
                </c:pt>
                <c:pt idx="337">
                  <c:v>10.982167636344716</c:v>
                </c:pt>
                <c:pt idx="338">
                  <c:v>10.977451920687384</c:v>
                </c:pt>
                <c:pt idx="339">
                  <c:v>10.972770323589431</c:v>
                </c:pt>
                <c:pt idx="340">
                  <c:v>10.968122519715298</c:v>
                </c:pt>
                <c:pt idx="341">
                  <c:v>10.963508187538299</c:v>
                </c:pt>
                <c:pt idx="342">
                  <c:v>10.958927009288132</c:v>
                </c:pt>
                <c:pt idx="343">
                  <c:v>10.954378670899224</c:v>
                </c:pt>
                <c:pt idx="344">
                  <c:v>10.949862861959899</c:v>
                </c:pt>
                <c:pt idx="345">
                  <c:v>10.945379275662317</c:v>
                </c:pt>
                <c:pt idx="346">
                  <c:v>10.940927608753235</c:v>
                </c:pt>
                <c:pt idx="347">
                  <c:v>10.936507561485517</c:v>
                </c:pt>
                <c:pt idx="348">
                  <c:v>10.932118837570396</c:v>
                </c:pt>
                <c:pt idx="349">
                  <c:v>10.927761144130503</c:v>
                </c:pt>
                <c:pt idx="350">
                  <c:v>10.923434191653607</c:v>
                </c:pt>
                <c:pt idx="351">
                  <c:v>10.919137693947075</c:v>
                </c:pt>
                <c:pt idx="352">
                  <c:v>10.914871368093051</c:v>
                </c:pt>
                <c:pt idx="353">
                  <c:v>10.910634934404314</c:v>
                </c:pt>
                <c:pt idx="354">
                  <c:v>10.906428116380827</c:v>
                </c:pt>
                <c:pt idx="355">
                  <c:v>10.902250640666955</c:v>
                </c:pt>
                <c:pt idx="356">
                  <c:v>10.898102237009331</c:v>
                </c:pt>
                <c:pt idx="357">
                  <c:v>10.893982638215379</c:v>
                </c:pt>
                <c:pt idx="358">
                  <c:v>10.889891580112469</c:v>
                </c:pt>
                <c:pt idx="359">
                  <c:v>10.885828801507705</c:v>
                </c:pt>
                <c:pt idx="360">
                  <c:v>10.881794044148304</c:v>
                </c:pt>
                <c:pt idx="361">
                  <c:v>10.877787052682601</c:v>
                </c:pt>
                <c:pt idx="362">
                  <c:v>10.873807574621646</c:v>
                </c:pt>
                <c:pt idx="363">
                  <c:v>10.869855360301361</c:v>
                </c:pt>
                <c:pt idx="364">
                  <c:v>10.865930162845299</c:v>
                </c:pt>
                <c:pt idx="365">
                  <c:v>10.862031738127946</c:v>
                </c:pt>
                <c:pt idx="366">
                  <c:v>10.858159844738591</c:v>
                </c:pt>
                <c:pt idx="367">
                  <c:v>10.854314243945719</c:v>
                </c:pt>
                <c:pt idx="368">
                  <c:v>10.850494699661969</c:v>
                </c:pt>
                <c:pt idx="369">
                  <c:v>10.846700978409586</c:v>
                </c:pt>
                <c:pt idx="370">
                  <c:v>10.84293284928642</c:v>
                </c:pt>
                <c:pt idx="371">
                  <c:v>10.839190083932412</c:v>
                </c:pt>
                <c:pt idx="372">
                  <c:v>10.83547245649658</c:v>
                </c:pt>
                <c:pt idx="373">
                  <c:v>10.831779743604514</c:v>
                </c:pt>
                <c:pt idx="374">
                  <c:v>10.828111724326348</c:v>
                </c:pt>
                <c:pt idx="375">
                  <c:v>10.824468180145184</c:v>
                </c:pt>
                <c:pt idx="376">
                  <c:v>10.820848894926012</c:v>
                </c:pt>
                <c:pt idx="377">
                  <c:v>10.817253654885086</c:v>
                </c:pt>
                <c:pt idx="378">
                  <c:v>10.813682248559736</c:v>
                </c:pt>
                <c:pt idx="379">
                  <c:v>10.810134466778635</c:v>
                </c:pt>
                <c:pt idx="380">
                  <c:v>10.806610102632504</c:v>
                </c:pt>
                <c:pt idx="381">
                  <c:v>10.803108951445239</c:v>
                </c:pt>
                <c:pt idx="382">
                  <c:v>10.799630810745466</c:v>
                </c:pt>
                <c:pt idx="383">
                  <c:v>10.796175480238526</c:v>
                </c:pt>
                <c:pt idx="384">
                  <c:v>10.792742761778831</c:v>
                </c:pt>
                <c:pt idx="385">
                  <c:v>10.78933245934266</c:v>
                </c:pt>
                <c:pt idx="386">
                  <c:v>10.785944379001331</c:v>
                </c:pt>
                <c:pt idx="387">
                  <c:v>10.782578328894772</c:v>
                </c:pt>
                <c:pt idx="388">
                  <c:v>10.779234119205466</c:v>
                </c:pt>
                <c:pt idx="389">
                  <c:v>10.775911562132769</c:v>
                </c:pt>
                <c:pt idx="390">
                  <c:v>10.772610471867623</c:v>
                </c:pt>
                <c:pt idx="391">
                  <c:v>10.769330664567596</c:v>
                </c:pt>
                <c:pt idx="392">
                  <c:v>10.766071958332317</c:v>
                </c:pt>
                <c:pt idx="393">
                  <c:v>10.762834173179234</c:v>
                </c:pt>
                <c:pt idx="394">
                  <c:v>10.759617131019743</c:v>
                </c:pt>
                <c:pt idx="395">
                  <c:v>10.756420655635639</c:v>
                </c:pt>
                <c:pt idx="396">
                  <c:v>10.75324457265592</c:v>
                </c:pt>
                <c:pt idx="397">
                  <c:v>10.750088709533896</c:v>
                </c:pt>
                <c:pt idx="398">
                  <c:v>10.746952895524668</c:v>
                </c:pt>
                <c:pt idx="399">
                  <c:v>10.743836961662868</c:v>
                </c:pt>
                <c:pt idx="400">
                  <c:v>10.740740740740765</c:v>
                </c:pt>
                <c:pt idx="401">
                  <c:v>10.73766406728666</c:v>
                </c:pt>
                <c:pt idx="402">
                  <c:v>10.734606777543567</c:v>
                </c:pt>
                <c:pt idx="403">
                  <c:v>10.731568709448245</c:v>
                </c:pt>
                <c:pt idx="404">
                  <c:v>10.728549702610465</c:v>
                </c:pt>
                <c:pt idx="405">
                  <c:v>10.725549598292618</c:v>
                </c:pt>
                <c:pt idx="406">
                  <c:v>10.722568239389577</c:v>
                </c:pt>
                <c:pt idx="407">
                  <c:v>10.719605470408846</c:v>
                </c:pt>
                <c:pt idx="408">
                  <c:v>10.716661137451011</c:v>
                </c:pt>
                <c:pt idx="409">
                  <c:v>10.713735088190422</c:v>
                </c:pt>
                <c:pt idx="410">
                  <c:v>10.710827171856181</c:v>
                </c:pt>
                <c:pt idx="411">
                  <c:v>10.70793723921337</c:v>
                </c:pt>
                <c:pt idx="412">
                  <c:v>10.705065142544559</c:v>
                </c:pt>
                <c:pt idx="413">
                  <c:v>10.702210735631539</c:v>
                </c:pt>
                <c:pt idx="414">
                  <c:v>10.699373873737358</c:v>
                </c:pt>
                <c:pt idx="415">
                  <c:v>10.69655441358854</c:v>
                </c:pt>
                <c:pt idx="416">
                  <c:v>10.693752213357611</c:v>
                </c:pt>
                <c:pt idx="417">
                  <c:v>10.690967132645824</c:v>
                </c:pt>
                <c:pt idx="418">
                  <c:v>10.688199032466128</c:v>
                </c:pt>
                <c:pt idx="419">
                  <c:v>10.685447775226391</c:v>
                </c:pt>
                <c:pt idx="420">
                  <c:v>10.682713224712836</c:v>
                </c:pt>
                <c:pt idx="421">
                  <c:v>10.679995246073688</c:v>
                </c:pt>
                <c:pt idx="422">
                  <c:v>10.677293705803079</c:v>
                </c:pt>
                <c:pt idx="423">
                  <c:v>10.674608471725147</c:v>
                </c:pt>
                <c:pt idx="424">
                  <c:v>10.671939412978354</c:v>
                </c:pt>
                <c:pt idx="425">
                  <c:v>10.669286400000024</c:v>
                </c:pt>
                <c:pt idx="426">
                  <c:v>10.666649304511084</c:v>
                </c:pt>
                <c:pt idx="427">
                  <c:v>10.664027999501016</c:v>
                </c:pt>
                <c:pt idx="428">
                  <c:v>10.661422359213002</c:v>
                </c:pt>
                <c:pt idx="429">
                  <c:v>10.658832259129278</c:v>
                </c:pt>
                <c:pt idx="430">
                  <c:v>10.656257575956696</c:v>
                </c:pt>
                <c:pt idx="431">
                  <c:v>10.653698187612443</c:v>
                </c:pt>
                <c:pt idx="432">
                  <c:v>10.65115397320999</c:v>
                </c:pt>
                <c:pt idx="433">
                  <c:v>10.64862481304521</c:v>
                </c:pt>
                <c:pt idx="434">
                  <c:v>10.64611058858268</c:v>
                </c:pt>
                <c:pt idx="435">
                  <c:v>10.643611182442179</c:v>
                </c:pt>
                <c:pt idx="436">
                  <c:v>10.641126478385345</c:v>
                </c:pt>
                <c:pt idx="437">
                  <c:v>10.63865636130253</c:v>
                </c:pt>
                <c:pt idx="438">
                  <c:v>10.636200717199813</c:v>
                </c:pt>
                <c:pt idx="439">
                  <c:v>10.633759433186196</c:v>
                </c:pt>
                <c:pt idx="440">
                  <c:v>10.631332397460959</c:v>
                </c:pt>
                <c:pt idx="441">
                  <c:v>10.628919499301198</c:v>
                </c:pt>
                <c:pt idx="442">
                  <c:v>10.626520629049498</c:v>
                </c:pt>
                <c:pt idx="443">
                  <c:v>10.624135678101805</c:v>
                </c:pt>
                <c:pt idx="444">
                  <c:v>10.621764538895428</c:v>
                </c:pt>
                <c:pt idx="445">
                  <c:v>10.619407104897217</c:v>
                </c:pt>
                <c:pt idx="446">
                  <c:v>10.617063270591867</c:v>
                </c:pt>
                <c:pt idx="447">
                  <c:v>10.614732931470421</c:v>
                </c:pt>
                <c:pt idx="448">
                  <c:v>10.612415984018874</c:v>
                </c:pt>
                <c:pt idx="449">
                  <c:v>10.610112325706966</c:v>
                </c:pt>
                <c:pt idx="450">
                  <c:v>10.60782185497709</c:v>
                </c:pt>
                <c:pt idx="451">
                  <c:v>10.605544471233351</c:v>
                </c:pt>
                <c:pt idx="452">
                  <c:v>10.60328007483079</c:v>
                </c:pt>
                <c:pt idx="453">
                  <c:v>10.601028567064716</c:v>
                </c:pt>
                <c:pt idx="454">
                  <c:v>10.598789850160184</c:v>
                </c:pt>
                <c:pt idx="455">
                  <c:v>10.596563827261624</c:v>
                </c:pt>
                <c:pt idx="456">
                  <c:v>10.59435040242259</c:v>
                </c:pt>
                <c:pt idx="457">
                  <c:v>10.592149480595632</c:v>
                </c:pt>
                <c:pt idx="458">
                  <c:v>10.589960967622321</c:v>
                </c:pt>
                <c:pt idx="459">
                  <c:v>10.587784770223381</c:v>
                </c:pt>
                <c:pt idx="460">
                  <c:v>10.585620795988962</c:v>
                </c:pt>
                <c:pt idx="461">
                  <c:v>10.583468953369021</c:v>
                </c:pt>
                <c:pt idx="462">
                  <c:v>10.581329151663843</c:v>
                </c:pt>
                <c:pt idx="463">
                  <c:v>10.579201301014669</c:v>
                </c:pt>
                <c:pt idx="464">
                  <c:v>10.577085312394448</c:v>
                </c:pt>
                <c:pt idx="465">
                  <c:v>10.574981097598705</c:v>
                </c:pt>
                <c:pt idx="466">
                  <c:v>10.572888569236534</c:v>
                </c:pt>
                <c:pt idx="467">
                  <c:v>10.570807640721675</c:v>
                </c:pt>
                <c:pt idx="468">
                  <c:v>10.568738226263756</c:v>
                </c:pt>
                <c:pt idx="469">
                  <c:v>10.566680240859585</c:v>
                </c:pt>
                <c:pt idx="470">
                  <c:v>10.564633600284591</c:v>
                </c:pt>
                <c:pt idx="471">
                  <c:v>10.562598221084365</c:v>
                </c:pt>
                <c:pt idx="472">
                  <c:v>10.560574020566296</c:v>
                </c:pt>
                <c:pt idx="473">
                  <c:v>10.558560916791331</c:v>
                </c:pt>
                <c:pt idx="474">
                  <c:v>10.556558828565805</c:v>
                </c:pt>
                <c:pt idx="475">
                  <c:v>10.554567675433418</c:v>
                </c:pt>
                <c:pt idx="476">
                  <c:v>10.552587377667264</c:v>
                </c:pt>
                <c:pt idx="477">
                  <c:v>10.550617856262001</c:v>
                </c:pt>
                <c:pt idx="478">
                  <c:v>10.548659032926089</c:v>
                </c:pt>
                <c:pt idx="479">
                  <c:v>10.546710830074133</c:v>
                </c:pt>
                <c:pt idx="480">
                  <c:v>10.544773170819335</c:v>
                </c:pt>
                <c:pt idx="481">
                  <c:v>10.542845978966009</c:v>
                </c:pt>
                <c:pt idx="482">
                  <c:v>10.540929179002219</c:v>
                </c:pt>
                <c:pt idx="483">
                  <c:v>10.539022696092484</c:v>
                </c:pt>
                <c:pt idx="484">
                  <c:v>10.537126456070588</c:v>
                </c:pt>
                <c:pt idx="485">
                  <c:v>10.535240385432482</c:v>
                </c:pt>
                <c:pt idx="486">
                  <c:v>10.533364411329238</c:v>
                </c:pt>
                <c:pt idx="487">
                  <c:v>10.531498461560139</c:v>
                </c:pt>
                <c:pt idx="488">
                  <c:v>10.529642464565814</c:v>
                </c:pt>
                <c:pt idx="489">
                  <c:v>10.527796349421488</c:v>
                </c:pt>
                <c:pt idx="490">
                  <c:v>10.525960045830276</c:v>
                </c:pt>
                <c:pt idx="491">
                  <c:v>10.524133484116602</c:v>
                </c:pt>
                <c:pt idx="492">
                  <c:v>10.522316595219664</c:v>
                </c:pt>
                <c:pt idx="493">
                  <c:v>10.520509310686979</c:v>
                </c:pt>
                <c:pt idx="494">
                  <c:v>10.518711562668045</c:v>
                </c:pt>
                <c:pt idx="495">
                  <c:v>10.516923283908033</c:v>
                </c:pt>
                <c:pt idx="496">
                  <c:v>10.51514440774157</c:v>
                </c:pt>
                <c:pt idx="497">
                  <c:v>10.513374868086613</c:v>
                </c:pt>
                <c:pt idx="498">
                  <c:v>10.51161459943838</c:v>
                </c:pt>
                <c:pt idx="499">
                  <c:v>10.509863536863351</c:v>
                </c:pt>
                <c:pt idx="500">
                  <c:v>10.508121615993353</c:v>
                </c:pt>
                <c:pt idx="501">
                  <c:v>10.506388773019717</c:v>
                </c:pt>
                <c:pt idx="502">
                  <c:v>10.504664944687477</c:v>
                </c:pt>
                <c:pt idx="503">
                  <c:v>10.502950068289682</c:v>
                </c:pt>
                <c:pt idx="504">
                  <c:v>10.501244081661747</c:v>
                </c:pt>
                <c:pt idx="505">
                  <c:v>10.499546923175863</c:v>
                </c:pt>
                <c:pt idx="506">
                  <c:v>10.497858531735504</c:v>
                </c:pt>
                <c:pt idx="507">
                  <c:v>10.49617884676997</c:v>
                </c:pt>
                <c:pt idx="508">
                  <c:v>10.494507808229024</c:v>
                </c:pt>
                <c:pt idx="509">
                  <c:v>10.492845356577549</c:v>
                </c:pt>
                <c:pt idx="510">
                  <c:v>10.491191432790316</c:v>
                </c:pt>
                <c:pt idx="511">
                  <c:v>10.489545978346783</c:v>
                </c:pt>
                <c:pt idx="512">
                  <c:v>10.487908935225969</c:v>
                </c:pt>
                <c:pt idx="513">
                  <c:v>10.486280245901368</c:v>
                </c:pt>
                <c:pt idx="514">
                  <c:v>10.484659853335955</c:v>
                </c:pt>
                <c:pt idx="515">
                  <c:v>10.483047700977227</c:v>
                </c:pt>
                <c:pt idx="516">
                  <c:v>10.481443732752307</c:v>
                </c:pt>
                <c:pt idx="517">
                  <c:v>10.479847893063095</c:v>
                </c:pt>
                <c:pt idx="518">
                  <c:v>10.478260126781507</c:v>
                </c:pt>
                <c:pt idx="519">
                  <c:v>10.47668037924474</c:v>
                </c:pt>
                <c:pt idx="520">
                  <c:v>10.475108596250589</c:v>
                </c:pt>
                <c:pt idx="521">
                  <c:v>10.473544724052848</c:v>
                </c:pt>
                <c:pt idx="522">
                  <c:v>10.471988709356733</c:v>
                </c:pt>
                <c:pt idx="523">
                  <c:v>10.47044049931438</c:v>
                </c:pt>
                <c:pt idx="524">
                  <c:v>10.468900041520374</c:v>
                </c:pt>
                <c:pt idx="525">
                  <c:v>10.467367284007363</c:v>
                </c:pt>
                <c:pt idx="526">
                  <c:v>10.465842175241672</c:v>
                </c:pt>
                <c:pt idx="527">
                  <c:v>10.464324664119022</c:v>
                </c:pt>
                <c:pt idx="528">
                  <c:v>10.462814699960255</c:v>
                </c:pt>
                <c:pt idx="529">
                  <c:v>10.461312232507131</c:v>
                </c:pt>
                <c:pt idx="530">
                  <c:v>10.459817211918176</c:v>
                </c:pt>
                <c:pt idx="531">
                  <c:v>10.458329588764556</c:v>
                </c:pt>
                <c:pt idx="532">
                  <c:v>10.456849314026009</c:v>
                </c:pt>
                <c:pt idx="533">
                  <c:v>10.455376339086843</c:v>
                </c:pt>
                <c:pt idx="534">
                  <c:v>10.453910615731942</c:v>
                </c:pt>
                <c:pt idx="535">
                  <c:v>10.452452096142849</c:v>
                </c:pt>
                <c:pt idx="536">
                  <c:v>10.451000732893874</c:v>
                </c:pt>
                <c:pt idx="537">
                  <c:v>10.449556478948258</c:v>
                </c:pt>
                <c:pt idx="538">
                  <c:v>10.448119287654373</c:v>
                </c:pt>
                <c:pt idx="539">
                  <c:v>10.446689112741968</c:v>
                </c:pt>
                <c:pt idx="540">
                  <c:v>10.44526590831846</c:v>
                </c:pt>
                <c:pt idx="541">
                  <c:v>10.443849628865252</c:v>
                </c:pt>
                <c:pt idx="542">
                  <c:v>10.442440229234119</c:v>
                </c:pt>
                <c:pt idx="543">
                  <c:v>10.441037664643611</c:v>
                </c:pt>
                <c:pt idx="544">
                  <c:v>10.439641890675503</c:v>
                </c:pt>
                <c:pt idx="545">
                  <c:v>10.438252863271295</c:v>
                </c:pt>
                <c:pt idx="546">
                  <c:v>10.43687053872873</c:v>
                </c:pt>
                <c:pt idx="547">
                  <c:v>10.435494873698365</c:v>
                </c:pt>
                <c:pt idx="548">
                  <c:v>10.434125825180198</c:v>
                </c:pt>
                <c:pt idx="549">
                  <c:v>10.432763350520279</c:v>
                </c:pt>
                <c:pt idx="550">
                  <c:v>10.431407407407423</c:v>
                </c:pt>
                <c:pt idx="551">
                  <c:v>10.430057953869911</c:v>
                </c:pt>
                <c:pt idx="552">
                  <c:v>10.428714948272248</c:v>
                </c:pt>
                <c:pt idx="553">
                  <c:v>10.427378349311965</c:v>
                </c:pt>
                <c:pt idx="554">
                  <c:v>10.426048116016428</c:v>
                </c:pt>
                <c:pt idx="555">
                  <c:v>10.424724207739711</c:v>
                </c:pt>
                <c:pt idx="556">
                  <c:v>10.423406584159489</c:v>
                </c:pt>
                <c:pt idx="557">
                  <c:v>10.422095205273971</c:v>
                </c:pt>
                <c:pt idx="558">
                  <c:v>10.420790031398857</c:v>
                </c:pt>
                <c:pt idx="559">
                  <c:v>10.419491023164337</c:v>
                </c:pt>
                <c:pt idx="560">
                  <c:v>10.418198141512127</c:v>
                </c:pt>
                <c:pt idx="561">
                  <c:v>10.416911347692526</c:v>
                </c:pt>
                <c:pt idx="562">
                  <c:v>10.415630603261505</c:v>
                </c:pt>
                <c:pt idx="563">
                  <c:v>10.414355870077847</c:v>
                </c:pt>
                <c:pt idx="564">
                  <c:v>10.413087110300289</c:v>
                </c:pt>
                <c:pt idx="565">
                  <c:v>10.411824286384718</c:v>
                </c:pt>
                <c:pt idx="566">
                  <c:v>10.410567361081389</c:v>
                </c:pt>
                <c:pt idx="567">
                  <c:v>10.409316297432172</c:v>
                </c:pt>
                <c:pt idx="568">
                  <c:v>10.408071058767828</c:v>
                </c:pt>
                <c:pt idx="569">
                  <c:v>10.406831608705327</c:v>
                </c:pt>
                <c:pt idx="570">
                  <c:v>10.40559791114517</c:v>
                </c:pt>
                <c:pt idx="571">
                  <c:v>10.404369930268764</c:v>
                </c:pt>
                <c:pt idx="572">
                  <c:v>10.403147630535813</c:v>
                </c:pt>
                <c:pt idx="573">
                  <c:v>10.401930976681736</c:v>
                </c:pt>
                <c:pt idx="574">
                  <c:v>10.400719933715131</c:v>
                </c:pt>
                <c:pt idx="575">
                  <c:v>10.399514466915223</c:v>
                </c:pt>
                <c:pt idx="576">
                  <c:v>10.3983145418294</c:v>
                </c:pt>
                <c:pt idx="577">
                  <c:v>10.397120124270725</c:v>
                </c:pt>
                <c:pt idx="578">
                  <c:v>10.395931180315488</c:v>
                </c:pt>
                <c:pt idx="579">
                  <c:v>10.394747676300804</c:v>
                </c:pt>
                <c:pt idx="580">
                  <c:v>10.393569578822211</c:v>
                </c:pt>
                <c:pt idx="581">
                  <c:v>10.392396854731302</c:v>
                </c:pt>
                <c:pt idx="582">
                  <c:v>10.391229471133395</c:v>
                </c:pt>
                <c:pt idx="583">
                  <c:v>10.3900673953852</c:v>
                </c:pt>
                <c:pt idx="584">
                  <c:v>10.388910595092542</c:v>
                </c:pt>
                <c:pt idx="585">
                  <c:v>10.387759038108083</c:v>
                </c:pt>
                <c:pt idx="586">
                  <c:v>10.386612692529082</c:v>
                </c:pt>
                <c:pt idx="587">
                  <c:v>10.385471526695172</c:v>
                </c:pt>
                <c:pt idx="588">
                  <c:v>10.384335509186171</c:v>
                </c:pt>
                <c:pt idx="589">
                  <c:v>10.383204608819895</c:v>
                </c:pt>
                <c:pt idx="590">
                  <c:v>10.382078794650019</c:v>
                </c:pt>
                <c:pt idx="591">
                  <c:v>10.380958035963934</c:v>
                </c:pt>
                <c:pt idx="592">
                  <c:v>10.379842302280657</c:v>
                </c:pt>
                <c:pt idx="593">
                  <c:v>10.378731563348737</c:v>
                </c:pt>
                <c:pt idx="594">
                  <c:v>10.377625789144192</c:v>
                </c:pt>
                <c:pt idx="595">
                  <c:v>10.376524949868465</c:v>
                </c:pt>
                <c:pt idx="596">
                  <c:v>10.375429015946416</c:v>
                </c:pt>
                <c:pt idx="597">
                  <c:v>10.374337958024304</c:v>
                </c:pt>
                <c:pt idx="598">
                  <c:v>10.373251746967833</c:v>
                </c:pt>
                <c:pt idx="599">
                  <c:v>10.37217035386017</c:v>
                </c:pt>
                <c:pt idx="600">
                  <c:v>10.371093750000014</c:v>
                </c:pt>
                <c:pt idx="601">
                  <c:v>10.370021906899689</c:v>
                </c:pt>
                <c:pt idx="602">
                  <c:v>10.368954796283234</c:v>
                </c:pt>
                <c:pt idx="603">
                  <c:v>10.367892390084529</c:v>
                </c:pt>
                <c:pt idx="604">
                  <c:v>10.366834660445436</c:v>
                </c:pt>
                <c:pt idx="605">
                  <c:v>10.365781579713957</c:v>
                </c:pt>
                <c:pt idx="606">
                  <c:v>10.364733120442413</c:v>
                </c:pt>
                <c:pt idx="607">
                  <c:v>10.363689255385644</c:v>
                </c:pt>
                <c:pt idx="608">
                  <c:v>10.362649957499217</c:v>
                </c:pt>
                <c:pt idx="609">
                  <c:v>10.361615199937672</c:v>
                </c:pt>
                <c:pt idx="610">
                  <c:v>10.360584956052763</c:v>
                </c:pt>
                <c:pt idx="611">
                  <c:v>10.359559199391736</c:v>
                </c:pt>
                <c:pt idx="612">
                  <c:v>10.358537903695609</c:v>
                </c:pt>
                <c:pt idx="613">
                  <c:v>10.357521042897478</c:v>
                </c:pt>
                <c:pt idx="614">
                  <c:v>10.356508591120841</c:v>
                </c:pt>
                <c:pt idx="615">
                  <c:v>10.355500522677946</c:v>
                </c:pt>
                <c:pt idx="616">
                  <c:v>10.354496812068124</c:v>
                </c:pt>
                <c:pt idx="617">
                  <c:v>10.353497433976184</c:v>
                </c:pt>
                <c:pt idx="618">
                  <c:v>10.352502363270784</c:v>
                </c:pt>
                <c:pt idx="619">
                  <c:v>10.351511575002846</c:v>
                </c:pt>
                <c:pt idx="620">
                  <c:v>10.35052504440398</c:v>
                </c:pt>
                <c:pt idx="621">
                  <c:v>10.349542746884911</c:v>
                </c:pt>
                <c:pt idx="622">
                  <c:v>10.348564658033933</c:v>
                </c:pt>
                <c:pt idx="623">
                  <c:v>10.347590753615384</c:v>
                </c:pt>
                <c:pt idx="624">
                  <c:v>10.346621009568121</c:v>
                </c:pt>
                <c:pt idx="625">
                  <c:v>10.345655402004025</c:v>
                </c:pt>
                <c:pt idx="626">
                  <c:v>10.34469390720651</c:v>
                </c:pt>
                <c:pt idx="627">
                  <c:v>10.343736501629051</c:v>
                </c:pt>
                <c:pt idx="628">
                  <c:v>10.342783161893728</c:v>
                </c:pt>
                <c:pt idx="629">
                  <c:v>10.341833864789784</c:v>
                </c:pt>
                <c:pt idx="630">
                  <c:v>10.340888587272199</c:v>
                </c:pt>
                <c:pt idx="631">
                  <c:v>10.339947306460271</c:v>
                </c:pt>
                <c:pt idx="632">
                  <c:v>10.339009999636207</c:v>
                </c:pt>
                <c:pt idx="633">
                  <c:v>10.338076644243763</c:v>
                </c:pt>
                <c:pt idx="634">
                  <c:v>10.337147217886844</c:v>
                </c:pt>
                <c:pt idx="635">
                  <c:v>10.336221698328155</c:v>
                </c:pt>
                <c:pt idx="636">
                  <c:v>10.335300063487857</c:v>
                </c:pt>
                <c:pt idx="637">
                  <c:v>10.334382291442241</c:v>
                </c:pt>
                <c:pt idx="638">
                  <c:v>10.333468360422387</c:v>
                </c:pt>
                <c:pt idx="639">
                  <c:v>10.332558248812875</c:v>
                </c:pt>
                <c:pt idx="640">
                  <c:v>10.331651935150489</c:v>
                </c:pt>
                <c:pt idx="641">
                  <c:v>10.330749398122931</c:v>
                </c:pt>
                <c:pt idx="642">
                  <c:v>10.329850616567553</c:v>
                </c:pt>
                <c:pt idx="643">
                  <c:v>10.328955569470104</c:v>
                </c:pt>
                <c:pt idx="644">
                  <c:v>10.328064235963479</c:v>
                </c:pt>
                <c:pt idx="645">
                  <c:v>10.327176595326499</c:v>
                </c:pt>
                <c:pt idx="646">
                  <c:v>10.326292626982674</c:v>
                </c:pt>
                <c:pt idx="647">
                  <c:v>10.325412310499015</c:v>
                </c:pt>
                <c:pt idx="648">
                  <c:v>10.324535625584817</c:v>
                </c:pt>
                <c:pt idx="649">
                  <c:v>10.323662552090482</c:v>
                </c:pt>
                <c:pt idx="650">
                  <c:v>10.322793070006357</c:v>
                </c:pt>
                <c:pt idx="651">
                  <c:v>10.321927159461556</c:v>
                </c:pt>
                <c:pt idx="652">
                  <c:v>10.321064800722809</c:v>
                </c:pt>
                <c:pt idx="653">
                  <c:v>10.320205974193337</c:v>
                </c:pt>
                <c:pt idx="654">
                  <c:v>10.319350660411706</c:v>
                </c:pt>
                <c:pt idx="655">
                  <c:v>10.318498840050715</c:v>
                </c:pt>
                <c:pt idx="656">
                  <c:v>10.317650493916302</c:v>
                </c:pt>
                <c:pt idx="657">
                  <c:v>10.316805602946415</c:v>
                </c:pt>
                <c:pt idx="658">
                  <c:v>10.315964148209961</c:v>
                </c:pt>
                <c:pt idx="659">
                  <c:v>10.315126110905709</c:v>
                </c:pt>
                <c:pt idx="660">
                  <c:v>10.314291472361228</c:v>
                </c:pt>
                <c:pt idx="661">
                  <c:v>10.313460214031831</c:v>
                </c:pt>
                <c:pt idx="662">
                  <c:v>10.312632317499537</c:v>
                </c:pt>
                <c:pt idx="663">
                  <c:v>10.311807764472025</c:v>
                </c:pt>
                <c:pt idx="664">
                  <c:v>10.310986536781613</c:v>
                </c:pt>
                <c:pt idx="665">
                  <c:v>10.310168616384235</c:v>
                </c:pt>
                <c:pt idx="666">
                  <c:v>10.309353985358454</c:v>
                </c:pt>
                <c:pt idx="667">
                  <c:v>10.308542625904442</c:v>
                </c:pt>
                <c:pt idx="668">
                  <c:v>10.307734520343006</c:v>
                </c:pt>
                <c:pt idx="669">
                  <c:v>10.306929651114601</c:v>
                </c:pt>
                <c:pt idx="670">
                  <c:v>10.306128000778369</c:v>
                </c:pt>
                <c:pt idx="671">
                  <c:v>10.305329552011177</c:v>
                </c:pt>
                <c:pt idx="672">
                  <c:v>10.304534287606664</c:v>
                </c:pt>
                <c:pt idx="673">
                  <c:v>10.303742190474292</c:v>
                </c:pt>
                <c:pt idx="674">
                  <c:v>10.302953243638429</c:v>
                </c:pt>
                <c:pt idx="675">
                  <c:v>10.302167430237413</c:v>
                </c:pt>
                <c:pt idx="676">
                  <c:v>10.301384733522635</c:v>
                </c:pt>
                <c:pt idx="677">
                  <c:v>10.300605136857644</c:v>
                </c:pt>
                <c:pt idx="678">
                  <c:v>10.299828623717231</c:v>
                </c:pt>
                <c:pt idx="679">
                  <c:v>10.299055177686547</c:v>
                </c:pt>
                <c:pt idx="680">
                  <c:v>10.298284782460225</c:v>
                </c:pt>
                <c:pt idx="681">
                  <c:v>10.297517421841501</c:v>
                </c:pt>
                <c:pt idx="682">
                  <c:v>10.296753079741343</c:v>
                </c:pt>
                <c:pt idx="683">
                  <c:v>10.295991740177604</c:v>
                </c:pt>
                <c:pt idx="684">
                  <c:v>10.295233387274166</c:v>
                </c:pt>
                <c:pt idx="685">
                  <c:v>10.294478005260093</c:v>
                </c:pt>
                <c:pt idx="686">
                  <c:v>10.293725578468804</c:v>
                </c:pt>
                <c:pt idx="687">
                  <c:v>10.292976091337254</c:v>
                </c:pt>
                <c:pt idx="688">
                  <c:v>10.292229528405086</c:v>
                </c:pt>
                <c:pt idx="689">
                  <c:v>10.291485874313855</c:v>
                </c:pt>
                <c:pt idx="690">
                  <c:v>10.290745113806194</c:v>
                </c:pt>
                <c:pt idx="691">
                  <c:v>10.290007231725042</c:v>
                </c:pt>
                <c:pt idx="692">
                  <c:v>10.289272213012833</c:v>
                </c:pt>
                <c:pt idx="693">
                  <c:v>10.288540042710725</c:v>
                </c:pt>
                <c:pt idx="694">
                  <c:v>10.287810705957831</c:v>
                </c:pt>
                <c:pt idx="695">
                  <c:v>10.287084187990434</c:v>
                </c:pt>
                <c:pt idx="696">
                  <c:v>10.286360474141237</c:v>
                </c:pt>
                <c:pt idx="697">
                  <c:v>10.285639549838612</c:v>
                </c:pt>
                <c:pt idx="698">
                  <c:v>10.284921400605837</c:v>
                </c:pt>
                <c:pt idx="699">
                  <c:v>10.284206012060377</c:v>
                </c:pt>
                <c:pt idx="700">
                  <c:v>10.283493369913133</c:v>
                </c:pt>
                <c:pt idx="701">
                  <c:v>10.282783459967721</c:v>
                </c:pt>
                <c:pt idx="702">
                  <c:v>10.282076268119752</c:v>
                </c:pt>
                <c:pt idx="703">
                  <c:v>10.281371780356121</c:v>
                </c:pt>
                <c:pt idx="704">
                  <c:v>10.280669982754285</c:v>
                </c:pt>
                <c:pt idx="705">
                  <c:v>10.279970861481582</c:v>
                </c:pt>
                <c:pt idx="706">
                  <c:v>10.27927440279452</c:v>
                </c:pt>
                <c:pt idx="707">
                  <c:v>10.278580593038102</c:v>
                </c:pt>
                <c:pt idx="708">
                  <c:v>10.277889418645126</c:v>
                </c:pt>
                <c:pt idx="709">
                  <c:v>10.277200866135521</c:v>
                </c:pt>
                <c:pt idx="710">
                  <c:v>10.27651492211568</c:v>
                </c:pt>
                <c:pt idx="711">
                  <c:v>10.275831573277781</c:v>
                </c:pt>
                <c:pt idx="712">
                  <c:v>10.275150806399138</c:v>
                </c:pt>
                <c:pt idx="713">
                  <c:v>10.274472608341556</c:v>
                </c:pt>
                <c:pt idx="714">
                  <c:v>10.273796966050664</c:v>
                </c:pt>
                <c:pt idx="715">
                  <c:v>10.27312386655529</c:v>
                </c:pt>
                <c:pt idx="716">
                  <c:v>10.272453296966823</c:v>
                </c:pt>
                <c:pt idx="717">
                  <c:v>10.271785244478583</c:v>
                </c:pt>
                <c:pt idx="718">
                  <c:v>10.271119696365185</c:v>
                </c:pt>
                <c:pt idx="719">
                  <c:v>10.270456639981937</c:v>
                </c:pt>
                <c:pt idx="720">
                  <c:v>10.269796062764222</c:v>
                </c:pt>
                <c:pt idx="721">
                  <c:v>10.269137952226888</c:v>
                </c:pt>
                <c:pt idx="722">
                  <c:v>10.268482295963645</c:v>
                </c:pt>
                <c:pt idx="723">
                  <c:v>10.267829081646465</c:v>
                </c:pt>
                <c:pt idx="724">
                  <c:v>10.267178297025001</c:v>
                </c:pt>
                <c:pt idx="725">
                  <c:v>10.266529929925987</c:v>
                </c:pt>
                <c:pt idx="726">
                  <c:v>10.265883968252673</c:v>
                </c:pt>
                <c:pt idx="727">
                  <c:v>10.265240399984227</c:v>
                </c:pt>
                <c:pt idx="728">
                  <c:v>10.264599213175183</c:v>
                </c:pt>
                <c:pt idx="729">
                  <c:v>10.263960395954868</c:v>
                </c:pt>
                <c:pt idx="730">
                  <c:v>10.263323936526831</c:v>
                </c:pt>
                <c:pt idx="731">
                  <c:v>10.262689823168303</c:v>
                </c:pt>
                <c:pt idx="732">
                  <c:v>10.262058044229638</c:v>
                </c:pt>
                <c:pt idx="733">
                  <c:v>10.261428588133759</c:v>
                </c:pt>
                <c:pt idx="734">
                  <c:v>10.26080144337563</c:v>
                </c:pt>
                <c:pt idx="735">
                  <c:v>10.260176598521708</c:v>
                </c:pt>
                <c:pt idx="736">
                  <c:v>10.259554042209412</c:v>
                </c:pt>
                <c:pt idx="737">
                  <c:v>10.258933763146601</c:v>
                </c:pt>
                <c:pt idx="738">
                  <c:v>10.258315750111036</c:v>
                </c:pt>
                <c:pt idx="739">
                  <c:v>10.257699991949885</c:v>
                </c:pt>
                <c:pt idx="740">
                  <c:v>10.257086477579181</c:v>
                </c:pt>
                <c:pt idx="741">
                  <c:v>10.256475195983333</c:v>
                </c:pt>
                <c:pt idx="742">
                  <c:v>10.255866136214614</c:v>
                </c:pt>
                <c:pt idx="743">
                  <c:v>10.255259287392647</c:v>
                </c:pt>
                <c:pt idx="744">
                  <c:v>10.254654638703931</c:v>
                </c:pt>
                <c:pt idx="745">
                  <c:v>10.254052179401336</c:v>
                </c:pt>
                <c:pt idx="746">
                  <c:v>10.253451898803601</c:v>
                </c:pt>
                <c:pt idx="747">
                  <c:v>10.25285378629488</c:v>
                </c:pt>
                <c:pt idx="748">
                  <c:v>10.252257831324236</c:v>
                </c:pt>
                <c:pt idx="749">
                  <c:v>10.251664023405173</c:v>
                </c:pt>
                <c:pt idx="750">
                  <c:v>10.251072352115171</c:v>
                </c:pt>
                <c:pt idx="751">
                  <c:v>10.250482807095205</c:v>
                </c:pt>
                <c:pt idx="752">
                  <c:v>10.249895378049292</c:v>
                </c:pt>
                <c:pt idx="753">
                  <c:v>10.249310054744026</c:v>
                </c:pt>
                <c:pt idx="754">
                  <c:v>10.248726827008117</c:v>
                </c:pt>
                <c:pt idx="755">
                  <c:v>10.248145684731952</c:v>
                </c:pt>
                <c:pt idx="756">
                  <c:v>10.247566617867134</c:v>
                </c:pt>
                <c:pt idx="757">
                  <c:v>10.246989616426044</c:v>
                </c:pt>
                <c:pt idx="758">
                  <c:v>10.246414670481387</c:v>
                </c:pt>
                <c:pt idx="759">
                  <c:v>10.245841770165784</c:v>
                </c:pt>
                <c:pt idx="760">
                  <c:v>10.245270905671306</c:v>
                </c:pt>
                <c:pt idx="761">
                  <c:v>10.244702067249062</c:v>
                </c:pt>
                <c:pt idx="762">
                  <c:v>10.244135245208764</c:v>
                </c:pt>
                <c:pt idx="763">
                  <c:v>10.243570429918316</c:v>
                </c:pt>
                <c:pt idx="764">
                  <c:v>10.243007611803383</c:v>
                </c:pt>
                <c:pt idx="765">
                  <c:v>10.242446781346985</c:v>
                </c:pt>
                <c:pt idx="766">
                  <c:v>10.241887929089073</c:v>
                </c:pt>
                <c:pt idx="767">
                  <c:v>10.241331045626128</c:v>
                </c:pt>
                <c:pt idx="768">
                  <c:v>10.240776121610757</c:v>
                </c:pt>
                <c:pt idx="769">
                  <c:v>10.240223147751291</c:v>
                </c:pt>
                <c:pt idx="770">
                  <c:v>10.239672114811381</c:v>
                </c:pt>
                <c:pt idx="771">
                  <c:v>10.2391230136096</c:v>
                </c:pt>
                <c:pt idx="772">
                  <c:v>10.238575835019068</c:v>
                </c:pt>
                <c:pt idx="773">
                  <c:v>10.238030569967043</c:v>
                </c:pt>
                <c:pt idx="774">
                  <c:v>10.237487209434553</c:v>
                </c:pt>
                <c:pt idx="775">
                  <c:v>10.236945744455994</c:v>
                </c:pt>
                <c:pt idx="776">
                  <c:v>10.236406166118774</c:v>
                </c:pt>
                <c:pt idx="777">
                  <c:v>10.235868465562916</c:v>
                </c:pt>
                <c:pt idx="778">
                  <c:v>10.235332633980693</c:v>
                </c:pt>
                <c:pt idx="779">
                  <c:v>10.234798662616271</c:v>
                </c:pt>
                <c:pt idx="780">
                  <c:v>10.234266542765319</c:v>
                </c:pt>
                <c:pt idx="781">
                  <c:v>10.23373626577466</c:v>
                </c:pt>
                <c:pt idx="782">
                  <c:v>10.233207823041903</c:v>
                </c:pt>
                <c:pt idx="783">
                  <c:v>10.232681206015098</c:v>
                </c:pt>
                <c:pt idx="784">
                  <c:v>10.232156406192365</c:v>
                </c:pt>
                <c:pt idx="785">
                  <c:v>10.23163341512155</c:v>
                </c:pt>
                <c:pt idx="786">
                  <c:v>10.231112224399874</c:v>
                </c:pt>
                <c:pt idx="787">
                  <c:v>10.230592825673593</c:v>
                </c:pt>
                <c:pt idx="788">
                  <c:v>10.230075210637642</c:v>
                </c:pt>
                <c:pt idx="789">
                  <c:v>10.229559371035304</c:v>
                </c:pt>
                <c:pt idx="790">
                  <c:v>10.229045298657869</c:v>
                </c:pt>
                <c:pt idx="791">
                  <c:v>10.228532985344307</c:v>
                </c:pt>
                <c:pt idx="792">
                  <c:v>10.228022422980915</c:v>
                </c:pt>
                <c:pt idx="793">
                  <c:v>10.227513603501011</c:v>
                </c:pt>
                <c:pt idx="794">
                  <c:v>10.227006518884592</c:v>
                </c:pt>
                <c:pt idx="795">
                  <c:v>10.226501161158012</c:v>
                </c:pt>
                <c:pt idx="796">
                  <c:v>10.225997522393669</c:v>
                </c:pt>
                <c:pt idx="797">
                  <c:v>10.225495594709669</c:v>
                </c:pt>
                <c:pt idx="798">
                  <c:v>10.224995370269529</c:v>
                </c:pt>
                <c:pt idx="799">
                  <c:v>10.22449684128185</c:v>
                </c:pt>
                <c:pt idx="800">
                  <c:v>10.224000000000009</c:v>
                </c:pt>
                <c:pt idx="801">
                  <c:v>10.223504838721846</c:v>
                </c:pt>
                <c:pt idx="802">
                  <c:v>10.223011349789369</c:v>
                </c:pt>
                <c:pt idx="803">
                  <c:v>10.222519525588432</c:v>
                </c:pt>
                <c:pt idx="804">
                  <c:v>10.222029358548458</c:v>
                </c:pt>
                <c:pt idx="805">
                  <c:v>10.221540841142112</c:v>
                </c:pt>
                <c:pt idx="806">
                  <c:v>10.221053965885025</c:v>
                </c:pt>
                <c:pt idx="807">
                  <c:v>10.22056872533549</c:v>
                </c:pt>
                <c:pt idx="808">
                  <c:v>10.220085112094173</c:v>
                </c:pt>
                <c:pt idx="809">
                  <c:v>10.219603118803821</c:v>
                </c:pt>
                <c:pt idx="810">
                  <c:v>10.219122738148981</c:v>
                </c:pt>
                <c:pt idx="811">
                  <c:v>10.218643962855698</c:v>
                </c:pt>
                <c:pt idx="812">
                  <c:v>10.218166785691263</c:v>
                </c:pt>
                <c:pt idx="813">
                  <c:v>10.217691199463889</c:v>
                </c:pt>
                <c:pt idx="814">
                  <c:v>10.217217197022482</c:v>
                </c:pt>
                <c:pt idx="815">
                  <c:v>10.216744771256316</c:v>
                </c:pt>
                <c:pt idx="816">
                  <c:v>10.216273915094805</c:v>
                </c:pt>
                <c:pt idx="817">
                  <c:v>10.215804621507187</c:v>
                </c:pt>
                <c:pt idx="818">
                  <c:v>10.215336883502292</c:v>
                </c:pt>
                <c:pt idx="819">
                  <c:v>10.214870694128251</c:v>
                </c:pt>
                <c:pt idx="820">
                  <c:v>10.214406046472241</c:v>
                </c:pt>
                <c:pt idx="821">
                  <c:v>10.213942933660217</c:v>
                </c:pt>
                <c:pt idx="822">
                  <c:v>10.213481348856648</c:v>
                </c:pt>
                <c:pt idx="823">
                  <c:v>10.213021285264269</c:v>
                </c:pt>
                <c:pt idx="824">
                  <c:v>10.212562736123809</c:v>
                </c:pt>
                <c:pt idx="825">
                  <c:v>10.212105694713751</c:v>
                </c:pt>
                <c:pt idx="826">
                  <c:v>10.211650154350064</c:v>
                </c:pt>
                <c:pt idx="827">
                  <c:v>10.21119610838597</c:v>
                </c:pt>
                <c:pt idx="828">
                  <c:v>10.210743550211664</c:v>
                </c:pt>
                <c:pt idx="829">
                  <c:v>10.210292473254102</c:v>
                </c:pt>
                <c:pt idx="830">
                  <c:v>10.209842870976738</c:v>
                </c:pt>
                <c:pt idx="831">
                  <c:v>10.209394736879272</c:v>
                </c:pt>
                <c:pt idx="832">
                  <c:v>10.208948064497429</c:v>
                </c:pt>
                <c:pt idx="833">
                  <c:v>10.208502847402707</c:v>
                </c:pt>
                <c:pt idx="834">
                  <c:v>10.208059079202139</c:v>
                </c:pt>
                <c:pt idx="835">
                  <c:v>10.207616753538053</c:v>
                </c:pt>
                <c:pt idx="836">
                  <c:v>10.207175864087855</c:v>
                </c:pt>
                <c:pt idx="837">
                  <c:v>10.206736404563774</c:v>
                </c:pt>
                <c:pt idx="838">
                  <c:v>10.206298368712652</c:v>
                </c:pt>
                <c:pt idx="839">
                  <c:v>10.205861750315696</c:v>
                </c:pt>
                <c:pt idx="840">
                  <c:v>10.205426543188272</c:v>
                </c:pt>
                <c:pt idx="841">
                  <c:v>10.204992741179655</c:v>
                </c:pt>
                <c:pt idx="842">
                  <c:v>10.204560338172829</c:v>
                </c:pt>
                <c:pt idx="843">
                  <c:v>10.204129328084248</c:v>
                </c:pt>
                <c:pt idx="844">
                  <c:v>10.203699704863629</c:v>
                </c:pt>
                <c:pt idx="845">
                  <c:v>10.203271462493721</c:v>
                </c:pt>
                <c:pt idx="846">
                  <c:v>10.202844594990097</c:v>
                </c:pt>
                <c:pt idx="847">
                  <c:v>10.202419096400934</c:v>
                </c:pt>
                <c:pt idx="848">
                  <c:v>10.201994960806806</c:v>
                </c:pt>
                <c:pt idx="849">
                  <c:v>10.201572182320461</c:v>
                </c:pt>
                <c:pt idx="850">
                  <c:v>10.201150755086621</c:v>
                </c:pt>
                <c:pt idx="851">
                  <c:v>10.200730673281772</c:v>
                </c:pt>
                <c:pt idx="852">
                  <c:v>10.200311931113955</c:v>
                </c:pt>
                <c:pt idx="853">
                  <c:v>10.199894522822547</c:v>
                </c:pt>
                <c:pt idx="854">
                  <c:v>10.199478442678087</c:v>
                </c:pt>
                <c:pt idx="855">
                  <c:v>10.199063684982049</c:v>
                </c:pt>
                <c:pt idx="856">
                  <c:v>10.198650244066643</c:v>
                </c:pt>
                <c:pt idx="857">
                  <c:v>10.198238114294638</c:v>
                </c:pt>
                <c:pt idx="858">
                  <c:v>10.197827290059129</c:v>
                </c:pt>
                <c:pt idx="859">
                  <c:v>10.197417765783371</c:v>
                </c:pt>
                <c:pt idx="860">
                  <c:v>10.19700953592057</c:v>
                </c:pt>
                <c:pt idx="861">
                  <c:v>10.196602594953683</c:v>
                </c:pt>
                <c:pt idx="862">
                  <c:v>10.196196937395252</c:v>
                </c:pt>
                <c:pt idx="863">
                  <c:v>10.195792557787179</c:v>
                </c:pt>
                <c:pt idx="864">
                  <c:v>10.195389450700569</c:v>
                </c:pt>
                <c:pt idx="865">
                  <c:v>10.194987610735517</c:v>
                </c:pt>
                <c:pt idx="866">
                  <c:v>10.194587032520936</c:v>
                </c:pt>
                <c:pt idx="867">
                  <c:v>10.19418771071437</c:v>
                </c:pt>
                <c:pt idx="868">
                  <c:v>10.193789640001809</c:v>
                </c:pt>
                <c:pt idx="869">
                  <c:v>10.193392815097504</c:v>
                </c:pt>
                <c:pt idx="870">
                  <c:v>10.192997230743792</c:v>
                </c:pt>
                <c:pt idx="871">
                  <c:v>10.192602881710908</c:v>
                </c:pt>
                <c:pt idx="872">
                  <c:v>10.192209762796827</c:v>
                </c:pt>
                <c:pt idx="873">
                  <c:v>10.191817868827055</c:v>
                </c:pt>
                <c:pt idx="874">
                  <c:v>10.191427194654485</c:v>
                </c:pt>
                <c:pt idx="875">
                  <c:v>10.191037735159206</c:v>
                </c:pt>
                <c:pt idx="876">
                  <c:v>10.190649485248326</c:v>
                </c:pt>
                <c:pt idx="877">
                  <c:v>10.190262439855818</c:v>
                </c:pt>
                <c:pt idx="878">
                  <c:v>10.189876593942337</c:v>
                </c:pt>
                <c:pt idx="879">
                  <c:v>10.189491942495053</c:v>
                </c:pt>
                <c:pt idx="880">
                  <c:v>10.189108480527478</c:v>
                </c:pt>
                <c:pt idx="881">
                  <c:v>10.18872620307932</c:v>
                </c:pt>
                <c:pt idx="882">
                  <c:v>10.188345105216285</c:v>
                </c:pt>
                <c:pt idx="883">
                  <c:v>10.187965182029945</c:v>
                </c:pt>
                <c:pt idx="884">
                  <c:v>10.187586428637559</c:v>
                </c:pt>
                <c:pt idx="885">
                  <c:v>10.187208840181906</c:v>
                </c:pt>
                <c:pt idx="886">
                  <c:v>10.186832411831139</c:v>
                </c:pt>
                <c:pt idx="887">
                  <c:v>10.186457138778614</c:v>
                </c:pt>
                <c:pt idx="888">
                  <c:v>10.18608301624274</c:v>
                </c:pt>
                <c:pt idx="889">
                  <c:v>10.185710039466818</c:v>
                </c:pt>
                <c:pt idx="890">
                  <c:v>10.185338203718883</c:v>
                </c:pt>
                <c:pt idx="891">
                  <c:v>10.184967504291553</c:v>
                </c:pt>
                <c:pt idx="892">
                  <c:v>10.184597936501877</c:v>
                </c:pt>
                <c:pt idx="893">
                  <c:v>10.184229495691177</c:v>
                </c:pt>
                <c:pt idx="894">
                  <c:v>10.183862177224896</c:v>
                </c:pt>
                <c:pt idx="895">
                  <c:v>10.183495976492459</c:v>
                </c:pt>
                <c:pt idx="896">
                  <c:v>10.183130888907108</c:v>
                </c:pt>
                <c:pt idx="897">
                  <c:v>10.182766909905769</c:v>
                </c:pt>
                <c:pt idx="898">
                  <c:v>10.182404034948894</c:v>
                </c:pt>
                <c:pt idx="899">
                  <c:v>10.182042259520319</c:v>
                </c:pt>
                <c:pt idx="900">
                  <c:v>10.181681579127115</c:v>
                </c:pt>
                <c:pt idx="901">
                  <c:v>10.181321989299461</c:v>
                </c:pt>
                <c:pt idx="902">
                  <c:v>10.180963485590473</c:v>
                </c:pt>
                <c:pt idx="903">
                  <c:v>10.180606063576088</c:v>
                </c:pt>
                <c:pt idx="904">
                  <c:v>10.180249718854906</c:v>
                </c:pt>
                <c:pt idx="905">
                  <c:v>10.179894447048065</c:v>
                </c:pt>
                <c:pt idx="906">
                  <c:v>10.179540243799085</c:v>
                </c:pt>
                <c:pt idx="907">
                  <c:v>10.179187104773748</c:v>
                </c:pt>
                <c:pt idx="908">
                  <c:v>10.178835025659945</c:v>
                </c:pt>
                <c:pt idx="909">
                  <c:v>10.178484002167554</c:v>
                </c:pt>
                <c:pt idx="910">
                  <c:v>10.178134030028298</c:v>
                </c:pt>
                <c:pt idx="911">
                  <c:v>10.177785104995611</c:v>
                </c:pt>
                <c:pt idx="912">
                  <c:v>10.177437222844505</c:v>
                </c:pt>
                <c:pt idx="913">
                  <c:v>10.177090379371442</c:v>
                </c:pt>
                <c:pt idx="914">
                  <c:v>10.176744570394206</c:v>
                </c:pt>
                <c:pt idx="915">
                  <c:v>10.176399791751754</c:v>
                </c:pt>
                <c:pt idx="916">
                  <c:v>10.176056039304111</c:v>
                </c:pt>
                <c:pt idx="917">
                  <c:v>10.175713308932227</c:v>
                </c:pt>
                <c:pt idx="918">
                  <c:v>10.175371596537859</c:v>
                </c:pt>
                <c:pt idx="919">
                  <c:v>10.175030898043433</c:v>
                </c:pt>
                <c:pt idx="920">
                  <c:v>10.174691209391927</c:v>
                </c:pt>
                <c:pt idx="921">
                  <c:v>10.174352526546746</c:v>
                </c:pt>
                <c:pt idx="922">
                  <c:v>10.174014845491593</c:v>
                </c:pt>
                <c:pt idx="923">
                  <c:v>10.173678162230351</c:v>
                </c:pt>
                <c:pt idx="924">
                  <c:v>10.173342472786967</c:v>
                </c:pt>
                <c:pt idx="925">
                  <c:v>10.17300777320531</c:v>
                </c:pt>
                <c:pt idx="926">
                  <c:v>10.172674059549077</c:v>
                </c:pt>
                <c:pt idx="927">
                  <c:v>10.172341327901652</c:v>
                </c:pt>
                <c:pt idx="928">
                  <c:v>10.172009574366005</c:v>
                </c:pt>
                <c:pt idx="929">
                  <c:v>10.171678795064556</c:v>
                </c:pt>
                <c:pt idx="930">
                  <c:v>10.171348986139071</c:v>
                </c:pt>
                <c:pt idx="931">
                  <c:v>10.171020143750544</c:v>
                </c:pt>
                <c:pt idx="932">
                  <c:v>10.170692264079083</c:v>
                </c:pt>
                <c:pt idx="933">
                  <c:v>10.170365343323786</c:v>
                </c:pt>
                <c:pt idx="934">
                  <c:v>10.170039377702638</c:v>
                </c:pt>
                <c:pt idx="935">
                  <c:v>10.169714363452391</c:v>
                </c:pt>
                <c:pt idx="936">
                  <c:v>10.16939029682846</c:v>
                </c:pt>
                <c:pt idx="937">
                  <c:v>10.169067174104804</c:v>
                </c:pt>
                <c:pt idx="938">
                  <c:v>10.168744991573817</c:v>
                </c:pt>
                <c:pt idx="939">
                  <c:v>10.168423745546221</c:v>
                </c:pt>
                <c:pt idx="940">
                  <c:v>10.16810343235095</c:v>
                </c:pt>
                <c:pt idx="941">
                  <c:v>10.167784048335058</c:v>
                </c:pt>
                <c:pt idx="942">
                  <c:v>10.167465589863589</c:v>
                </c:pt>
                <c:pt idx="943">
                  <c:v>10.167148053319488</c:v>
                </c:pt>
                <c:pt idx="944">
                  <c:v>10.166831435103489</c:v>
                </c:pt>
                <c:pt idx="945">
                  <c:v>10.166515731634007</c:v>
                </c:pt>
                <c:pt idx="946">
                  <c:v>10.166200939347034</c:v>
                </c:pt>
                <c:pt idx="947">
                  <c:v>10.165887054696039</c:v>
                </c:pt>
                <c:pt idx="948">
                  <c:v>10.165574074151866</c:v>
                </c:pt>
                <c:pt idx="949">
                  <c:v>10.165261994202627</c:v>
                </c:pt>
                <c:pt idx="950">
                  <c:v>10.164950811353597</c:v>
                </c:pt>
                <c:pt idx="951">
                  <c:v>10.164640522127119</c:v>
                </c:pt>
                <c:pt idx="952">
                  <c:v>10.164331123062508</c:v>
                </c:pt>
                <c:pt idx="953">
                  <c:v>10.164022610715943</c:v>
                </c:pt>
                <c:pt idx="954">
                  <c:v>10.163714981660366</c:v>
                </c:pt>
                <c:pt idx="955">
                  <c:v>10.163408232485391</c:v>
                </c:pt>
                <c:pt idx="956">
                  <c:v>10.163102359797209</c:v>
                </c:pt>
                <c:pt idx="957">
                  <c:v>10.162797360218478</c:v>
                </c:pt>
                <c:pt idx="958">
                  <c:v>10.162493230388243</c:v>
                </c:pt>
                <c:pt idx="959">
                  <c:v>10.162189966961822</c:v>
                </c:pt>
                <c:pt idx="960">
                  <c:v>10.16188756661073</c:v>
                </c:pt>
                <c:pt idx="961">
                  <c:v>10.161586026022572</c:v>
                </c:pt>
                <c:pt idx="962">
                  <c:v>10.16128534190095</c:v>
                </c:pt>
                <c:pt idx="963">
                  <c:v>10.160985510965382</c:v>
                </c:pt>
                <c:pt idx="964">
                  <c:v>10.160686529951185</c:v>
                </c:pt>
                <c:pt idx="965">
                  <c:v>10.160388395609418</c:v>
                </c:pt>
                <c:pt idx="966">
                  <c:v>10.160091104706762</c:v>
                </c:pt>
                <c:pt idx="967">
                  <c:v>10.159794654025431</c:v>
                </c:pt>
                <c:pt idx="968">
                  <c:v>10.159499040363105</c:v>
                </c:pt>
                <c:pt idx="969">
                  <c:v>10.159204260532817</c:v>
                </c:pt>
                <c:pt idx="970">
                  <c:v>10.158910311362877</c:v>
                </c:pt>
                <c:pt idx="971">
                  <c:v>10.158617189696775</c:v>
                </c:pt>
                <c:pt idx="972">
                  <c:v>10.158324892393107</c:v>
                </c:pt>
                <c:pt idx="973">
                  <c:v>10.158033416325466</c:v>
                </c:pt>
                <c:pt idx="974">
                  <c:v>10.157742758382387</c:v>
                </c:pt>
                <c:pt idx="975">
                  <c:v>10.157452915467227</c:v>
                </c:pt>
                <c:pt idx="976">
                  <c:v>10.157163884498104</c:v>
                </c:pt>
                <c:pt idx="977">
                  <c:v>10.156875662407804</c:v>
                </c:pt>
                <c:pt idx="978">
                  <c:v>10.156588246143698</c:v>
                </c:pt>
                <c:pt idx="979">
                  <c:v>10.156301632667654</c:v>
                </c:pt>
                <c:pt idx="980">
                  <c:v>10.156015818955966</c:v>
                </c:pt>
                <c:pt idx="981">
                  <c:v>10.155730801999251</c:v>
                </c:pt>
                <c:pt idx="982">
                  <c:v>10.155446578802392</c:v>
                </c:pt>
                <c:pt idx="983">
                  <c:v>10.155163146384441</c:v>
                </c:pt>
                <c:pt idx="984">
                  <c:v>10.154880501778536</c:v>
                </c:pt>
                <c:pt idx="985">
                  <c:v>10.154598642031832</c:v>
                </c:pt>
                <c:pt idx="986">
                  <c:v>10.154317564205417</c:v>
                </c:pt>
                <c:pt idx="987">
                  <c:v>10.154037265374228</c:v>
                </c:pt>
                <c:pt idx="988">
                  <c:v>10.153757742626976</c:v>
                </c:pt>
                <c:pt idx="989">
                  <c:v>10.15347899306607</c:v>
                </c:pt>
                <c:pt idx="990">
                  <c:v>10.153201013807539</c:v>
                </c:pt>
                <c:pt idx="991">
                  <c:v>10.15292380198095</c:v>
                </c:pt>
                <c:pt idx="992">
                  <c:v>10.152647354729336</c:v>
                </c:pt>
                <c:pt idx="993">
                  <c:v>10.152371669209115</c:v>
                </c:pt>
                <c:pt idx="994">
                  <c:v>10.152096742590025</c:v>
                </c:pt>
                <c:pt idx="995">
                  <c:v>10.151822572055035</c:v>
                </c:pt>
                <c:pt idx="996">
                  <c:v>10.151549154800286</c:v>
                </c:pt>
                <c:pt idx="997">
                  <c:v>10.151276488035002</c:v>
                </c:pt>
                <c:pt idx="998">
                  <c:v>10.151004568981417</c:v>
                </c:pt>
                <c:pt idx="999">
                  <c:v>10.150733394874722</c:v>
                </c:pt>
                <c:pt idx="1000">
                  <c:v>10.150462962962967</c:v>
                </c:pt>
                <c:pt idx="1001">
                  <c:v>10.150193270507009</c:v>
                </c:pt>
                <c:pt idx="1002">
                  <c:v>10.149924314780419</c:v>
                </c:pt>
                <c:pt idx="1003">
                  <c:v>10.149656093069432</c:v>
                </c:pt>
                <c:pt idx="1004">
                  <c:v>10.149388602672866</c:v>
                </c:pt>
                <c:pt idx="1005">
                  <c:v>10.149121840902053</c:v>
                </c:pt>
                <c:pt idx="1006">
                  <c:v>10.148855805080766</c:v>
                </c:pt>
                <c:pt idx="1007">
                  <c:v>10.148590492545155</c:v>
                </c:pt>
                <c:pt idx="1008">
                  <c:v>10.148325900643673</c:v>
                </c:pt>
                <c:pt idx="1009">
                  <c:v>10.148062026737021</c:v>
                </c:pt>
                <c:pt idx="1010">
                  <c:v>10.147798868198056</c:v>
                </c:pt>
                <c:pt idx="1011">
                  <c:v>10.147536422411738</c:v>
                </c:pt>
                <c:pt idx="1012">
                  <c:v>10.147274686775072</c:v>
                </c:pt>
                <c:pt idx="1013">
                  <c:v>10.147013658697027</c:v>
                </c:pt>
                <c:pt idx="1014">
                  <c:v>10.146753335598465</c:v>
                </c:pt>
                <c:pt idx="1015">
                  <c:v>10.14649371491209</c:v>
                </c:pt>
                <c:pt idx="1016">
                  <c:v>10.14623479408238</c:v>
                </c:pt>
                <c:pt idx="1017">
                  <c:v>10.145976570565518</c:v>
                </c:pt>
                <c:pt idx="1018">
                  <c:v>10.145719041829315</c:v>
                </c:pt>
                <c:pt idx="1019">
                  <c:v>10.145462205353176</c:v>
                </c:pt>
                <c:pt idx="1020">
                  <c:v>10.145206058628007</c:v>
                </c:pt>
                <c:pt idx="1021">
                  <c:v>10.144950599156171</c:v>
                </c:pt>
                <c:pt idx="1022">
                  <c:v>10.144695824451411</c:v>
                </c:pt>
                <c:pt idx="1023">
                  <c:v>10.144441732038798</c:v>
                </c:pt>
                <c:pt idx="1024">
                  <c:v>10.144188319454663</c:v>
                </c:pt>
                <c:pt idx="1025">
                  <c:v>10.14393558424654</c:v>
                </c:pt>
                <c:pt idx="1026">
                  <c:v>10.143683523973097</c:v>
                </c:pt>
                <c:pt idx="1027">
                  <c:v>10.143432136204087</c:v>
                </c:pt>
                <c:pt idx="1028">
                  <c:v>10.143181418520275</c:v>
                </c:pt>
                <c:pt idx="1029">
                  <c:v>10.142931368513384</c:v>
                </c:pt>
                <c:pt idx="1030">
                  <c:v>10.142681983786034</c:v>
                </c:pt>
                <c:pt idx="1031">
                  <c:v>10.142433261951682</c:v>
                </c:pt>
                <c:pt idx="1032">
                  <c:v>10.142185200634568</c:v>
                </c:pt>
                <c:pt idx="1033">
                  <c:v>10.141937797469652</c:v>
                </c:pt>
                <c:pt idx="1034">
                  <c:v>10.141691050102551</c:v>
                </c:pt>
                <c:pt idx="1035">
                  <c:v>10.141444956189487</c:v>
                </c:pt>
                <c:pt idx="1036">
                  <c:v>10.141199513397234</c:v>
                </c:pt>
                <c:pt idx="1037">
                  <c:v>10.140954719403055</c:v>
                </c:pt>
                <c:pt idx="1038">
                  <c:v>10.140710571894637</c:v>
                </c:pt>
                <c:pt idx="1039">
                  <c:v>10.140467068570052</c:v>
                </c:pt>
                <c:pt idx="1040">
                  <c:v>10.140224207137686</c:v>
                </c:pt>
                <c:pt idx="1041">
                  <c:v>10.139981985316197</c:v>
                </c:pt>
                <c:pt idx="1042">
                  <c:v>10.139740400834443</c:v>
                </c:pt>
                <c:pt idx="1043">
                  <c:v>10.13949945143144</c:v>
                </c:pt>
                <c:pt idx="1044">
                  <c:v>10.139259134856305</c:v>
                </c:pt>
                <c:pt idx="1045">
                  <c:v>10.139019448868194</c:v>
                </c:pt>
                <c:pt idx="1046">
                  <c:v>10.138780391236264</c:v>
                </c:pt>
                <c:pt idx="1047">
                  <c:v>10.138541959739598</c:v>
                </c:pt>
                <c:pt idx="1048">
                  <c:v>10.138304152167166</c:v>
                </c:pt>
                <c:pt idx="1049">
                  <c:v>10.138066966317776</c:v>
                </c:pt>
                <c:pt idx="1050">
                  <c:v>10.137830400000006</c:v>
                </c:pt>
                <c:pt idx="1051">
                  <c:v>10.137594451032161</c:v>
                </c:pt>
                <c:pt idx="1052">
                  <c:v>10.137359117242221</c:v>
                </c:pt>
                <c:pt idx="1053">
                  <c:v>10.137124396467794</c:v>
                </c:pt>
                <c:pt idx="1054">
                  <c:v>10.136890286556044</c:v>
                </c:pt>
                <c:pt idx="1055">
                  <c:v>10.136656785363671</c:v>
                </c:pt>
                <c:pt idx="1056">
                  <c:v>10.136423890756831</c:v>
                </c:pt>
                <c:pt idx="1057">
                  <c:v>10.136191600611111</c:v>
                </c:pt>
                <c:pt idx="1058">
                  <c:v>10.135959912811455</c:v>
                </c:pt>
                <c:pt idx="1059">
                  <c:v>10.135728825252134</c:v>
                </c:pt>
                <c:pt idx="1060">
                  <c:v>10.135498335836676</c:v>
                </c:pt>
                <c:pt idx="1061">
                  <c:v>10.13526844247785</c:v>
                </c:pt>
                <c:pt idx="1062">
                  <c:v>10.135039143097575</c:v>
                </c:pt>
                <c:pt idx="1063">
                  <c:v>10.134810435626907</c:v>
                </c:pt>
                <c:pt idx="1064">
                  <c:v>10.134582318005968</c:v>
                </c:pt>
                <c:pt idx="1065">
                  <c:v>10.134354788183909</c:v>
                </c:pt>
                <c:pt idx="1066">
                  <c:v>10.134127844118863</c:v>
                </c:pt>
                <c:pt idx="1067">
                  <c:v>10.133901483777892</c:v>
                </c:pt>
                <c:pt idx="1068">
                  <c:v>10.133675705136937</c:v>
                </c:pt>
                <c:pt idx="1069">
                  <c:v>10.133450506180786</c:v>
                </c:pt>
                <c:pt idx="1070">
                  <c:v>10.133225884903013</c:v>
                </c:pt>
                <c:pt idx="1071">
                  <c:v>10.133001839305933</c:v>
                </c:pt>
                <c:pt idx="1072">
                  <c:v>10.13277836740057</c:v>
                </c:pt>
                <c:pt idx="1073">
                  <c:v>10.132555467206593</c:v>
                </c:pt>
                <c:pt idx="1074">
                  <c:v>10.132333136752283</c:v>
                </c:pt>
                <c:pt idx="1075">
                  <c:v>10.132111374074476</c:v>
                </c:pt>
                <c:pt idx="1076">
                  <c:v>10.131890177218541</c:v>
                </c:pt>
                <c:pt idx="1077">
                  <c:v>10.131669544238306</c:v>
                </c:pt>
                <c:pt idx="1078">
                  <c:v>10.131449473196032</c:v>
                </c:pt>
                <c:pt idx="1079">
                  <c:v>10.131229962162374</c:v>
                </c:pt>
                <c:pt idx="1080">
                  <c:v>10.131011009216312</c:v>
                </c:pt>
                <c:pt idx="1081">
                  <c:v>10.130792612445143</c:v>
                </c:pt>
                <c:pt idx="1082">
                  <c:v>10.130574769944401</c:v>
                </c:pt>
                <c:pt idx="1083">
                  <c:v>10.130357479817842</c:v>
                </c:pt>
                <c:pt idx="1084">
                  <c:v>10.130140740177389</c:v>
                </c:pt>
                <c:pt idx="1085">
                  <c:v>10.129924549143094</c:v>
                </c:pt>
                <c:pt idx="1086">
                  <c:v>10.129708904843092</c:v>
                </c:pt>
                <c:pt idx="1087">
                  <c:v>10.129493805413555</c:v>
                </c:pt>
                <c:pt idx="1088">
                  <c:v>10.129279248998664</c:v>
                </c:pt>
                <c:pt idx="1089">
                  <c:v>10.129065233750556</c:v>
                </c:pt>
                <c:pt idx="1090">
                  <c:v>10.128851757829292</c:v>
                </c:pt>
                <c:pt idx="1091">
                  <c:v>10.128638819402795</c:v>
                </c:pt>
                <c:pt idx="1092">
                  <c:v>10.128426416646848</c:v>
                </c:pt>
                <c:pt idx="1093">
                  <c:v>10.128214547745014</c:v>
                </c:pt>
                <c:pt idx="1094">
                  <c:v>10.128003210888611</c:v>
                </c:pt>
                <c:pt idx="1095">
                  <c:v>10.127792404276683</c:v>
                </c:pt>
                <c:pt idx="1096">
                  <c:v>10.127582126115954</c:v>
                </c:pt>
                <c:pt idx="1097">
                  <c:v>10.127372374620766</c:v>
                </c:pt>
                <c:pt idx="1098">
                  <c:v>10.127163148013082</c:v>
                </c:pt>
                <c:pt idx="1099">
                  <c:v>10.126954444522408</c:v>
                </c:pt>
                <c:pt idx="1100">
                  <c:v>10.126746262385778</c:v>
                </c:pt>
                <c:pt idx="1101">
                  <c:v>10.1265385998477</c:v>
                </c:pt>
                <c:pt idx="1102">
                  <c:v>10.126331455160143</c:v>
                </c:pt>
                <c:pt idx="1103">
                  <c:v>10.126124826582465</c:v>
                </c:pt>
                <c:pt idx="1104">
                  <c:v>10.125918712381397</c:v>
                </c:pt>
                <c:pt idx="1105">
                  <c:v>10.125713110830999</c:v>
                </c:pt>
                <c:pt idx="1106">
                  <c:v>10.125508020212624</c:v>
                </c:pt>
                <c:pt idx="1107">
                  <c:v>10.125303438814887</c:v>
                </c:pt>
                <c:pt idx="1108">
                  <c:v>10.125099364933615</c:v>
                </c:pt>
                <c:pt idx="1109">
                  <c:v>10.124895796871815</c:v>
                </c:pt>
                <c:pt idx="1110">
                  <c:v>10.124692732939653</c:v>
                </c:pt>
                <c:pt idx="1111">
                  <c:v>10.124490171454381</c:v>
                </c:pt>
                <c:pt idx="1112">
                  <c:v>10.124288110740352</c:v>
                </c:pt>
                <c:pt idx="1113">
                  <c:v>10.124086549128929</c:v>
                </c:pt>
                <c:pt idx="1114">
                  <c:v>10.123885484958503</c:v>
                </c:pt>
                <c:pt idx="1115">
                  <c:v>10.123684916574412</c:v>
                </c:pt>
                <c:pt idx="1116">
                  <c:v>10.123484842328931</c:v>
                </c:pt>
                <c:pt idx="1117">
                  <c:v>10.123285260581236</c:v>
                </c:pt>
                <c:pt idx="1118">
                  <c:v>10.123086169697357</c:v>
                </c:pt>
                <c:pt idx="1119">
                  <c:v>10.122887568050157</c:v>
                </c:pt>
                <c:pt idx="1120">
                  <c:v>10.122689454019287</c:v>
                </c:pt>
                <c:pt idx="1121">
                  <c:v>10.122491825991158</c:v>
                </c:pt>
                <c:pt idx="1122">
                  <c:v>10.122294682358906</c:v>
                </c:pt>
                <c:pt idx="1123">
                  <c:v>10.122098021522358</c:v>
                </c:pt>
                <c:pt idx="1124">
                  <c:v>10.121901841887993</c:v>
                </c:pt>
                <c:pt idx="1125">
                  <c:v>10.121706141868923</c:v>
                </c:pt>
                <c:pt idx="1126">
                  <c:v>10.121510919884837</c:v>
                </c:pt>
                <c:pt idx="1127">
                  <c:v>10.121316174361999</c:v>
                </c:pt>
                <c:pt idx="1128">
                  <c:v>10.121121903733179</c:v>
                </c:pt>
                <c:pt idx="1129">
                  <c:v>10.120928106437647</c:v>
                </c:pt>
                <c:pt idx="1130">
                  <c:v>10.12073478092114</c:v>
                </c:pt>
                <c:pt idx="1131">
                  <c:v>10.120541925635809</c:v>
                </c:pt>
                <c:pt idx="1132">
                  <c:v>10.120349539040209</c:v>
                </c:pt>
                <c:pt idx="1133">
                  <c:v>10.120157619599258</c:v>
                </c:pt>
                <c:pt idx="1134">
                  <c:v>10.119966165784199</c:v>
                </c:pt>
                <c:pt idx="1135">
                  <c:v>10.119775176072581</c:v>
                </c:pt>
                <c:pt idx="1136">
                  <c:v>10.119584648948223</c:v>
                </c:pt>
                <c:pt idx="1137">
                  <c:v>10.119394582901178</c:v>
                </c:pt>
                <c:pt idx="1138">
                  <c:v>10.119204976427707</c:v>
                </c:pt>
                <c:pt idx="1139">
                  <c:v>10.119015828030252</c:v>
                </c:pt>
                <c:pt idx="1140">
                  <c:v>10.118827136217391</c:v>
                </c:pt>
                <c:pt idx="1141">
                  <c:v>10.118638899503821</c:v>
                </c:pt>
                <c:pt idx="1142">
                  <c:v>10.118451116410332</c:v>
                </c:pt>
                <c:pt idx="1143">
                  <c:v>10.118263785463757</c:v>
                </c:pt>
                <c:pt idx="1144">
                  <c:v>10.118076905196961</c:v>
                </c:pt>
                <c:pt idx="1145">
                  <c:v>10.117890474148803</c:v>
                </c:pt>
                <c:pt idx="1146">
                  <c:v>10.117704490864103</c:v>
                </c:pt>
                <c:pt idx="1147">
                  <c:v>10.117518953893628</c:v>
                </c:pt>
                <c:pt idx="1148">
                  <c:v>10.117333861794041</c:v>
                </c:pt>
                <c:pt idx="1149">
                  <c:v>10.117149213127885</c:v>
                </c:pt>
                <c:pt idx="1150">
                  <c:v>10.116965006463563</c:v>
                </c:pt>
                <c:pt idx="1151">
                  <c:v>10.116781240375285</c:v>
                </c:pt>
                <c:pt idx="1152">
                  <c:v>10.116597913443059</c:v>
                </c:pt>
                <c:pt idx="1153">
                  <c:v>10.11641502425266</c:v>
                </c:pt>
                <c:pt idx="1154">
                  <c:v>10.116232571395594</c:v>
                </c:pt>
                <c:pt idx="1155">
                  <c:v>10.116050553469071</c:v>
                </c:pt>
                <c:pt idx="1156">
                  <c:v>10.115868969075986</c:v>
                </c:pt>
                <c:pt idx="1157">
                  <c:v>10.11568781682489</c:v>
                </c:pt>
                <c:pt idx="1158">
                  <c:v>10.115507095329948</c:v>
                </c:pt>
                <c:pt idx="1159">
                  <c:v>10.115326803210928</c:v>
                </c:pt>
                <c:pt idx="1160">
                  <c:v>10.115146939093167</c:v>
                </c:pt>
                <c:pt idx="1161">
                  <c:v>10.114967501607543</c:v>
                </c:pt>
                <c:pt idx="1162">
                  <c:v>10.114788489390452</c:v>
                </c:pt>
                <c:pt idx="1163">
                  <c:v>10.114609901083773</c:v>
                </c:pt>
                <c:pt idx="1164">
                  <c:v>10.114431735334859</c:v>
                </c:pt>
                <c:pt idx="1165">
                  <c:v>10.114253990796485</c:v>
                </c:pt>
                <c:pt idx="1166">
                  <c:v>10.114076666126842</c:v>
                </c:pt>
                <c:pt idx="1167">
                  <c:v>10.113899759989506</c:v>
                </c:pt>
                <c:pt idx="1168">
                  <c:v>10.113723271053406</c:v>
                </c:pt>
                <c:pt idx="1169">
                  <c:v>10.113547197992801</c:v>
                </c:pt>
                <c:pt idx="1170">
                  <c:v>10.113371539487265</c:v>
                </c:pt>
                <c:pt idx="1171">
                  <c:v>10.113196294221638</c:v>
                </c:pt>
                <c:pt idx="1172">
                  <c:v>10.113021460886024</c:v>
                </c:pt>
                <c:pt idx="1173">
                  <c:v>10.112847038175756</c:v>
                </c:pt>
                <c:pt idx="1174">
                  <c:v>10.112673024791368</c:v>
                </c:pt>
                <c:pt idx="1175">
                  <c:v>10.112499419438567</c:v>
                </c:pt>
                <c:pt idx="1176">
                  <c:v>10.112326220828226</c:v>
                </c:pt>
                <c:pt idx="1177">
                  <c:v>10.112153427676343</c:v>
                </c:pt>
                <c:pt idx="1178">
                  <c:v>10.111981038704014</c:v>
                </c:pt>
                <c:pt idx="1179">
                  <c:v>10.111809052637426</c:v>
                </c:pt>
                <c:pt idx="1180">
                  <c:v>10.11163746820781</c:v>
                </c:pt>
                <c:pt idx="1181">
                  <c:v>10.11146628415144</c:v>
                </c:pt>
                <c:pt idx="1182">
                  <c:v>10.111295499209589</c:v>
                </c:pt>
                <c:pt idx="1183">
                  <c:v>10.111125112128519</c:v>
                </c:pt>
                <c:pt idx="1184">
                  <c:v>10.110955121659451</c:v>
                </c:pt>
                <c:pt idx="1185">
                  <c:v>10.110785526558537</c:v>
                </c:pt>
                <c:pt idx="1186">
                  <c:v>10.11061632558685</c:v>
                </c:pt>
                <c:pt idx="1187">
                  <c:v>10.110447517510345</c:v>
                </c:pt>
                <c:pt idx="1188">
                  <c:v>10.110279101099845</c:v>
                </c:pt>
                <c:pt idx="1189">
                  <c:v>10.110111075131023</c:v>
                </c:pt>
                <c:pt idx="1190">
                  <c:v>10.109943438384361</c:v>
                </c:pt>
                <c:pt idx="1191">
                  <c:v>10.109776189645146</c:v>
                </c:pt>
                <c:pt idx="1192">
                  <c:v>10.109609327703431</c:v>
                </c:pt>
                <c:pt idx="1193">
                  <c:v>10.109442851354029</c:v>
                </c:pt>
                <c:pt idx="1194">
                  <c:v>10.109276759396481</c:v>
                </c:pt>
                <c:pt idx="1195">
                  <c:v>10.109111050635029</c:v>
                </c:pt>
                <c:pt idx="1196">
                  <c:v>10.108945723878602</c:v>
                </c:pt>
                <c:pt idx="1197">
                  <c:v>10.108780777940796</c:v>
                </c:pt>
                <c:pt idx="1198">
                  <c:v>10.108616211639841</c:v>
                </c:pt>
                <c:pt idx="1199">
                  <c:v>10.108452023798588</c:v>
                </c:pt>
                <c:pt idx="1200">
                  <c:v>10.108288213244485</c:v>
                </c:pt>
                <c:pt idx="1201">
                  <c:v>10.108124778809557</c:v>
                </c:pt>
                <c:pt idx="1202">
                  <c:v>10.10796171933038</c:v>
                </c:pt>
                <c:pt idx="1203">
                  <c:v>10.10779903364806</c:v>
                </c:pt>
                <c:pt idx="1204">
                  <c:v>10.107636720608218</c:v>
                </c:pt>
                <c:pt idx="1205">
                  <c:v>10.107474779060963</c:v>
                </c:pt>
                <c:pt idx="1206">
                  <c:v>10.107313207860869</c:v>
                </c:pt>
                <c:pt idx="1207">
                  <c:v>10.107152005866967</c:v>
                </c:pt>
                <c:pt idx="1208">
                  <c:v>10.106991171942706</c:v>
                </c:pt>
                <c:pt idx="1209">
                  <c:v>10.106830704955945</c:v>
                </c:pt>
                <c:pt idx="1210">
                  <c:v>10.106670603778923</c:v>
                </c:pt>
                <c:pt idx="1211">
                  <c:v>10.106510867288257</c:v>
                </c:pt>
                <c:pt idx="1212">
                  <c:v>10.10635149436489</c:v>
                </c:pt>
                <c:pt idx="1213">
                  <c:v>10.106192483894109</c:v>
                </c:pt>
                <c:pt idx="1214">
                  <c:v>10.106033834765494</c:v>
                </c:pt>
                <c:pt idx="1215">
                  <c:v>10.105875545872907</c:v>
                </c:pt>
                <c:pt idx="1216">
                  <c:v>10.105717616114481</c:v>
                </c:pt>
                <c:pt idx="1217">
                  <c:v>10.10556004439259</c:v>
                </c:pt>
                <c:pt idx="1218">
                  <c:v>10.105402829613833</c:v>
                </c:pt>
                <c:pt idx="1219">
                  <c:v>10.105245970689015</c:v>
                </c:pt>
                <c:pt idx="1220">
                  <c:v>10.10508946653313</c:v>
                </c:pt>
                <c:pt idx="1221">
                  <c:v>10.104933316065329</c:v>
                </c:pt>
                <c:pt idx="1222">
                  <c:v>10.10477751820892</c:v>
                </c:pt>
                <c:pt idx="1223">
                  <c:v>10.104622071891329</c:v>
                </c:pt>
                <c:pt idx="1224">
                  <c:v>10.104466976044101</c:v>
                </c:pt>
                <c:pt idx="1225">
                  <c:v>10.104312229602863</c:v>
                </c:pt>
                <c:pt idx="1226">
                  <c:v>10.104157831507315</c:v>
                </c:pt>
                <c:pt idx="1227">
                  <c:v>10.104003780701206</c:v>
                </c:pt>
                <c:pt idx="1228">
                  <c:v>10.103850076132325</c:v>
                </c:pt>
                <c:pt idx="1229">
                  <c:v>10.103696716752474</c:v>
                </c:pt>
                <c:pt idx="1230">
                  <c:v>10.103543701517445</c:v>
                </c:pt>
                <c:pt idx="1231">
                  <c:v>10.103391029387019</c:v>
                </c:pt>
                <c:pt idx="1232">
                  <c:v>10.103238699324926</c:v>
                </c:pt>
                <c:pt idx="1233">
                  <c:v>10.10308671029884</c:v>
                </c:pt>
                <c:pt idx="1234">
                  <c:v>10.102935061280361</c:v>
                </c:pt>
                <c:pt idx="1235">
                  <c:v>10.102783751244992</c:v>
                </c:pt>
                <c:pt idx="1236">
                  <c:v>10.102632779172131</c:v>
                </c:pt>
                <c:pt idx="1237">
                  <c:v>10.102482144045034</c:v>
                </c:pt>
                <c:pt idx="1238">
                  <c:v>10.102331844850816</c:v>
                </c:pt>
                <c:pt idx="1239">
                  <c:v>10.102181880580428</c:v>
                </c:pt>
                <c:pt idx="1240">
                  <c:v>10.102032250228628</c:v>
                </c:pt>
                <c:pt idx="1241">
                  <c:v>10.101882952793988</c:v>
                </c:pt>
                <c:pt idx="1242">
                  <c:v>10.101733987278847</c:v>
                </c:pt>
                <c:pt idx="1243">
                  <c:v>10.101585352689323</c:v>
                </c:pt>
                <c:pt idx="1244">
                  <c:v>10.101437048035276</c:v>
                </c:pt>
                <c:pt idx="1245">
                  <c:v>10.101289072330292</c:v>
                </c:pt>
                <c:pt idx="1246">
                  <c:v>10.101141424591678</c:v>
                </c:pt>
                <c:pt idx="1247">
                  <c:v>10.100994103840433</c:v>
                </c:pt>
                <c:pt idx="1248">
                  <c:v>10.100847109101236</c:v>
                </c:pt>
                <c:pt idx="1249">
                  <c:v>10.10070043940244</c:v>
                </c:pt>
                <c:pt idx="1250">
                  <c:v>10.100554093776029</c:v>
                </c:pt>
                <c:pt idx="1251">
                  <c:v>10.100408071257625</c:v>
                </c:pt>
                <c:pt idx="1252">
                  <c:v>10.100262370886469</c:v>
                </c:pt>
                <c:pt idx="1253">
                  <c:v>10.100116991705391</c:v>
                </c:pt>
                <c:pt idx="1254">
                  <c:v>10.099971932760807</c:v>
                </c:pt>
                <c:pt idx="1255">
                  <c:v>10.099827193102698</c:v>
                </c:pt>
                <c:pt idx="1256">
                  <c:v>10.09968277178459</c:v>
                </c:pt>
                <c:pt idx="1257">
                  <c:v>10.09953866786355</c:v>
                </c:pt>
                <c:pt idx="1258">
                  <c:v>10.099394880400157</c:v>
                </c:pt>
                <c:pt idx="1259">
                  <c:v>10.099251408458493</c:v>
                </c:pt>
                <c:pt idx="1260">
                  <c:v>10.09910825110612</c:v>
                </c:pt>
                <c:pt idx="1261">
                  <c:v>10.098965407414081</c:v>
                </c:pt>
                <c:pt idx="1262">
                  <c:v>10.098822876456861</c:v>
                </c:pt>
                <c:pt idx="1263">
                  <c:v>10.098680657312398</c:v>
                </c:pt>
                <c:pt idx="1264">
                  <c:v>10.09853874906204</c:v>
                </c:pt>
                <c:pt idx="1265">
                  <c:v>10.098397150790552</c:v>
                </c:pt>
                <c:pt idx="1266">
                  <c:v>10.09825586158609</c:v>
                </c:pt>
                <c:pt idx="1267">
                  <c:v>10.098114880540184</c:v>
                </c:pt>
                <c:pt idx="1268">
                  <c:v>10.097974206747732</c:v>
                </c:pt>
                <c:pt idx="1269">
                  <c:v>10.097833839306977</c:v>
                </c:pt>
                <c:pt idx="1270">
                  <c:v>10.097693777319494</c:v>
                </c:pt>
                <c:pt idx="1271">
                  <c:v>10.097554019890183</c:v>
                </c:pt>
                <c:pt idx="1272">
                  <c:v>10.097414566127231</c:v>
                </c:pt>
                <c:pt idx="1273">
                  <c:v>10.09727541514213</c:v>
                </c:pt>
                <c:pt idx="1274">
                  <c:v>10.09713656604964</c:v>
                </c:pt>
                <c:pt idx="1275">
                  <c:v>10.096998017967778</c:v>
                </c:pt>
                <c:pt idx="1276">
                  <c:v>10.096859770017808</c:v>
                </c:pt>
                <c:pt idx="1277">
                  <c:v>10.096721821324222</c:v>
                </c:pt>
                <c:pt idx="1278">
                  <c:v>10.096584171014733</c:v>
                </c:pt>
                <c:pt idx="1279">
                  <c:v>10.096446818220247</c:v>
                </c:pt>
                <c:pt idx="1280">
                  <c:v>10.096309762074874</c:v>
                </c:pt>
                <c:pt idx="1281">
                  <c:v>10.096173001715878</c:v>
                </c:pt>
                <c:pt idx="1282">
                  <c:v>10.096036536283693</c:v>
                </c:pt>
                <c:pt idx="1283">
                  <c:v>10.095900364921899</c:v>
                </c:pt>
                <c:pt idx="1284">
                  <c:v>10.095764486777203</c:v>
                </c:pt>
                <c:pt idx="1285">
                  <c:v>10.095628900999438</c:v>
                </c:pt>
                <c:pt idx="1286">
                  <c:v>10.095493606741531</c:v>
                </c:pt>
                <c:pt idx="1287">
                  <c:v>10.095358603159498</c:v>
                </c:pt>
                <c:pt idx="1288">
                  <c:v>10.095223889412452</c:v>
                </c:pt>
                <c:pt idx="1289">
                  <c:v>10.095089464662546</c:v>
                </c:pt>
                <c:pt idx="1290">
                  <c:v>10.094955328074992</c:v>
                </c:pt>
                <c:pt idx="1291">
                  <c:v>10.094821478818044</c:v>
                </c:pt>
                <c:pt idx="1292">
                  <c:v>10.094687916062968</c:v>
                </c:pt>
                <c:pt idx="1293">
                  <c:v>10.094554638984048</c:v>
                </c:pt>
                <c:pt idx="1294">
                  <c:v>10.094421646758562</c:v>
                </c:pt>
                <c:pt idx="1295">
                  <c:v>10.094288938566773</c:v>
                </c:pt>
                <c:pt idx="1296">
                  <c:v>10.09415651359191</c:v>
                </c:pt>
                <c:pt idx="1297">
                  <c:v>10.094024371020167</c:v>
                </c:pt>
                <c:pt idx="1298">
                  <c:v>10.093892510040675</c:v>
                </c:pt>
                <c:pt idx="1299">
                  <c:v>10.093760929845502</c:v>
                </c:pt>
                <c:pt idx="1300">
                  <c:v>10.093629629629632</c:v>
                </c:pt>
                <c:pt idx="1301">
                  <c:v>10.093498608590961</c:v>
                </c:pt>
                <c:pt idx="1302">
                  <c:v>10.093367865930269</c:v>
                </c:pt>
                <c:pt idx="1303">
                  <c:v>10.093237400851226</c:v>
                </c:pt>
                <c:pt idx="1304">
                  <c:v>10.093107212560364</c:v>
                </c:pt>
                <c:pt idx="1305">
                  <c:v>10.092977300267075</c:v>
                </c:pt>
                <c:pt idx="1306">
                  <c:v>10.092847663183592</c:v>
                </c:pt>
                <c:pt idx="1307">
                  <c:v>10.092718300524986</c:v>
                </c:pt>
                <c:pt idx="1308">
                  <c:v>10.092589211509132</c:v>
                </c:pt>
                <c:pt idx="1309">
                  <c:v>10.092460395356731</c:v>
                </c:pt>
                <c:pt idx="1310">
                  <c:v>10.092331851291265</c:v>
                </c:pt>
                <c:pt idx="1311">
                  <c:v>10.092203578539003</c:v>
                </c:pt>
                <c:pt idx="1312">
                  <c:v>10.092075576328984</c:v>
                </c:pt>
                <c:pt idx="1313">
                  <c:v>10.09194784389301</c:v>
                </c:pt>
                <c:pt idx="1314">
                  <c:v>10.09182038046562</c:v>
                </c:pt>
                <c:pt idx="1315">
                  <c:v>10.091693185284093</c:v>
                </c:pt>
                <c:pt idx="1316">
                  <c:v>10.091566257588438</c:v>
                </c:pt>
                <c:pt idx="1317">
                  <c:v>10.091439596621361</c:v>
                </c:pt>
                <c:pt idx="1318">
                  <c:v>10.091313201628282</c:v>
                </c:pt>
                <c:pt idx="1319">
                  <c:v>10.091187071857298</c:v>
                </c:pt>
                <c:pt idx="1320">
                  <c:v>10.091061206559191</c:v>
                </c:pt>
                <c:pt idx="1321">
                  <c:v>10.090935604987404</c:v>
                </c:pt>
                <c:pt idx="1322">
                  <c:v>10.090810266398027</c:v>
                </c:pt>
                <c:pt idx="1323">
                  <c:v>10.090685190049806</c:v>
                </c:pt>
                <c:pt idx="1324">
                  <c:v>10.090560375204106</c:v>
                </c:pt>
                <c:pt idx="1325">
                  <c:v>10.090435821124917</c:v>
                </c:pt>
                <c:pt idx="1326">
                  <c:v>10.090311527078839</c:v>
                </c:pt>
                <c:pt idx="1327">
                  <c:v>10.090187492335067</c:v>
                </c:pt>
                <c:pt idx="1328">
                  <c:v>10.090063716165377</c:v>
                </c:pt>
                <c:pt idx="1329">
                  <c:v>10.089940197844133</c:v>
                </c:pt>
                <c:pt idx="1330">
                  <c:v>10.089816936648246</c:v>
                </c:pt>
                <c:pt idx="1331">
                  <c:v>10.089693931857198</c:v>
                </c:pt>
                <c:pt idx="1332">
                  <c:v>10.089571182752998</c:v>
                </c:pt>
                <c:pt idx="1333">
                  <c:v>10.0894486886202</c:v>
                </c:pt>
                <c:pt idx="1334">
                  <c:v>10.089326448745865</c:v>
                </c:pt>
                <c:pt idx="1335">
                  <c:v>10.089204462419577</c:v>
                </c:pt>
                <c:pt idx="1336">
                  <c:v>10.089082728933409</c:v>
                </c:pt>
                <c:pt idx="1337">
                  <c:v>10.088961247581929</c:v>
                </c:pt>
                <c:pt idx="1338">
                  <c:v>10.088840017662182</c:v>
                </c:pt>
                <c:pt idx="1339">
                  <c:v>10.088719038473679</c:v>
                </c:pt>
                <c:pt idx="1340">
                  <c:v>10.088598309318391</c:v>
                </c:pt>
                <c:pt idx="1341">
                  <c:v>10.088477829500736</c:v>
                </c:pt>
                <c:pt idx="1342">
                  <c:v>10.08835759832756</c:v>
                </c:pt>
                <c:pt idx="1343">
                  <c:v>10.088237615108147</c:v>
                </c:pt>
                <c:pt idx="1344">
                  <c:v>10.08811787915419</c:v>
                </c:pt>
                <c:pt idx="1345">
                  <c:v>10.087998389779788</c:v>
                </c:pt>
                <c:pt idx="1346">
                  <c:v>10.087879146301443</c:v>
                </c:pt>
                <c:pt idx="1347">
                  <c:v>10.087760148038035</c:v>
                </c:pt>
                <c:pt idx="1348">
                  <c:v>10.087641394310815</c:v>
                </c:pt>
                <c:pt idx="1349">
                  <c:v>10.087522884443416</c:v>
                </c:pt>
                <c:pt idx="1350">
                  <c:v>10.087404617761809</c:v>
                </c:pt>
                <c:pt idx="1351">
                  <c:v>10.087286593594321</c:v>
                </c:pt>
                <c:pt idx="1352">
                  <c:v>10.08716881127161</c:v>
                </c:pt>
                <c:pt idx="1353">
                  <c:v>10.087051270126663</c:v>
                </c:pt>
                <c:pt idx="1354">
                  <c:v>10.086933969494785</c:v>
                </c:pt>
                <c:pt idx="1355">
                  <c:v>10.086816908713578</c:v>
                </c:pt>
                <c:pt idx="1356">
                  <c:v>10.086700087122956</c:v>
                </c:pt>
                <c:pt idx="1357">
                  <c:v>10.086583504065107</c:v>
                </c:pt>
                <c:pt idx="1358">
                  <c:v>10.086467158884499</c:v>
                </c:pt>
                <c:pt idx="1359">
                  <c:v>10.086351050927879</c:v>
                </c:pt>
                <c:pt idx="1360">
                  <c:v>10.086235179544241</c:v>
                </c:pt>
                <c:pt idx="1361">
                  <c:v>10.086119544084829</c:v>
                </c:pt>
                <c:pt idx="1362">
                  <c:v>10.086004143903134</c:v>
                </c:pt>
                <c:pt idx="1363">
                  <c:v>10.085888978354872</c:v>
                </c:pt>
                <c:pt idx="1364">
                  <c:v>10.08577404679798</c:v>
                </c:pt>
                <c:pt idx="1365">
                  <c:v>10.08565934859261</c:v>
                </c:pt>
                <c:pt idx="1366">
                  <c:v>10.085544883101123</c:v>
                </c:pt>
                <c:pt idx="1367">
                  <c:v>10.085430649688057</c:v>
                </c:pt>
                <c:pt idx="1368">
                  <c:v>10.08531664772015</c:v>
                </c:pt>
                <c:pt idx="1369">
                  <c:v>10.085202876566308</c:v>
                </c:pt>
                <c:pt idx="1370">
                  <c:v>10.08508933559761</c:v>
                </c:pt>
                <c:pt idx="1371">
                  <c:v>10.084976024187281</c:v>
                </c:pt>
                <c:pt idx="1372">
                  <c:v>10.084862941710707</c:v>
                </c:pt>
                <c:pt idx="1373">
                  <c:v>10.084750087545409</c:v>
                </c:pt>
                <c:pt idx="1374">
                  <c:v>10.084637461071036</c:v>
                </c:pt>
                <c:pt idx="1375">
                  <c:v>10.08452506166936</c:v>
                </c:pt>
                <c:pt idx="1376">
                  <c:v>10.084412888724277</c:v>
                </c:pt>
                <c:pt idx="1377">
                  <c:v>10.084300941621773</c:v>
                </c:pt>
                <c:pt idx="1378">
                  <c:v>10.084189219749934</c:v>
                </c:pt>
                <c:pt idx="1379">
                  <c:v>10.084077722498941</c:v>
                </c:pt>
                <c:pt idx="1380">
                  <c:v>10.083966449261046</c:v>
                </c:pt>
                <c:pt idx="1381">
                  <c:v>10.083855399430572</c:v>
                </c:pt>
                <c:pt idx="1382">
                  <c:v>10.083744572403909</c:v>
                </c:pt>
                <c:pt idx="1383">
                  <c:v>10.083633967579487</c:v>
                </c:pt>
                <c:pt idx="1384">
                  <c:v>10.083523584357801</c:v>
                </c:pt>
                <c:pt idx="1385">
                  <c:v>10.083413422141369</c:v>
                </c:pt>
                <c:pt idx="1386">
                  <c:v>10.083303480334738</c:v>
                </c:pt>
                <c:pt idx="1387">
                  <c:v>10.083193758344478</c:v>
                </c:pt>
                <c:pt idx="1388">
                  <c:v>10.083084255579166</c:v>
                </c:pt>
                <c:pt idx="1389">
                  <c:v>10.082974971449394</c:v>
                </c:pt>
                <c:pt idx="1390">
                  <c:v>10.082865905367731</c:v>
                </c:pt>
                <c:pt idx="1391">
                  <c:v>10.082757056748747</c:v>
                </c:pt>
                <c:pt idx="1392">
                  <c:v>10.082648425008989</c:v>
                </c:pt>
                <c:pt idx="1393">
                  <c:v>10.082540009566967</c:v>
                </c:pt>
                <c:pt idx="1394">
                  <c:v>10.082431809843166</c:v>
                </c:pt>
                <c:pt idx="1395">
                  <c:v>10.082323825260014</c:v>
                </c:pt>
                <c:pt idx="1396">
                  <c:v>10.082216055241894</c:v>
                </c:pt>
                <c:pt idx="1397">
                  <c:v>10.082108499215119</c:v>
                </c:pt>
                <c:pt idx="1398">
                  <c:v>10.082001156607948</c:v>
                </c:pt>
                <c:pt idx="1399">
                  <c:v>10.081894026850545</c:v>
                </c:pt>
                <c:pt idx="1400">
                  <c:v>10.081787109375002</c:v>
                </c:pt>
                <c:pt idx="1401">
                  <c:v>10.081680403615319</c:v>
                </c:pt>
                <c:pt idx="1402">
                  <c:v>10.081573909007385</c:v>
                </c:pt>
                <c:pt idx="1403">
                  <c:v>10.081467624988996</c:v>
                </c:pt>
                <c:pt idx="1404">
                  <c:v>10.081361550999816</c:v>
                </c:pt>
                <c:pt idx="1405">
                  <c:v>10.081255686481402</c:v>
                </c:pt>
                <c:pt idx="1406">
                  <c:v>10.081150030877168</c:v>
                </c:pt>
                <c:pt idx="1407">
                  <c:v>10.0810445836324</c:v>
                </c:pt>
                <c:pt idx="1408">
                  <c:v>10.080939344194231</c:v>
                </c:pt>
                <c:pt idx="1409">
                  <c:v>10.080834312011639</c:v>
                </c:pt>
                <c:pt idx="1410">
                  <c:v>10.08072948653545</c:v>
                </c:pt>
                <c:pt idx="1411">
                  <c:v>10.080624867218315</c:v>
                </c:pt>
                <c:pt idx="1412">
                  <c:v>10.080520453514712</c:v>
                </c:pt>
                <c:pt idx="1413">
                  <c:v>10.080416244880938</c:v>
                </c:pt>
                <c:pt idx="1414">
                  <c:v>10.080312240775097</c:v>
                </c:pt>
                <c:pt idx="1415">
                  <c:v>10.080208440657097</c:v>
                </c:pt>
                <c:pt idx="1416">
                  <c:v>10.080104843988639</c:v>
                </c:pt>
                <c:pt idx="1417">
                  <c:v>10.080001450233219</c:v>
                </c:pt>
                <c:pt idx="1418">
                  <c:v>10.079898258856105</c:v>
                </c:pt>
                <c:pt idx="1419">
                  <c:v>10.079795269324345</c:v>
                </c:pt>
                <c:pt idx="1420">
                  <c:v>10.079692481106752</c:v>
                </c:pt>
                <c:pt idx="1421">
                  <c:v>10.079589893673901</c:v>
                </c:pt>
                <c:pt idx="1422">
                  <c:v>10.079487506498115</c:v>
                </c:pt>
                <c:pt idx="1423">
                  <c:v>10.079385319053468</c:v>
                </c:pt>
                <c:pt idx="1424">
                  <c:v>10.07928333081577</c:v>
                </c:pt>
                <c:pt idx="1425">
                  <c:v>10.079181541262564</c:v>
                </c:pt>
                <c:pt idx="1426">
                  <c:v>10.079079949873114</c:v>
                </c:pt>
                <c:pt idx="1427">
                  <c:v>10.078978556128408</c:v>
                </c:pt>
                <c:pt idx="1428">
                  <c:v>10.078877359511143</c:v>
                </c:pt>
                <c:pt idx="1429">
                  <c:v>10.078776359505717</c:v>
                </c:pt>
                <c:pt idx="1430">
                  <c:v>10.078675555598233</c:v>
                </c:pt>
                <c:pt idx="1431">
                  <c:v>10.078574947276476</c:v>
                </c:pt>
                <c:pt idx="1432">
                  <c:v>10.078474534029922</c:v>
                </c:pt>
                <c:pt idx="1433">
                  <c:v>10.078374315349723</c:v>
                </c:pt>
                <c:pt idx="1434">
                  <c:v>10.0782742907287</c:v>
                </c:pt>
                <c:pt idx="1435">
                  <c:v>10.078174459661341</c:v>
                </c:pt>
                <c:pt idx="1436">
                  <c:v>10.078074821643785</c:v>
                </c:pt>
                <c:pt idx="1437">
                  <c:v>10.077975376173834</c:v>
                </c:pt>
                <c:pt idx="1438">
                  <c:v>10.077876122750924</c:v>
                </c:pt>
                <c:pt idx="1439">
                  <c:v>10.07777706087613</c:v>
                </c:pt>
                <c:pt idx="1440">
                  <c:v>10.077678190052168</c:v>
                </c:pt>
                <c:pt idx="1441">
                  <c:v>10.077579509783369</c:v>
                </c:pt>
                <c:pt idx="1442">
                  <c:v>10.077481019575689</c:v>
                </c:pt>
                <c:pt idx="1443">
                  <c:v>10.07738271893669</c:v>
                </c:pt>
                <c:pt idx="1444">
                  <c:v>10.077284607375546</c:v>
                </c:pt>
                <c:pt idx="1445">
                  <c:v>10.07718668440303</c:v>
                </c:pt>
                <c:pt idx="1446">
                  <c:v>10.077088949531504</c:v>
                </c:pt>
                <c:pt idx="1447">
                  <c:v>10.076991402274921</c:v>
                </c:pt>
                <c:pt idx="1448">
                  <c:v>10.076894042148815</c:v>
                </c:pt>
                <c:pt idx="1449">
                  <c:v>10.076796868670293</c:v>
                </c:pt>
                <c:pt idx="1450">
                  <c:v>10.076699881358035</c:v>
                </c:pt>
                <c:pt idx="1451">
                  <c:v>10.076603079732276</c:v>
                </c:pt>
                <c:pt idx="1452">
                  <c:v>10.076506463314814</c:v>
                </c:pt>
                <c:pt idx="1453">
                  <c:v>10.07641003162899</c:v>
                </c:pt>
                <c:pt idx="1454">
                  <c:v>10.0763137841997</c:v>
                </c:pt>
                <c:pt idx="1455">
                  <c:v>10.076217720553366</c:v>
                </c:pt>
                <c:pt idx="1456">
                  <c:v>10.076121840217953</c:v>
                </c:pt>
                <c:pt idx="1457">
                  <c:v>10.076026142722942</c:v>
                </c:pt>
                <c:pt idx="1458">
                  <c:v>10.075930627599343</c:v>
                </c:pt>
                <c:pt idx="1459">
                  <c:v>10.075835294379676</c:v>
                </c:pt>
                <c:pt idx="1460">
                  <c:v>10.075740142597967</c:v>
                </c:pt>
                <c:pt idx="1461">
                  <c:v>10.075645171789752</c:v>
                </c:pt>
                <c:pt idx="1462">
                  <c:v>10.07555038149205</c:v>
                </c:pt>
                <c:pt idx="1463">
                  <c:v>10.075455771243391</c:v>
                </c:pt>
                <c:pt idx="1464">
                  <c:v>10.075361340583772</c:v>
                </c:pt>
                <c:pt idx="1465">
                  <c:v>10.075267089054678</c:v>
                </c:pt>
                <c:pt idx="1466">
                  <c:v>10.075173016199066</c:v>
                </c:pt>
                <c:pt idx="1467">
                  <c:v>10.075079121561361</c:v>
                </c:pt>
                <c:pt idx="1468">
                  <c:v>10.074985404687446</c:v>
                </c:pt>
                <c:pt idx="1469">
                  <c:v>10.07489186512467</c:v>
                </c:pt>
                <c:pt idx="1470">
                  <c:v>10.074798502421821</c:v>
                </c:pt>
                <c:pt idx="1471">
                  <c:v>10.07470531612914</c:v>
                </c:pt>
                <c:pt idx="1472">
                  <c:v>10.074612305798308</c:v>
                </c:pt>
                <c:pt idx="1473">
                  <c:v>10.074519470982434</c:v>
                </c:pt>
                <c:pt idx="1474">
                  <c:v>10.074426811236064</c:v>
                </c:pt>
                <c:pt idx="1475">
                  <c:v>10.07433432611516</c:v>
                </c:pt>
                <c:pt idx="1476">
                  <c:v>10.074242015177102</c:v>
                </c:pt>
                <c:pt idx="1477">
                  <c:v>10.074149877980688</c:v>
                </c:pt>
                <c:pt idx="1478">
                  <c:v>10.074057914086117</c:v>
                </c:pt>
                <c:pt idx="1479">
                  <c:v>10.073966123054991</c:v>
                </c:pt>
                <c:pt idx="1480">
                  <c:v>10.073874504450309</c:v>
                </c:pt>
                <c:pt idx="1481">
                  <c:v>10.073783057836454</c:v>
                </c:pt>
                <c:pt idx="1482">
                  <c:v>10.073691782779211</c:v>
                </c:pt>
                <c:pt idx="1483">
                  <c:v>10.07360067884572</c:v>
                </c:pt>
                <c:pt idx="1484">
                  <c:v>10.073509745604522</c:v>
                </c:pt>
                <c:pt idx="1485">
                  <c:v>10.073418982625501</c:v>
                </c:pt>
                <c:pt idx="1486">
                  <c:v>10.073328389479929</c:v>
                </c:pt>
                <c:pt idx="1487">
                  <c:v>10.073237965740425</c:v>
                </c:pt>
                <c:pt idx="1488">
                  <c:v>10.073147710980956</c:v>
                </c:pt>
                <c:pt idx="1489">
                  <c:v>10.073057624776851</c:v>
                </c:pt>
                <c:pt idx="1490">
                  <c:v>10.072967706704773</c:v>
                </c:pt>
                <c:pt idx="1491">
                  <c:v>10.072877956342728</c:v>
                </c:pt>
                <c:pt idx="1492">
                  <c:v>10.072788373270047</c:v>
                </c:pt>
                <c:pt idx="1493">
                  <c:v>10.072698957067406</c:v>
                </c:pt>
                <c:pt idx="1494">
                  <c:v>10.072609707316779</c:v>
                </c:pt>
                <c:pt idx="1495">
                  <c:v>10.072520623601484</c:v>
                </c:pt>
                <c:pt idx="1496">
                  <c:v>10.072431705506135</c:v>
                </c:pt>
                <c:pt idx="1497">
                  <c:v>10.07234295261666</c:v>
                </c:pt>
                <c:pt idx="1498">
                  <c:v>10.072254364520285</c:v>
                </c:pt>
                <c:pt idx="1499">
                  <c:v>10.072165940805542</c:v>
                </c:pt>
                <c:pt idx="1500">
                  <c:v>10.072077681062249</c:v>
                </c:pt>
                <c:pt idx="1501">
                  <c:v>10.071989584881518</c:v>
                </c:pt>
                <c:pt idx="1502">
                  <c:v>10.071901651855736</c:v>
                </c:pt>
                <c:pt idx="1503">
                  <c:v>10.07181388157858</c:v>
                </c:pt>
                <c:pt idx="1504">
                  <c:v>10.071726273644989</c:v>
                </c:pt>
                <c:pt idx="1505">
                  <c:v>10.071638827651181</c:v>
                </c:pt>
                <c:pt idx="1506">
                  <c:v>10.071551543194632</c:v>
                </c:pt>
                <c:pt idx="1507">
                  <c:v>10.071464419874074</c:v>
                </c:pt>
                <c:pt idx="1508">
                  <c:v>10.071377457289506</c:v>
                </c:pt>
                <c:pt idx="1509">
                  <c:v>10.071290655042159</c:v>
                </c:pt>
                <c:pt idx="1510">
                  <c:v>10.071204012734523</c:v>
                </c:pt>
                <c:pt idx="1511">
                  <c:v>10.071117529970326</c:v>
                </c:pt>
                <c:pt idx="1512">
                  <c:v>10.071031206354526</c:v>
                </c:pt>
                <c:pt idx="1513">
                  <c:v>10.070945041493321</c:v>
                </c:pt>
                <c:pt idx="1514">
                  <c:v>10.070859034994124</c:v>
                </c:pt>
                <c:pt idx="1515">
                  <c:v>10.07077318646558</c:v>
                </c:pt>
                <c:pt idx="1516">
                  <c:v>10.070687495517545</c:v>
                </c:pt>
                <c:pt idx="1517">
                  <c:v>10.07060196176109</c:v>
                </c:pt>
                <c:pt idx="1518">
                  <c:v>10.070516584808493</c:v>
                </c:pt>
                <c:pt idx="1519">
                  <c:v>10.07043136427324</c:v>
                </c:pt>
                <c:pt idx="1520">
                  <c:v>10.070346299770009</c:v>
                </c:pt>
                <c:pt idx="1521">
                  <c:v>10.070261390914673</c:v>
                </c:pt>
                <c:pt idx="1522">
                  <c:v>10.070176637324309</c:v>
                </c:pt>
                <c:pt idx="1523">
                  <c:v>10.070092038617158</c:v>
                </c:pt>
                <c:pt idx="1524">
                  <c:v>10.070007594412655</c:v>
                </c:pt>
                <c:pt idx="1525">
                  <c:v>10.069923304331414</c:v>
                </c:pt>
                <c:pt idx="1526">
                  <c:v>10.069839167995216</c:v>
                </c:pt>
                <c:pt idx="1527">
                  <c:v>10.069755185027008</c:v>
                </c:pt>
                <c:pt idx="1528">
                  <c:v>10.069671355050909</c:v>
                </c:pt>
                <c:pt idx="1529">
                  <c:v>10.069587677692189</c:v>
                </c:pt>
                <c:pt idx="1530">
                  <c:v>10.069504152577275</c:v>
                </c:pt>
                <c:pt idx="1531">
                  <c:v>10.069420779333749</c:v>
                </c:pt>
                <c:pt idx="1532">
                  <c:v>10.069337557590337</c:v>
                </c:pt>
                <c:pt idx="1533">
                  <c:v>10.069254486976904</c:v>
                </c:pt>
                <c:pt idx="1534">
                  <c:v>10.06917156712446</c:v>
                </c:pt>
                <c:pt idx="1535">
                  <c:v>10.06908879766514</c:v>
                </c:pt>
                <c:pt idx="1536">
                  <c:v>10.069006178232218</c:v>
                </c:pt>
                <c:pt idx="1537">
                  <c:v>10.068923708460087</c:v>
                </c:pt>
                <c:pt idx="1538">
                  <c:v>10.068841387984264</c:v>
                </c:pt>
                <c:pt idx="1539">
                  <c:v>10.068759216441379</c:v>
                </c:pt>
                <c:pt idx="1540">
                  <c:v>10.068677193469178</c:v>
                </c:pt>
                <c:pt idx="1541">
                  <c:v>10.068595318706521</c:v>
                </c:pt>
                <c:pt idx="1542">
                  <c:v>10.068513591793362</c:v>
                </c:pt>
                <c:pt idx="1543">
                  <c:v>10.06843201237076</c:v>
                </c:pt>
                <c:pt idx="1544">
                  <c:v>10.06835058008088</c:v>
                </c:pt>
                <c:pt idx="1545">
                  <c:v>10.068269294566964</c:v>
                </c:pt>
                <c:pt idx="1546">
                  <c:v>10.068188155473351</c:v>
                </c:pt>
                <c:pt idx="1547">
                  <c:v>10.068107162445463</c:v>
                </c:pt>
                <c:pt idx="1548">
                  <c:v>10.068026315129808</c:v>
                </c:pt>
                <c:pt idx="1549">
                  <c:v>10.067945613173958</c:v>
                </c:pt>
                <c:pt idx="1550">
                  <c:v>10.067865056226573</c:v>
                </c:pt>
                <c:pt idx="1551">
                  <c:v>10.067784643937367</c:v>
                </c:pt>
                <c:pt idx="1552">
                  <c:v>10.067704375957129</c:v>
                </c:pt>
                <c:pt idx="1553">
                  <c:v>10.067624251937708</c:v>
                </c:pt>
                <c:pt idx="1554">
                  <c:v>10.067544271532004</c:v>
                </c:pt>
                <c:pt idx="1555">
                  <c:v>10.067464434393967</c:v>
                </c:pt>
                <c:pt idx="1556">
                  <c:v>10.067384740178616</c:v>
                </c:pt>
                <c:pt idx="1557">
                  <c:v>10.067305188541994</c:v>
                </c:pt>
                <c:pt idx="1558">
                  <c:v>10.067225779141193</c:v>
                </c:pt>
                <c:pt idx="1559">
                  <c:v>10.067146511634348</c:v>
                </c:pt>
                <c:pt idx="1560">
                  <c:v>10.067067385680623</c:v>
                </c:pt>
                <c:pt idx="1561">
                  <c:v>10.066988400940209</c:v>
                </c:pt>
                <c:pt idx="1562">
                  <c:v>10.066909557074331</c:v>
                </c:pt>
                <c:pt idx="1563">
                  <c:v>10.06683085374523</c:v>
                </c:pt>
                <c:pt idx="1564">
                  <c:v>10.066752290616172</c:v>
                </c:pt>
                <c:pt idx="1565">
                  <c:v>10.06667386735143</c:v>
                </c:pt>
                <c:pt idx="1566">
                  <c:v>10.066595583616298</c:v>
                </c:pt>
                <c:pt idx="1567">
                  <c:v>10.066517439077074</c:v>
                </c:pt>
                <c:pt idx="1568">
                  <c:v>10.066439433401058</c:v>
                </c:pt>
                <c:pt idx="1569">
                  <c:v>10.066361566256552</c:v>
                </c:pt>
                <c:pt idx="1570">
                  <c:v>10.066283837312859</c:v>
                </c:pt>
                <c:pt idx="1571">
                  <c:v>10.06620624624027</c:v>
                </c:pt>
                <c:pt idx="1572">
                  <c:v>10.066128792710066</c:v>
                </c:pt>
                <c:pt idx="1573">
                  <c:v>10.066051476394517</c:v>
                </c:pt>
                <c:pt idx="1574">
                  <c:v>10.065974296966875</c:v>
                </c:pt>
                <c:pt idx="1575">
                  <c:v>10.065897254101372</c:v>
                </c:pt>
                <c:pt idx="1576">
                  <c:v>10.065820347473212</c:v>
                </c:pt>
                <c:pt idx="1577">
                  <c:v>10.065743576758573</c:v>
                </c:pt>
                <c:pt idx="1578">
                  <c:v>10.065666941634602</c:v>
                </c:pt>
                <c:pt idx="1579">
                  <c:v>10.06559044177941</c:v>
                </c:pt>
                <c:pt idx="1580">
                  <c:v>10.06551407687207</c:v>
                </c:pt>
                <c:pt idx="1581">
                  <c:v>10.065437846592616</c:v>
                </c:pt>
                <c:pt idx="1582">
                  <c:v>10.065361750622033</c:v>
                </c:pt>
                <c:pt idx="1583">
                  <c:v>10.065285788642253</c:v>
                </c:pt>
                <c:pt idx="1584">
                  <c:v>10.065209960336166</c:v>
                </c:pt>
                <c:pt idx="1585">
                  <c:v>10.065134265387599</c:v>
                </c:pt>
                <c:pt idx="1586">
                  <c:v>10.065058703481322</c:v>
                </c:pt>
                <c:pt idx="1587">
                  <c:v>10.064983274303042</c:v>
                </c:pt>
                <c:pt idx="1588">
                  <c:v>10.064907977539402</c:v>
                </c:pt>
                <c:pt idx="1589">
                  <c:v>10.064832812877976</c:v>
                </c:pt>
                <c:pt idx="1590">
                  <c:v>10.064757780007259</c:v>
                </c:pt>
                <c:pt idx="1591">
                  <c:v>10.064682878616679</c:v>
                </c:pt>
                <c:pt idx="1592">
                  <c:v>10.064608108396582</c:v>
                </c:pt>
                <c:pt idx="1593">
                  <c:v>10.064533469038228</c:v>
                </c:pt>
                <c:pt idx="1594">
                  <c:v>10.064458960233797</c:v>
                </c:pt>
                <c:pt idx="1595">
                  <c:v>10.064384581676375</c:v>
                </c:pt>
                <c:pt idx="1596">
                  <c:v>10.064310333059961</c:v>
                </c:pt>
                <c:pt idx="1597">
                  <c:v>10.06423621407945</c:v>
                </c:pt>
                <c:pt idx="1598">
                  <c:v>10.064162224430648</c:v>
                </c:pt>
                <c:pt idx="1599">
                  <c:v>10.064088363810255</c:v>
                </c:pt>
                <c:pt idx="1600">
                  <c:v>10.064014631915867</c:v>
                </c:pt>
                <c:pt idx="1601">
                  <c:v>10.063941028445967</c:v>
                </c:pt>
                <c:pt idx="1602">
                  <c:v>10.063867553099932</c:v>
                </c:pt>
                <c:pt idx="1603">
                  <c:v>10.063794205578025</c:v>
                </c:pt>
                <c:pt idx="1604">
                  <c:v>10.063720985581384</c:v>
                </c:pt>
                <c:pt idx="1605">
                  <c:v>10.063647892812035</c:v>
                </c:pt>
                <c:pt idx="1606">
                  <c:v>10.063574926972873</c:v>
                </c:pt>
                <c:pt idx="1607">
                  <c:v>10.063502087767676</c:v>
                </c:pt>
                <c:pt idx="1608">
                  <c:v>10.063429374901073</c:v>
                </c:pt>
                <c:pt idx="1609">
                  <c:v>10.063356788078583</c:v>
                </c:pt>
                <c:pt idx="1610">
                  <c:v>10.063284327006574</c:v>
                </c:pt>
                <c:pt idx="1611">
                  <c:v>10.063211991392274</c:v>
                </c:pt>
                <c:pt idx="1612">
                  <c:v>10.063139780943775</c:v>
                </c:pt>
                <c:pt idx="1613">
                  <c:v>10.06306769537002</c:v>
                </c:pt>
                <c:pt idx="1614">
                  <c:v>10.062995734380806</c:v>
                </c:pt>
                <c:pt idx="1615">
                  <c:v>10.06292389768678</c:v>
                </c:pt>
                <c:pt idx="1616">
                  <c:v>10.062852184999421</c:v>
                </c:pt>
                <c:pt idx="1617">
                  <c:v>10.062780596031072</c:v>
                </c:pt>
                <c:pt idx="1618">
                  <c:v>10.0627091304949</c:v>
                </c:pt>
                <c:pt idx="1619">
                  <c:v>10.062637788104913</c:v>
                </c:pt>
                <c:pt idx="1620">
                  <c:v>10.062566568575955</c:v>
                </c:pt>
                <c:pt idx="1621">
                  <c:v>10.062495471623699</c:v>
                </c:pt>
                <c:pt idx="1622">
                  <c:v>10.062424496964642</c:v>
                </c:pt>
                <c:pt idx="1623">
                  <c:v>10.062353644316108</c:v>
                </c:pt>
                <c:pt idx="1624">
                  <c:v>10.062282913396253</c:v>
                </c:pt>
                <c:pt idx="1625">
                  <c:v>10.062212303924035</c:v>
                </c:pt>
                <c:pt idx="1626">
                  <c:v>10.062141815619242</c:v>
                </c:pt>
                <c:pt idx="1627">
                  <c:v>10.062071448202467</c:v>
                </c:pt>
                <c:pt idx="1628">
                  <c:v>10.06200120139512</c:v>
                </c:pt>
                <c:pt idx="1629">
                  <c:v>10.061931074919414</c:v>
                </c:pt>
                <c:pt idx="1630">
                  <c:v>10.061861068498368</c:v>
                </c:pt>
                <c:pt idx="1631">
                  <c:v>10.061791181855803</c:v>
                </c:pt>
                <c:pt idx="1632">
                  <c:v>10.061721414716342</c:v>
                </c:pt>
                <c:pt idx="1633">
                  <c:v>10.061651766805404</c:v>
                </c:pt>
                <c:pt idx="1634">
                  <c:v>10.061582237849196</c:v>
                </c:pt>
                <c:pt idx="1635">
                  <c:v>10.061512827574719</c:v>
                </c:pt>
                <c:pt idx="1636">
                  <c:v>10.061443535709769</c:v>
                </c:pt>
                <c:pt idx="1637">
                  <c:v>10.061374361982914</c:v>
                </c:pt>
                <c:pt idx="1638">
                  <c:v>10.06130530612352</c:v>
                </c:pt>
                <c:pt idx="1639">
                  <c:v>10.061236367861721</c:v>
                </c:pt>
                <c:pt idx="1640">
                  <c:v>10.061167546928434</c:v>
                </c:pt>
                <c:pt idx="1641">
                  <c:v>10.061098843055349</c:v>
                </c:pt>
                <c:pt idx="1642">
                  <c:v>10.061030255974931</c:v>
                </c:pt>
                <c:pt idx="1643">
                  <c:v>10.060961785420403</c:v>
                </c:pt>
                <c:pt idx="1644">
                  <c:v>10.060893431125773</c:v>
                </c:pt>
                <c:pt idx="1645">
                  <c:v>10.060825192825797</c:v>
                </c:pt>
                <c:pt idx="1646">
                  <c:v>10.060757070255999</c:v>
                </c:pt>
                <c:pt idx="1647">
                  <c:v>10.060689063152662</c:v>
                </c:pt>
                <c:pt idx="1648">
                  <c:v>10.060621171252821</c:v>
                </c:pt>
                <c:pt idx="1649">
                  <c:v>10.060553394294271</c:v>
                </c:pt>
                <c:pt idx="1650">
                  <c:v>10.060485732015552</c:v>
                </c:pt>
                <c:pt idx="1651">
                  <c:v>10.060418184155953</c:v>
                </c:pt>
                <c:pt idx="1652">
                  <c:v>10.060350750455509</c:v>
                </c:pt>
                <c:pt idx="1653">
                  <c:v>10.060283430655002</c:v>
                </c:pt>
                <c:pt idx="1654">
                  <c:v>10.060216224495946</c:v>
                </c:pt>
                <c:pt idx="1655">
                  <c:v>10.060149131720602</c:v>
                </c:pt>
                <c:pt idx="1656">
                  <c:v>10.06008215207196</c:v>
                </c:pt>
                <c:pt idx="1657">
                  <c:v>10.060015285293748</c:v>
                </c:pt>
                <c:pt idx="1658">
                  <c:v>10.05994853113042</c:v>
                </c:pt>
                <c:pt idx="1659">
                  <c:v>10.059881889327158</c:v>
                </c:pt>
                <c:pt idx="1660">
                  <c:v>10.059815359629873</c:v>
                </c:pt>
                <c:pt idx="1661">
                  <c:v>10.059748941785195</c:v>
                </c:pt>
                <c:pt idx="1662">
                  <c:v>10.059682635540474</c:v>
                </c:pt>
                <c:pt idx="1663">
                  <c:v>10.059616440643783</c:v>
                </c:pt>
                <c:pt idx="1664">
                  <c:v>10.059550356843907</c:v>
                </c:pt>
                <c:pt idx="1665">
                  <c:v>10.059484383890339</c:v>
                </c:pt>
                <c:pt idx="1666">
                  <c:v>10.059418521533296</c:v>
                </c:pt>
                <c:pt idx="1667">
                  <c:v>10.059352769523686</c:v>
                </c:pt>
                <c:pt idx="1668">
                  <c:v>10.059287127613137</c:v>
                </c:pt>
                <c:pt idx="1669">
                  <c:v>10.059221595553973</c:v>
                </c:pt>
                <c:pt idx="1670">
                  <c:v>10.059156173099218</c:v>
                </c:pt>
                <c:pt idx="1671">
                  <c:v>10.0590908600026</c:v>
                </c:pt>
                <c:pt idx="1672">
                  <c:v>10.059025656018537</c:v>
                </c:pt>
                <c:pt idx="1673">
                  <c:v>10.058960560902149</c:v>
                </c:pt>
                <c:pt idx="1674">
                  <c:v>10.058895574409236</c:v>
                </c:pt>
                <c:pt idx="1675">
                  <c:v>10.058830696296297</c:v>
                </c:pt>
                <c:pt idx="1676">
                  <c:v>10.058765926320508</c:v>
                </c:pt>
                <c:pt idx="1677">
                  <c:v>10.058701264239742</c:v>
                </c:pt>
                <c:pt idx="1678">
                  <c:v>10.058636709812543</c:v>
                </c:pt>
                <c:pt idx="1679">
                  <c:v>10.05857226279814</c:v>
                </c:pt>
                <c:pt idx="1680">
                  <c:v>10.058507922956439</c:v>
                </c:pt>
                <c:pt idx="1681">
                  <c:v>10.058443690048016</c:v>
                </c:pt>
                <c:pt idx="1682">
                  <c:v>10.058379563834126</c:v>
                </c:pt>
                <c:pt idx="1683">
                  <c:v>10.058315544076692</c:v>
                </c:pt>
                <c:pt idx="1684">
                  <c:v>10.058251630538306</c:v>
                </c:pt>
                <c:pt idx="1685">
                  <c:v>10.058187822982227</c:v>
                </c:pt>
                <c:pt idx="1686">
                  <c:v>10.058124121172376</c:v>
                </c:pt>
                <c:pt idx="1687">
                  <c:v>10.05806052487333</c:v>
                </c:pt>
                <c:pt idx="1688">
                  <c:v>10.057997033850336</c:v>
                </c:pt>
                <c:pt idx="1689">
                  <c:v>10.057933647869293</c:v>
                </c:pt>
                <c:pt idx="1690">
                  <c:v>10.057870366696751</c:v>
                </c:pt>
                <c:pt idx="1691">
                  <c:v>10.057807190099922</c:v>
                </c:pt>
                <c:pt idx="1692">
                  <c:v>10.057744117846655</c:v>
                </c:pt>
                <c:pt idx="1693">
                  <c:v>10.057681149705459</c:v>
                </c:pt>
                <c:pt idx="1694">
                  <c:v>10.057618285445486</c:v>
                </c:pt>
                <c:pt idx="1695">
                  <c:v>10.05755552483653</c:v>
                </c:pt>
                <c:pt idx="1696">
                  <c:v>10.057492867649025</c:v>
                </c:pt>
                <c:pt idx="1697">
                  <c:v>10.05743031365405</c:v>
                </c:pt>
                <c:pt idx="1698">
                  <c:v>10.057367862623313</c:v>
                </c:pt>
                <c:pt idx="1699">
                  <c:v>10.057305514329169</c:v>
                </c:pt>
                <c:pt idx="1700">
                  <c:v>10.057243268544592</c:v>
                </c:pt>
                <c:pt idx="1701">
                  <c:v>10.057181125043202</c:v>
                </c:pt>
                <c:pt idx="1702">
                  <c:v>10.057119083599233</c:v>
                </c:pt>
                <c:pt idx="1703">
                  <c:v>10.057057143987558</c:v>
                </c:pt>
                <c:pt idx="1704">
                  <c:v>10.056995305983667</c:v>
                </c:pt>
                <c:pt idx="1705">
                  <c:v>10.056933569363677</c:v>
                </c:pt>
                <c:pt idx="1706">
                  <c:v>10.056871933904324</c:v>
                </c:pt>
                <c:pt idx="1707">
                  <c:v>10.056810399382961</c:v>
                </c:pt>
                <c:pt idx="1708">
                  <c:v>10.056748965577553</c:v>
                </c:pt>
                <c:pt idx="1709">
                  <c:v>10.056687632266694</c:v>
                </c:pt>
                <c:pt idx="1710">
                  <c:v>10.056626399229573</c:v>
                </c:pt>
                <c:pt idx="1711">
                  <c:v>10.056565266246002</c:v>
                </c:pt>
                <c:pt idx="1712">
                  <c:v>10.056504233096394</c:v>
                </c:pt>
                <c:pt idx="1713">
                  <c:v>10.056443299561773</c:v>
                </c:pt>
                <c:pt idx="1714">
                  <c:v>10.056382465423759</c:v>
                </c:pt>
                <c:pt idx="1715">
                  <c:v>10.056321730464582</c:v>
                </c:pt>
                <c:pt idx="1716">
                  <c:v>10.056261094467072</c:v>
                </c:pt>
                <c:pt idx="1717">
                  <c:v>10.056200557214652</c:v>
                </c:pt>
                <c:pt idx="1718">
                  <c:v>10.056140118491344</c:v>
                </c:pt>
                <c:pt idx="1719">
                  <c:v>10.056079778081767</c:v>
                </c:pt>
                <c:pt idx="1720">
                  <c:v>10.056019535771121</c:v>
                </c:pt>
                <c:pt idx="1721">
                  <c:v>10.055959391345212</c:v>
                </c:pt>
                <c:pt idx="1722">
                  <c:v>10.055899344590424</c:v>
                </c:pt>
                <c:pt idx="1723">
                  <c:v>10.055839395293729</c:v>
                </c:pt>
                <c:pt idx="1724">
                  <c:v>10.055779543242686</c:v>
                </c:pt>
                <c:pt idx="1725">
                  <c:v>10.055719788225435</c:v>
                </c:pt>
                <c:pt idx="1726">
                  <c:v>10.05566013003069</c:v>
                </c:pt>
                <c:pt idx="1727">
                  <c:v>10.055600568447755</c:v>
                </c:pt>
                <c:pt idx="1728">
                  <c:v>10.055541103266506</c:v>
                </c:pt>
                <c:pt idx="1729">
                  <c:v>10.055481734277391</c:v>
                </c:pt>
                <c:pt idx="1730">
                  <c:v>10.05542246127143</c:v>
                </c:pt>
                <c:pt idx="1731">
                  <c:v>10.055363284040224</c:v>
                </c:pt>
                <c:pt idx="1732">
                  <c:v>10.055304202375929</c:v>
                </c:pt>
                <c:pt idx="1733">
                  <c:v>10.055245216071283</c:v>
                </c:pt>
                <c:pt idx="1734">
                  <c:v>10.055186324919569</c:v>
                </c:pt>
                <c:pt idx="1735">
                  <c:v>10.055127528714658</c:v>
                </c:pt>
                <c:pt idx="1736">
                  <c:v>10.055068827250969</c:v>
                </c:pt>
                <c:pt idx="1737">
                  <c:v>10.055010220323474</c:v>
                </c:pt>
                <c:pt idx="1738">
                  <c:v>10.054951707727721</c:v>
                </c:pt>
                <c:pt idx="1739">
                  <c:v>10.054893289259802</c:v>
                </c:pt>
                <c:pt idx="1740">
                  <c:v>10.054834964716363</c:v>
                </c:pt>
                <c:pt idx="1741">
                  <c:v>10.054776733894606</c:v>
                </c:pt>
                <c:pt idx="1742">
                  <c:v>10.054718596592284</c:v>
                </c:pt>
                <c:pt idx="1743">
                  <c:v>10.0546605526077</c:v>
                </c:pt>
                <c:pt idx="1744">
                  <c:v>10.054602601739699</c:v>
                </c:pt>
                <c:pt idx="1745">
                  <c:v>10.054544743787675</c:v>
                </c:pt>
                <c:pt idx="1746">
                  <c:v>10.054486978551564</c:v>
                </c:pt>
                <c:pt idx="1747">
                  <c:v>10.054429305831844</c:v>
                </c:pt>
                <c:pt idx="1748">
                  <c:v>10.05437172542954</c:v>
                </c:pt>
                <c:pt idx="1749">
                  <c:v>10.054314237146201</c:v>
                </c:pt>
                <c:pt idx="1750">
                  <c:v>10.054256840783921</c:v>
                </c:pt>
                <c:pt idx="1751">
                  <c:v>10.054199536145331</c:v>
                </c:pt>
                <c:pt idx="1752">
                  <c:v>10.05414232303359</c:v>
                </c:pt>
                <c:pt idx="1753">
                  <c:v>10.054085201252391</c:v>
                </c:pt>
                <c:pt idx="1754">
                  <c:v>10.054028170605951</c:v>
                </c:pt>
                <c:pt idx="1755">
                  <c:v>10.053971230899029</c:v>
                </c:pt>
                <c:pt idx="1756">
                  <c:v>10.053914381936888</c:v>
                </c:pt>
                <c:pt idx="1757">
                  <c:v>10.053857623525335</c:v>
                </c:pt>
                <c:pt idx="1758">
                  <c:v>10.053800955470694</c:v>
                </c:pt>
                <c:pt idx="1759">
                  <c:v>10.0537443775798</c:v>
                </c:pt>
                <c:pt idx="1760">
                  <c:v>10.053687889660024</c:v>
                </c:pt>
                <c:pt idx="1761">
                  <c:v>10.053631491519241</c:v>
                </c:pt>
                <c:pt idx="1762">
                  <c:v>10.053575182965846</c:v>
                </c:pt>
                <c:pt idx="1763">
                  <c:v>10.053518963808754</c:v>
                </c:pt>
                <c:pt idx="1764">
                  <c:v>10.053462833857385</c:v>
                </c:pt>
                <c:pt idx="1765">
                  <c:v>10.05340679292167</c:v>
                </c:pt>
                <c:pt idx="1766">
                  <c:v>10.053350840812058</c:v>
                </c:pt>
                <c:pt idx="1767">
                  <c:v>10.053294977339494</c:v>
                </c:pt>
                <c:pt idx="1768">
                  <c:v>10.053239202315435</c:v>
                </c:pt>
                <c:pt idx="1769">
                  <c:v>10.053183515551844</c:v>
                </c:pt>
                <c:pt idx="1770">
                  <c:v>10.053127916861184</c:v>
                </c:pt>
                <c:pt idx="1771">
                  <c:v>10.053072406056419</c:v>
                </c:pt>
                <c:pt idx="1772">
                  <c:v>10.053016982951009</c:v>
                </c:pt>
                <c:pt idx="1773">
                  <c:v>10.05296164735892</c:v>
                </c:pt>
                <c:pt idx="1774">
                  <c:v>10.052906399094612</c:v>
                </c:pt>
                <c:pt idx="1775">
                  <c:v>10.052851237973034</c:v>
                </c:pt>
                <c:pt idx="1776">
                  <c:v>10.052796163809631</c:v>
                </c:pt>
                <c:pt idx="1777">
                  <c:v>10.052741176420344</c:v>
                </c:pt>
                <c:pt idx="1778">
                  <c:v>10.052686275621598</c:v>
                </c:pt>
                <c:pt idx="1779">
                  <c:v>10.052631461230311</c:v>
                </c:pt>
                <c:pt idx="1780">
                  <c:v>10.05257673306388</c:v>
                </c:pt>
                <c:pt idx="1781">
                  <c:v>10.052522090940197</c:v>
                </c:pt>
                <c:pt idx="1782">
                  <c:v>10.052467534677632</c:v>
                </c:pt>
                <c:pt idx="1783">
                  <c:v>10.052413064095036</c:v>
                </c:pt>
                <c:pt idx="1784">
                  <c:v>10.052358679011746</c:v>
                </c:pt>
                <c:pt idx="1785">
                  <c:v>10.052304379247573</c:v>
                </c:pt>
                <c:pt idx="1786">
                  <c:v>10.052250164622812</c:v>
                </c:pt>
                <c:pt idx="1787">
                  <c:v>10.052196034958222</c:v>
                </c:pt>
                <c:pt idx="1788">
                  <c:v>10.052141990075047</c:v>
                </c:pt>
                <c:pt idx="1789">
                  <c:v>10.052088029795001</c:v>
                </c:pt>
                <c:pt idx="1790">
                  <c:v>10.052034153940268</c:v>
                </c:pt>
                <c:pt idx="1791">
                  <c:v>10.051980362333504</c:v>
                </c:pt>
                <c:pt idx="1792">
                  <c:v>10.051926654797834</c:v>
                </c:pt>
                <c:pt idx="1793">
                  <c:v>10.051873031156846</c:v>
                </c:pt>
                <c:pt idx="1794">
                  <c:v>10.051819491234594</c:v>
                </c:pt>
                <c:pt idx="1795">
                  <c:v>10.051766034855603</c:v>
                </c:pt>
                <c:pt idx="1796">
                  <c:v>10.051712661844851</c:v>
                </c:pt>
                <c:pt idx="1797">
                  <c:v>10.051659372027784</c:v>
                </c:pt>
                <c:pt idx="1798">
                  <c:v>10.051606165230302</c:v>
                </c:pt>
                <c:pt idx="1799">
                  <c:v>10.051553041278767</c:v>
                </c:pt>
                <c:pt idx="1800">
                  <c:v>10.051500000000001</c:v>
                </c:pt>
              </c:numCache>
            </c:numRef>
          </c:yVal>
          <c:smooth val="0"/>
          <c:extLst>
            <c:ext xmlns:c16="http://schemas.microsoft.com/office/drawing/2014/chart" uri="{C3380CC4-5D6E-409C-BE32-E72D297353CC}">
              <c16:uniqueId val="{00000002-9FDD-42CF-91D9-1DA53745C305}"/>
            </c:ext>
          </c:extLst>
        </c:ser>
        <c:dLbls>
          <c:showLegendKey val="0"/>
          <c:showVal val="0"/>
          <c:showCatName val="0"/>
          <c:showSerName val="0"/>
          <c:showPercent val="0"/>
          <c:showBubbleSize val="0"/>
        </c:dLbls>
        <c:axId val="595456960"/>
        <c:axId val="595456544"/>
      </c:scatterChart>
      <c:valAx>
        <c:axId val="595456960"/>
        <c:scaling>
          <c:orientation val="minMax"/>
          <c:max val="10"/>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Coordinate x</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544"/>
        <c:crosses val="autoZero"/>
        <c:crossBetween val="midCat"/>
        <c:majorUnit val="1"/>
      </c:valAx>
      <c:valAx>
        <c:axId val="595456544"/>
        <c:scaling>
          <c:orientation val="minMax"/>
          <c:max val="40"/>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in y direction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95456960"/>
        <c:crosses val="autoZero"/>
        <c:crossBetween val="midCat"/>
        <c:majorUnit val="10"/>
      </c:valAx>
      <c:spPr>
        <a:noFill/>
        <a:ln>
          <a:noFill/>
        </a:ln>
        <a:effectLst/>
      </c:spPr>
    </c:plotArea>
    <c:legend>
      <c:legendPos val="tr"/>
      <c:layout>
        <c:manualLayout>
          <c:xMode val="edge"/>
          <c:yMode val="edge"/>
          <c:x val="0.60345106861642295"/>
          <c:y val="7.3953710331663092E-2"/>
          <c:w val="0.32106595766438284"/>
          <c:h val="0.26627978320891704"/>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0.38763849896157831</c:v>
                </c:pt>
                <c:pt idx="1">
                  <c:v>0.40986590088531055</c:v>
                </c:pt>
                <c:pt idx="2">
                  <c:v>0.40447587576157629</c:v>
                </c:pt>
                <c:pt idx="3">
                  <c:v>0.40353592558721307</c:v>
                </c:pt>
              </c:numCache>
            </c:numRef>
          </c:yVal>
          <c:smooth val="0"/>
          <c:extLst>
            <c:ext xmlns:c16="http://schemas.microsoft.com/office/drawing/2014/chart" uri="{C3380CC4-5D6E-409C-BE32-E72D297353CC}">
              <c16:uniqueId val="{00000000-9E79-4D75-91C9-3840ADD685DE}"/>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0.41119270920663437</c:v>
                </c:pt>
                <c:pt idx="1">
                  <c:v>0.43560387587137983</c:v>
                </c:pt>
                <c:pt idx="2">
                  <c:v>0.42967896523210247</c:v>
                </c:pt>
                <c:pt idx="3">
                  <c:v>0.42949527683764516</c:v>
                </c:pt>
              </c:numCache>
            </c:numRef>
          </c:yVal>
          <c:smooth val="0"/>
          <c:extLst>
            <c:ext xmlns:c16="http://schemas.microsoft.com/office/drawing/2014/chart" uri="{C3380CC4-5D6E-409C-BE32-E72D297353CC}">
              <c16:uniqueId val="{00000001-9E79-4D75-91C9-3840ADD685DE}"/>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0.18167958100345977</c:v>
                </c:pt>
                <c:pt idx="1">
                  <c:v>0.1574239751514416</c:v>
                </c:pt>
                <c:pt idx="2">
                  <c:v>0.14368622001828293</c:v>
                </c:pt>
                <c:pt idx="3">
                  <c:v>0.14241118534070993</c:v>
                </c:pt>
              </c:numCache>
            </c:numRef>
          </c:yVal>
          <c:smooth val="0"/>
          <c:extLst>
            <c:ext xmlns:c16="http://schemas.microsoft.com/office/drawing/2014/chart" uri="{C3380CC4-5D6E-409C-BE32-E72D297353CC}">
              <c16:uniqueId val="{00000000-5ADC-448B-83D7-186CA8A4B404}"/>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0.17870432102623862</c:v>
                </c:pt>
                <c:pt idx="1">
                  <c:v>0.16835573685209915</c:v>
                </c:pt>
                <c:pt idx="2">
                  <c:v>0.11404675672006784</c:v>
                </c:pt>
                <c:pt idx="3">
                  <c:v>0.11303090571144758</c:v>
                </c:pt>
              </c:numCache>
            </c:numRef>
          </c:yVal>
          <c:smooth val="0"/>
          <c:extLst>
            <c:ext xmlns:c16="http://schemas.microsoft.com/office/drawing/2014/chart" uri="{C3380CC4-5D6E-409C-BE32-E72D297353CC}">
              <c16:uniqueId val="{00000001-5ADC-448B-83D7-186CA8A4B404}"/>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0.11634553876540137</c:v>
                </c:pt>
                <c:pt idx="1">
                  <c:v>2.2249723841668005E-2</c:v>
                </c:pt>
                <c:pt idx="2">
                  <c:v>1.2615449637052937E-2</c:v>
                </c:pt>
                <c:pt idx="3">
                  <c:v>1.2614024840716345E-2</c:v>
                </c:pt>
              </c:numCache>
            </c:numRef>
          </c:yVal>
          <c:smooth val="0"/>
          <c:extLst>
            <c:ext xmlns:c16="http://schemas.microsoft.com/office/drawing/2014/chart" uri="{C3380CC4-5D6E-409C-BE32-E72D297353CC}">
              <c16:uniqueId val="{00000000-85A5-4BB6-BA84-F115C1751602}"/>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0.59015431488564662</c:v>
                </c:pt>
                <c:pt idx="1">
                  <c:v>1.3449418391636887E-2</c:v>
                </c:pt>
                <c:pt idx="2">
                  <c:v>1.4955403020986959E-2</c:v>
                </c:pt>
                <c:pt idx="3">
                  <c:v>1.4924803761601409E-2</c:v>
                </c:pt>
              </c:numCache>
            </c:numRef>
          </c:yVal>
          <c:smooth val="0"/>
          <c:extLst>
            <c:ext xmlns:c16="http://schemas.microsoft.com/office/drawing/2014/chart" uri="{C3380CC4-5D6E-409C-BE32-E72D297353CC}">
              <c16:uniqueId val="{00000001-85A5-4BB6-BA84-F115C1751602}"/>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[1]error_norm!$E$5:$E$8</c:f>
              <c:numCache>
                <c:formatCode>General</c:formatCode>
                <c:ptCount val="4"/>
                <c:pt idx="0">
                  <c:v>1772</c:v>
                </c:pt>
                <c:pt idx="1">
                  <c:v>1902</c:v>
                </c:pt>
                <c:pt idx="2">
                  <c:v>2462</c:v>
                </c:pt>
                <c:pt idx="3">
                  <c:v>3422</c:v>
                </c:pt>
              </c:numCache>
            </c:numRef>
          </c:xVal>
          <c:yVal>
            <c:numRef>
              <c:f>[1]error_norm!$C$5:$C$8</c:f>
              <c:numCache>
                <c:formatCode>General</c:formatCode>
                <c:ptCount val="4"/>
                <c:pt idx="0">
                  <c:v>8.097658080595696E-2</c:v>
                </c:pt>
                <c:pt idx="1">
                  <c:v>2.1648193871001562E-2</c:v>
                </c:pt>
                <c:pt idx="2">
                  <c:v>2.3128773951573298E-2</c:v>
                </c:pt>
                <c:pt idx="3">
                  <c:v>2.3983466919100579E-2</c:v>
                </c:pt>
              </c:numCache>
            </c:numRef>
          </c:yVal>
          <c:smooth val="0"/>
          <c:extLst>
            <c:ext xmlns:c16="http://schemas.microsoft.com/office/drawing/2014/chart" uri="{C3380CC4-5D6E-409C-BE32-E72D297353CC}">
              <c16:uniqueId val="{00000000-37C1-4CB6-A4D9-6A1C81EFBD1B}"/>
            </c:ext>
          </c:extLst>
        </c:ser>
        <c:ser>
          <c:idx val="1"/>
          <c:order val="1"/>
          <c:tx>
            <c:v>order_3</c:v>
          </c:tx>
          <c:spPr>
            <a:ln w="25400" cap="rnd">
              <a:noFill/>
              <a:round/>
            </a:ln>
            <a:effectLst/>
          </c:spPr>
          <c:marker>
            <c:symbol val="x"/>
            <c:size val="5"/>
            <c:spPr>
              <a:noFill/>
              <a:ln w="9525">
                <a:solidFill>
                  <a:schemeClr val="accent2"/>
                </a:solidFill>
              </a:ln>
              <a:effectLst/>
            </c:spPr>
          </c:marker>
          <c:xVal>
            <c:numRef>
              <c:f>[1]error_norm!$E$5:$E$8</c:f>
              <c:numCache>
                <c:formatCode>General</c:formatCode>
                <c:ptCount val="4"/>
                <c:pt idx="0">
                  <c:v>1772</c:v>
                </c:pt>
                <c:pt idx="1">
                  <c:v>1902</c:v>
                </c:pt>
                <c:pt idx="2">
                  <c:v>2462</c:v>
                </c:pt>
                <c:pt idx="3">
                  <c:v>3422</c:v>
                </c:pt>
              </c:numCache>
            </c:numRef>
          </c:xVal>
          <c:yVal>
            <c:numRef>
              <c:f>[1]error_norm!$D$5:$D$8</c:f>
              <c:numCache>
                <c:formatCode>General</c:formatCode>
                <c:ptCount val="4"/>
                <c:pt idx="0">
                  <c:v>2.1125536989329543</c:v>
                </c:pt>
                <c:pt idx="1">
                  <c:v>1.7563402122489684E-2</c:v>
                </c:pt>
                <c:pt idx="2">
                  <c:v>2.3939207251085802E-2</c:v>
                </c:pt>
                <c:pt idx="3">
                  <c:v>2.3767391865872112E-2</c:v>
                </c:pt>
              </c:numCache>
            </c:numRef>
          </c:yVal>
          <c:smooth val="0"/>
          <c:extLst>
            <c:ext xmlns:c16="http://schemas.microsoft.com/office/drawing/2014/chart" uri="{C3380CC4-5D6E-409C-BE32-E72D297353CC}">
              <c16:uniqueId val="{00000001-37C1-4CB6-A4D9-6A1C81EFBD1B}"/>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[4]error_norm!$E$5:$E$8</c:f>
              <c:numCache>
                <c:formatCode>General</c:formatCode>
                <c:ptCount val="4"/>
                <c:pt idx="0">
                  <c:v>1772</c:v>
                </c:pt>
                <c:pt idx="1">
                  <c:v>1902</c:v>
                </c:pt>
                <c:pt idx="2">
                  <c:v>2462</c:v>
                </c:pt>
                <c:pt idx="3">
                  <c:v>3422</c:v>
                </c:pt>
              </c:numCache>
            </c:numRef>
          </c:xVal>
          <c:yVal>
            <c:numRef>
              <c:f>[4]error_norm!$C$5:$C$8</c:f>
              <c:numCache>
                <c:formatCode>General</c:formatCode>
                <c:ptCount val="4"/>
                <c:pt idx="0">
                  <c:v>9.3496578655769866E-2</c:v>
                </c:pt>
                <c:pt idx="1">
                  <c:v>1.9068743483154314E-2</c:v>
                </c:pt>
                <c:pt idx="2">
                  <c:v>3.4635787359257098E-2</c:v>
                </c:pt>
                <c:pt idx="3">
                  <c:v>2.5762123701340352E-2</c:v>
                </c:pt>
              </c:numCache>
            </c:numRef>
          </c:yVal>
          <c:smooth val="0"/>
          <c:extLst>
            <c:ext xmlns:c16="http://schemas.microsoft.com/office/drawing/2014/chart" uri="{C3380CC4-5D6E-409C-BE32-E72D297353CC}">
              <c16:uniqueId val="{00000000-8B65-403C-A4F6-06E88E07ECA5}"/>
            </c:ext>
          </c:extLst>
        </c:ser>
        <c:ser>
          <c:idx val="1"/>
          <c:order val="1"/>
          <c:tx>
            <c:v>order_3</c:v>
          </c:tx>
          <c:spPr>
            <a:ln w="25400" cap="rnd">
              <a:noFill/>
              <a:round/>
            </a:ln>
            <a:effectLst/>
          </c:spPr>
          <c:marker>
            <c:symbol val="x"/>
            <c:size val="5"/>
            <c:spPr>
              <a:noFill/>
              <a:ln w="9525">
                <a:solidFill>
                  <a:schemeClr val="accent2"/>
                </a:solidFill>
              </a:ln>
              <a:effectLst/>
            </c:spPr>
          </c:marker>
          <c:xVal>
            <c:numRef>
              <c:f>[4]error_norm!$E$5:$E$8</c:f>
              <c:numCache>
                <c:formatCode>General</c:formatCode>
                <c:ptCount val="4"/>
                <c:pt idx="0">
                  <c:v>1772</c:v>
                </c:pt>
                <c:pt idx="1">
                  <c:v>1902</c:v>
                </c:pt>
                <c:pt idx="2">
                  <c:v>2462</c:v>
                </c:pt>
                <c:pt idx="3">
                  <c:v>3422</c:v>
                </c:pt>
              </c:numCache>
            </c:numRef>
          </c:xVal>
          <c:yVal>
            <c:numRef>
              <c:f>[4]error_norm!$D$5:$D$8</c:f>
              <c:numCache>
                <c:formatCode>General</c:formatCode>
                <c:ptCount val="4"/>
                <c:pt idx="0">
                  <c:v>0.24943178540384961</c:v>
                </c:pt>
                <c:pt idx="1">
                  <c:v>2.4971127204991939E-2</c:v>
                </c:pt>
                <c:pt idx="2">
                  <c:v>2.5365894930476807E-2</c:v>
                </c:pt>
                <c:pt idx="3">
                  <c:v>2.5114919755517134E-2</c:v>
                </c:pt>
              </c:numCache>
            </c:numRef>
          </c:yVal>
          <c:smooth val="0"/>
          <c:extLst>
            <c:ext xmlns:c16="http://schemas.microsoft.com/office/drawing/2014/chart" uri="{C3380CC4-5D6E-409C-BE32-E72D297353CC}">
              <c16:uniqueId val="{00000001-8B65-403C-A4F6-06E88E07ECA5}"/>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'3_5x5'!$E$3:$E$134</c:f>
              <c:numCache>
                <c:formatCode>0.00E+00</c:formatCode>
                <c:ptCount val="22"/>
                <c:pt idx="0">
                  <c:v>51.901696723000001</c:v>
                </c:pt>
                <c:pt idx="1">
                  <c:v>59.787751419999999</c:v>
                </c:pt>
                <c:pt idx="2">
                  <c:v>75.748264528999997</c:v>
                </c:pt>
                <c:pt idx="3">
                  <c:v>71.402990157999994</c:v>
                </c:pt>
                <c:pt idx="4">
                  <c:v>51.315063084999998</c:v>
                </c:pt>
                <c:pt idx="5">
                  <c:v>27.732687903999999</c:v>
                </c:pt>
                <c:pt idx="6">
                  <c:v>19.783764468000001</c:v>
                </c:pt>
                <c:pt idx="7">
                  <c:v>29.13907382</c:v>
                </c:pt>
                <c:pt idx="8">
                  <c:v>45.464953704999999</c:v>
                </c:pt>
                <c:pt idx="9">
                  <c:v>55.612037027</c:v>
                </c:pt>
                <c:pt idx="10">
                  <c:v>49.781350773</c:v>
                </c:pt>
                <c:pt idx="11">
                  <c:v>49.781350773</c:v>
                </c:pt>
                <c:pt idx="12">
                  <c:v>37.208943331999997</c:v>
                </c:pt>
                <c:pt idx="13">
                  <c:v>34.665894979999997</c:v>
                </c:pt>
                <c:pt idx="14">
                  <c:v>36.855218002000001</c:v>
                </c:pt>
                <c:pt idx="15">
                  <c:v>34.769493734000001</c:v>
                </c:pt>
                <c:pt idx="16">
                  <c:v>32.023711026999997</c:v>
                </c:pt>
                <c:pt idx="17">
                  <c:v>27.012118043000001</c:v>
                </c:pt>
                <c:pt idx="18">
                  <c:v>12.554325063</c:v>
                </c:pt>
                <c:pt idx="19">
                  <c:v>-9.2653863990000005</c:v>
                </c:pt>
                <c:pt idx="20">
                  <c:v>-34.353001919</c:v>
                </c:pt>
                <c:pt idx="21">
                  <c:v>-7.8632261444999996</c:v>
                </c:pt>
              </c:numCache>
            </c:numRef>
          </c:yVal>
          <c:smooth val="0"/>
          <c:extLst>
            <c:ext xmlns:c16="http://schemas.microsoft.com/office/drawing/2014/chart" uri="{C3380CC4-5D6E-409C-BE32-E72D297353CC}">
              <c16:uniqueId val="{00000000-8C63-4E7A-8C44-053FC1722CB6}"/>
            </c:ext>
          </c:extLst>
        </c:ser>
        <c:ser>
          <c:idx val="1"/>
          <c:order val="1"/>
          <c:tx>
            <c:v>sigma_2</c:v>
          </c:tx>
          <c:spPr>
            <a:ln w="25400" cap="rnd">
              <a:noFill/>
              <a:round/>
            </a:ln>
            <a:effectLst/>
          </c:spPr>
          <c:marker>
            <c:symbol val="x"/>
            <c:size val="5"/>
            <c:spPr>
              <a:noFill/>
              <a:ln w="9525">
                <a:solidFill>
                  <a:schemeClr val="accent2"/>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'3_5x5'!$F$3:$F$134</c:f>
              <c:numCache>
                <c:formatCode>0.00E+00</c:formatCode>
                <c:ptCount val="22"/>
                <c:pt idx="0">
                  <c:v>12.151554835000001</c:v>
                </c:pt>
                <c:pt idx="1">
                  <c:v>56.148440346000001</c:v>
                </c:pt>
                <c:pt idx="2">
                  <c:v>54.432112867000001</c:v>
                </c:pt>
                <c:pt idx="3">
                  <c:v>42.364497892999999</c:v>
                </c:pt>
                <c:pt idx="4">
                  <c:v>24.406193507000001</c:v>
                </c:pt>
                <c:pt idx="5">
                  <c:v>2.0160757239999998</c:v>
                </c:pt>
                <c:pt idx="6">
                  <c:v>-18.179447464999999</c:v>
                </c:pt>
                <c:pt idx="7">
                  <c:v>-25.487613682999999</c:v>
                </c:pt>
                <c:pt idx="8">
                  <c:v>-24.223972740000001</c:v>
                </c:pt>
                <c:pt idx="9">
                  <c:v>-24.156482244999999</c:v>
                </c:pt>
                <c:pt idx="10">
                  <c:v>-31.451472818999999</c:v>
                </c:pt>
                <c:pt idx="11">
                  <c:v>-31.451472818999999</c:v>
                </c:pt>
                <c:pt idx="12">
                  <c:v>-34.295176314999999</c:v>
                </c:pt>
                <c:pt idx="13">
                  <c:v>-23.129692279</c:v>
                </c:pt>
                <c:pt idx="14">
                  <c:v>-4.5174526674999997</c:v>
                </c:pt>
                <c:pt idx="15">
                  <c:v>9.8459064250000008</c:v>
                </c:pt>
                <c:pt idx="16">
                  <c:v>1.412291902</c:v>
                </c:pt>
                <c:pt idx="17">
                  <c:v>-25.582106528000001</c:v>
                </c:pt>
                <c:pt idx="18">
                  <c:v>-49.059827089999999</c:v>
                </c:pt>
                <c:pt idx="19">
                  <c:v>-58.761748828000002</c:v>
                </c:pt>
                <c:pt idx="20">
                  <c:v>-47.187745378000002</c:v>
                </c:pt>
                <c:pt idx="21">
                  <c:v>-56.789066548000001</c:v>
                </c:pt>
              </c:numCache>
            </c:numRef>
          </c:yVal>
          <c:smooth val="0"/>
          <c:extLst>
            <c:ext xmlns:c16="http://schemas.microsoft.com/office/drawing/2014/chart" uri="{C3380CC4-5D6E-409C-BE32-E72D297353CC}">
              <c16:uniqueId val="{00000001-8C63-4E7A-8C44-053FC1722CB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8C63-4E7A-8C44-053FC1722CB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8C63-4E7A-8C44-053FC1722CB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25400" cap="rnd">
              <a:noFill/>
              <a:round/>
            </a:ln>
            <a:effectLst/>
          </c:spPr>
          <c:marker>
            <c:symbol val="diamond"/>
            <c:size val="5"/>
            <c:spPr>
              <a:noFill/>
              <a:ln w="9525">
                <a:solidFill>
                  <a:schemeClr val="accent1"/>
                </a:solidFill>
              </a:ln>
              <a:effectLst/>
            </c:spPr>
          </c:marker>
          <c:xVal>
            <c:numRef>
              <c:f>[5]error_norm!$E$5:$E$8</c:f>
              <c:numCache>
                <c:formatCode>General</c:formatCode>
                <c:ptCount val="4"/>
                <c:pt idx="0">
                  <c:v>1772</c:v>
                </c:pt>
                <c:pt idx="1">
                  <c:v>1902</c:v>
                </c:pt>
                <c:pt idx="2">
                  <c:v>2462</c:v>
                </c:pt>
                <c:pt idx="3">
                  <c:v>3422</c:v>
                </c:pt>
              </c:numCache>
            </c:numRef>
          </c:xVal>
          <c:yVal>
            <c:numRef>
              <c:f>[5]error_norm!$C$5:$C$8</c:f>
              <c:numCache>
                <c:formatCode>General</c:formatCode>
                <c:ptCount val="4"/>
                <c:pt idx="0">
                  <c:v>0.19235423794558373</c:v>
                </c:pt>
                <c:pt idx="1">
                  <c:v>2.8655301609442525E-2</c:v>
                </c:pt>
                <c:pt idx="2">
                  <c:v>2.3440243513822259E-2</c:v>
                </c:pt>
                <c:pt idx="3">
                  <c:v>3.534768065468822E-2</c:v>
                </c:pt>
              </c:numCache>
            </c:numRef>
          </c:yVal>
          <c:smooth val="0"/>
          <c:extLst>
            <c:ext xmlns:c16="http://schemas.microsoft.com/office/drawing/2014/chart" uri="{C3380CC4-5D6E-409C-BE32-E72D297353CC}">
              <c16:uniqueId val="{00000000-B17D-4BF8-9797-5C658C51139C}"/>
            </c:ext>
          </c:extLst>
        </c:ser>
        <c:ser>
          <c:idx val="1"/>
          <c:order val="1"/>
          <c:tx>
            <c:v>order_3</c:v>
          </c:tx>
          <c:spPr>
            <a:ln w="25400" cap="rnd">
              <a:noFill/>
              <a:round/>
            </a:ln>
            <a:effectLst/>
          </c:spPr>
          <c:marker>
            <c:symbol val="x"/>
            <c:size val="5"/>
            <c:spPr>
              <a:noFill/>
              <a:ln w="9525">
                <a:solidFill>
                  <a:schemeClr val="accent2"/>
                </a:solidFill>
              </a:ln>
              <a:effectLst/>
            </c:spPr>
          </c:marker>
          <c:xVal>
            <c:numRef>
              <c:f>[5]error_norm!$E$5:$E$8</c:f>
              <c:numCache>
                <c:formatCode>General</c:formatCode>
                <c:ptCount val="4"/>
                <c:pt idx="0">
                  <c:v>1772</c:v>
                </c:pt>
                <c:pt idx="1">
                  <c:v>1902</c:v>
                </c:pt>
                <c:pt idx="2">
                  <c:v>2462</c:v>
                </c:pt>
                <c:pt idx="3">
                  <c:v>3422</c:v>
                </c:pt>
              </c:numCache>
            </c:numRef>
          </c:xVal>
          <c:yVal>
            <c:numRef>
              <c:f>[5]error_norm!$D$5:$D$8</c:f>
              <c:numCache>
                <c:formatCode>General</c:formatCode>
                <c:ptCount val="4"/>
                <c:pt idx="0">
                  <c:v>0.52813422691921885</c:v>
                </c:pt>
                <c:pt idx="1">
                  <c:v>2.5878329282269973E-2</c:v>
                </c:pt>
                <c:pt idx="2">
                  <c:v>2.4870653212100094E-2</c:v>
                </c:pt>
                <c:pt idx="3">
                  <c:v>2.4784374694283958E-2</c:v>
                </c:pt>
              </c:numCache>
            </c:numRef>
          </c:yVal>
          <c:smooth val="0"/>
          <c:extLst>
            <c:ext xmlns:c16="http://schemas.microsoft.com/office/drawing/2014/chart" uri="{C3380CC4-5D6E-409C-BE32-E72D297353CC}">
              <c16:uniqueId val="{00000001-B17D-4BF8-9797-5C658C51139C}"/>
            </c:ext>
          </c:extLst>
        </c:ser>
        <c:dLbls>
          <c:showLegendKey val="0"/>
          <c:showVal val="0"/>
          <c:showCatName val="0"/>
          <c:showSerName val="0"/>
          <c:showPercent val="0"/>
          <c:showBubbleSize val="0"/>
        </c:dLbls>
        <c:axId val="1048404800"/>
        <c:axId val="1048410208"/>
      </c:scatterChart>
      <c:valAx>
        <c:axId val="1048404800"/>
        <c:scaling>
          <c:logBase val="10"/>
          <c:orientation val="minMax"/>
          <c:max val="10000"/>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dof</a:t>
                </a:r>
                <a:r>
                  <a:rPr lang="en-US" altLang="ja-JP" baseline="0"/>
                  <a:t> [-]</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10208"/>
        <c:crosses val="autoZero"/>
        <c:crossBetween val="midCat"/>
      </c:valAx>
      <c:valAx>
        <c:axId val="1048410208"/>
        <c:scaling>
          <c:logBase val="10"/>
          <c:orientation val="minMax"/>
          <c:max val="10"/>
          <c:min val="1.0000000000000002E-2"/>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04800"/>
        <c:crosses val="autoZero"/>
        <c:crossBetween val="midCat"/>
      </c:valAx>
      <c:spPr>
        <a:noFill/>
        <a:ln>
          <a:noFill/>
        </a:ln>
        <a:effectLst/>
      </c:spPr>
    </c:plotArea>
    <c:legend>
      <c:legendPos val="tr"/>
      <c:layout>
        <c:manualLayout>
          <c:xMode val="edge"/>
          <c:yMode val="edge"/>
          <c:x val="0.77732895888013998"/>
          <c:y val="8.3333333333333329E-2"/>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order_2</c:v>
          </c:tx>
          <c:spPr>
            <a:ln w="19050" cap="rnd">
              <a:noFill/>
              <a:round/>
            </a:ln>
            <a:effectLst/>
          </c:spPr>
          <c:marker>
            <c:symbol val="diamond"/>
            <c:size val="5"/>
            <c:spPr>
              <a:noFill/>
              <a:ln w="9525">
                <a:solidFill>
                  <a:schemeClr val="accent1"/>
                </a:solidFill>
              </a:ln>
              <a:effectLst/>
            </c:spPr>
          </c:marker>
          <c:xVal>
            <c:numRef>
              <c:f>まとめ!$AA$4:$AA$9</c:f>
              <c:numCache>
                <c:formatCode>0.00</c:formatCode>
                <c:ptCount val="6"/>
                <c:pt idx="0" formatCode="General">
                  <c:v>1.25</c:v>
                </c:pt>
                <c:pt idx="1">
                  <c:v>1.5</c:v>
                </c:pt>
                <c:pt idx="2" formatCode="General">
                  <c:v>1.75</c:v>
                </c:pt>
                <c:pt idx="3">
                  <c:v>2</c:v>
                </c:pt>
                <c:pt idx="4" formatCode="General">
                  <c:v>2.25</c:v>
                </c:pt>
                <c:pt idx="5">
                  <c:v>2.5</c:v>
                </c:pt>
              </c:numCache>
            </c:numRef>
          </c:xVal>
          <c:yVal>
            <c:numRef>
              <c:f>まとめ!$AB$4:$AB$9</c:f>
              <c:numCache>
                <c:formatCode>General</c:formatCode>
                <c:ptCount val="6"/>
                <c:pt idx="0">
                  <c:v>0.40353592558721307</c:v>
                </c:pt>
                <c:pt idx="1">
                  <c:v>0.14241118534070993</c:v>
                </c:pt>
                <c:pt idx="2">
                  <c:v>1.2614024840716345E-2</c:v>
                </c:pt>
                <c:pt idx="3">
                  <c:v>2.3983466919100579E-2</c:v>
                </c:pt>
                <c:pt idx="4">
                  <c:v>2.5762123701340352E-2</c:v>
                </c:pt>
                <c:pt idx="5">
                  <c:v>3.534768065468822E-2</c:v>
                </c:pt>
              </c:numCache>
            </c:numRef>
          </c:yVal>
          <c:smooth val="0"/>
          <c:extLst>
            <c:ext xmlns:c16="http://schemas.microsoft.com/office/drawing/2014/chart" uri="{C3380CC4-5D6E-409C-BE32-E72D297353CC}">
              <c16:uniqueId val="{00000000-1A98-4635-AA88-E09F8CE1F430}"/>
            </c:ext>
          </c:extLst>
        </c:ser>
        <c:ser>
          <c:idx val="1"/>
          <c:order val="1"/>
          <c:tx>
            <c:v>order_3</c:v>
          </c:tx>
          <c:spPr>
            <a:ln w="19050" cap="rnd">
              <a:noFill/>
              <a:round/>
            </a:ln>
            <a:effectLst/>
          </c:spPr>
          <c:marker>
            <c:symbol val="x"/>
            <c:size val="5"/>
            <c:spPr>
              <a:noFill/>
              <a:ln w="9525">
                <a:solidFill>
                  <a:schemeClr val="accent2"/>
                </a:solidFill>
              </a:ln>
              <a:effectLst/>
            </c:spPr>
          </c:marker>
          <c:xVal>
            <c:numRef>
              <c:f>まとめ!$AA$4:$AA$9</c:f>
              <c:numCache>
                <c:formatCode>0.00</c:formatCode>
                <c:ptCount val="6"/>
                <c:pt idx="0" formatCode="General">
                  <c:v>1.25</c:v>
                </c:pt>
                <c:pt idx="1">
                  <c:v>1.5</c:v>
                </c:pt>
                <c:pt idx="2" formatCode="General">
                  <c:v>1.75</c:v>
                </c:pt>
                <c:pt idx="3">
                  <c:v>2</c:v>
                </c:pt>
                <c:pt idx="4" formatCode="General">
                  <c:v>2.25</c:v>
                </c:pt>
                <c:pt idx="5">
                  <c:v>2.5</c:v>
                </c:pt>
              </c:numCache>
            </c:numRef>
          </c:xVal>
          <c:yVal>
            <c:numRef>
              <c:f>まとめ!$AC$4:$AC$9</c:f>
              <c:numCache>
                <c:formatCode>General</c:formatCode>
                <c:ptCount val="6"/>
                <c:pt idx="0">
                  <c:v>0.42949527683764516</c:v>
                </c:pt>
                <c:pt idx="1">
                  <c:v>0.11303090571144758</c:v>
                </c:pt>
                <c:pt idx="2">
                  <c:v>1.4924803761601409E-2</c:v>
                </c:pt>
                <c:pt idx="3">
                  <c:v>2.3767391865872112E-2</c:v>
                </c:pt>
                <c:pt idx="4">
                  <c:v>2.5114919755517134E-2</c:v>
                </c:pt>
                <c:pt idx="5">
                  <c:v>2.4784374694283958E-2</c:v>
                </c:pt>
              </c:numCache>
            </c:numRef>
          </c:yVal>
          <c:smooth val="0"/>
          <c:extLst>
            <c:ext xmlns:c16="http://schemas.microsoft.com/office/drawing/2014/chart" uri="{C3380CC4-5D6E-409C-BE32-E72D297353CC}">
              <c16:uniqueId val="{00000001-1A98-4635-AA88-E09F8CE1F430}"/>
            </c:ext>
          </c:extLst>
        </c:ser>
        <c:dLbls>
          <c:showLegendKey val="0"/>
          <c:showVal val="0"/>
          <c:showCatName val="0"/>
          <c:showSerName val="0"/>
          <c:showPercent val="0"/>
          <c:showBubbleSize val="0"/>
        </c:dLbls>
        <c:axId val="152509632"/>
        <c:axId val="152501312"/>
      </c:scatterChart>
      <c:valAx>
        <c:axId val="152509632"/>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r2 [mm]</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2501312"/>
        <c:crosses val="autoZero"/>
        <c:crossBetween val="midCat"/>
        <c:majorUnit val="0.25"/>
      </c:valAx>
      <c:valAx>
        <c:axId val="152501312"/>
        <c:scaling>
          <c:logBase val="10"/>
          <c:orientation val="minMax"/>
          <c:max val="1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Error</a:t>
                </a:r>
                <a:r>
                  <a:rPr lang="en-US" altLang="ja-JP" baseline="0"/>
                  <a:t> norm [-]</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2509632"/>
        <c:crosses val="autoZero"/>
        <c:crossBetween val="midCat"/>
      </c:valAx>
      <c:spPr>
        <a:noFill/>
        <a:ln>
          <a:noFill/>
        </a:ln>
        <a:effectLst/>
      </c:spPr>
    </c:plotArea>
    <c:legend>
      <c:legendPos val="tr"/>
      <c:layout>
        <c:manualLayout>
          <c:xMode val="edge"/>
          <c:yMode val="edge"/>
          <c:x val="0.79399562554680658"/>
          <c:y val="0.10648148148148148"/>
          <c:w val="0.12544881889763779"/>
          <c:h val="0.15625109361329836"/>
        </c:manualLayout>
      </c:layout>
      <c:overlay val="1"/>
      <c:spPr>
        <a:solidFill>
          <a:schemeClr val="bg1"/>
        </a:solidFill>
        <a:ln>
          <a:solidFill>
            <a:schemeClr val="tx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'2_10x10'!$J$3:$J$860</c:f>
              <c:numCache>
                <c:formatCode>General</c:formatCode>
                <c:ptCount val="88"/>
                <c:pt idx="0">
                  <c:v>0</c:v>
                </c:pt>
                <c:pt idx="1">
                  <c:v>1.0165510477683601</c:v>
                </c:pt>
                <c:pt idx="2">
                  <c:v>2.0404383804588515</c:v>
                </c:pt>
                <c:pt idx="3">
                  <c:v>3.0715764582452154</c:v>
                </c:pt>
                <c:pt idx="4">
                  <c:v>4.1098738299972952</c:v>
                </c:pt>
                <c:pt idx="5">
                  <c:v>5.1552330688547006</c:v>
                </c:pt>
                <c:pt idx="6">
                  <c:v>6.2075507178546756</c:v>
                </c:pt>
                <c:pt idx="7">
                  <c:v>7.2667172448691328</c:v>
                </c:pt>
                <c:pt idx="8">
                  <c:v>8.3326170067187348</c:v>
                </c:pt>
                <c:pt idx="9">
                  <c:v>9.4051282275971229</c:v>
                </c:pt>
                <c:pt idx="10">
                  <c:v>10.484122982197064</c:v>
                </c:pt>
                <c:pt idx="11">
                  <c:v>10.484122982197064</c:v>
                </c:pt>
                <c:pt idx="12">
                  <c:v>11.569467198134456</c:v>
                </c:pt>
                <c:pt idx="13">
                  <c:v>12.661020664268465</c:v>
                </c:pt>
                <c:pt idx="14">
                  <c:v>13.75863705346849</c:v>
                </c:pt>
                <c:pt idx="15">
                  <c:v>14.86216396211916</c:v>
                </c:pt>
                <c:pt idx="16">
                  <c:v>15.971442954684139</c:v>
                </c:pt>
                <c:pt idx="17">
                  <c:v>17.086309631415368</c:v>
                </c:pt>
                <c:pt idx="18">
                  <c:v>18.206593699753132</c:v>
                </c:pt>
                <c:pt idx="19">
                  <c:v>19.332119068286893</c:v>
                </c:pt>
                <c:pt idx="20">
                  <c:v>20.462703951222661</c:v>
                </c:pt>
                <c:pt idx="21">
                  <c:v>21.598160984276639</c:v>
                </c:pt>
                <c:pt idx="22">
                  <c:v>21.598160984276639</c:v>
                </c:pt>
                <c:pt idx="23">
                  <c:v>22.738297361097498</c:v>
                </c:pt>
                <c:pt idx="24">
                  <c:v>23.882914977488056</c:v>
                </c:pt>
                <c:pt idx="25">
                  <c:v>25.03181059267115</c:v>
                </c:pt>
                <c:pt idx="26">
                  <c:v>26.184776006417984</c:v>
                </c:pt>
                <c:pt idx="27">
                  <c:v>27.341598244263</c:v>
                </c:pt>
                <c:pt idx="28">
                  <c:v>28.502059762916208</c:v>
                </c:pt>
                <c:pt idx="29">
                  <c:v>29.66593866259981</c:v>
                </c:pt>
                <c:pt idx="30">
                  <c:v>30.83300891456971</c:v>
                </c:pt>
                <c:pt idx="31">
                  <c:v>32.003040604415276</c:v>
                </c:pt>
                <c:pt idx="32">
                  <c:v>33.175800177877115</c:v>
                </c:pt>
                <c:pt idx="33">
                  <c:v>33.175800177877115</c:v>
                </c:pt>
                <c:pt idx="34">
                  <c:v>34.351050706712648</c:v>
                </c:pt>
                <c:pt idx="35">
                  <c:v>35.528552159491731</c:v>
                </c:pt>
                <c:pt idx="36">
                  <c:v>36.70806168391303</c:v>
                </c:pt>
                <c:pt idx="37">
                  <c:v>37.889333898266301</c:v>
                </c:pt>
                <c:pt idx="38">
                  <c:v>39.072121187664045</c:v>
                </c:pt>
                <c:pt idx="39">
                  <c:v>40.256174011494252</c:v>
                </c:pt>
                <c:pt idx="40">
                  <c:v>41.441241214025723</c:v>
                </c:pt>
                <c:pt idx="41">
                  <c:v>42.627070342831196</c:v>
                </c:pt>
                <c:pt idx="42">
                  <c:v>43.813407965507864</c:v>
                </c:pt>
                <c:pt idx="43">
                  <c:v>45</c:v>
                </c:pt>
                <c:pt idx="44">
                  <c:v>45</c:v>
                </c:pt>
                <c:pt idx="45">
                  <c:v>46.186592034492143</c:v>
                </c:pt>
                <c:pt idx="46">
                  <c:v>47.372929657168804</c:v>
                </c:pt>
                <c:pt idx="47">
                  <c:v>48.558758785974277</c:v>
                </c:pt>
                <c:pt idx="48">
                  <c:v>49.743825988505748</c:v>
                </c:pt>
                <c:pt idx="49">
                  <c:v>50.927878812335962</c:v>
                </c:pt>
                <c:pt idx="50">
                  <c:v>52.110666101733706</c:v>
                </c:pt>
                <c:pt idx="51">
                  <c:v>53.29193831608697</c:v>
                </c:pt>
                <c:pt idx="52">
                  <c:v>54.471447840508269</c:v>
                </c:pt>
                <c:pt idx="53">
                  <c:v>55.648949293287359</c:v>
                </c:pt>
                <c:pt idx="54">
                  <c:v>56.824199822122885</c:v>
                </c:pt>
                <c:pt idx="55">
                  <c:v>56.824199822122885</c:v>
                </c:pt>
                <c:pt idx="56">
                  <c:v>57.996959395584724</c:v>
                </c:pt>
                <c:pt idx="57">
                  <c:v>59.16699108543029</c:v>
                </c:pt>
                <c:pt idx="58">
                  <c:v>60.334061337400186</c:v>
                </c:pt>
                <c:pt idx="59">
                  <c:v>61.497940237083789</c:v>
                </c:pt>
                <c:pt idx="60">
                  <c:v>62.658401755737003</c:v>
                </c:pt>
                <c:pt idx="61">
                  <c:v>63.815223993582016</c:v>
                </c:pt>
                <c:pt idx="62">
                  <c:v>64.968189407328865</c:v>
                </c:pt>
                <c:pt idx="63">
                  <c:v>66.117085022511944</c:v>
                </c:pt>
                <c:pt idx="64">
                  <c:v>67.261702638902506</c:v>
                </c:pt>
                <c:pt idx="65">
                  <c:v>68.401839015723368</c:v>
                </c:pt>
                <c:pt idx="66">
                  <c:v>68.401839015723368</c:v>
                </c:pt>
                <c:pt idx="67">
                  <c:v>69.537296048777335</c:v>
                </c:pt>
                <c:pt idx="68">
                  <c:v>70.667880931713114</c:v>
                </c:pt>
                <c:pt idx="69">
                  <c:v>71.793406300246872</c:v>
                </c:pt>
                <c:pt idx="70">
                  <c:v>72.913690368584639</c:v>
                </c:pt>
                <c:pt idx="71">
                  <c:v>74.028557045315864</c:v>
                </c:pt>
                <c:pt idx="72">
                  <c:v>75.137836037880845</c:v>
                </c:pt>
                <c:pt idx="73">
                  <c:v>76.24136294653151</c:v>
                </c:pt>
                <c:pt idx="74">
                  <c:v>77.338979335731537</c:v>
                </c:pt>
                <c:pt idx="75">
                  <c:v>78.430532801865539</c:v>
                </c:pt>
                <c:pt idx="76">
                  <c:v>79.515877017802936</c:v>
                </c:pt>
                <c:pt idx="77">
                  <c:v>79.515877017802936</c:v>
                </c:pt>
                <c:pt idx="78">
                  <c:v>80.594871772402882</c:v>
                </c:pt>
                <c:pt idx="79">
                  <c:v>81.667382993281279</c:v>
                </c:pt>
                <c:pt idx="80">
                  <c:v>82.733282755130872</c:v>
                </c:pt>
                <c:pt idx="81">
                  <c:v>83.792449282145327</c:v>
                </c:pt>
                <c:pt idx="82">
                  <c:v>84.844766931145301</c:v>
                </c:pt>
                <c:pt idx="83">
                  <c:v>85.890126170002716</c:v>
                </c:pt>
                <c:pt idx="84">
                  <c:v>86.928423541754796</c:v>
                </c:pt>
                <c:pt idx="85">
                  <c:v>87.959561619541162</c:v>
                </c:pt>
                <c:pt idx="86">
                  <c:v>88.98344895223164</c:v>
                </c:pt>
                <c:pt idx="87">
                  <c:v>90</c:v>
                </c:pt>
              </c:numCache>
            </c:numRef>
          </c:xVal>
          <c:yVal>
            <c:numRef>
              <c:f>'2_10x10'!$E$3:$E$860</c:f>
              <c:numCache>
                <c:formatCode>0.00E+00</c:formatCode>
                <c:ptCount val="88"/>
                <c:pt idx="0">
                  <c:v>30.188634875999998</c:v>
                </c:pt>
                <c:pt idx="1">
                  <c:v>30.090063947000001</c:v>
                </c:pt>
                <c:pt idx="2">
                  <c:v>29.992259240999999</c:v>
                </c:pt>
                <c:pt idx="3">
                  <c:v>29.891263448</c:v>
                </c:pt>
                <c:pt idx="4">
                  <c:v>29.782870936999998</c:v>
                </c:pt>
                <c:pt idx="5">
                  <c:v>29.662673547000001</c:v>
                </c:pt>
                <c:pt idx="6">
                  <c:v>29.526115269000002</c:v>
                </c:pt>
                <c:pt idx="7">
                  <c:v>29.368556239</c:v>
                </c:pt>
                <c:pt idx="8">
                  <c:v>29.185346662000001</c:v>
                </c:pt>
                <c:pt idx="9">
                  <c:v>28.971911656</c:v>
                </c:pt>
                <c:pt idx="10">
                  <c:v>28.723848606000001</c:v>
                </c:pt>
                <c:pt idx="11">
                  <c:v>28.723848606000001</c:v>
                </c:pt>
                <c:pt idx="12">
                  <c:v>28.684155650000001</c:v>
                </c:pt>
                <c:pt idx="13">
                  <c:v>28.56700253</c:v>
                </c:pt>
                <c:pt idx="14">
                  <c:v>28.370722254</c:v>
                </c:pt>
                <c:pt idx="15">
                  <c:v>28.094416343999999</c:v>
                </c:pt>
                <c:pt idx="16">
                  <c:v>27.738034582000001</c:v>
                </c:pt>
                <c:pt idx="17">
                  <c:v>27.302447667999999</c:v>
                </c:pt>
                <c:pt idx="18">
                  <c:v>26.789513385999999</c:v>
                </c:pt>
                <c:pt idx="19">
                  <c:v>26.202137302000001</c:v>
                </c:pt>
                <c:pt idx="20">
                  <c:v>25.544329353999998</c:v>
                </c:pt>
                <c:pt idx="21">
                  <c:v>25.127827643</c:v>
                </c:pt>
                <c:pt idx="22">
                  <c:v>25.127827643</c:v>
                </c:pt>
                <c:pt idx="23">
                  <c:v>24.599602397000002</c:v>
                </c:pt>
                <c:pt idx="24">
                  <c:v>24.024179753999999</c:v>
                </c:pt>
                <c:pt idx="25">
                  <c:v>23.403826979000002</c:v>
                </c:pt>
                <c:pt idx="26">
                  <c:v>22.740737157000002</c:v>
                </c:pt>
                <c:pt idx="27">
                  <c:v>22.037008261</c:v>
                </c:pt>
                <c:pt idx="28">
                  <c:v>21.294627764000001</c:v>
                </c:pt>
                <c:pt idx="29">
                  <c:v>20.515463549</c:v>
                </c:pt>
                <c:pt idx="30">
                  <c:v>19.701261976000001</c:v>
                </c:pt>
                <c:pt idx="31">
                  <c:v>18.853654218999999</c:v>
                </c:pt>
                <c:pt idx="32">
                  <c:v>17.974172376999999</c:v>
                </c:pt>
                <c:pt idx="33">
                  <c:v>17.974172376999999</c:v>
                </c:pt>
                <c:pt idx="34">
                  <c:v>17.465711153000001</c:v>
                </c:pt>
                <c:pt idx="35">
                  <c:v>16.900887180000002</c:v>
                </c:pt>
                <c:pt idx="36">
                  <c:v>16.279407068000001</c:v>
                </c:pt>
                <c:pt idx="37">
                  <c:v>15.600992719000001</c:v>
                </c:pt>
                <c:pt idx="38">
                  <c:v>14.865427370000001</c:v>
                </c:pt>
                <c:pt idx="39">
                  <c:v>14.072612385999999</c:v>
                </c:pt>
                <c:pt idx="40">
                  <c:v>13.222638328</c:v>
                </c:pt>
                <c:pt idx="41">
                  <c:v>12.315876042999999</c:v>
                </c:pt>
                <c:pt idx="42">
                  <c:v>11.353097247999999</c:v>
                </c:pt>
                <c:pt idx="43">
                  <c:v>10.192945456</c:v>
                </c:pt>
                <c:pt idx="44">
                  <c:v>10.192945456</c:v>
                </c:pt>
                <c:pt idx="45">
                  <c:v>9.0394598886999997</c:v>
                </c:pt>
                <c:pt idx="46">
                  <c:v>8.2199544921999994</c:v>
                </c:pt>
                <c:pt idx="47">
                  <c:v>7.3987114734999997</c:v>
                </c:pt>
                <c:pt idx="48">
                  <c:v>6.5778873088000003</c:v>
                </c:pt>
                <c:pt idx="49">
                  <c:v>5.7596763858999998</c:v>
                </c:pt>
                <c:pt idx="50">
                  <c:v>4.9463239201000002</c:v>
                </c:pt>
                <c:pt idx="51">
                  <c:v>4.1401374754000004</c:v>
                </c:pt>
                <c:pt idx="52">
                  <c:v>3.3434966105999999</c:v>
                </c:pt>
                <c:pt idx="53">
                  <c:v>2.5588601228000001</c:v>
                </c:pt>
                <c:pt idx="54">
                  <c:v>1.7887703283</c:v>
                </c:pt>
                <c:pt idx="55">
                  <c:v>1.7887703283</c:v>
                </c:pt>
                <c:pt idx="56">
                  <c:v>0.96374948903000002</c:v>
                </c:pt>
                <c:pt idx="57">
                  <c:v>0.23630235315000001</c:v>
                </c:pt>
                <c:pt idx="58">
                  <c:v>-0.13694887043000001</c:v>
                </c:pt>
                <c:pt idx="59">
                  <c:v>-0.27843192841999997</c:v>
                </c:pt>
                <c:pt idx="60">
                  <c:v>-0.36066486153999999</c:v>
                </c:pt>
                <c:pt idx="61">
                  <c:v>-0.40194270014</c:v>
                </c:pt>
                <c:pt idx="62">
                  <c:v>-0.40379815877000003</c:v>
                </c:pt>
                <c:pt idx="63">
                  <c:v>-0.36493529996000001</c:v>
                </c:pt>
                <c:pt idx="64">
                  <c:v>-0.28320223368000003</c:v>
                </c:pt>
                <c:pt idx="65">
                  <c:v>-0.15605943998999999</c:v>
                </c:pt>
                <c:pt idx="66">
                  <c:v>-0.15605943998999999</c:v>
                </c:pt>
                <c:pt idx="67">
                  <c:v>8.6684776468999997E-3</c:v>
                </c:pt>
                <c:pt idx="68">
                  <c:v>0.16925874237999999</c:v>
                </c:pt>
                <c:pt idx="69">
                  <c:v>0.32600998992000002</c:v>
                </c:pt>
                <c:pt idx="70">
                  <c:v>0.49353479080000001</c:v>
                </c:pt>
                <c:pt idx="71">
                  <c:v>0.68688502538999996</c:v>
                </c:pt>
                <c:pt idx="72">
                  <c:v>0.92118215059999997</c:v>
                </c:pt>
                <c:pt idx="73">
                  <c:v>1.2113335352000001</c:v>
                </c:pt>
                <c:pt idx="74">
                  <c:v>1.5717528568000001</c:v>
                </c:pt>
                <c:pt idx="75">
                  <c:v>2.0160557173</c:v>
                </c:pt>
                <c:pt idx="76">
                  <c:v>2.5567306695999998</c:v>
                </c:pt>
                <c:pt idx="77">
                  <c:v>2.5567306695999998</c:v>
                </c:pt>
                <c:pt idx="78">
                  <c:v>3.0505125155999999</c:v>
                </c:pt>
                <c:pt idx="79">
                  <c:v>3.4286765791999998</c:v>
                </c:pt>
                <c:pt idx="80">
                  <c:v>3.6951856701999999</c:v>
                </c:pt>
                <c:pt idx="81">
                  <c:v>3.8533509587000001</c:v>
                </c:pt>
                <c:pt idx="82">
                  <c:v>3.9057782762</c:v>
                </c:pt>
                <c:pt idx="83">
                  <c:v>3.8543484123999998</c:v>
                </c:pt>
                <c:pt idx="84">
                  <c:v>3.7002231058000001</c:v>
                </c:pt>
                <c:pt idx="85">
                  <c:v>3.4438718493999998</c:v>
                </c:pt>
                <c:pt idx="86">
                  <c:v>3.0851161791999999</c:v>
                </c:pt>
                <c:pt idx="87">
                  <c:v>2.6231889101000001</c:v>
                </c:pt>
              </c:numCache>
            </c:numRef>
          </c:yVal>
          <c:smooth val="0"/>
          <c:extLst>
            <c:ext xmlns:c16="http://schemas.microsoft.com/office/drawing/2014/chart" uri="{C3380CC4-5D6E-409C-BE32-E72D297353CC}">
              <c16:uniqueId val="{00000000-ECE1-456F-A9A4-4002AE69CFD3}"/>
            </c:ext>
          </c:extLst>
        </c:ser>
        <c:ser>
          <c:idx val="1"/>
          <c:order val="1"/>
          <c:tx>
            <c:v>sigma_2</c:v>
          </c:tx>
          <c:spPr>
            <a:ln w="25400" cap="rnd">
              <a:noFill/>
              <a:round/>
            </a:ln>
            <a:effectLst/>
          </c:spPr>
          <c:marker>
            <c:symbol val="x"/>
            <c:size val="5"/>
            <c:spPr>
              <a:noFill/>
              <a:ln w="9525">
                <a:solidFill>
                  <a:schemeClr val="accent2"/>
                </a:solidFill>
              </a:ln>
              <a:effectLst/>
            </c:spPr>
          </c:marker>
          <c:xVal>
            <c:numRef>
              <c:f>'2_10x10'!$J$3:$J$860</c:f>
              <c:numCache>
                <c:formatCode>General</c:formatCode>
                <c:ptCount val="88"/>
                <c:pt idx="0">
                  <c:v>0</c:v>
                </c:pt>
                <c:pt idx="1">
                  <c:v>1.0165510477683601</c:v>
                </c:pt>
                <c:pt idx="2">
                  <c:v>2.0404383804588515</c:v>
                </c:pt>
                <c:pt idx="3">
                  <c:v>3.0715764582452154</c:v>
                </c:pt>
                <c:pt idx="4">
                  <c:v>4.1098738299972952</c:v>
                </c:pt>
                <c:pt idx="5">
                  <c:v>5.1552330688547006</c:v>
                </c:pt>
                <c:pt idx="6">
                  <c:v>6.2075507178546756</c:v>
                </c:pt>
                <c:pt idx="7">
                  <c:v>7.2667172448691328</c:v>
                </c:pt>
                <c:pt idx="8">
                  <c:v>8.3326170067187348</c:v>
                </c:pt>
                <c:pt idx="9">
                  <c:v>9.4051282275971229</c:v>
                </c:pt>
                <c:pt idx="10">
                  <c:v>10.484122982197064</c:v>
                </c:pt>
                <c:pt idx="11">
                  <c:v>10.484122982197064</c:v>
                </c:pt>
                <c:pt idx="12">
                  <c:v>11.569467198134456</c:v>
                </c:pt>
                <c:pt idx="13">
                  <c:v>12.661020664268465</c:v>
                </c:pt>
                <c:pt idx="14">
                  <c:v>13.75863705346849</c:v>
                </c:pt>
                <c:pt idx="15">
                  <c:v>14.86216396211916</c:v>
                </c:pt>
                <c:pt idx="16">
                  <c:v>15.971442954684139</c:v>
                </c:pt>
                <c:pt idx="17">
                  <c:v>17.086309631415368</c:v>
                </c:pt>
                <c:pt idx="18">
                  <c:v>18.206593699753132</c:v>
                </c:pt>
                <c:pt idx="19">
                  <c:v>19.332119068286893</c:v>
                </c:pt>
                <c:pt idx="20">
                  <c:v>20.462703951222661</c:v>
                </c:pt>
                <c:pt idx="21">
                  <c:v>21.598160984276639</c:v>
                </c:pt>
                <c:pt idx="22">
                  <c:v>21.598160984276639</c:v>
                </c:pt>
                <c:pt idx="23">
                  <c:v>22.738297361097498</c:v>
                </c:pt>
                <c:pt idx="24">
                  <c:v>23.882914977488056</c:v>
                </c:pt>
                <c:pt idx="25">
                  <c:v>25.03181059267115</c:v>
                </c:pt>
                <c:pt idx="26">
                  <c:v>26.184776006417984</c:v>
                </c:pt>
                <c:pt idx="27">
                  <c:v>27.341598244263</c:v>
                </c:pt>
                <c:pt idx="28">
                  <c:v>28.502059762916208</c:v>
                </c:pt>
                <c:pt idx="29">
                  <c:v>29.66593866259981</c:v>
                </c:pt>
                <c:pt idx="30">
                  <c:v>30.83300891456971</c:v>
                </c:pt>
                <c:pt idx="31">
                  <c:v>32.003040604415276</c:v>
                </c:pt>
                <c:pt idx="32">
                  <c:v>33.175800177877115</c:v>
                </c:pt>
                <c:pt idx="33">
                  <c:v>33.175800177877115</c:v>
                </c:pt>
                <c:pt idx="34">
                  <c:v>34.351050706712648</c:v>
                </c:pt>
                <c:pt idx="35">
                  <c:v>35.528552159491731</c:v>
                </c:pt>
                <c:pt idx="36">
                  <c:v>36.70806168391303</c:v>
                </c:pt>
                <c:pt idx="37">
                  <c:v>37.889333898266301</c:v>
                </c:pt>
                <c:pt idx="38">
                  <c:v>39.072121187664045</c:v>
                </c:pt>
                <c:pt idx="39">
                  <c:v>40.256174011494252</c:v>
                </c:pt>
                <c:pt idx="40">
                  <c:v>41.441241214025723</c:v>
                </c:pt>
                <c:pt idx="41">
                  <c:v>42.627070342831196</c:v>
                </c:pt>
                <c:pt idx="42">
                  <c:v>43.813407965507864</c:v>
                </c:pt>
                <c:pt idx="43">
                  <c:v>45</c:v>
                </c:pt>
                <c:pt idx="44">
                  <c:v>45</c:v>
                </c:pt>
                <c:pt idx="45">
                  <c:v>46.186592034492143</c:v>
                </c:pt>
                <c:pt idx="46">
                  <c:v>47.372929657168804</c:v>
                </c:pt>
                <c:pt idx="47">
                  <c:v>48.558758785974277</c:v>
                </c:pt>
                <c:pt idx="48">
                  <c:v>49.743825988505748</c:v>
                </c:pt>
                <c:pt idx="49">
                  <c:v>50.927878812335962</c:v>
                </c:pt>
                <c:pt idx="50">
                  <c:v>52.110666101733706</c:v>
                </c:pt>
                <c:pt idx="51">
                  <c:v>53.29193831608697</c:v>
                </c:pt>
                <c:pt idx="52">
                  <c:v>54.471447840508269</c:v>
                </c:pt>
                <c:pt idx="53">
                  <c:v>55.648949293287359</c:v>
                </c:pt>
                <c:pt idx="54">
                  <c:v>56.824199822122885</c:v>
                </c:pt>
                <c:pt idx="55">
                  <c:v>56.824199822122885</c:v>
                </c:pt>
                <c:pt idx="56">
                  <c:v>57.996959395584724</c:v>
                </c:pt>
                <c:pt idx="57">
                  <c:v>59.16699108543029</c:v>
                </c:pt>
                <c:pt idx="58">
                  <c:v>60.334061337400186</c:v>
                </c:pt>
                <c:pt idx="59">
                  <c:v>61.497940237083789</c:v>
                </c:pt>
                <c:pt idx="60">
                  <c:v>62.658401755737003</c:v>
                </c:pt>
                <c:pt idx="61">
                  <c:v>63.815223993582016</c:v>
                </c:pt>
                <c:pt idx="62">
                  <c:v>64.968189407328865</c:v>
                </c:pt>
                <c:pt idx="63">
                  <c:v>66.117085022511944</c:v>
                </c:pt>
                <c:pt idx="64">
                  <c:v>67.261702638902506</c:v>
                </c:pt>
                <c:pt idx="65">
                  <c:v>68.401839015723368</c:v>
                </c:pt>
                <c:pt idx="66">
                  <c:v>68.401839015723368</c:v>
                </c:pt>
                <c:pt idx="67">
                  <c:v>69.537296048777335</c:v>
                </c:pt>
                <c:pt idx="68">
                  <c:v>70.667880931713114</c:v>
                </c:pt>
                <c:pt idx="69">
                  <c:v>71.793406300246872</c:v>
                </c:pt>
                <c:pt idx="70">
                  <c:v>72.913690368584639</c:v>
                </c:pt>
                <c:pt idx="71">
                  <c:v>74.028557045315864</c:v>
                </c:pt>
                <c:pt idx="72">
                  <c:v>75.137836037880845</c:v>
                </c:pt>
                <c:pt idx="73">
                  <c:v>76.24136294653151</c:v>
                </c:pt>
                <c:pt idx="74">
                  <c:v>77.338979335731537</c:v>
                </c:pt>
                <c:pt idx="75">
                  <c:v>78.430532801865539</c:v>
                </c:pt>
                <c:pt idx="76">
                  <c:v>79.515877017802936</c:v>
                </c:pt>
                <c:pt idx="77">
                  <c:v>79.515877017802936</c:v>
                </c:pt>
                <c:pt idx="78">
                  <c:v>80.594871772402882</c:v>
                </c:pt>
                <c:pt idx="79">
                  <c:v>81.667382993281279</c:v>
                </c:pt>
                <c:pt idx="80">
                  <c:v>82.733282755130872</c:v>
                </c:pt>
                <c:pt idx="81">
                  <c:v>83.792449282145327</c:v>
                </c:pt>
                <c:pt idx="82">
                  <c:v>84.844766931145301</c:v>
                </c:pt>
                <c:pt idx="83">
                  <c:v>85.890126170002716</c:v>
                </c:pt>
                <c:pt idx="84">
                  <c:v>86.928423541754796</c:v>
                </c:pt>
                <c:pt idx="85">
                  <c:v>87.959561619541162</c:v>
                </c:pt>
                <c:pt idx="86">
                  <c:v>88.98344895223164</c:v>
                </c:pt>
                <c:pt idx="87">
                  <c:v>90</c:v>
                </c:pt>
              </c:numCache>
            </c:numRef>
          </c:xVal>
          <c:yVal>
            <c:numRef>
              <c:f>'2_10x10'!$F$3:$F$860</c:f>
              <c:numCache>
                <c:formatCode>0.00E+00</c:formatCode>
                <c:ptCount val="88"/>
                <c:pt idx="0">
                  <c:v>-0.90318036232999999</c:v>
                </c:pt>
                <c:pt idx="1">
                  <c:v>-1.0851202194</c:v>
                </c:pt>
                <c:pt idx="2">
                  <c:v>-1.2199389189000001</c:v>
                </c:pt>
                <c:pt idx="3">
                  <c:v>-1.3092466761999999</c:v>
                </c:pt>
                <c:pt idx="4">
                  <c:v>-1.3545205171000001</c:v>
                </c:pt>
                <c:pt idx="5">
                  <c:v>-1.3571083731</c:v>
                </c:pt>
                <c:pt idx="6">
                  <c:v>-1.3182397344000001</c:v>
                </c:pt>
                <c:pt idx="7">
                  <c:v>-1.2390435795000001</c:v>
                </c:pt>
                <c:pt idx="8">
                  <c:v>-1.1205745578999999</c:v>
                </c:pt>
                <c:pt idx="9">
                  <c:v>-0.96384880466</c:v>
                </c:pt>
                <c:pt idx="10">
                  <c:v>-0.76989139192</c:v>
                </c:pt>
                <c:pt idx="11">
                  <c:v>-0.76989139192</c:v>
                </c:pt>
                <c:pt idx="12">
                  <c:v>-0.47283077251</c:v>
                </c:pt>
                <c:pt idx="13">
                  <c:v>-0.23153193376</c:v>
                </c:pt>
                <c:pt idx="14">
                  <c:v>-4.2044218653000003E-2</c:v>
                </c:pt>
                <c:pt idx="15">
                  <c:v>9.9860288295000002E-2</c:v>
                </c:pt>
                <c:pt idx="16">
                  <c:v>0.19864856128</c:v>
                </c:pt>
                <c:pt idx="17">
                  <c:v>0.25898952720000001</c:v>
                </c:pt>
                <c:pt idx="18">
                  <c:v>0.28571672969</c:v>
                </c:pt>
                <c:pt idx="19">
                  <c:v>0.28378908743999998</c:v>
                </c:pt>
                <c:pt idx="20">
                  <c:v>0.25824775408</c:v>
                </c:pt>
                <c:pt idx="21">
                  <c:v>0.33540450662999999</c:v>
                </c:pt>
                <c:pt idx="22">
                  <c:v>0.33540450662999999</c:v>
                </c:pt>
                <c:pt idx="23">
                  <c:v>0.37005443064999999</c:v>
                </c:pt>
                <c:pt idx="24">
                  <c:v>0.38958163611000002</c:v>
                </c:pt>
                <c:pt idx="25">
                  <c:v>0.39628608035000001</c:v>
                </c:pt>
                <c:pt idx="26">
                  <c:v>0.39234433378</c:v>
                </c:pt>
                <c:pt idx="27">
                  <c:v>0.37980990926000002</c:v>
                </c:pt>
                <c:pt idx="28">
                  <c:v>0.36061107686999999</c:v>
                </c:pt>
                <c:pt idx="29">
                  <c:v>0.33654566826999999</c:v>
                </c:pt>
                <c:pt idx="30">
                  <c:v>0.30927220326999999</c:v>
                </c:pt>
                <c:pt idx="31">
                  <c:v>0.28029639464</c:v>
                </c:pt>
                <c:pt idx="32">
                  <c:v>0.25095164079999999</c:v>
                </c:pt>
                <c:pt idx="33">
                  <c:v>0.25095164079999999</c:v>
                </c:pt>
                <c:pt idx="34">
                  <c:v>0.37980702456999998</c:v>
                </c:pt>
                <c:pt idx="35">
                  <c:v>0.47369560686000001</c:v>
                </c:pt>
                <c:pt idx="36">
                  <c:v>0.53222868127</c:v>
                </c:pt>
                <c:pt idx="37">
                  <c:v>0.55495544188000001</c:v>
                </c:pt>
                <c:pt idx="38">
                  <c:v>0.5413446193</c:v>
                </c:pt>
                <c:pt idx="39">
                  <c:v>0.49075776380000002</c:v>
                </c:pt>
                <c:pt idx="40">
                  <c:v>0.40241033000999998</c:v>
                </c:pt>
                <c:pt idx="41">
                  <c:v>0.27531443628000002</c:v>
                </c:pt>
                <c:pt idx="42">
                  <c:v>0.10819342346999999</c:v>
                </c:pt>
                <c:pt idx="43">
                  <c:v>-0.17059805012000001</c:v>
                </c:pt>
                <c:pt idx="44">
                  <c:v>-0.17059805012000001</c:v>
                </c:pt>
                <c:pt idx="45">
                  <c:v>-0.24817538827999999</c:v>
                </c:pt>
                <c:pt idx="46">
                  <c:v>-4.9276501616999995E-4</c:v>
                </c:pt>
                <c:pt idx="47">
                  <c:v>0.19649526179999999</c:v>
                </c:pt>
                <c:pt idx="48">
                  <c:v>0.34345897763</c:v>
                </c:pt>
                <c:pt idx="49">
                  <c:v>0.44131429582999998</c:v>
                </c:pt>
                <c:pt idx="50">
                  <c:v>0.49122750629</c:v>
                </c:pt>
                <c:pt idx="51">
                  <c:v>0.49461929231000001</c:v>
                </c:pt>
                <c:pt idx="52">
                  <c:v>0.45316820100999999</c:v>
                </c:pt>
                <c:pt idx="53">
                  <c:v>0.36881382955999997</c:v>
                </c:pt>
                <c:pt idx="54">
                  <c:v>0.24376005284999999</c:v>
                </c:pt>
                <c:pt idx="55">
                  <c:v>0.24376005284999999</c:v>
                </c:pt>
                <c:pt idx="56">
                  <c:v>3.9657444541000002E-2</c:v>
                </c:pt>
                <c:pt idx="57">
                  <c:v>-0.19738138373</c:v>
                </c:pt>
                <c:pt idx="58">
                  <c:v>-0.72043229552999999</c:v>
                </c:pt>
                <c:pt idx="59">
                  <c:v>-1.4034583317</c:v>
                </c:pt>
                <c:pt idx="60">
                  <c:v>-2.0702628670999998</c:v>
                </c:pt>
                <c:pt idx="61">
                  <c:v>-2.6987987579000001</c:v>
                </c:pt>
                <c:pt idx="62">
                  <c:v>-3.2837059052000002</c:v>
                </c:pt>
                <c:pt idx="63">
                  <c:v>-3.8223782923999998</c:v>
                </c:pt>
                <c:pt idx="64">
                  <c:v>-4.3129944208</c:v>
                </c:pt>
                <c:pt idx="65">
                  <c:v>-4.7540545070000002</c:v>
                </c:pt>
                <c:pt idx="66">
                  <c:v>-4.7540545070000002</c:v>
                </c:pt>
                <c:pt idx="67">
                  <c:v>-5.2113584165000004</c:v>
                </c:pt>
                <c:pt idx="68">
                  <c:v>-5.791576815</c:v>
                </c:pt>
                <c:pt idx="69">
                  <c:v>-6.3168498810999996</c:v>
                </c:pt>
                <c:pt idx="70">
                  <c:v>-6.7791465468999998</c:v>
                </c:pt>
                <c:pt idx="71">
                  <c:v>-7.1726010948000001</c:v>
                </c:pt>
                <c:pt idx="72">
                  <c:v>-7.4932153708999998</c:v>
                </c:pt>
                <c:pt idx="73">
                  <c:v>-7.7386302970000003</c:v>
                </c:pt>
                <c:pt idx="74">
                  <c:v>-7.9078849803000004</c:v>
                </c:pt>
                <c:pt idx="75">
                  <c:v>-8.0011350454999999</c:v>
                </c:pt>
                <c:pt idx="76">
                  <c:v>-8.0193309796999994</c:v>
                </c:pt>
                <c:pt idx="77">
                  <c:v>-8.0193309796999994</c:v>
                </c:pt>
                <c:pt idx="78">
                  <c:v>-8.0920483218000001</c:v>
                </c:pt>
                <c:pt idx="79">
                  <c:v>-8.1737673582999992</c:v>
                </c:pt>
                <c:pt idx="80">
                  <c:v>-8.2660417054999993</c:v>
                </c:pt>
                <c:pt idx="81">
                  <c:v>-8.3703586743000002</c:v>
                </c:pt>
                <c:pt idx="82">
                  <c:v>-8.4880699101000001</c:v>
                </c:pt>
                <c:pt idx="83">
                  <c:v>-8.6203499672999992</c:v>
                </c:pt>
                <c:pt idx="84">
                  <c:v>-8.7681751886000008</c:v>
                </c:pt>
                <c:pt idx="85">
                  <c:v>-8.9323186931999992</c:v>
                </c:pt>
                <c:pt idx="86">
                  <c:v>-9.1133588299999992</c:v>
                </c:pt>
                <c:pt idx="87">
                  <c:v>-9.3116992519000004</c:v>
                </c:pt>
              </c:numCache>
            </c:numRef>
          </c:yVal>
          <c:smooth val="0"/>
          <c:extLst>
            <c:ext xmlns:c16="http://schemas.microsoft.com/office/drawing/2014/chart" uri="{C3380CC4-5D6E-409C-BE32-E72D297353CC}">
              <c16:uniqueId val="{00000001-ECE1-456F-A9A4-4002AE69CFD3}"/>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ECE1-456F-A9A4-4002AE69CFD3}"/>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ECE1-456F-A9A4-4002AE69CFD3}"/>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'3_10x10'!$J$3:$J$739</c:f>
              <c:numCache>
                <c:formatCode>General</c:formatCode>
                <c:ptCount val="77"/>
                <c:pt idx="0">
                  <c:v>0</c:v>
                </c:pt>
                <c:pt idx="1">
                  <c:v>1.1623772260400238</c:v>
                </c:pt>
                <c:pt idx="2">
                  <c:v>2.3343280289002504</c:v>
                </c:pt>
                <c:pt idx="3">
                  <c:v>3.5157221814000628</c:v>
                </c:pt>
                <c:pt idx="4">
                  <c:v>4.7064192663570275</c:v>
                </c:pt>
                <c:pt idx="5">
                  <c:v>5.9062685599997433</c:v>
                </c:pt>
                <c:pt idx="6">
                  <c:v>7.1151089382575012</c:v>
                </c:pt>
                <c:pt idx="7">
                  <c:v>8.3327688027795901</c:v>
                </c:pt>
                <c:pt idx="8">
                  <c:v>9.5590660331382331</c:v>
                </c:pt>
                <c:pt idx="9">
                  <c:v>10.793807967781262</c:v>
                </c:pt>
                <c:pt idx="10">
                  <c:v>12.036791402743122</c:v>
                </c:pt>
                <c:pt idx="11">
                  <c:v>12.036791402743122</c:v>
                </c:pt>
                <c:pt idx="12">
                  <c:v>13.287714993690667</c:v>
                </c:pt>
                <c:pt idx="13">
                  <c:v>14.546442417165837</c:v>
                </c:pt>
                <c:pt idx="14">
                  <c:v>15.812740525260766</c:v>
                </c:pt>
                <c:pt idx="15">
                  <c:v>17.08636597034462</c:v>
                </c:pt>
                <c:pt idx="16">
                  <c:v>18.367065350646754</c:v>
                </c:pt>
                <c:pt idx="17">
                  <c:v>19.654575382345936</c:v>
                </c:pt>
                <c:pt idx="18">
                  <c:v>20.948623104750535</c:v>
                </c:pt>
                <c:pt idx="19">
                  <c:v>22.248926116906333</c:v>
                </c:pt>
                <c:pt idx="20">
                  <c:v>23.555192844549033</c:v>
                </c:pt>
                <c:pt idx="21">
                  <c:v>24.867122840001777</c:v>
                </c:pt>
                <c:pt idx="22">
                  <c:v>24.867122840001777</c:v>
                </c:pt>
                <c:pt idx="23">
                  <c:v>26.184499433506371</c:v>
                </c:pt>
                <c:pt idx="24">
                  <c:v>27.506913367200795</c:v>
                </c:pt>
                <c:pt idx="25">
                  <c:v>28.834039145541951</c:v>
                </c:pt>
                <c:pt idx="26">
                  <c:v>30.165543879727249</c:v>
                </c:pt>
                <c:pt idx="27">
                  <c:v>31.501087743466176</c:v>
                </c:pt>
                <c:pt idx="28">
                  <c:v>32.840324446149495</c:v>
                </c:pt>
                <c:pt idx="29">
                  <c:v>34.182901738907994</c:v>
                </c:pt>
                <c:pt idx="30">
                  <c:v>35.528461940308731</c:v>
                </c:pt>
                <c:pt idx="31">
                  <c:v>36.876642482309563</c:v>
                </c:pt>
                <c:pt idx="32">
                  <c:v>38.227076480980337</c:v>
                </c:pt>
                <c:pt idx="33">
                  <c:v>38.227076480980337</c:v>
                </c:pt>
                <c:pt idx="34">
                  <c:v>39.57939347852821</c:v>
                </c:pt>
                <c:pt idx="35">
                  <c:v>40.933220516497343</c:v>
                </c:pt>
                <c:pt idx="36">
                  <c:v>42.288182287831901</c:v>
                </c:pt>
                <c:pt idx="37">
                  <c:v>43.643901600715004</c:v>
                </c:pt>
                <c:pt idx="38">
                  <c:v>45</c:v>
                </c:pt>
                <c:pt idx="39">
                  <c:v>46.356098399285003</c:v>
                </c:pt>
                <c:pt idx="40">
                  <c:v>47.711817712168106</c:v>
                </c:pt>
                <c:pt idx="41">
                  <c:v>49.066779483502664</c:v>
                </c:pt>
                <c:pt idx="42">
                  <c:v>50.42060652147179</c:v>
                </c:pt>
                <c:pt idx="43">
                  <c:v>51.772923519019663</c:v>
                </c:pt>
                <c:pt idx="44">
                  <c:v>51.772923519019663</c:v>
                </c:pt>
                <c:pt idx="45">
                  <c:v>53.123357517690437</c:v>
                </c:pt>
                <c:pt idx="46">
                  <c:v>54.471538059691269</c:v>
                </c:pt>
                <c:pt idx="47">
                  <c:v>55.817098261092006</c:v>
                </c:pt>
                <c:pt idx="48">
                  <c:v>57.159675553850512</c:v>
                </c:pt>
                <c:pt idx="49">
                  <c:v>58.498912256533835</c:v>
                </c:pt>
                <c:pt idx="50">
                  <c:v>59.834456120272755</c:v>
                </c:pt>
                <c:pt idx="51">
                  <c:v>61.165960854458056</c:v>
                </c:pt>
                <c:pt idx="52">
                  <c:v>62.493086632799212</c:v>
                </c:pt>
                <c:pt idx="53">
                  <c:v>63.81550056649364</c:v>
                </c:pt>
                <c:pt idx="54">
                  <c:v>65.13287715999823</c:v>
                </c:pt>
                <c:pt idx="55">
                  <c:v>65.13287715999823</c:v>
                </c:pt>
                <c:pt idx="56">
                  <c:v>66.444807155450974</c:v>
                </c:pt>
                <c:pt idx="57">
                  <c:v>67.751073883093667</c:v>
                </c:pt>
                <c:pt idx="58">
                  <c:v>69.051376895249462</c:v>
                </c:pt>
                <c:pt idx="59">
                  <c:v>70.345424617654061</c:v>
                </c:pt>
                <c:pt idx="60">
                  <c:v>71.632934649353246</c:v>
                </c:pt>
                <c:pt idx="61">
                  <c:v>72.91363402965537</c:v>
                </c:pt>
                <c:pt idx="62">
                  <c:v>74.187259474739236</c:v>
                </c:pt>
                <c:pt idx="63">
                  <c:v>75.453557582834165</c:v>
                </c:pt>
                <c:pt idx="64">
                  <c:v>76.71228500630933</c:v>
                </c:pt>
                <c:pt idx="65">
                  <c:v>77.96320859725688</c:v>
                </c:pt>
                <c:pt idx="66">
                  <c:v>77.96320859725688</c:v>
                </c:pt>
                <c:pt idx="67">
                  <c:v>79.206192032218738</c:v>
                </c:pt>
                <c:pt idx="68">
                  <c:v>80.440933966861778</c:v>
                </c:pt>
                <c:pt idx="69">
                  <c:v>81.667231197220403</c:v>
                </c:pt>
                <c:pt idx="70">
                  <c:v>82.884891061742508</c:v>
                </c:pt>
                <c:pt idx="71">
                  <c:v>84.093731440000255</c:v>
                </c:pt>
                <c:pt idx="72">
                  <c:v>85.293580733642969</c:v>
                </c:pt>
                <c:pt idx="73">
                  <c:v>86.484277818599935</c:v>
                </c:pt>
                <c:pt idx="74">
                  <c:v>87.665671971099755</c:v>
                </c:pt>
                <c:pt idx="75">
                  <c:v>88.837622773959978</c:v>
                </c:pt>
                <c:pt idx="76">
                  <c:v>90</c:v>
                </c:pt>
              </c:numCache>
            </c:numRef>
          </c:xVal>
          <c:yVal>
            <c:numRef>
              <c:f>'3_10x10'!$E$3:$E$739</c:f>
              <c:numCache>
                <c:formatCode>0.00E+00</c:formatCode>
                <c:ptCount val="77"/>
                <c:pt idx="0">
                  <c:v>30.488638747</c:v>
                </c:pt>
                <c:pt idx="1">
                  <c:v>30.563204520999999</c:v>
                </c:pt>
                <c:pt idx="2">
                  <c:v>30.595514787999999</c:v>
                </c:pt>
                <c:pt idx="3">
                  <c:v>30.583364885999998</c:v>
                </c:pt>
                <c:pt idx="4">
                  <c:v>30.524045941000001</c:v>
                </c:pt>
                <c:pt idx="5">
                  <c:v>30.414268711999998</c:v>
                </c:pt>
                <c:pt idx="6">
                  <c:v>30.250079700000001</c:v>
                </c:pt>
                <c:pt idx="7">
                  <c:v>30.026769547000001</c:v>
                </c:pt>
                <c:pt idx="8">
                  <c:v>29.738775515</c:v>
                </c:pt>
                <c:pt idx="9">
                  <c:v>29.379581972</c:v>
                </c:pt>
                <c:pt idx="10">
                  <c:v>28.94162524</c:v>
                </c:pt>
                <c:pt idx="11">
                  <c:v>28.94162524</c:v>
                </c:pt>
                <c:pt idx="12">
                  <c:v>28.469606581000001</c:v>
                </c:pt>
                <c:pt idx="13">
                  <c:v>28.010111008999999</c:v>
                </c:pt>
                <c:pt idx="14">
                  <c:v>27.556189361000001</c:v>
                </c:pt>
                <c:pt idx="15">
                  <c:v>27.098899554999999</c:v>
                </c:pt>
                <c:pt idx="16">
                  <c:v>26.627330762</c:v>
                </c:pt>
                <c:pt idx="17">
                  <c:v>26.128711809999999</c:v>
                </c:pt>
                <c:pt idx="18">
                  <c:v>25.588621376999999</c:v>
                </c:pt>
                <c:pt idx="19">
                  <c:v>24.993718837999999</c:v>
                </c:pt>
                <c:pt idx="20">
                  <c:v>24.355959272</c:v>
                </c:pt>
                <c:pt idx="21">
                  <c:v>23.680254262999998</c:v>
                </c:pt>
                <c:pt idx="22">
                  <c:v>23.680254262999998</c:v>
                </c:pt>
                <c:pt idx="23">
                  <c:v>22.95431962</c:v>
                </c:pt>
                <c:pt idx="24">
                  <c:v>22.168222358000001</c:v>
                </c:pt>
                <c:pt idx="25">
                  <c:v>21.327371179</c:v>
                </c:pt>
                <c:pt idx="26">
                  <c:v>20.438735534999999</c:v>
                </c:pt>
                <c:pt idx="27">
                  <c:v>19.510704115999999</c:v>
                </c:pt>
                <c:pt idx="28">
                  <c:v>18.552884949999999</c:v>
                </c:pt>
                <c:pt idx="29">
                  <c:v>17.575847069999998</c:v>
                </c:pt>
                <c:pt idx="30">
                  <c:v>16.590806634</c:v>
                </c:pt>
                <c:pt idx="31">
                  <c:v>15.609263647000001</c:v>
                </c:pt>
                <c:pt idx="32">
                  <c:v>14.642598893000001</c:v>
                </c:pt>
                <c:pt idx="33">
                  <c:v>14.642598893000001</c:v>
                </c:pt>
                <c:pt idx="34">
                  <c:v>13.700271989999999</c:v>
                </c:pt>
                <c:pt idx="35">
                  <c:v>12.783644576</c:v>
                </c:pt>
                <c:pt idx="36">
                  <c:v>11.890019461</c:v>
                </c:pt>
                <c:pt idx="37">
                  <c:v>11.016282819000001</c:v>
                </c:pt>
                <c:pt idx="38">
                  <c:v>10.148078033000001</c:v>
                </c:pt>
                <c:pt idx="39">
                  <c:v>9.2648273766999996</c:v>
                </c:pt>
                <c:pt idx="40">
                  <c:v>8.3460744788000003</c:v>
                </c:pt>
                <c:pt idx="41">
                  <c:v>7.3928704211999996</c:v>
                </c:pt>
                <c:pt idx="42">
                  <c:v>6.4235341255999998</c:v>
                </c:pt>
                <c:pt idx="43">
                  <c:v>5.4384383982999998</c:v>
                </c:pt>
                <c:pt idx="44">
                  <c:v>5.4384383982999998</c:v>
                </c:pt>
                <c:pt idx="45">
                  <c:v>4.4414246721000001</c:v>
                </c:pt>
                <c:pt idx="46">
                  <c:v>3.4426288345999998</c:v>
                </c:pt>
                <c:pt idx="47">
                  <c:v>2.4524840682</c:v>
                </c:pt>
                <c:pt idx="48">
                  <c:v>1.4810608897999999</c:v>
                </c:pt>
                <c:pt idx="49">
                  <c:v>0.53897443169000003</c:v>
                </c:pt>
                <c:pt idx="50">
                  <c:v>-0.19508932146999999</c:v>
                </c:pt>
                <c:pt idx="51">
                  <c:v>-0.26864007535000001</c:v>
                </c:pt>
                <c:pt idx="52">
                  <c:v>-0.31816785312000001</c:v>
                </c:pt>
                <c:pt idx="53">
                  <c:v>-0.35825662874999997</c:v>
                </c:pt>
                <c:pt idx="54">
                  <c:v>-0.39154231105999998</c:v>
                </c:pt>
                <c:pt idx="55">
                  <c:v>-0.39154231105999998</c:v>
                </c:pt>
                <c:pt idx="56">
                  <c:v>-0.42430630778</c:v>
                </c:pt>
                <c:pt idx="57">
                  <c:v>-0.45397632928999998</c:v>
                </c:pt>
                <c:pt idx="58">
                  <c:v>-0.46901506049000002</c:v>
                </c:pt>
                <c:pt idx="59">
                  <c:v>-0.45956350486999997</c:v>
                </c:pt>
                <c:pt idx="60">
                  <c:v>-0.42792819069999999</c:v>
                </c:pt>
                <c:pt idx="61">
                  <c:v>-0.37887739514000002</c:v>
                </c:pt>
                <c:pt idx="62">
                  <c:v>-0.31819360352999998</c:v>
                </c:pt>
                <c:pt idx="63">
                  <c:v>-0.25196320136</c:v>
                </c:pt>
                <c:pt idx="64">
                  <c:v>-0.18590541802999999</c:v>
                </c:pt>
                <c:pt idx="65">
                  <c:v>-0.12479291135999999</c:v>
                </c:pt>
                <c:pt idx="66">
                  <c:v>-0.12479291135999999</c:v>
                </c:pt>
                <c:pt idx="67">
                  <c:v>-6.0457452818000003E-2</c:v>
                </c:pt>
                <c:pt idx="68">
                  <c:v>1.0497275081E-2</c:v>
                </c:pt>
                <c:pt idx="69">
                  <c:v>7.7427118549999993E-2</c:v>
                </c:pt>
                <c:pt idx="70">
                  <c:v>0.1302851605</c:v>
                </c:pt>
                <c:pt idx="71">
                  <c:v>0.15986788907999999</c:v>
                </c:pt>
                <c:pt idx="72">
                  <c:v>0.15799313623</c:v>
                </c:pt>
                <c:pt idx="73">
                  <c:v>0.1176056659</c:v>
                </c:pt>
                <c:pt idx="74">
                  <c:v>3.2816551045000003E-2</c:v>
                </c:pt>
                <c:pt idx="75">
                  <c:v>-0.10111299608</c:v>
                </c:pt>
                <c:pt idx="76">
                  <c:v>-0.28783147768</c:v>
                </c:pt>
              </c:numCache>
            </c:numRef>
          </c:yVal>
          <c:smooth val="0"/>
          <c:extLst>
            <c:ext xmlns:c16="http://schemas.microsoft.com/office/drawing/2014/chart" uri="{C3380CC4-5D6E-409C-BE32-E72D297353CC}">
              <c16:uniqueId val="{00000000-224F-4460-A159-9310EB70B8FB}"/>
            </c:ext>
          </c:extLst>
        </c:ser>
        <c:ser>
          <c:idx val="1"/>
          <c:order val="1"/>
          <c:tx>
            <c:v>sigma_2</c:v>
          </c:tx>
          <c:spPr>
            <a:ln w="25400" cap="rnd">
              <a:noFill/>
              <a:round/>
            </a:ln>
            <a:effectLst/>
          </c:spPr>
          <c:marker>
            <c:symbol val="x"/>
            <c:size val="5"/>
            <c:spPr>
              <a:noFill/>
              <a:ln w="9525">
                <a:solidFill>
                  <a:schemeClr val="accent2"/>
                </a:solidFill>
              </a:ln>
              <a:effectLst/>
            </c:spPr>
          </c:marker>
          <c:xVal>
            <c:numRef>
              <c:f>'3_10x10'!$J$3:$J$739</c:f>
              <c:numCache>
                <c:formatCode>General</c:formatCode>
                <c:ptCount val="77"/>
                <c:pt idx="0">
                  <c:v>0</c:v>
                </c:pt>
                <c:pt idx="1">
                  <c:v>1.1623772260400238</c:v>
                </c:pt>
                <c:pt idx="2">
                  <c:v>2.3343280289002504</c:v>
                </c:pt>
                <c:pt idx="3">
                  <c:v>3.5157221814000628</c:v>
                </c:pt>
                <c:pt idx="4">
                  <c:v>4.7064192663570275</c:v>
                </c:pt>
                <c:pt idx="5">
                  <c:v>5.9062685599997433</c:v>
                </c:pt>
                <c:pt idx="6">
                  <c:v>7.1151089382575012</c:v>
                </c:pt>
                <c:pt idx="7">
                  <c:v>8.3327688027795901</c:v>
                </c:pt>
                <c:pt idx="8">
                  <c:v>9.5590660331382331</c:v>
                </c:pt>
                <c:pt idx="9">
                  <c:v>10.793807967781262</c:v>
                </c:pt>
                <c:pt idx="10">
                  <c:v>12.036791402743122</c:v>
                </c:pt>
                <c:pt idx="11">
                  <c:v>12.036791402743122</c:v>
                </c:pt>
                <c:pt idx="12">
                  <c:v>13.287714993690667</c:v>
                </c:pt>
                <c:pt idx="13">
                  <c:v>14.546442417165837</c:v>
                </c:pt>
                <c:pt idx="14">
                  <c:v>15.812740525260766</c:v>
                </c:pt>
                <c:pt idx="15">
                  <c:v>17.08636597034462</c:v>
                </c:pt>
                <c:pt idx="16">
                  <c:v>18.367065350646754</c:v>
                </c:pt>
                <c:pt idx="17">
                  <c:v>19.654575382345936</c:v>
                </c:pt>
                <c:pt idx="18">
                  <c:v>20.948623104750535</c:v>
                </c:pt>
                <c:pt idx="19">
                  <c:v>22.248926116906333</c:v>
                </c:pt>
                <c:pt idx="20">
                  <c:v>23.555192844549033</c:v>
                </c:pt>
                <c:pt idx="21">
                  <c:v>24.867122840001777</c:v>
                </c:pt>
                <c:pt idx="22">
                  <c:v>24.867122840001777</c:v>
                </c:pt>
                <c:pt idx="23">
                  <c:v>26.184499433506371</c:v>
                </c:pt>
                <c:pt idx="24">
                  <c:v>27.506913367200795</c:v>
                </c:pt>
                <c:pt idx="25">
                  <c:v>28.834039145541951</c:v>
                </c:pt>
                <c:pt idx="26">
                  <c:v>30.165543879727249</c:v>
                </c:pt>
                <c:pt idx="27">
                  <c:v>31.501087743466176</c:v>
                </c:pt>
                <c:pt idx="28">
                  <c:v>32.840324446149495</c:v>
                </c:pt>
                <c:pt idx="29">
                  <c:v>34.182901738907994</c:v>
                </c:pt>
                <c:pt idx="30">
                  <c:v>35.528461940308731</c:v>
                </c:pt>
                <c:pt idx="31">
                  <c:v>36.876642482309563</c:v>
                </c:pt>
                <c:pt idx="32">
                  <c:v>38.227076480980337</c:v>
                </c:pt>
                <c:pt idx="33">
                  <c:v>38.227076480980337</c:v>
                </c:pt>
                <c:pt idx="34">
                  <c:v>39.57939347852821</c:v>
                </c:pt>
                <c:pt idx="35">
                  <c:v>40.933220516497343</c:v>
                </c:pt>
                <c:pt idx="36">
                  <c:v>42.288182287831901</c:v>
                </c:pt>
                <c:pt idx="37">
                  <c:v>43.643901600715004</c:v>
                </c:pt>
                <c:pt idx="38">
                  <c:v>45</c:v>
                </c:pt>
                <c:pt idx="39">
                  <c:v>46.356098399285003</c:v>
                </c:pt>
                <c:pt idx="40">
                  <c:v>47.711817712168106</c:v>
                </c:pt>
                <c:pt idx="41">
                  <c:v>49.066779483502664</c:v>
                </c:pt>
                <c:pt idx="42">
                  <c:v>50.42060652147179</c:v>
                </c:pt>
                <c:pt idx="43">
                  <c:v>51.772923519019663</c:v>
                </c:pt>
                <c:pt idx="44">
                  <c:v>51.772923519019663</c:v>
                </c:pt>
                <c:pt idx="45">
                  <c:v>53.123357517690437</c:v>
                </c:pt>
                <c:pt idx="46">
                  <c:v>54.471538059691269</c:v>
                </c:pt>
                <c:pt idx="47">
                  <c:v>55.817098261092006</c:v>
                </c:pt>
                <c:pt idx="48">
                  <c:v>57.159675553850512</c:v>
                </c:pt>
                <c:pt idx="49">
                  <c:v>58.498912256533835</c:v>
                </c:pt>
                <c:pt idx="50">
                  <c:v>59.834456120272755</c:v>
                </c:pt>
                <c:pt idx="51">
                  <c:v>61.165960854458056</c:v>
                </c:pt>
                <c:pt idx="52">
                  <c:v>62.493086632799212</c:v>
                </c:pt>
                <c:pt idx="53">
                  <c:v>63.81550056649364</c:v>
                </c:pt>
                <c:pt idx="54">
                  <c:v>65.13287715999823</c:v>
                </c:pt>
                <c:pt idx="55">
                  <c:v>65.13287715999823</c:v>
                </c:pt>
                <c:pt idx="56">
                  <c:v>66.444807155450974</c:v>
                </c:pt>
                <c:pt idx="57">
                  <c:v>67.751073883093667</c:v>
                </c:pt>
                <c:pt idx="58">
                  <c:v>69.051376895249462</c:v>
                </c:pt>
                <c:pt idx="59">
                  <c:v>70.345424617654061</c:v>
                </c:pt>
                <c:pt idx="60">
                  <c:v>71.632934649353246</c:v>
                </c:pt>
                <c:pt idx="61">
                  <c:v>72.91363402965537</c:v>
                </c:pt>
                <c:pt idx="62">
                  <c:v>74.187259474739236</c:v>
                </c:pt>
                <c:pt idx="63">
                  <c:v>75.453557582834165</c:v>
                </c:pt>
                <c:pt idx="64">
                  <c:v>76.71228500630933</c:v>
                </c:pt>
                <c:pt idx="65">
                  <c:v>77.96320859725688</c:v>
                </c:pt>
                <c:pt idx="66">
                  <c:v>77.96320859725688</c:v>
                </c:pt>
                <c:pt idx="67">
                  <c:v>79.206192032218738</c:v>
                </c:pt>
                <c:pt idx="68">
                  <c:v>80.440933966861778</c:v>
                </c:pt>
                <c:pt idx="69">
                  <c:v>81.667231197220403</c:v>
                </c:pt>
                <c:pt idx="70">
                  <c:v>82.884891061742508</c:v>
                </c:pt>
                <c:pt idx="71">
                  <c:v>84.093731440000255</c:v>
                </c:pt>
                <c:pt idx="72">
                  <c:v>85.293580733642969</c:v>
                </c:pt>
                <c:pt idx="73">
                  <c:v>86.484277818599935</c:v>
                </c:pt>
                <c:pt idx="74">
                  <c:v>87.665671971099755</c:v>
                </c:pt>
                <c:pt idx="75">
                  <c:v>88.837622773959978</c:v>
                </c:pt>
                <c:pt idx="76">
                  <c:v>90</c:v>
                </c:pt>
              </c:numCache>
            </c:numRef>
          </c:xVal>
          <c:yVal>
            <c:numRef>
              <c:f>'3_10x10'!$F$3:$F$739</c:f>
              <c:numCache>
                <c:formatCode>0.00E+00</c:formatCode>
                <c:ptCount val="77"/>
                <c:pt idx="0">
                  <c:v>0.10334832993</c:v>
                </c:pt>
                <c:pt idx="1">
                  <c:v>5.2145761574999998E-2</c:v>
                </c:pt>
                <c:pt idx="2">
                  <c:v>2.2220137590000001E-2</c:v>
                </c:pt>
                <c:pt idx="3">
                  <c:v>9.6930475495000008E-3</c:v>
                </c:pt>
                <c:pt idx="4">
                  <c:v>1.0708871848E-2</c:v>
                </c:pt>
                <c:pt idx="5">
                  <c:v>2.1337324939000001E-2</c:v>
                </c:pt>
                <c:pt idx="6">
                  <c:v>3.7474358005999998E-2</c:v>
                </c:pt>
                <c:pt idx="7">
                  <c:v>5.4747969347999997E-2</c:v>
                </c:pt>
                <c:pt idx="8">
                  <c:v>6.8435369117999995E-2</c:v>
                </c:pt>
                <c:pt idx="9">
                  <c:v>7.3397459545999993E-2</c:v>
                </c:pt>
                <c:pt idx="10">
                  <c:v>6.4035739341E-2</c:v>
                </c:pt>
                <c:pt idx="11">
                  <c:v>6.4035739341E-2</c:v>
                </c:pt>
                <c:pt idx="12">
                  <c:v>5.7322158386000001E-2</c:v>
                </c:pt>
                <c:pt idx="13">
                  <c:v>7.1712924388000004E-2</c:v>
                </c:pt>
                <c:pt idx="14">
                  <c:v>0.10246202542000001</c:v>
                </c:pt>
                <c:pt idx="15">
                  <c:v>0.14350342649</c:v>
                </c:pt>
                <c:pt idx="16">
                  <c:v>0.18753601973</c:v>
                </c:pt>
                <c:pt idx="17">
                  <c:v>0.22614837497000001</c:v>
                </c:pt>
                <c:pt idx="18">
                  <c:v>0.24998068021</c:v>
                </c:pt>
                <c:pt idx="19">
                  <c:v>0.25115652651999998</c:v>
                </c:pt>
                <c:pt idx="20">
                  <c:v>0.24420548377000001</c:v>
                </c:pt>
                <c:pt idx="21">
                  <c:v>0.23395137135999999</c:v>
                </c:pt>
                <c:pt idx="22">
                  <c:v>0.23395137135999999</c:v>
                </c:pt>
                <c:pt idx="23">
                  <c:v>0.21457409631999999</c:v>
                </c:pt>
                <c:pt idx="24">
                  <c:v>0.18078927749000001</c:v>
                </c:pt>
                <c:pt idx="25">
                  <c:v>0.13432042524999999</c:v>
                </c:pt>
                <c:pt idx="26">
                  <c:v>7.8125704177000002E-2</c:v>
                </c:pt>
                <c:pt idx="27">
                  <c:v>1.6314205214E-2</c:v>
                </c:pt>
                <c:pt idx="28">
                  <c:v>-4.5980088273999999E-2</c:v>
                </c:pt>
                <c:pt idx="29">
                  <c:v>-0.10276176820000001</c:v>
                </c:pt>
                <c:pt idx="30">
                  <c:v>-0.14736908523</c:v>
                </c:pt>
                <c:pt idx="31">
                  <c:v>-0.17269430320000001</c:v>
                </c:pt>
                <c:pt idx="32">
                  <c:v>-0.17142289395999999</c:v>
                </c:pt>
                <c:pt idx="33">
                  <c:v>-0.17142289395999999</c:v>
                </c:pt>
                <c:pt idx="34">
                  <c:v>-0.13912771618</c:v>
                </c:pt>
                <c:pt idx="35">
                  <c:v>-8.4210329745999998E-2</c:v>
                </c:pt>
                <c:pt idx="36">
                  <c:v>-2.0206723528000001E-2</c:v>
                </c:pt>
                <c:pt idx="37">
                  <c:v>5.5816066327000001E-2</c:v>
                </c:pt>
                <c:pt idx="38">
                  <c:v>0.13834457571</c:v>
                </c:pt>
                <c:pt idx="39">
                  <c:v>0.20419473311</c:v>
                </c:pt>
                <c:pt idx="40">
                  <c:v>0.22902343521999999</c:v>
                </c:pt>
                <c:pt idx="41">
                  <c:v>0.22014955744</c:v>
                </c:pt>
                <c:pt idx="42">
                  <c:v>0.20384004994999999</c:v>
                </c:pt>
                <c:pt idx="43">
                  <c:v>0.17286838422</c:v>
                </c:pt>
                <c:pt idx="44">
                  <c:v>0.17286838422</c:v>
                </c:pt>
                <c:pt idx="45">
                  <c:v>0.12345565688</c:v>
                </c:pt>
                <c:pt idx="46">
                  <c:v>6.0543542833000001E-2</c:v>
                </c:pt>
                <c:pt idx="47">
                  <c:v>-1.0083116921E-2</c:v>
                </c:pt>
                <c:pt idx="48">
                  <c:v>-8.3424589612E-2</c:v>
                </c:pt>
                <c:pt idx="49">
                  <c:v>-0.15671075253</c:v>
                </c:pt>
                <c:pt idx="50">
                  <c:v>-0.39737393603999999</c:v>
                </c:pt>
                <c:pt idx="51">
                  <c:v>-1.2491234594</c:v>
                </c:pt>
                <c:pt idx="52">
                  <c:v>-2.0693860651999998</c:v>
                </c:pt>
                <c:pt idx="53">
                  <c:v>-2.8402955335</c:v>
                </c:pt>
                <c:pt idx="54">
                  <c:v>-3.5587151109000001</c:v>
                </c:pt>
                <c:pt idx="55">
                  <c:v>-3.5587151109000001</c:v>
                </c:pt>
                <c:pt idx="56">
                  <c:v>-4.2336382556999999</c:v>
                </c:pt>
                <c:pt idx="57">
                  <c:v>-4.8730876375000003</c:v>
                </c:pt>
                <c:pt idx="58">
                  <c:v>-5.4735585962000002</c:v>
                </c:pt>
                <c:pt idx="59">
                  <c:v>-6.0339071447999997</c:v>
                </c:pt>
                <c:pt idx="60">
                  <c:v>-6.5620752969999998</c:v>
                </c:pt>
                <c:pt idx="61">
                  <c:v>-7.0650166060000004</c:v>
                </c:pt>
                <c:pt idx="62">
                  <c:v>-7.5478338103000002</c:v>
                </c:pt>
                <c:pt idx="63">
                  <c:v>-8.0138197220999992</c:v>
                </c:pt>
                <c:pt idx="64">
                  <c:v>-8.4645913042000007</c:v>
                </c:pt>
                <c:pt idx="65">
                  <c:v>-8.9002634740000008</c:v>
                </c:pt>
                <c:pt idx="66">
                  <c:v>-8.9002634740000008</c:v>
                </c:pt>
                <c:pt idx="67">
                  <c:v>-9.2905964912000005</c:v>
                </c:pt>
                <c:pt idx="68">
                  <c:v>-9.6099874774000007</c:v>
                </c:pt>
                <c:pt idx="69">
                  <c:v>-9.8645159324999998</c:v>
                </c:pt>
                <c:pt idx="70">
                  <c:v>-10.060263214000001</c:v>
                </c:pt>
                <c:pt idx="71">
                  <c:v>-10.203445346000001</c:v>
                </c:pt>
                <c:pt idx="72">
                  <c:v>-10.300546902000001</c:v>
                </c:pt>
                <c:pt idx="73">
                  <c:v>-10.358440062</c:v>
                </c:pt>
                <c:pt idx="74">
                  <c:v>-10.384483221</c:v>
                </c:pt>
                <c:pt idx="75">
                  <c:v>-10.386598399</c:v>
                </c:pt>
                <c:pt idx="76">
                  <c:v>-10.373328579000001</c:v>
                </c:pt>
              </c:numCache>
            </c:numRef>
          </c:yVal>
          <c:smooth val="0"/>
          <c:extLst>
            <c:ext xmlns:c16="http://schemas.microsoft.com/office/drawing/2014/chart" uri="{C3380CC4-5D6E-409C-BE32-E72D297353CC}">
              <c16:uniqueId val="{00000001-224F-4460-A159-9310EB70B8FB}"/>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224F-4460-A159-9310EB70B8FB}"/>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224F-4460-A159-9310EB70B8FB}"/>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'2_20x20'!$J$3:$J$2070</c:f>
              <c:numCache>
                <c:formatCode>General</c:formatCode>
                <c:ptCount val="198"/>
                <c:pt idx="0">
                  <c:v>0</c:v>
                </c:pt>
                <c:pt idx="1">
                  <c:v>0.45089148823795894</c:v>
                </c:pt>
                <c:pt idx="2">
                  <c:v>0.90324508350201393</c:v>
                </c:pt>
                <c:pt idx="3">
                  <c:v>1.3570537837932644</c:v>
                </c:pt>
                <c:pt idx="4">
                  <c:v>1.8123103585856633</c:v>
                </c:pt>
                <c:pt idx="5">
                  <c:v>2.2690073471895191</c:v>
                </c:pt>
                <c:pt idx="6">
                  <c:v>2.7271370575193448</c:v>
                </c:pt>
                <c:pt idx="7">
                  <c:v>3.1866915649506868</c:v>
                </c:pt>
                <c:pt idx="8">
                  <c:v>3.6476627107109012</c:v>
                </c:pt>
                <c:pt idx="9">
                  <c:v>4.110042101279161</c:v>
                </c:pt>
                <c:pt idx="10">
                  <c:v>4.573821106917042</c:v>
                </c:pt>
                <c:pt idx="11">
                  <c:v>4.573821106917042</c:v>
                </c:pt>
                <c:pt idx="12">
                  <c:v>5.0389047249507879</c:v>
                </c:pt>
                <c:pt idx="13">
                  <c:v>5.5053648717918788</c:v>
                </c:pt>
                <c:pt idx="14">
                  <c:v>5.9731921443329163</c:v>
                </c:pt>
                <c:pt idx="15">
                  <c:v>6.4423769025357682</c:v>
                </c:pt>
                <c:pt idx="16">
                  <c:v>6.9129092674611945</c:v>
                </c:pt>
                <c:pt idx="17">
                  <c:v>7.3847791226088715</c:v>
                </c:pt>
                <c:pt idx="18">
                  <c:v>7.8579761115179956</c:v>
                </c:pt>
                <c:pt idx="19">
                  <c:v>8.3324896399644235</c:v>
                </c:pt>
                <c:pt idx="20">
                  <c:v>8.8083088722757328</c:v>
                </c:pt>
                <c:pt idx="21">
                  <c:v>9.2854227352944108</c:v>
                </c:pt>
                <c:pt idx="22">
                  <c:v>9.2854227352944108</c:v>
                </c:pt>
                <c:pt idx="23">
                  <c:v>9.7639062631580078</c:v>
                </c:pt>
                <c:pt idx="24">
                  <c:v>10.243662233336714</c:v>
                </c:pt>
                <c:pt idx="25">
                  <c:v>10.724678839759433</c:v>
                </c:pt>
                <c:pt idx="26">
                  <c:v>11.206944035639495</c:v>
                </c:pt>
                <c:pt idx="27">
                  <c:v>11.690445534650504</c:v>
                </c:pt>
                <c:pt idx="28">
                  <c:v>12.175170811263229</c:v>
                </c:pt>
                <c:pt idx="29">
                  <c:v>12.661107102000635</c:v>
                </c:pt>
                <c:pt idx="30">
                  <c:v>13.148241403867932</c:v>
                </c:pt>
                <c:pt idx="31">
                  <c:v>13.636560477584514</c:v>
                </c:pt>
                <c:pt idx="32">
                  <c:v>14.126050846544265</c:v>
                </c:pt>
                <c:pt idx="33">
                  <c:v>14.126050846544265</c:v>
                </c:pt>
                <c:pt idx="34">
                  <c:v>14.616610282554962</c:v>
                </c:pt>
                <c:pt idx="35">
                  <c:v>15.108312744746668</c:v>
                </c:pt>
                <c:pt idx="36">
                  <c:v>15.601144068205668</c:v>
                </c:pt>
                <c:pt idx="37">
                  <c:v>16.09508985555307</c:v>
                </c:pt>
                <c:pt idx="38">
                  <c:v>16.590135479413561</c:v>
                </c:pt>
                <c:pt idx="39">
                  <c:v>17.086266081670697</c:v>
                </c:pt>
                <c:pt idx="40">
                  <c:v>17.583466577539223</c:v>
                </c:pt>
                <c:pt idx="41">
                  <c:v>18.081721655915931</c:v>
                </c:pt>
                <c:pt idx="42">
                  <c:v>18.581015780938543</c:v>
                </c:pt>
                <c:pt idx="43">
                  <c:v>19.081333195001886</c:v>
                </c:pt>
                <c:pt idx="44">
                  <c:v>19.081333195001886</c:v>
                </c:pt>
                <c:pt idx="45">
                  <c:v>19.582748345173481</c:v>
                </c:pt>
                <c:pt idx="46">
                  <c:v>20.085155133391389</c:v>
                </c:pt>
                <c:pt idx="47">
                  <c:v>20.588537129054863</c:v>
                </c:pt>
                <c:pt idx="48">
                  <c:v>21.092877685652329</c:v>
                </c:pt>
                <c:pt idx="49">
                  <c:v>21.598159944429199</c:v>
                </c:pt>
                <c:pt idx="50">
                  <c:v>22.104366838054855</c:v>
                </c:pt>
                <c:pt idx="51">
                  <c:v>22.611481091150022</c:v>
                </c:pt>
                <c:pt idx="52">
                  <c:v>23.11948522500634</c:v>
                </c:pt>
                <c:pt idx="53">
                  <c:v>23.628361559855716</c:v>
                </c:pt>
                <c:pt idx="54">
                  <c:v>24.13809221535244</c:v>
                </c:pt>
                <c:pt idx="55">
                  <c:v>24.13809221535244</c:v>
                </c:pt>
                <c:pt idx="56">
                  <c:v>24.648567076130288</c:v>
                </c:pt>
                <c:pt idx="57">
                  <c:v>25.159859486082826</c:v>
                </c:pt>
                <c:pt idx="58">
                  <c:v>25.671951010554121</c:v>
                </c:pt>
                <c:pt idx="59">
                  <c:v>26.184823028200281</c:v>
                </c:pt>
                <c:pt idx="60">
                  <c:v>26.698456737162545</c:v>
                </c:pt>
                <c:pt idx="61">
                  <c:v>27.212833156692149</c:v>
                </c:pt>
                <c:pt idx="62">
                  <c:v>27.727933131998988</c:v>
                </c:pt>
                <c:pt idx="63">
                  <c:v>28.243737336600731</c:v>
                </c:pt>
                <c:pt idx="64">
                  <c:v>28.760226278363</c:v>
                </c:pt>
                <c:pt idx="65">
                  <c:v>29.27738030079626</c:v>
                </c:pt>
                <c:pt idx="66">
                  <c:v>29.27738030079626</c:v>
                </c:pt>
                <c:pt idx="67">
                  <c:v>29.795272915689768</c:v>
                </c:pt>
                <c:pt idx="68">
                  <c:v>30.313791153825779</c:v>
                </c:pt>
                <c:pt idx="69">
                  <c:v>30.832914872770601</c:v>
                </c:pt>
                <c:pt idx="70">
                  <c:v>31.352623784678023</c:v>
                </c:pt>
                <c:pt idx="71">
                  <c:v>31.872897458071506</c:v>
                </c:pt>
                <c:pt idx="72">
                  <c:v>32.393715324552737</c:v>
                </c:pt>
                <c:pt idx="73">
                  <c:v>32.915056682584414</c:v>
                </c:pt>
                <c:pt idx="74">
                  <c:v>33.436900702787007</c:v>
                </c:pt>
                <c:pt idx="75">
                  <c:v>33.959226431460394</c:v>
                </c:pt>
                <c:pt idx="76">
                  <c:v>34.482012796887311</c:v>
                </c:pt>
                <c:pt idx="77">
                  <c:v>34.482012796887311</c:v>
                </c:pt>
                <c:pt idx="78">
                  <c:v>35.005144362635349</c:v>
                </c:pt>
                <c:pt idx="79">
                  <c:v>35.528693870277678</c:v>
                </c:pt>
                <c:pt idx="80">
                  <c:v>36.052639942602177</c:v>
                </c:pt>
                <c:pt idx="81">
                  <c:v>36.576961105213115</c:v>
                </c:pt>
                <c:pt idx="82">
                  <c:v>37.101635790777202</c:v>
                </c:pt>
                <c:pt idx="83">
                  <c:v>37.626642342186642</c:v>
                </c:pt>
                <c:pt idx="84">
                  <c:v>38.151959020897863</c:v>
                </c:pt>
                <c:pt idx="85">
                  <c:v>38.677564009104543</c:v>
                </c:pt>
                <c:pt idx="86">
                  <c:v>39.203435416736205</c:v>
                </c:pt>
                <c:pt idx="87">
                  <c:v>39.729551287710031</c:v>
                </c:pt>
                <c:pt idx="88">
                  <c:v>39.729551287710031</c:v>
                </c:pt>
                <c:pt idx="89">
                  <c:v>40.2559820290152</c:v>
                </c:pt>
                <c:pt idx="90">
                  <c:v>40.782608504182221</c:v>
                </c:pt>
                <c:pt idx="91">
                  <c:v>41.309408551958221</c:v>
                </c:pt>
                <c:pt idx="92">
                  <c:v>41.836359968443617</c:v>
                </c:pt>
                <c:pt idx="93">
                  <c:v>42.363440514182038</c:v>
                </c:pt>
                <c:pt idx="94">
                  <c:v>42.890627919968502</c:v>
                </c:pt>
                <c:pt idx="95">
                  <c:v>43.417899890713834</c:v>
                </c:pt>
                <c:pt idx="96">
                  <c:v>43.945234113738302</c:v>
                </c:pt>
                <c:pt idx="97">
                  <c:v>44.472608261820824</c:v>
                </c:pt>
                <c:pt idx="98">
                  <c:v>45</c:v>
                </c:pt>
                <c:pt idx="99">
                  <c:v>45</c:v>
                </c:pt>
                <c:pt idx="100">
                  <c:v>45.527391738179176</c:v>
                </c:pt>
                <c:pt idx="101">
                  <c:v>46.054765886261706</c:v>
                </c:pt>
                <c:pt idx="102">
                  <c:v>46.582100109286174</c:v>
                </c:pt>
                <c:pt idx="103">
                  <c:v>47.109372080031505</c:v>
                </c:pt>
                <c:pt idx="104">
                  <c:v>47.636559485817962</c:v>
                </c:pt>
                <c:pt idx="105">
                  <c:v>48.163640031556383</c:v>
                </c:pt>
                <c:pt idx="106">
                  <c:v>48.690591448041779</c:v>
                </c:pt>
                <c:pt idx="107">
                  <c:v>49.217391495817779</c:v>
                </c:pt>
                <c:pt idx="108">
                  <c:v>49.744017970984807</c:v>
                </c:pt>
                <c:pt idx="109">
                  <c:v>50.270448712289976</c:v>
                </c:pt>
                <c:pt idx="110">
                  <c:v>50.270448712289976</c:v>
                </c:pt>
                <c:pt idx="111">
                  <c:v>50.796564583263795</c:v>
                </c:pt>
                <c:pt idx="112">
                  <c:v>51.322435990895464</c:v>
                </c:pt>
                <c:pt idx="113">
                  <c:v>51.848040979102144</c:v>
                </c:pt>
                <c:pt idx="114">
                  <c:v>52.373357657813365</c:v>
                </c:pt>
                <c:pt idx="115">
                  <c:v>52.898364209222798</c:v>
                </c:pt>
                <c:pt idx="116">
                  <c:v>53.423038894786885</c:v>
                </c:pt>
                <c:pt idx="117">
                  <c:v>53.947360057397816</c:v>
                </c:pt>
                <c:pt idx="118">
                  <c:v>54.471306129722322</c:v>
                </c:pt>
                <c:pt idx="119">
                  <c:v>54.994855637364651</c:v>
                </c:pt>
                <c:pt idx="120">
                  <c:v>55.517987203112689</c:v>
                </c:pt>
                <c:pt idx="121">
                  <c:v>55.517987203112689</c:v>
                </c:pt>
                <c:pt idx="122">
                  <c:v>56.040773568539606</c:v>
                </c:pt>
                <c:pt idx="123">
                  <c:v>56.563099297212993</c:v>
                </c:pt>
                <c:pt idx="124">
                  <c:v>57.084943317415586</c:v>
                </c:pt>
                <c:pt idx="125">
                  <c:v>57.606284675447277</c:v>
                </c:pt>
                <c:pt idx="126">
                  <c:v>58.127102541928494</c:v>
                </c:pt>
                <c:pt idx="127">
                  <c:v>58.647376215321984</c:v>
                </c:pt>
                <c:pt idx="128">
                  <c:v>59.167085127229399</c:v>
                </c:pt>
                <c:pt idx="129">
                  <c:v>59.686208846174225</c:v>
                </c:pt>
                <c:pt idx="130">
                  <c:v>60.204727084310228</c:v>
                </c:pt>
                <c:pt idx="131">
                  <c:v>60.722619699203754</c:v>
                </c:pt>
                <c:pt idx="132">
                  <c:v>60.722619699203754</c:v>
                </c:pt>
                <c:pt idx="133">
                  <c:v>61.239773721637007</c:v>
                </c:pt>
                <c:pt idx="134">
                  <c:v>61.756262663399269</c:v>
                </c:pt>
                <c:pt idx="135">
                  <c:v>62.272066868001012</c:v>
                </c:pt>
                <c:pt idx="136">
                  <c:v>62.787166843307858</c:v>
                </c:pt>
                <c:pt idx="137">
                  <c:v>63.301543262837463</c:v>
                </c:pt>
                <c:pt idx="138">
                  <c:v>63.81517697179973</c:v>
                </c:pt>
                <c:pt idx="139">
                  <c:v>64.32804898944589</c:v>
                </c:pt>
                <c:pt idx="140">
                  <c:v>64.840140513917177</c:v>
                </c:pt>
                <c:pt idx="141">
                  <c:v>65.351432923869723</c:v>
                </c:pt>
                <c:pt idx="142">
                  <c:v>65.861907784647556</c:v>
                </c:pt>
                <c:pt idx="143">
                  <c:v>65.861907784647556</c:v>
                </c:pt>
                <c:pt idx="144">
                  <c:v>66.371638440144281</c:v>
                </c:pt>
                <c:pt idx="145">
                  <c:v>66.880514774993657</c:v>
                </c:pt>
                <c:pt idx="146">
                  <c:v>67.388518908849974</c:v>
                </c:pt>
                <c:pt idx="147">
                  <c:v>67.895633161945156</c:v>
                </c:pt>
                <c:pt idx="148">
                  <c:v>68.401840055570801</c:v>
                </c:pt>
                <c:pt idx="149">
                  <c:v>68.907122314347674</c:v>
                </c:pt>
                <c:pt idx="150">
                  <c:v>69.411462870945144</c:v>
                </c:pt>
                <c:pt idx="151">
                  <c:v>69.914844866608618</c:v>
                </c:pt>
                <c:pt idx="152">
                  <c:v>70.417251654826515</c:v>
                </c:pt>
                <c:pt idx="153">
                  <c:v>70.918666804998125</c:v>
                </c:pt>
                <c:pt idx="154">
                  <c:v>70.918666804998125</c:v>
                </c:pt>
                <c:pt idx="155">
                  <c:v>71.418984219061457</c:v>
                </c:pt>
                <c:pt idx="156">
                  <c:v>71.918278344084072</c:v>
                </c:pt>
                <c:pt idx="157">
                  <c:v>72.416533422460788</c:v>
                </c:pt>
                <c:pt idx="158">
                  <c:v>72.913733918329314</c:v>
                </c:pt>
                <c:pt idx="159">
                  <c:v>73.409864520586439</c:v>
                </c:pt>
                <c:pt idx="160">
                  <c:v>73.90491014444693</c:v>
                </c:pt>
                <c:pt idx="161">
                  <c:v>74.39885593179433</c:v>
                </c:pt>
                <c:pt idx="162">
                  <c:v>74.891687255253331</c:v>
                </c:pt>
                <c:pt idx="163">
                  <c:v>75.383389717445041</c:v>
                </c:pt>
                <c:pt idx="164">
                  <c:v>75.87394915345574</c:v>
                </c:pt>
                <c:pt idx="165">
                  <c:v>75.87394915345574</c:v>
                </c:pt>
                <c:pt idx="166">
                  <c:v>76.36343952241549</c:v>
                </c:pt>
                <c:pt idx="167">
                  <c:v>76.851758596132072</c:v>
                </c:pt>
                <c:pt idx="168">
                  <c:v>77.338892897999372</c:v>
                </c:pt>
                <c:pt idx="169">
                  <c:v>77.824829188736771</c:v>
                </c:pt>
                <c:pt idx="170">
                  <c:v>78.309554465349507</c:v>
                </c:pt>
                <c:pt idx="171">
                  <c:v>78.793055964360505</c:v>
                </c:pt>
                <c:pt idx="172">
                  <c:v>79.275321160240566</c:v>
                </c:pt>
                <c:pt idx="173">
                  <c:v>79.756337766663293</c:v>
                </c:pt>
                <c:pt idx="174">
                  <c:v>80.236093736841994</c:v>
                </c:pt>
                <c:pt idx="175">
                  <c:v>80.714577264705596</c:v>
                </c:pt>
                <c:pt idx="176">
                  <c:v>80.714577264705596</c:v>
                </c:pt>
                <c:pt idx="177">
                  <c:v>81.191691127724269</c:v>
                </c:pt>
                <c:pt idx="178">
                  <c:v>81.667510360035578</c:v>
                </c:pt>
                <c:pt idx="179">
                  <c:v>82.142023888482015</c:v>
                </c:pt>
                <c:pt idx="180">
                  <c:v>82.615220877391124</c:v>
                </c:pt>
                <c:pt idx="181">
                  <c:v>83.087090732538812</c:v>
                </c:pt>
                <c:pt idx="182">
                  <c:v>83.557623097464244</c:v>
                </c:pt>
                <c:pt idx="183">
                  <c:v>84.026807855667087</c:v>
                </c:pt>
                <c:pt idx="184">
                  <c:v>84.494635128208131</c:v>
                </c:pt>
                <c:pt idx="185">
                  <c:v>84.961095275049217</c:v>
                </c:pt>
                <c:pt idx="186">
                  <c:v>85.426178893082962</c:v>
                </c:pt>
                <c:pt idx="187">
                  <c:v>85.426178893082962</c:v>
                </c:pt>
                <c:pt idx="188">
                  <c:v>85.889957898720851</c:v>
                </c:pt>
                <c:pt idx="189">
                  <c:v>86.352337289289096</c:v>
                </c:pt>
                <c:pt idx="190">
                  <c:v>86.813308435049322</c:v>
                </c:pt>
                <c:pt idx="191">
                  <c:v>87.272862942480657</c:v>
                </c:pt>
                <c:pt idx="192">
                  <c:v>87.730992652810485</c:v>
                </c:pt>
                <c:pt idx="193">
                  <c:v>88.187689641414337</c:v>
                </c:pt>
                <c:pt idx="194">
                  <c:v>88.642946216206738</c:v>
                </c:pt>
                <c:pt idx="195">
                  <c:v>89.096754916498</c:v>
                </c:pt>
                <c:pt idx="196">
                  <c:v>89.549108511762043</c:v>
                </c:pt>
                <c:pt idx="197">
                  <c:v>90</c:v>
                </c:pt>
              </c:numCache>
            </c:numRef>
          </c:xVal>
          <c:yVal>
            <c:numRef>
              <c:f>'2_20x20'!$E$3:$E$2070</c:f>
              <c:numCache>
                <c:formatCode>0.00E+00</c:formatCode>
                <c:ptCount val="198"/>
                <c:pt idx="0">
                  <c:v>31.018789679000001</c:v>
                </c:pt>
                <c:pt idx="1">
                  <c:v>31.016376758</c:v>
                </c:pt>
                <c:pt idx="2">
                  <c:v>31.009259941</c:v>
                </c:pt>
                <c:pt idx="3">
                  <c:v>30.997243241</c:v>
                </c:pt>
                <c:pt idx="4">
                  <c:v>30.980126807000001</c:v>
                </c:pt>
                <c:pt idx="5">
                  <c:v>30.957707291999998</c:v>
                </c:pt>
                <c:pt idx="6">
                  <c:v>30.929778255999999</c:v>
                </c:pt>
                <c:pt idx="7">
                  <c:v>30.896130591999999</c:v>
                </c:pt>
                <c:pt idx="8">
                  <c:v>30.856552982</c:v>
                </c:pt>
                <c:pt idx="9">
                  <c:v>30.810832384000001</c:v>
                </c:pt>
                <c:pt idx="10">
                  <c:v>30.758754538000002</c:v>
                </c:pt>
                <c:pt idx="11">
                  <c:v>30.758754538000002</c:v>
                </c:pt>
                <c:pt idx="12">
                  <c:v>30.702281614</c:v>
                </c:pt>
                <c:pt idx="13">
                  <c:v>30.639292139999998</c:v>
                </c:pt>
                <c:pt idx="14">
                  <c:v>30.569606310000001</c:v>
                </c:pt>
                <c:pt idx="15">
                  <c:v>30.493045930000001</c:v>
                </c:pt>
                <c:pt idx="16">
                  <c:v>30.409435017</c:v>
                </c:pt>
                <c:pt idx="17">
                  <c:v>30.318600395000001</c:v>
                </c:pt>
                <c:pt idx="18">
                  <c:v>30.220372329</c:v>
                </c:pt>
                <c:pt idx="19">
                  <c:v>30.114585157</c:v>
                </c:pt>
                <c:pt idx="20">
                  <c:v>30.001077948999999</c:v>
                </c:pt>
                <c:pt idx="21">
                  <c:v>29.879695174999998</c:v>
                </c:pt>
                <c:pt idx="22">
                  <c:v>29.879695174999998</c:v>
                </c:pt>
                <c:pt idx="23">
                  <c:v>29.770327614999999</c:v>
                </c:pt>
                <c:pt idx="24">
                  <c:v>29.651689797</c:v>
                </c:pt>
                <c:pt idx="25">
                  <c:v>29.523652784999999</c:v>
                </c:pt>
                <c:pt idx="26">
                  <c:v>29.38609701</c:v>
                </c:pt>
                <c:pt idx="27">
                  <c:v>29.238912978999998</c:v>
                </c:pt>
                <c:pt idx="28">
                  <c:v>29.082001994999999</c:v>
                </c:pt>
                <c:pt idx="29">
                  <c:v>28.915276878</c:v>
                </c:pt>
                <c:pt idx="30">
                  <c:v>28.738662681000001</c:v>
                </c:pt>
                <c:pt idx="31">
                  <c:v>28.552097421999999</c:v>
                </c:pt>
                <c:pt idx="32">
                  <c:v>28.355532804999999</c:v>
                </c:pt>
                <c:pt idx="33">
                  <c:v>28.355532804999999</c:v>
                </c:pt>
                <c:pt idx="34">
                  <c:v>28.204041675999999</c:v>
                </c:pt>
                <c:pt idx="35">
                  <c:v>28.045388121999999</c:v>
                </c:pt>
                <c:pt idx="36">
                  <c:v>27.879570853000001</c:v>
                </c:pt>
                <c:pt idx="37">
                  <c:v>27.706603288</c:v>
                </c:pt>
                <c:pt idx="38">
                  <c:v>27.526514266</c:v>
                </c:pt>
                <c:pt idx="39">
                  <c:v>27.339348776000001</c:v>
                </c:pt>
                <c:pt idx="40">
                  <c:v>27.145168711</c:v>
                </c:pt>
                <c:pt idx="41">
                  <c:v>26.944053645</c:v>
                </c:pt>
                <c:pt idx="42">
                  <c:v>26.736101646000002</c:v>
                </c:pt>
                <c:pt idx="43">
                  <c:v>26.521430120000002</c:v>
                </c:pt>
                <c:pt idx="44">
                  <c:v>26.521430120000002</c:v>
                </c:pt>
                <c:pt idx="45">
                  <c:v>26.22660127</c:v>
                </c:pt>
                <c:pt idx="46">
                  <c:v>25.921282600000001</c:v>
                </c:pt>
                <c:pt idx="47">
                  <c:v>25.605749178</c:v>
                </c:pt>
                <c:pt idx="48">
                  <c:v>25.328037583</c:v>
                </c:pt>
                <c:pt idx="49">
                  <c:v>25.129725364999999</c:v>
                </c:pt>
                <c:pt idx="50">
                  <c:v>24.914041616999999</c:v>
                </c:pt>
                <c:pt idx="51">
                  <c:v>24.681195081999999</c:v>
                </c:pt>
                <c:pt idx="52">
                  <c:v>24.431437678000002</c:v>
                </c:pt>
                <c:pt idx="53">
                  <c:v>24.165064656999999</c:v>
                </c:pt>
                <c:pt idx="54">
                  <c:v>23.882414731000001</c:v>
                </c:pt>
                <c:pt idx="55">
                  <c:v>23.882414731000001</c:v>
                </c:pt>
                <c:pt idx="56">
                  <c:v>23.640143078000001</c:v>
                </c:pt>
                <c:pt idx="57">
                  <c:v>23.382514745999998</c:v>
                </c:pt>
                <c:pt idx="58">
                  <c:v>23.110011755999999</c:v>
                </c:pt>
                <c:pt idx="59">
                  <c:v>22.823159869000001</c:v>
                </c:pt>
                <c:pt idx="60">
                  <c:v>22.522528318999999</c:v>
                </c:pt>
                <c:pt idx="61">
                  <c:v>22.208729536</c:v>
                </c:pt>
                <c:pt idx="62">
                  <c:v>21.882418855000001</c:v>
                </c:pt>
                <c:pt idx="63">
                  <c:v>21.544294204</c:v>
                </c:pt>
                <c:pt idx="64">
                  <c:v>21.195095794</c:v>
                </c:pt>
                <c:pt idx="65">
                  <c:v>20.835605789999999</c:v>
                </c:pt>
                <c:pt idx="66">
                  <c:v>20.835605789999999</c:v>
                </c:pt>
                <c:pt idx="67">
                  <c:v>20.551433621000001</c:v>
                </c:pt>
                <c:pt idx="68">
                  <c:v>20.256437236</c:v>
                </c:pt>
                <c:pt idx="69">
                  <c:v>19.951624789</c:v>
                </c:pt>
                <c:pt idx="70">
                  <c:v>19.638042068000001</c:v>
                </c:pt>
                <c:pt idx="71">
                  <c:v>19.316770638000001</c:v>
                </c:pt>
                <c:pt idx="72">
                  <c:v>18.988925905999999</c:v>
                </c:pt>
                <c:pt idx="73">
                  <c:v>18.655655112000002</c:v>
                </c:pt>
                <c:pt idx="74">
                  <c:v>18.318135235</c:v>
                </c:pt>
                <c:pt idx="75">
                  <c:v>17.977570833000001</c:v>
                </c:pt>
                <c:pt idx="76">
                  <c:v>17.635191786</c:v>
                </c:pt>
                <c:pt idx="77">
                  <c:v>17.635191786</c:v>
                </c:pt>
                <c:pt idx="78">
                  <c:v>17.230555425999999</c:v>
                </c:pt>
                <c:pt idx="79">
                  <c:v>16.829679683999998</c:v>
                </c:pt>
                <c:pt idx="80">
                  <c:v>16.434009645</c:v>
                </c:pt>
                <c:pt idx="81">
                  <c:v>16.045006778000001</c:v>
                </c:pt>
                <c:pt idx="82">
                  <c:v>15.664146258000001</c:v>
                </c:pt>
                <c:pt idx="83">
                  <c:v>15.292914377000001</c:v>
                </c:pt>
                <c:pt idx="84">
                  <c:v>14.932806115</c:v>
                </c:pt>
                <c:pt idx="85">
                  <c:v>14.585322903</c:v>
                </c:pt>
                <c:pt idx="86">
                  <c:v>14.251970657999999</c:v>
                </c:pt>
                <c:pt idx="87">
                  <c:v>13.93425815</c:v>
                </c:pt>
                <c:pt idx="88">
                  <c:v>13.93425815</c:v>
                </c:pt>
                <c:pt idx="89">
                  <c:v>13.547564532999999</c:v>
                </c:pt>
                <c:pt idx="90">
                  <c:v>13.166730127999999</c:v>
                </c:pt>
                <c:pt idx="91">
                  <c:v>12.792611858000001</c:v>
                </c:pt>
                <c:pt idx="92">
                  <c:v>12.426093589000001</c:v>
                </c:pt>
                <c:pt idx="93">
                  <c:v>12.068083665</c:v>
                </c:pt>
                <c:pt idx="94">
                  <c:v>11.71951136</c:v>
                </c:pt>
                <c:pt idx="95">
                  <c:v>11.381322063000001</c:v>
                </c:pt>
                <c:pt idx="96">
                  <c:v>11.054471032</c:v>
                </c:pt>
                <c:pt idx="97">
                  <c:v>10.716977789</c:v>
                </c:pt>
                <c:pt idx="98">
                  <c:v>10.200334469</c:v>
                </c:pt>
                <c:pt idx="99">
                  <c:v>10.200334469</c:v>
                </c:pt>
                <c:pt idx="100">
                  <c:v>9.6064569198999994</c:v>
                </c:pt>
                <c:pt idx="101">
                  <c:v>9.3179029883000002</c:v>
                </c:pt>
                <c:pt idx="102">
                  <c:v>9.0337901308999999</c:v>
                </c:pt>
                <c:pt idx="103">
                  <c:v>8.7142102135999995</c:v>
                </c:pt>
                <c:pt idx="104">
                  <c:v>8.3604522608000007</c:v>
                </c:pt>
                <c:pt idx="105">
                  <c:v>7.9739539113999998</c:v>
                </c:pt>
                <c:pt idx="106">
                  <c:v>7.5563283521000004</c:v>
                </c:pt>
                <c:pt idx="107">
                  <c:v>7.1093995961000003</c:v>
                </c:pt>
                <c:pt idx="108">
                  <c:v>6.6352481102</c:v>
                </c:pt>
                <c:pt idx="109">
                  <c:v>6.1362685627999998</c:v>
                </c:pt>
                <c:pt idx="110">
                  <c:v>6.1362685627999998</c:v>
                </c:pt>
                <c:pt idx="111">
                  <c:v>5.8156993535000003</c:v>
                </c:pt>
                <c:pt idx="112">
                  <c:v>5.4852358845999998</c:v>
                </c:pt>
                <c:pt idx="113">
                  <c:v>5.1468895396000001</c:v>
                </c:pt>
                <c:pt idx="114">
                  <c:v>4.8026421566000002</c:v>
                </c:pt>
                <c:pt idx="115">
                  <c:v>4.4544421192000003</c:v>
                </c:pt>
                <c:pt idx="116">
                  <c:v>4.1042007539999998</c:v>
                </c:pt>
                <c:pt idx="117">
                  <c:v>3.7537892535999999</c:v>
                </c:pt>
                <c:pt idx="118">
                  <c:v>3.4050365159</c:v>
                </c:pt>
                <c:pt idx="119">
                  <c:v>3.0597286601999998</c:v>
                </c:pt>
                <c:pt idx="120">
                  <c:v>2.7196118191999998</c:v>
                </c:pt>
                <c:pt idx="121">
                  <c:v>2.7196118191999998</c:v>
                </c:pt>
                <c:pt idx="122">
                  <c:v>2.3644617091</c:v>
                </c:pt>
                <c:pt idx="123">
                  <c:v>2.0084811305999999</c:v>
                </c:pt>
                <c:pt idx="124">
                  <c:v>1.6532212769000001</c:v>
                </c:pt>
                <c:pt idx="125">
                  <c:v>1.3002323656999999</c:v>
                </c:pt>
                <c:pt idx="126">
                  <c:v>0.95116480561000005</c:v>
                </c:pt>
                <c:pt idx="127">
                  <c:v>0.60825928512000005</c:v>
                </c:pt>
                <c:pt idx="128">
                  <c:v>0.27913626114000001</c:v>
                </c:pt>
                <c:pt idx="129">
                  <c:v>8.9866684518999998E-2</c:v>
                </c:pt>
                <c:pt idx="130">
                  <c:v>7.3112037709999994E-2</c:v>
                </c:pt>
                <c:pt idx="131">
                  <c:v>7.1689762091000003E-2</c:v>
                </c:pt>
                <c:pt idx="132">
                  <c:v>7.1689762091000003E-2</c:v>
                </c:pt>
                <c:pt idx="133">
                  <c:v>5.0321027868000003E-2</c:v>
                </c:pt>
                <c:pt idx="134">
                  <c:v>3.1556447850000002E-2</c:v>
                </c:pt>
                <c:pt idx="135">
                  <c:v>1.5160558596E-2</c:v>
                </c:pt>
                <c:pt idx="136">
                  <c:v>1.7903623318E-3</c:v>
                </c:pt>
                <c:pt idx="137">
                  <c:v>-7.5978719266999997E-3</c:v>
                </c:pt>
                <c:pt idx="138">
                  <c:v>-1.1915018624E-2</c:v>
                </c:pt>
                <c:pt idx="139">
                  <c:v>-9.9984930036999993E-3</c:v>
                </c:pt>
                <c:pt idx="140">
                  <c:v>-6.3756505491000003E-4</c:v>
                </c:pt>
                <c:pt idx="141">
                  <c:v>1.7413955187000001E-2</c:v>
                </c:pt>
                <c:pt idx="142">
                  <c:v>4.5430105455000001E-2</c:v>
                </c:pt>
                <c:pt idx="143">
                  <c:v>4.5430105455000001E-2</c:v>
                </c:pt>
                <c:pt idx="144">
                  <c:v>4.7294404886000001E-2</c:v>
                </c:pt>
                <c:pt idx="145">
                  <c:v>4.3143899510999999E-2</c:v>
                </c:pt>
                <c:pt idx="146">
                  <c:v>3.4571386363000001E-2</c:v>
                </c:pt>
                <c:pt idx="147">
                  <c:v>2.3269625132E-2</c:v>
                </c:pt>
                <c:pt idx="148">
                  <c:v>1.1012569155999999E-2</c:v>
                </c:pt>
                <c:pt idx="149">
                  <c:v>-3.5775890276999999E-4</c:v>
                </c:pt>
                <c:pt idx="150">
                  <c:v>1.0954431004999999E-2</c:v>
                </c:pt>
                <c:pt idx="151">
                  <c:v>2.4537692616000001E-2</c:v>
                </c:pt>
                <c:pt idx="152">
                  <c:v>2.8569200736999999E-2</c:v>
                </c:pt>
                <c:pt idx="153">
                  <c:v>2.3690999149999999E-2</c:v>
                </c:pt>
                <c:pt idx="154">
                  <c:v>2.3690999149999999E-2</c:v>
                </c:pt>
                <c:pt idx="155">
                  <c:v>4.2324235364999997E-2</c:v>
                </c:pt>
                <c:pt idx="156">
                  <c:v>5.2849499300999997E-2</c:v>
                </c:pt>
                <c:pt idx="157">
                  <c:v>5.5208935610000003E-2</c:v>
                </c:pt>
                <c:pt idx="158">
                  <c:v>4.9378551398999999E-2</c:v>
                </c:pt>
                <c:pt idx="159">
                  <c:v>3.5361007940000001E-2</c:v>
                </c:pt>
                <c:pt idx="160">
                  <c:v>1.3180110631999999E-2</c:v>
                </c:pt>
                <c:pt idx="161">
                  <c:v>-1.7123458534000002E-2</c:v>
                </c:pt>
                <c:pt idx="162">
                  <c:v>-5.549548872E-2</c:v>
                </c:pt>
                <c:pt idx="163">
                  <c:v>-0.10187089924000001</c:v>
                </c:pt>
                <c:pt idx="164">
                  <c:v>-0.15617587708</c:v>
                </c:pt>
                <c:pt idx="165">
                  <c:v>-0.15617587708</c:v>
                </c:pt>
                <c:pt idx="166">
                  <c:v>-0.23240791820000001</c:v>
                </c:pt>
                <c:pt idx="167">
                  <c:v>-0.30424821022999998</c:v>
                </c:pt>
                <c:pt idx="168">
                  <c:v>-0.37153532846999998</c:v>
                </c:pt>
                <c:pt idx="169">
                  <c:v>-0.43411463244999998</c:v>
                </c:pt>
                <c:pt idx="170">
                  <c:v>-0.49183847752999998</c:v>
                </c:pt>
                <c:pt idx="171">
                  <c:v>-0.54456641663000005</c:v>
                </c:pt>
                <c:pt idx="172">
                  <c:v>-0.59216539257</c:v>
                </c:pt>
                <c:pt idx="173">
                  <c:v>-0.63450992133999995</c:v>
                </c:pt>
                <c:pt idx="174">
                  <c:v>-0.67148226630999996</c:v>
                </c:pt>
                <c:pt idx="175">
                  <c:v>-0.70297260335</c:v>
                </c:pt>
                <c:pt idx="176">
                  <c:v>-0.70297260335</c:v>
                </c:pt>
                <c:pt idx="177">
                  <c:v>-0.73262312865000001</c:v>
                </c:pt>
                <c:pt idx="178">
                  <c:v>-0.76072403688000001</c:v>
                </c:pt>
                <c:pt idx="179">
                  <c:v>-0.78714798014999998</c:v>
                </c:pt>
                <c:pt idx="180">
                  <c:v>-0.81177400161000002</c:v>
                </c:pt>
                <c:pt idx="181">
                  <c:v>-0.83448766069000002</c:v>
                </c:pt>
                <c:pt idx="182">
                  <c:v>-0.85518114764999997</c:v>
                </c:pt>
                <c:pt idx="183">
                  <c:v>-0.87375338680000003</c:v>
                </c:pt>
                <c:pt idx="184">
                  <c:v>-0.89011012805</c:v>
                </c:pt>
                <c:pt idx="185">
                  <c:v>-0.90416402613000002</c:v>
                </c:pt>
                <c:pt idx="186">
                  <c:v>-0.91583470712000004</c:v>
                </c:pt>
                <c:pt idx="187">
                  <c:v>-0.91583470712000004</c:v>
                </c:pt>
                <c:pt idx="188">
                  <c:v>-0.92700102977999999</c:v>
                </c:pt>
                <c:pt idx="189">
                  <c:v>-0.93389192157000001</c:v>
                </c:pt>
                <c:pt idx="190">
                  <c:v>-0.93654219760000001</c:v>
                </c:pt>
                <c:pt idx="191">
                  <c:v>-0.93499394173000006</c:v>
                </c:pt>
                <c:pt idx="192">
                  <c:v>-0.9292964373</c:v>
                </c:pt>
                <c:pt idx="193">
                  <c:v>-0.91950607690999997</c:v>
                </c:pt>
                <c:pt idx="194">
                  <c:v>-0.90568625149000004</c:v>
                </c:pt>
                <c:pt idx="195">
                  <c:v>-0.88790721944999995</c:v>
                </c:pt>
                <c:pt idx="196">
                  <c:v>-0.86624595632000001</c:v>
                </c:pt>
                <c:pt idx="197">
                  <c:v>-0.8407859862</c:v>
                </c:pt>
              </c:numCache>
            </c:numRef>
          </c:yVal>
          <c:smooth val="0"/>
          <c:extLst>
            <c:ext xmlns:c16="http://schemas.microsoft.com/office/drawing/2014/chart" uri="{C3380CC4-5D6E-409C-BE32-E72D297353CC}">
              <c16:uniqueId val="{00000000-E764-402D-89BE-3EE102868150}"/>
            </c:ext>
          </c:extLst>
        </c:ser>
        <c:ser>
          <c:idx val="1"/>
          <c:order val="1"/>
          <c:tx>
            <c:v>sigma_2</c:v>
          </c:tx>
          <c:spPr>
            <a:ln w="25400" cap="rnd">
              <a:noFill/>
              <a:round/>
            </a:ln>
            <a:effectLst/>
          </c:spPr>
          <c:marker>
            <c:symbol val="x"/>
            <c:size val="5"/>
            <c:spPr>
              <a:noFill/>
              <a:ln w="9525">
                <a:solidFill>
                  <a:schemeClr val="accent2"/>
                </a:solidFill>
              </a:ln>
              <a:effectLst/>
            </c:spPr>
          </c:marker>
          <c:xVal>
            <c:numRef>
              <c:f>'2_20x20'!$J$3:$J$2070</c:f>
              <c:numCache>
                <c:formatCode>General</c:formatCode>
                <c:ptCount val="198"/>
                <c:pt idx="0">
                  <c:v>0</c:v>
                </c:pt>
                <c:pt idx="1">
                  <c:v>0.45089148823795894</c:v>
                </c:pt>
                <c:pt idx="2">
                  <c:v>0.90324508350201393</c:v>
                </c:pt>
                <c:pt idx="3">
                  <c:v>1.3570537837932644</c:v>
                </c:pt>
                <c:pt idx="4">
                  <c:v>1.8123103585856633</c:v>
                </c:pt>
                <c:pt idx="5">
                  <c:v>2.2690073471895191</c:v>
                </c:pt>
                <c:pt idx="6">
                  <c:v>2.7271370575193448</c:v>
                </c:pt>
                <c:pt idx="7">
                  <c:v>3.1866915649506868</c:v>
                </c:pt>
                <c:pt idx="8">
                  <c:v>3.6476627107109012</c:v>
                </c:pt>
                <c:pt idx="9">
                  <c:v>4.110042101279161</c:v>
                </c:pt>
                <c:pt idx="10">
                  <c:v>4.573821106917042</c:v>
                </c:pt>
                <c:pt idx="11">
                  <c:v>4.573821106917042</c:v>
                </c:pt>
                <c:pt idx="12">
                  <c:v>5.0389047249507879</c:v>
                </c:pt>
                <c:pt idx="13">
                  <c:v>5.5053648717918788</c:v>
                </c:pt>
                <c:pt idx="14">
                  <c:v>5.9731921443329163</c:v>
                </c:pt>
                <c:pt idx="15">
                  <c:v>6.4423769025357682</c:v>
                </c:pt>
                <c:pt idx="16">
                  <c:v>6.9129092674611945</c:v>
                </c:pt>
                <c:pt idx="17">
                  <c:v>7.3847791226088715</c:v>
                </c:pt>
                <c:pt idx="18">
                  <c:v>7.8579761115179956</c:v>
                </c:pt>
                <c:pt idx="19">
                  <c:v>8.3324896399644235</c:v>
                </c:pt>
                <c:pt idx="20">
                  <c:v>8.8083088722757328</c:v>
                </c:pt>
                <c:pt idx="21">
                  <c:v>9.2854227352944108</c:v>
                </c:pt>
                <c:pt idx="22">
                  <c:v>9.2854227352944108</c:v>
                </c:pt>
                <c:pt idx="23">
                  <c:v>9.7639062631580078</c:v>
                </c:pt>
                <c:pt idx="24">
                  <c:v>10.243662233336714</c:v>
                </c:pt>
                <c:pt idx="25">
                  <c:v>10.724678839759433</c:v>
                </c:pt>
                <c:pt idx="26">
                  <c:v>11.206944035639495</c:v>
                </c:pt>
                <c:pt idx="27">
                  <c:v>11.690445534650504</c:v>
                </c:pt>
                <c:pt idx="28">
                  <c:v>12.175170811263229</c:v>
                </c:pt>
                <c:pt idx="29">
                  <c:v>12.661107102000635</c:v>
                </c:pt>
                <c:pt idx="30">
                  <c:v>13.148241403867932</c:v>
                </c:pt>
                <c:pt idx="31">
                  <c:v>13.636560477584514</c:v>
                </c:pt>
                <c:pt idx="32">
                  <c:v>14.126050846544265</c:v>
                </c:pt>
                <c:pt idx="33">
                  <c:v>14.126050846544265</c:v>
                </c:pt>
                <c:pt idx="34">
                  <c:v>14.616610282554962</c:v>
                </c:pt>
                <c:pt idx="35">
                  <c:v>15.108312744746668</c:v>
                </c:pt>
                <c:pt idx="36">
                  <c:v>15.601144068205668</c:v>
                </c:pt>
                <c:pt idx="37">
                  <c:v>16.09508985555307</c:v>
                </c:pt>
                <c:pt idx="38">
                  <c:v>16.590135479413561</c:v>
                </c:pt>
                <c:pt idx="39">
                  <c:v>17.086266081670697</c:v>
                </c:pt>
                <c:pt idx="40">
                  <c:v>17.583466577539223</c:v>
                </c:pt>
                <c:pt idx="41">
                  <c:v>18.081721655915931</c:v>
                </c:pt>
                <c:pt idx="42">
                  <c:v>18.581015780938543</c:v>
                </c:pt>
                <c:pt idx="43">
                  <c:v>19.081333195001886</c:v>
                </c:pt>
                <c:pt idx="44">
                  <c:v>19.081333195001886</c:v>
                </c:pt>
                <c:pt idx="45">
                  <c:v>19.582748345173481</c:v>
                </c:pt>
                <c:pt idx="46">
                  <c:v>20.085155133391389</c:v>
                </c:pt>
                <c:pt idx="47">
                  <c:v>20.588537129054863</c:v>
                </c:pt>
                <c:pt idx="48">
                  <c:v>21.092877685652329</c:v>
                </c:pt>
                <c:pt idx="49">
                  <c:v>21.598159944429199</c:v>
                </c:pt>
                <c:pt idx="50">
                  <c:v>22.104366838054855</c:v>
                </c:pt>
                <c:pt idx="51">
                  <c:v>22.611481091150022</c:v>
                </c:pt>
                <c:pt idx="52">
                  <c:v>23.11948522500634</c:v>
                </c:pt>
                <c:pt idx="53">
                  <c:v>23.628361559855716</c:v>
                </c:pt>
                <c:pt idx="54">
                  <c:v>24.13809221535244</c:v>
                </c:pt>
                <c:pt idx="55">
                  <c:v>24.13809221535244</c:v>
                </c:pt>
                <c:pt idx="56">
                  <c:v>24.648567076130288</c:v>
                </c:pt>
                <c:pt idx="57">
                  <c:v>25.159859486082826</c:v>
                </c:pt>
                <c:pt idx="58">
                  <c:v>25.671951010554121</c:v>
                </c:pt>
                <c:pt idx="59">
                  <c:v>26.184823028200281</c:v>
                </c:pt>
                <c:pt idx="60">
                  <c:v>26.698456737162545</c:v>
                </c:pt>
                <c:pt idx="61">
                  <c:v>27.212833156692149</c:v>
                </c:pt>
                <c:pt idx="62">
                  <c:v>27.727933131998988</c:v>
                </c:pt>
                <c:pt idx="63">
                  <c:v>28.243737336600731</c:v>
                </c:pt>
                <c:pt idx="64">
                  <c:v>28.760226278363</c:v>
                </c:pt>
                <c:pt idx="65">
                  <c:v>29.27738030079626</c:v>
                </c:pt>
                <c:pt idx="66">
                  <c:v>29.27738030079626</c:v>
                </c:pt>
                <c:pt idx="67">
                  <c:v>29.795272915689768</c:v>
                </c:pt>
                <c:pt idx="68">
                  <c:v>30.313791153825779</c:v>
                </c:pt>
                <c:pt idx="69">
                  <c:v>30.832914872770601</c:v>
                </c:pt>
                <c:pt idx="70">
                  <c:v>31.352623784678023</c:v>
                </c:pt>
                <c:pt idx="71">
                  <c:v>31.872897458071506</c:v>
                </c:pt>
                <c:pt idx="72">
                  <c:v>32.393715324552737</c:v>
                </c:pt>
                <c:pt idx="73">
                  <c:v>32.915056682584414</c:v>
                </c:pt>
                <c:pt idx="74">
                  <c:v>33.436900702787007</c:v>
                </c:pt>
                <c:pt idx="75">
                  <c:v>33.959226431460394</c:v>
                </c:pt>
                <c:pt idx="76">
                  <c:v>34.482012796887311</c:v>
                </c:pt>
                <c:pt idx="77">
                  <c:v>34.482012796887311</c:v>
                </c:pt>
                <c:pt idx="78">
                  <c:v>35.005144362635349</c:v>
                </c:pt>
                <c:pt idx="79">
                  <c:v>35.528693870277678</c:v>
                </c:pt>
                <c:pt idx="80">
                  <c:v>36.052639942602177</c:v>
                </c:pt>
                <c:pt idx="81">
                  <c:v>36.576961105213115</c:v>
                </c:pt>
                <c:pt idx="82">
                  <c:v>37.101635790777202</c:v>
                </c:pt>
                <c:pt idx="83">
                  <c:v>37.626642342186642</c:v>
                </c:pt>
                <c:pt idx="84">
                  <c:v>38.151959020897863</c:v>
                </c:pt>
                <c:pt idx="85">
                  <c:v>38.677564009104543</c:v>
                </c:pt>
                <c:pt idx="86">
                  <c:v>39.203435416736205</c:v>
                </c:pt>
                <c:pt idx="87">
                  <c:v>39.729551287710031</c:v>
                </c:pt>
                <c:pt idx="88">
                  <c:v>39.729551287710031</c:v>
                </c:pt>
                <c:pt idx="89">
                  <c:v>40.2559820290152</c:v>
                </c:pt>
                <c:pt idx="90">
                  <c:v>40.782608504182221</c:v>
                </c:pt>
                <c:pt idx="91">
                  <c:v>41.309408551958221</c:v>
                </c:pt>
                <c:pt idx="92">
                  <c:v>41.836359968443617</c:v>
                </c:pt>
                <c:pt idx="93">
                  <c:v>42.363440514182038</c:v>
                </c:pt>
                <c:pt idx="94">
                  <c:v>42.890627919968502</c:v>
                </c:pt>
                <c:pt idx="95">
                  <c:v>43.417899890713834</c:v>
                </c:pt>
                <c:pt idx="96">
                  <c:v>43.945234113738302</c:v>
                </c:pt>
                <c:pt idx="97">
                  <c:v>44.472608261820824</c:v>
                </c:pt>
                <c:pt idx="98">
                  <c:v>45</c:v>
                </c:pt>
                <c:pt idx="99">
                  <c:v>45</c:v>
                </c:pt>
                <c:pt idx="100">
                  <c:v>45.527391738179176</c:v>
                </c:pt>
                <c:pt idx="101">
                  <c:v>46.054765886261706</c:v>
                </c:pt>
                <c:pt idx="102">
                  <c:v>46.582100109286174</c:v>
                </c:pt>
                <c:pt idx="103">
                  <c:v>47.109372080031505</c:v>
                </c:pt>
                <c:pt idx="104">
                  <c:v>47.636559485817962</c:v>
                </c:pt>
                <c:pt idx="105">
                  <c:v>48.163640031556383</c:v>
                </c:pt>
                <c:pt idx="106">
                  <c:v>48.690591448041779</c:v>
                </c:pt>
                <c:pt idx="107">
                  <c:v>49.217391495817779</c:v>
                </c:pt>
                <c:pt idx="108">
                  <c:v>49.744017970984807</c:v>
                </c:pt>
                <c:pt idx="109">
                  <c:v>50.270448712289976</c:v>
                </c:pt>
                <c:pt idx="110">
                  <c:v>50.270448712289976</c:v>
                </c:pt>
                <c:pt idx="111">
                  <c:v>50.796564583263795</c:v>
                </c:pt>
                <c:pt idx="112">
                  <c:v>51.322435990895464</c:v>
                </c:pt>
                <c:pt idx="113">
                  <c:v>51.848040979102144</c:v>
                </c:pt>
                <c:pt idx="114">
                  <c:v>52.373357657813365</c:v>
                </c:pt>
                <c:pt idx="115">
                  <c:v>52.898364209222798</c:v>
                </c:pt>
                <c:pt idx="116">
                  <c:v>53.423038894786885</c:v>
                </c:pt>
                <c:pt idx="117">
                  <c:v>53.947360057397816</c:v>
                </c:pt>
                <c:pt idx="118">
                  <c:v>54.471306129722322</c:v>
                </c:pt>
                <c:pt idx="119">
                  <c:v>54.994855637364651</c:v>
                </c:pt>
                <c:pt idx="120">
                  <c:v>55.517987203112689</c:v>
                </c:pt>
                <c:pt idx="121">
                  <c:v>55.517987203112689</c:v>
                </c:pt>
                <c:pt idx="122">
                  <c:v>56.040773568539606</c:v>
                </c:pt>
                <c:pt idx="123">
                  <c:v>56.563099297212993</c:v>
                </c:pt>
                <c:pt idx="124">
                  <c:v>57.084943317415586</c:v>
                </c:pt>
                <c:pt idx="125">
                  <c:v>57.606284675447277</c:v>
                </c:pt>
                <c:pt idx="126">
                  <c:v>58.127102541928494</c:v>
                </c:pt>
                <c:pt idx="127">
                  <c:v>58.647376215321984</c:v>
                </c:pt>
                <c:pt idx="128">
                  <c:v>59.167085127229399</c:v>
                </c:pt>
                <c:pt idx="129">
                  <c:v>59.686208846174225</c:v>
                </c:pt>
                <c:pt idx="130">
                  <c:v>60.204727084310228</c:v>
                </c:pt>
                <c:pt idx="131">
                  <c:v>60.722619699203754</c:v>
                </c:pt>
                <c:pt idx="132">
                  <c:v>60.722619699203754</c:v>
                </c:pt>
                <c:pt idx="133">
                  <c:v>61.239773721637007</c:v>
                </c:pt>
                <c:pt idx="134">
                  <c:v>61.756262663399269</c:v>
                </c:pt>
                <c:pt idx="135">
                  <c:v>62.272066868001012</c:v>
                </c:pt>
                <c:pt idx="136">
                  <c:v>62.787166843307858</c:v>
                </c:pt>
                <c:pt idx="137">
                  <c:v>63.301543262837463</c:v>
                </c:pt>
                <c:pt idx="138">
                  <c:v>63.81517697179973</c:v>
                </c:pt>
                <c:pt idx="139">
                  <c:v>64.32804898944589</c:v>
                </c:pt>
                <c:pt idx="140">
                  <c:v>64.840140513917177</c:v>
                </c:pt>
                <c:pt idx="141">
                  <c:v>65.351432923869723</c:v>
                </c:pt>
                <c:pt idx="142">
                  <c:v>65.861907784647556</c:v>
                </c:pt>
                <c:pt idx="143">
                  <c:v>65.861907784647556</c:v>
                </c:pt>
                <c:pt idx="144">
                  <c:v>66.371638440144281</c:v>
                </c:pt>
                <c:pt idx="145">
                  <c:v>66.880514774993657</c:v>
                </c:pt>
                <c:pt idx="146">
                  <c:v>67.388518908849974</c:v>
                </c:pt>
                <c:pt idx="147">
                  <c:v>67.895633161945156</c:v>
                </c:pt>
                <c:pt idx="148">
                  <c:v>68.401840055570801</c:v>
                </c:pt>
                <c:pt idx="149">
                  <c:v>68.907122314347674</c:v>
                </c:pt>
                <c:pt idx="150">
                  <c:v>69.411462870945144</c:v>
                </c:pt>
                <c:pt idx="151">
                  <c:v>69.914844866608618</c:v>
                </c:pt>
                <c:pt idx="152">
                  <c:v>70.417251654826515</c:v>
                </c:pt>
                <c:pt idx="153">
                  <c:v>70.918666804998125</c:v>
                </c:pt>
                <c:pt idx="154">
                  <c:v>70.918666804998125</c:v>
                </c:pt>
                <c:pt idx="155">
                  <c:v>71.418984219061457</c:v>
                </c:pt>
                <c:pt idx="156">
                  <c:v>71.918278344084072</c:v>
                </c:pt>
                <c:pt idx="157">
                  <c:v>72.416533422460788</c:v>
                </c:pt>
                <c:pt idx="158">
                  <c:v>72.913733918329314</c:v>
                </c:pt>
                <c:pt idx="159">
                  <c:v>73.409864520586439</c:v>
                </c:pt>
                <c:pt idx="160">
                  <c:v>73.90491014444693</c:v>
                </c:pt>
                <c:pt idx="161">
                  <c:v>74.39885593179433</c:v>
                </c:pt>
                <c:pt idx="162">
                  <c:v>74.891687255253331</c:v>
                </c:pt>
                <c:pt idx="163">
                  <c:v>75.383389717445041</c:v>
                </c:pt>
                <c:pt idx="164">
                  <c:v>75.87394915345574</c:v>
                </c:pt>
                <c:pt idx="165">
                  <c:v>75.87394915345574</c:v>
                </c:pt>
                <c:pt idx="166">
                  <c:v>76.36343952241549</c:v>
                </c:pt>
                <c:pt idx="167">
                  <c:v>76.851758596132072</c:v>
                </c:pt>
                <c:pt idx="168">
                  <c:v>77.338892897999372</c:v>
                </c:pt>
                <c:pt idx="169">
                  <c:v>77.824829188736771</c:v>
                </c:pt>
                <c:pt idx="170">
                  <c:v>78.309554465349507</c:v>
                </c:pt>
                <c:pt idx="171">
                  <c:v>78.793055964360505</c:v>
                </c:pt>
                <c:pt idx="172">
                  <c:v>79.275321160240566</c:v>
                </c:pt>
                <c:pt idx="173">
                  <c:v>79.756337766663293</c:v>
                </c:pt>
                <c:pt idx="174">
                  <c:v>80.236093736841994</c:v>
                </c:pt>
                <c:pt idx="175">
                  <c:v>80.714577264705596</c:v>
                </c:pt>
                <c:pt idx="176">
                  <c:v>80.714577264705596</c:v>
                </c:pt>
                <c:pt idx="177">
                  <c:v>81.191691127724269</c:v>
                </c:pt>
                <c:pt idx="178">
                  <c:v>81.667510360035578</c:v>
                </c:pt>
                <c:pt idx="179">
                  <c:v>82.142023888482015</c:v>
                </c:pt>
                <c:pt idx="180">
                  <c:v>82.615220877391124</c:v>
                </c:pt>
                <c:pt idx="181">
                  <c:v>83.087090732538812</c:v>
                </c:pt>
                <c:pt idx="182">
                  <c:v>83.557623097464244</c:v>
                </c:pt>
                <c:pt idx="183">
                  <c:v>84.026807855667087</c:v>
                </c:pt>
                <c:pt idx="184">
                  <c:v>84.494635128208131</c:v>
                </c:pt>
                <c:pt idx="185">
                  <c:v>84.961095275049217</c:v>
                </c:pt>
                <c:pt idx="186">
                  <c:v>85.426178893082962</c:v>
                </c:pt>
                <c:pt idx="187">
                  <c:v>85.426178893082962</c:v>
                </c:pt>
                <c:pt idx="188">
                  <c:v>85.889957898720851</c:v>
                </c:pt>
                <c:pt idx="189">
                  <c:v>86.352337289289096</c:v>
                </c:pt>
                <c:pt idx="190">
                  <c:v>86.813308435049322</c:v>
                </c:pt>
                <c:pt idx="191">
                  <c:v>87.272862942480657</c:v>
                </c:pt>
                <c:pt idx="192">
                  <c:v>87.730992652810485</c:v>
                </c:pt>
                <c:pt idx="193">
                  <c:v>88.187689641414337</c:v>
                </c:pt>
                <c:pt idx="194">
                  <c:v>88.642946216206738</c:v>
                </c:pt>
                <c:pt idx="195">
                  <c:v>89.096754916498</c:v>
                </c:pt>
                <c:pt idx="196">
                  <c:v>89.549108511762043</c:v>
                </c:pt>
                <c:pt idx="197">
                  <c:v>90</c:v>
                </c:pt>
              </c:numCache>
            </c:numRef>
          </c:xVal>
          <c:yVal>
            <c:numRef>
              <c:f>'2_20x20'!$F$3:$F$2070</c:f>
              <c:numCache>
                <c:formatCode>0.00E+00</c:formatCode>
                <c:ptCount val="198"/>
                <c:pt idx="0">
                  <c:v>0.44316170779000003</c:v>
                </c:pt>
                <c:pt idx="1">
                  <c:v>0.45343272119</c:v>
                </c:pt>
                <c:pt idx="2">
                  <c:v>0.46230627187000001</c:v>
                </c:pt>
                <c:pt idx="3">
                  <c:v>0.46969787485999998</c:v>
                </c:pt>
                <c:pt idx="4">
                  <c:v>0.47552711389000002</c:v>
                </c:pt>
                <c:pt idx="5">
                  <c:v>0.47971765465999999</c:v>
                </c:pt>
                <c:pt idx="6">
                  <c:v>0.48219723997000002</c:v>
                </c:pt>
                <c:pt idx="7">
                  <c:v>0.48289766562000003</c:v>
                </c:pt>
                <c:pt idx="8">
                  <c:v>0.48175473711</c:v>
                </c:pt>
                <c:pt idx="9">
                  <c:v>0.47870820674999998</c:v>
                </c:pt>
                <c:pt idx="10">
                  <c:v>0.47370169111999999</c:v>
                </c:pt>
                <c:pt idx="11">
                  <c:v>0.47370169111999999</c:v>
                </c:pt>
                <c:pt idx="12">
                  <c:v>0.46788275575999999</c:v>
                </c:pt>
                <c:pt idx="13">
                  <c:v>0.46070201297000002</c:v>
                </c:pt>
                <c:pt idx="14">
                  <c:v>0.45219740990000001</c:v>
                </c:pt>
                <c:pt idx="15">
                  <c:v>0.44241108231999998</c:v>
                </c:pt>
                <c:pt idx="16">
                  <c:v>0.43138915877</c:v>
                </c:pt>
                <c:pt idx="17">
                  <c:v>0.41918154905999999</c:v>
                </c:pt>
                <c:pt idx="18">
                  <c:v>0.40584171711</c:v>
                </c:pt>
                <c:pt idx="19">
                  <c:v>0.39142643805999999</c:v>
                </c:pt>
                <c:pt idx="20">
                  <c:v>0.37599553929000001</c:v>
                </c:pt>
                <c:pt idx="21">
                  <c:v>0.35961162531000002</c:v>
                </c:pt>
                <c:pt idx="22">
                  <c:v>0.35961162531000002</c:v>
                </c:pt>
                <c:pt idx="23">
                  <c:v>0.34964780513999999</c:v>
                </c:pt>
                <c:pt idx="24">
                  <c:v>0.33582350338</c:v>
                </c:pt>
                <c:pt idx="25">
                  <c:v>0.31823037295000001</c:v>
                </c:pt>
                <c:pt idx="26">
                  <c:v>0.29696387561999998</c:v>
                </c:pt>
                <c:pt idx="27">
                  <c:v>0.27212297681999997</c:v>
                </c:pt>
                <c:pt idx="28">
                  <c:v>0.24380982793</c:v>
                </c:pt>
                <c:pt idx="29">
                  <c:v>0.21212943533</c:v>
                </c:pt>
                <c:pt idx="30">
                  <c:v>0.17718931551</c:v>
                </c:pt>
                <c:pt idx="31">
                  <c:v>0.13909913531000001</c:v>
                </c:pt>
                <c:pt idx="32">
                  <c:v>9.7970336103999994E-2</c:v>
                </c:pt>
                <c:pt idx="33">
                  <c:v>9.7970336103999994E-2</c:v>
                </c:pt>
                <c:pt idx="34">
                  <c:v>8.0030889925000001E-2</c:v>
                </c:pt>
                <c:pt idx="35">
                  <c:v>6.5525612942000003E-2</c:v>
                </c:pt>
                <c:pt idx="36">
                  <c:v>5.4603239716E-2</c:v>
                </c:pt>
                <c:pt idx="37">
                  <c:v>4.7408609999999997E-2</c:v>
                </c:pt>
                <c:pt idx="38">
                  <c:v>4.4082107815999999E-2</c:v>
                </c:pt>
                <c:pt idx="39">
                  <c:v>4.4759065362999999E-2</c:v>
                </c:pt>
                <c:pt idx="40">
                  <c:v>4.9569127647E-2</c:v>
                </c:pt>
                <c:pt idx="41">
                  <c:v>5.8635573270999997E-2</c:v>
                </c:pt>
                <c:pt idx="42">
                  <c:v>7.2074586231999999E-2</c:v>
                </c:pt>
                <c:pt idx="43">
                  <c:v>8.9994473005999998E-2</c:v>
                </c:pt>
                <c:pt idx="44">
                  <c:v>8.9994473005999998E-2</c:v>
                </c:pt>
                <c:pt idx="45">
                  <c:v>7.7344383626999996E-2</c:v>
                </c:pt>
                <c:pt idx="46">
                  <c:v>6.0476549131E-2</c:v>
                </c:pt>
                <c:pt idx="47">
                  <c:v>3.9668932402E-2</c:v>
                </c:pt>
                <c:pt idx="48">
                  <c:v>3.1975597632000002E-2</c:v>
                </c:pt>
                <c:pt idx="49">
                  <c:v>5.1906778924000002E-2</c:v>
                </c:pt>
                <c:pt idx="50">
                  <c:v>6.558092485E-2</c:v>
                </c:pt>
                <c:pt idx="51">
                  <c:v>7.3340840508999999E-2</c:v>
                </c:pt>
                <c:pt idx="52">
                  <c:v>7.5524502960999995E-2</c:v>
                </c:pt>
                <c:pt idx="53">
                  <c:v>7.2464982779000001E-2</c:v>
                </c:pt>
                <c:pt idx="54">
                  <c:v>6.4490329109000002E-2</c:v>
                </c:pt>
                <c:pt idx="55">
                  <c:v>6.4490329109000002E-2</c:v>
                </c:pt>
                <c:pt idx="56">
                  <c:v>7.5925453071000001E-2</c:v>
                </c:pt>
                <c:pt idx="57">
                  <c:v>8.2965577818E-2</c:v>
                </c:pt>
                <c:pt idx="58">
                  <c:v>8.5985415960000006E-2</c:v>
                </c:pt>
                <c:pt idx="59">
                  <c:v>8.5354651380999999E-2</c:v>
                </c:pt>
                <c:pt idx="60">
                  <c:v>8.1437857882999995E-2</c:v>
                </c:pt>
                <c:pt idx="61">
                  <c:v>7.4594369436999999E-2</c:v>
                </c:pt>
                <c:pt idx="62">
                  <c:v>6.5178099087999999E-2</c:v>
                </c:pt>
                <c:pt idx="63">
                  <c:v>5.3537304022999999E-2</c:v>
                </c:pt>
                <c:pt idx="64">
                  <c:v>4.0014294935E-2</c:v>
                </c:pt>
                <c:pt idx="65">
                  <c:v>2.4945088428999999E-2</c:v>
                </c:pt>
                <c:pt idx="66">
                  <c:v>2.4945088428999999E-2</c:v>
                </c:pt>
                <c:pt idx="67">
                  <c:v>4.3210510275000003E-2</c:v>
                </c:pt>
                <c:pt idx="68">
                  <c:v>5.6283382531000001E-2</c:v>
                </c:pt>
                <c:pt idx="69">
                  <c:v>6.4816266270000006E-2</c:v>
                </c:pt>
                <c:pt idx="70">
                  <c:v>6.9464130058000007E-2</c:v>
                </c:pt>
                <c:pt idx="71">
                  <c:v>7.0884885029999997E-2</c:v>
                </c:pt>
                <c:pt idx="72">
                  <c:v>6.9739921726000006E-2</c:v>
                </c:pt>
                <c:pt idx="73">
                  <c:v>6.6694651007999997E-2</c:v>
                </c:pt>
                <c:pt idx="74">
                  <c:v>6.2419051390999999E-2</c:v>
                </c:pt>
                <c:pt idx="75">
                  <c:v>5.7588224809999998E-2</c:v>
                </c:pt>
                <c:pt idx="76">
                  <c:v>5.2882962424E-2</c:v>
                </c:pt>
                <c:pt idx="77">
                  <c:v>5.2882962424E-2</c:v>
                </c:pt>
                <c:pt idx="78">
                  <c:v>2.4241663044000002E-2</c:v>
                </c:pt>
                <c:pt idx="79">
                  <c:v>1.4466426529000001E-3</c:v>
                </c:pt>
                <c:pt idx="80">
                  <c:v>-1.4457152898E-2</c:v>
                </c:pt>
                <c:pt idx="81">
                  <c:v>-2.2420615607E-2</c:v>
                </c:pt>
                <c:pt idx="82">
                  <c:v>-2.1390206014000001E-2</c:v>
                </c:pt>
                <c:pt idx="83">
                  <c:v>-1.0307842393E-2</c:v>
                </c:pt>
                <c:pt idx="84">
                  <c:v>1.1889011513E-2</c:v>
                </c:pt>
                <c:pt idx="85">
                  <c:v>4.6267011556E-2</c:v>
                </c:pt>
                <c:pt idx="86">
                  <c:v>9.3896292185999999E-2</c:v>
                </c:pt>
                <c:pt idx="87">
                  <c:v>0.15584944858999999</c:v>
                </c:pt>
                <c:pt idx="88">
                  <c:v>0.15584944858999999</c:v>
                </c:pt>
                <c:pt idx="89">
                  <c:v>0.18557600301999999</c:v>
                </c:pt>
                <c:pt idx="90">
                  <c:v>0.20482071160000001</c:v>
                </c:pt>
                <c:pt idx="91">
                  <c:v>0.21353448236</c:v>
                </c:pt>
                <c:pt idx="92">
                  <c:v>0.21166257819000001</c:v>
                </c:pt>
                <c:pt idx="93">
                  <c:v>0.19914584793000001</c:v>
                </c:pt>
                <c:pt idx="94">
                  <c:v>0.17592299657999999</c:v>
                </c:pt>
                <c:pt idx="95">
                  <c:v>0.14193408696000001</c:v>
                </c:pt>
                <c:pt idx="96">
                  <c:v>9.7125436898000003E-2</c:v>
                </c:pt>
                <c:pt idx="97">
                  <c:v>3.8214041993999998E-2</c:v>
                </c:pt>
                <c:pt idx="98">
                  <c:v>-5.9113816945000001E-2</c:v>
                </c:pt>
                <c:pt idx="99">
                  <c:v>-5.9113816945000001E-2</c:v>
                </c:pt>
                <c:pt idx="100">
                  <c:v>-0.20216984756</c:v>
                </c:pt>
                <c:pt idx="101">
                  <c:v>-6.0684590002000001E-2</c:v>
                </c:pt>
                <c:pt idx="102">
                  <c:v>8.5654045614999993E-2</c:v>
                </c:pt>
                <c:pt idx="103">
                  <c:v>0.19766852615</c:v>
                </c:pt>
                <c:pt idx="104">
                  <c:v>0.27536269791000001</c:v>
                </c:pt>
                <c:pt idx="105">
                  <c:v>0.31866212420000001</c:v>
                </c:pt>
                <c:pt idx="106">
                  <c:v>0.32738480264999997</c:v>
                </c:pt>
                <c:pt idx="107">
                  <c:v>0.30120343963000001</c:v>
                </c:pt>
                <c:pt idx="108">
                  <c:v>0.2395972838</c:v>
                </c:pt>
                <c:pt idx="109">
                  <c:v>0.14179175129999999</c:v>
                </c:pt>
                <c:pt idx="110">
                  <c:v>0.14179175129999999</c:v>
                </c:pt>
                <c:pt idx="111">
                  <c:v>0.10927498453999999</c:v>
                </c:pt>
                <c:pt idx="112">
                  <c:v>7.8764150402999999E-2</c:v>
                </c:pt>
                <c:pt idx="113">
                  <c:v>5.1310584654999998E-2</c:v>
                </c:pt>
                <c:pt idx="114">
                  <c:v>2.8000022547E-2</c:v>
                </c:pt>
                <c:pt idx="115">
                  <c:v>9.9526268857000003E-3</c:v>
                </c:pt>
                <c:pt idx="116">
                  <c:v>-1.6772920730999999E-3</c:v>
                </c:pt>
                <c:pt idx="117">
                  <c:v>-5.7020757562000002E-3</c:v>
                </c:pt>
                <c:pt idx="118">
                  <c:v>-9.0242048268999997E-4</c:v>
                </c:pt>
                <c:pt idx="119">
                  <c:v>1.396926268E-2</c:v>
                </c:pt>
                <c:pt idx="120">
                  <c:v>4.0182238208000001E-2</c:v>
                </c:pt>
                <c:pt idx="121">
                  <c:v>4.0182238208000001E-2</c:v>
                </c:pt>
                <c:pt idx="122">
                  <c:v>6.1007789545000003E-2</c:v>
                </c:pt>
                <c:pt idx="123">
                  <c:v>7.4001958884000005E-2</c:v>
                </c:pt>
                <c:pt idx="124">
                  <c:v>8.0396178930999998E-2</c:v>
                </c:pt>
                <c:pt idx="125">
                  <c:v>8.141414424E-2</c:v>
                </c:pt>
                <c:pt idx="126">
                  <c:v>7.8167019014E-2</c:v>
                </c:pt>
                <c:pt idx="127">
                  <c:v>7.1159762836000007E-2</c:v>
                </c:pt>
                <c:pt idx="128">
                  <c:v>5.5498102234999999E-2</c:v>
                </c:pt>
                <c:pt idx="129">
                  <c:v>-9.2185681889000004E-2</c:v>
                </c:pt>
                <c:pt idx="130">
                  <c:v>-0.40187622109999999</c:v>
                </c:pt>
                <c:pt idx="131">
                  <c:v>-0.71374385197000001</c:v>
                </c:pt>
                <c:pt idx="132">
                  <c:v>-0.71374385197000001</c:v>
                </c:pt>
                <c:pt idx="133">
                  <c:v>-1.0558033194000001</c:v>
                </c:pt>
                <c:pt idx="134">
                  <c:v>-1.3900097088000001</c:v>
                </c:pt>
                <c:pt idx="135">
                  <c:v>-1.714187269</c:v>
                </c:pt>
                <c:pt idx="136">
                  <c:v>-2.0270835734000001</c:v>
                </c:pt>
                <c:pt idx="137">
                  <c:v>-2.3277789053000002</c:v>
                </c:pt>
                <c:pt idx="138">
                  <c:v>-2.6155223555</c:v>
                </c:pt>
                <c:pt idx="139">
                  <c:v>-2.8896748504000001</c:v>
                </c:pt>
                <c:pt idx="140">
                  <c:v>-3.1496861799000002</c:v>
                </c:pt>
                <c:pt idx="141">
                  <c:v>-3.3950845654999999</c:v>
                </c:pt>
                <c:pt idx="142">
                  <c:v>-3.6254712103000002</c:v>
                </c:pt>
                <c:pt idx="143">
                  <c:v>-3.6254712103000002</c:v>
                </c:pt>
                <c:pt idx="144">
                  <c:v>-3.9088023546000001</c:v>
                </c:pt>
                <c:pt idx="145">
                  <c:v>-4.1829705249</c:v>
                </c:pt>
                <c:pt idx="146">
                  <c:v>-4.4474102907999997</c:v>
                </c:pt>
                <c:pt idx="147">
                  <c:v>-4.7016967653000004</c:v>
                </c:pt>
                <c:pt idx="148">
                  <c:v>-4.9455291658</c:v>
                </c:pt>
                <c:pt idx="149">
                  <c:v>-5.1787199176999996</c:v>
                </c:pt>
                <c:pt idx="150">
                  <c:v>-5.4529355075000003</c:v>
                </c:pt>
                <c:pt idx="151">
                  <c:v>-5.7479999542</c:v>
                </c:pt>
                <c:pt idx="152">
                  <c:v>-6.0384044131000003</c:v>
                </c:pt>
                <c:pt idx="153">
                  <c:v>-6.3237152706000002</c:v>
                </c:pt>
                <c:pt idx="154">
                  <c:v>-6.3237152706000002</c:v>
                </c:pt>
                <c:pt idx="155">
                  <c:v>-6.5309090049999998</c:v>
                </c:pt>
                <c:pt idx="156">
                  <c:v>-6.7344066319999998</c:v>
                </c:pt>
                <c:pt idx="157">
                  <c:v>-6.9340836424000001</c:v>
                </c:pt>
                <c:pt idx="158">
                  <c:v>-7.1298522518</c:v>
                </c:pt>
                <c:pt idx="159">
                  <c:v>-7.3216542543000003</c:v>
                </c:pt>
                <c:pt idx="160">
                  <c:v>-7.5094555624000003</c:v>
                </c:pt>
                <c:pt idx="161">
                  <c:v>-7.6932419778999996</c:v>
                </c:pt>
                <c:pt idx="162">
                  <c:v>-7.8730158703999997</c:v>
                </c:pt>
                <c:pt idx="163">
                  <c:v>-8.0487935330999996</c:v>
                </c:pt>
                <c:pt idx="164">
                  <c:v>-8.2206030499999994</c:v>
                </c:pt>
                <c:pt idx="165">
                  <c:v>-8.2206030499999994</c:v>
                </c:pt>
                <c:pt idx="166">
                  <c:v>-8.4315296778000004</c:v>
                </c:pt>
                <c:pt idx="167">
                  <c:v>-8.6328888986999992</c:v>
                </c:pt>
                <c:pt idx="168">
                  <c:v>-8.8246801207000001</c:v>
                </c:pt>
                <c:pt idx="169">
                  <c:v>-9.0069130184000006</c:v>
                </c:pt>
                <c:pt idx="170">
                  <c:v>-9.1796071362999996</c:v>
                </c:pt>
                <c:pt idx="171">
                  <c:v>-9.3427914820000009</c:v>
                </c:pt>
                <c:pt idx="172">
                  <c:v>-9.4965041102000001</c:v>
                </c:pt>
                <c:pt idx="173">
                  <c:v>-9.6407916979999992</c:v>
                </c:pt>
                <c:pt idx="174">
                  <c:v>-9.7757091121999995</c:v>
                </c:pt>
                <c:pt idx="175">
                  <c:v>-9.9013189692000001</c:v>
                </c:pt>
                <c:pt idx="176">
                  <c:v>-9.9013189692000001</c:v>
                </c:pt>
                <c:pt idx="177">
                  <c:v>-10.022339538000001</c:v>
                </c:pt>
                <c:pt idx="178">
                  <c:v>-10.135837984</c:v>
                </c:pt>
                <c:pt idx="179">
                  <c:v>-10.241876547</c:v>
                </c:pt>
                <c:pt idx="180">
                  <c:v>-10.340522555</c:v>
                </c:pt>
                <c:pt idx="181">
                  <c:v>-10.43184806</c:v>
                </c:pt>
                <c:pt idx="182">
                  <c:v>-10.515929472</c:v>
                </c:pt>
                <c:pt idx="183">
                  <c:v>-10.5928472</c:v>
                </c:pt>
                <c:pt idx="184">
                  <c:v>-10.662685293999999</c:v>
                </c:pt>
                <c:pt idx="185">
                  <c:v>-10.725531087</c:v>
                </c:pt>
                <c:pt idx="186">
                  <c:v>-10.781474849</c:v>
                </c:pt>
                <c:pt idx="187">
                  <c:v>-10.781474849</c:v>
                </c:pt>
                <c:pt idx="188">
                  <c:v>-10.836904007999999</c:v>
                </c:pt>
                <c:pt idx="189">
                  <c:v>-10.885012876999999</c:v>
                </c:pt>
                <c:pt idx="190">
                  <c:v>-10.925934842</c:v>
                </c:pt>
                <c:pt idx="191">
                  <c:v>-10.959803926999999</c:v>
                </c:pt>
                <c:pt idx="192">
                  <c:v>-10.986754477</c:v>
                </c:pt>
                <c:pt idx="193">
                  <c:v>-11.006920862999999</c:v>
                </c:pt>
                <c:pt idx="194">
                  <c:v>-11.020437198</c:v>
                </c:pt>
                <c:pt idx="195">
                  <c:v>-11.027437083000001</c:v>
                </c:pt>
                <c:pt idx="196">
                  <c:v>-11.028053372</c:v>
                </c:pt>
                <c:pt idx="197">
                  <c:v>-11.022417954</c:v>
                </c:pt>
              </c:numCache>
            </c:numRef>
          </c:yVal>
          <c:smooth val="0"/>
          <c:extLst>
            <c:ext xmlns:c16="http://schemas.microsoft.com/office/drawing/2014/chart" uri="{C3380CC4-5D6E-409C-BE32-E72D297353CC}">
              <c16:uniqueId val="{00000001-E764-402D-89BE-3EE102868150}"/>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E764-402D-89BE-3EE102868150}"/>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E764-402D-89BE-3EE102868150}"/>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'3_20x20'!$J$3:$J$1949</c:f>
              <c:numCache>
                <c:formatCode>General</c:formatCode>
                <c:ptCount val="187"/>
                <c:pt idx="0">
                  <c:v>0</c:v>
                </c:pt>
                <c:pt idx="1">
                  <c:v>0.47745405369004601</c:v>
                </c:pt>
                <c:pt idx="2">
                  <c:v>0.95653517542536737</c:v>
                </c:pt>
                <c:pt idx="3">
                  <c:v>1.437235760141343</c:v>
                </c:pt>
                <c:pt idx="4">
                  <c:v>1.9195479440985523</c:v>
                </c:pt>
                <c:pt idx="5">
                  <c:v>2.4034636028205965</c:v>
                </c:pt>
                <c:pt idx="6">
                  <c:v>2.8889743489796711</c:v>
                </c:pt>
                <c:pt idx="7">
                  <c:v>3.3760715301024558</c:v>
                </c:pt>
                <c:pt idx="8">
                  <c:v>3.864746226948653</c:v>
                </c:pt>
                <c:pt idx="9">
                  <c:v>4.3549892514184156</c:v>
                </c:pt>
                <c:pt idx="10">
                  <c:v>4.8467911444659109</c:v>
                </c:pt>
                <c:pt idx="11">
                  <c:v>4.8467911444659109</c:v>
                </c:pt>
                <c:pt idx="12">
                  <c:v>5.3402259864844899</c:v>
                </c:pt>
                <c:pt idx="13">
                  <c:v>5.8351993091993979</c:v>
                </c:pt>
                <c:pt idx="14">
                  <c:v>6.3316996294790817</c:v>
                </c:pt>
                <c:pt idx="15">
                  <c:v>6.8297151599781634</c:v>
                </c:pt>
                <c:pt idx="16">
                  <c:v>7.3292338111442108</c:v>
                </c:pt>
                <c:pt idx="17">
                  <c:v>7.8302431882056531</c:v>
                </c:pt>
                <c:pt idx="18">
                  <c:v>8.332730591872636</c:v>
                </c:pt>
                <c:pt idx="19">
                  <c:v>8.8366830174538293</c:v>
                </c:pt>
                <c:pt idx="20">
                  <c:v>9.3420871556791116</c:v>
                </c:pt>
                <c:pt idx="21">
                  <c:v>9.8489293919410876</c:v>
                </c:pt>
                <c:pt idx="22">
                  <c:v>9.8489293919410876</c:v>
                </c:pt>
                <c:pt idx="23">
                  <c:v>10.357109314122319</c:v>
                </c:pt>
                <c:pt idx="24">
                  <c:v>10.866698853337651</c:v>
                </c:pt>
                <c:pt idx="25">
                  <c:v>11.377683632216169</c:v>
                </c:pt>
                <c:pt idx="26">
                  <c:v>11.890048971336718</c:v>
                </c:pt>
                <c:pt idx="27">
                  <c:v>12.403779893308828</c:v>
                </c:pt>
                <c:pt idx="28">
                  <c:v>12.918861121492508</c:v>
                </c:pt>
                <c:pt idx="29">
                  <c:v>13.435277080417171</c:v>
                </c:pt>
                <c:pt idx="30">
                  <c:v>13.953011897859353</c:v>
                </c:pt>
                <c:pt idx="31">
                  <c:v>14.472049406328736</c:v>
                </c:pt>
                <c:pt idx="32">
                  <c:v>14.99237314347201</c:v>
                </c:pt>
                <c:pt idx="33">
                  <c:v>14.99237314347201</c:v>
                </c:pt>
                <c:pt idx="34">
                  <c:v>15.513966356704755</c:v>
                </c:pt>
                <c:pt idx="35">
                  <c:v>16.036812015793412</c:v>
                </c:pt>
                <c:pt idx="36">
                  <c:v>16.560892804199366</c:v>
                </c:pt>
                <c:pt idx="37">
                  <c:v>17.086191115108832</c:v>
                </c:pt>
                <c:pt idx="38">
                  <c:v>17.61268905515773</c:v>
                </c:pt>
                <c:pt idx="39">
                  <c:v>18.140368446012573</c:v>
                </c:pt>
                <c:pt idx="40">
                  <c:v>18.66921082503459</c:v>
                </c:pt>
                <c:pt idx="41">
                  <c:v>19.199197452406825</c:v>
                </c:pt>
                <c:pt idx="42">
                  <c:v>19.730309306993256</c:v>
                </c:pt>
                <c:pt idx="43">
                  <c:v>20.262527095874596</c:v>
                </c:pt>
                <c:pt idx="44">
                  <c:v>20.262527095874596</c:v>
                </c:pt>
                <c:pt idx="45">
                  <c:v>20.795922008990146</c:v>
                </c:pt>
                <c:pt idx="46">
                  <c:v>21.330383804510145</c:v>
                </c:pt>
                <c:pt idx="47">
                  <c:v>21.865892363621697</c:v>
                </c:pt>
                <c:pt idx="48">
                  <c:v>22.402427305271612</c:v>
                </c:pt>
                <c:pt idx="49">
                  <c:v>22.939967989340651</c:v>
                </c:pt>
                <c:pt idx="50">
                  <c:v>23.478493521941463</c:v>
                </c:pt>
                <c:pt idx="51">
                  <c:v>24.0179827589503</c:v>
                </c:pt>
                <c:pt idx="52">
                  <c:v>24.558414309246007</c:v>
                </c:pt>
                <c:pt idx="53">
                  <c:v>25.099766538402228</c:v>
                </c:pt>
                <c:pt idx="54">
                  <c:v>25.642017575276807</c:v>
                </c:pt>
                <c:pt idx="55">
                  <c:v>25.642017575276807</c:v>
                </c:pt>
                <c:pt idx="56">
                  <c:v>26.185052917868006</c:v>
                </c:pt>
                <c:pt idx="57">
                  <c:v>26.728942333793952</c:v>
                </c:pt>
                <c:pt idx="58">
                  <c:v>27.273663270145036</c:v>
                </c:pt>
                <c:pt idx="59">
                  <c:v>27.819192953404517</c:v>
                </c:pt>
                <c:pt idx="60">
                  <c:v>28.36550839817826</c:v>
                </c:pt>
                <c:pt idx="61">
                  <c:v>28.912586411187831</c:v>
                </c:pt>
                <c:pt idx="62">
                  <c:v>29.460403594029088</c:v>
                </c:pt>
                <c:pt idx="63">
                  <c:v>30.008936352886398</c:v>
                </c:pt>
                <c:pt idx="64">
                  <c:v>30.558160900628984</c:v>
                </c:pt>
                <c:pt idx="65">
                  <c:v>31.108053264320439</c:v>
                </c:pt>
                <c:pt idx="66">
                  <c:v>31.108053264320439</c:v>
                </c:pt>
                <c:pt idx="67">
                  <c:v>31.658589292492188</c:v>
                </c:pt>
                <c:pt idx="68">
                  <c:v>32.209744664805221</c:v>
                </c:pt>
                <c:pt idx="69">
                  <c:v>32.761494894136909</c:v>
                </c:pt>
                <c:pt idx="70">
                  <c:v>33.313815327305008</c:v>
                </c:pt>
                <c:pt idx="71">
                  <c:v>33.866681155096884</c:v>
                </c:pt>
                <c:pt idx="72">
                  <c:v>34.420067415866406</c:v>
                </c:pt>
                <c:pt idx="73">
                  <c:v>34.973949003959241</c:v>
                </c:pt>
                <c:pt idx="74">
                  <c:v>35.528300673636714</c:v>
                </c:pt>
                <c:pt idx="75">
                  <c:v>36.083097049483598</c:v>
                </c:pt>
                <c:pt idx="76">
                  <c:v>36.638312629872644</c:v>
                </c:pt>
                <c:pt idx="77">
                  <c:v>36.638312629872644</c:v>
                </c:pt>
                <c:pt idx="78">
                  <c:v>37.194016233745145</c:v>
                </c:pt>
                <c:pt idx="79">
                  <c:v>37.750087496309618</c:v>
                </c:pt>
                <c:pt idx="80">
                  <c:v>38.306500253025625</c:v>
                </c:pt>
                <c:pt idx="81">
                  <c:v>38.863228240091701</c:v>
                </c:pt>
                <c:pt idx="82">
                  <c:v>39.420245104057898</c:v>
                </c:pt>
                <c:pt idx="83">
                  <c:v>39.977524408001564</c:v>
                </c:pt>
                <c:pt idx="84">
                  <c:v>40.535039639434231</c:v>
                </c:pt>
                <c:pt idx="85">
                  <c:v>41.092764219882888</c:v>
                </c:pt>
                <c:pt idx="86">
                  <c:v>41.650671509629113</c:v>
                </c:pt>
                <c:pt idx="87">
                  <c:v>42.208734818919424</c:v>
                </c:pt>
                <c:pt idx="88">
                  <c:v>42.208734818919424</c:v>
                </c:pt>
                <c:pt idx="89">
                  <c:v>42.766832678508685</c:v>
                </c:pt>
                <c:pt idx="90">
                  <c:v>43.325033970788652</c:v>
                </c:pt>
                <c:pt idx="91">
                  <c:v>43.883312860180055</c:v>
                </c:pt>
                <c:pt idx="92">
                  <c:v>44.441643492453423</c:v>
                </c:pt>
                <c:pt idx="93">
                  <c:v>45</c:v>
                </c:pt>
                <c:pt idx="94">
                  <c:v>45.558356507546584</c:v>
                </c:pt>
                <c:pt idx="95">
                  <c:v>46.116687139819952</c:v>
                </c:pt>
                <c:pt idx="96">
                  <c:v>46.674966029211348</c:v>
                </c:pt>
                <c:pt idx="97">
                  <c:v>47.233167321491315</c:v>
                </c:pt>
                <c:pt idx="98">
                  <c:v>47.791265181080576</c:v>
                </c:pt>
                <c:pt idx="99">
                  <c:v>47.791265181080576</c:v>
                </c:pt>
                <c:pt idx="100">
                  <c:v>48.349328490370887</c:v>
                </c:pt>
                <c:pt idx="101">
                  <c:v>48.907235780117119</c:v>
                </c:pt>
                <c:pt idx="102">
                  <c:v>49.464960360565769</c:v>
                </c:pt>
                <c:pt idx="103">
                  <c:v>50.022475591998436</c:v>
                </c:pt>
                <c:pt idx="104">
                  <c:v>50.579754895942109</c:v>
                </c:pt>
                <c:pt idx="105">
                  <c:v>51.136771759908299</c:v>
                </c:pt>
                <c:pt idx="106">
                  <c:v>51.693499746974382</c:v>
                </c:pt>
                <c:pt idx="107">
                  <c:v>52.249912503690382</c:v>
                </c:pt>
                <c:pt idx="108">
                  <c:v>52.805983766254862</c:v>
                </c:pt>
                <c:pt idx="109">
                  <c:v>53.361687370127356</c:v>
                </c:pt>
                <c:pt idx="110">
                  <c:v>53.361687370127356</c:v>
                </c:pt>
                <c:pt idx="111">
                  <c:v>53.916902950516409</c:v>
                </c:pt>
                <c:pt idx="112">
                  <c:v>54.471699326363293</c:v>
                </c:pt>
                <c:pt idx="113">
                  <c:v>55.026050996040766</c:v>
                </c:pt>
                <c:pt idx="114">
                  <c:v>55.579932584133594</c:v>
                </c:pt>
                <c:pt idx="115">
                  <c:v>56.133318844903116</c:v>
                </c:pt>
                <c:pt idx="116">
                  <c:v>56.686184672694999</c:v>
                </c:pt>
                <c:pt idx="117">
                  <c:v>57.238505105863098</c:v>
                </c:pt>
                <c:pt idx="118">
                  <c:v>57.790255335194786</c:v>
                </c:pt>
                <c:pt idx="119">
                  <c:v>58.341410707507812</c:v>
                </c:pt>
                <c:pt idx="120">
                  <c:v>58.891946735679561</c:v>
                </c:pt>
                <c:pt idx="121">
                  <c:v>58.891946735679561</c:v>
                </c:pt>
                <c:pt idx="122">
                  <c:v>59.441839099371023</c:v>
                </c:pt>
                <c:pt idx="123">
                  <c:v>59.991063647113599</c:v>
                </c:pt>
                <c:pt idx="124">
                  <c:v>60.539596405970919</c:v>
                </c:pt>
                <c:pt idx="125">
                  <c:v>61.087413588812176</c:v>
                </c:pt>
                <c:pt idx="126">
                  <c:v>61.63449160182175</c:v>
                </c:pt>
                <c:pt idx="127">
                  <c:v>62.180807046595483</c:v>
                </c:pt>
                <c:pt idx="128">
                  <c:v>62.726336729854971</c:v>
                </c:pt>
                <c:pt idx="129">
                  <c:v>63.271057666206048</c:v>
                </c:pt>
                <c:pt idx="130">
                  <c:v>63.814947082132008</c:v>
                </c:pt>
                <c:pt idx="131">
                  <c:v>64.35798242472319</c:v>
                </c:pt>
                <c:pt idx="132">
                  <c:v>64.35798242472319</c:v>
                </c:pt>
                <c:pt idx="133">
                  <c:v>64.900233461597765</c:v>
                </c:pt>
                <c:pt idx="134">
                  <c:v>65.441585690753996</c:v>
                </c:pt>
                <c:pt idx="135">
                  <c:v>65.982017241049704</c:v>
                </c:pt>
                <c:pt idx="136">
                  <c:v>66.521506478058541</c:v>
                </c:pt>
                <c:pt idx="137">
                  <c:v>67.060032010659356</c:v>
                </c:pt>
                <c:pt idx="138">
                  <c:v>67.597572694728399</c:v>
                </c:pt>
                <c:pt idx="139">
                  <c:v>68.134107636378317</c:v>
                </c:pt>
                <c:pt idx="140">
                  <c:v>68.669616195489851</c:v>
                </c:pt>
                <c:pt idx="141">
                  <c:v>69.204077991009854</c:v>
                </c:pt>
                <c:pt idx="142">
                  <c:v>69.737472904125411</c:v>
                </c:pt>
                <c:pt idx="143">
                  <c:v>69.737472904125411</c:v>
                </c:pt>
                <c:pt idx="144">
                  <c:v>70.269690693006751</c:v>
                </c:pt>
                <c:pt idx="145">
                  <c:v>70.800802547593179</c:v>
                </c:pt>
                <c:pt idx="146">
                  <c:v>71.330789174965417</c:v>
                </c:pt>
                <c:pt idx="147">
                  <c:v>71.859631553987427</c:v>
                </c:pt>
                <c:pt idx="148">
                  <c:v>72.387310944842284</c:v>
                </c:pt>
                <c:pt idx="149">
                  <c:v>72.913808884891182</c:v>
                </c:pt>
                <c:pt idx="150">
                  <c:v>73.439107195800645</c:v>
                </c:pt>
                <c:pt idx="151">
                  <c:v>73.963187984206584</c:v>
                </c:pt>
                <c:pt idx="152">
                  <c:v>74.486033643295244</c:v>
                </c:pt>
                <c:pt idx="153">
                  <c:v>75.007626856528006</c:v>
                </c:pt>
                <c:pt idx="154">
                  <c:v>75.007626856528006</c:v>
                </c:pt>
                <c:pt idx="155">
                  <c:v>75.527950593671264</c:v>
                </c:pt>
                <c:pt idx="156">
                  <c:v>76.046988102140645</c:v>
                </c:pt>
                <c:pt idx="157">
                  <c:v>76.564722919582834</c:v>
                </c:pt>
                <c:pt idx="158">
                  <c:v>77.081138878507488</c:v>
                </c:pt>
                <c:pt idx="159">
                  <c:v>77.596220106691163</c:v>
                </c:pt>
                <c:pt idx="160">
                  <c:v>78.109951028663289</c:v>
                </c:pt>
                <c:pt idx="161">
                  <c:v>78.622316367783824</c:v>
                </c:pt>
                <c:pt idx="162">
                  <c:v>79.133301146662347</c:v>
                </c:pt>
                <c:pt idx="163">
                  <c:v>79.642890685877688</c:v>
                </c:pt>
                <c:pt idx="164">
                  <c:v>80.151070608058916</c:v>
                </c:pt>
                <c:pt idx="165">
                  <c:v>80.151070608058916</c:v>
                </c:pt>
                <c:pt idx="166">
                  <c:v>80.65791284432089</c:v>
                </c:pt>
                <c:pt idx="167">
                  <c:v>81.163316982546178</c:v>
                </c:pt>
                <c:pt idx="168">
                  <c:v>81.667269408127368</c:v>
                </c:pt>
                <c:pt idx="169">
                  <c:v>82.169756811794343</c:v>
                </c:pt>
                <c:pt idx="170">
                  <c:v>82.670766188855794</c:v>
                </c:pt>
                <c:pt idx="171">
                  <c:v>83.170284840021836</c:v>
                </c:pt>
                <c:pt idx="172">
                  <c:v>83.668300370520925</c:v>
                </c:pt>
                <c:pt idx="173">
                  <c:v>84.164800690800604</c:v>
                </c:pt>
                <c:pt idx="174">
                  <c:v>84.659774013515516</c:v>
                </c:pt>
                <c:pt idx="175">
                  <c:v>85.153208855534089</c:v>
                </c:pt>
                <c:pt idx="176">
                  <c:v>85.153208855534089</c:v>
                </c:pt>
                <c:pt idx="177">
                  <c:v>85.645010748581583</c:v>
                </c:pt>
                <c:pt idx="178">
                  <c:v>86.135253773051346</c:v>
                </c:pt>
                <c:pt idx="179">
                  <c:v>86.62392846989755</c:v>
                </c:pt>
                <c:pt idx="180">
                  <c:v>87.111025651020327</c:v>
                </c:pt>
                <c:pt idx="181">
                  <c:v>87.596536397179406</c:v>
                </c:pt>
                <c:pt idx="182">
                  <c:v>88.080452055901446</c:v>
                </c:pt>
                <c:pt idx="183">
                  <c:v>88.562764239858652</c:v>
                </c:pt>
                <c:pt idx="184">
                  <c:v>89.043464824574627</c:v>
                </c:pt>
                <c:pt idx="185">
                  <c:v>89.522545946309961</c:v>
                </c:pt>
                <c:pt idx="186">
                  <c:v>90</c:v>
                </c:pt>
              </c:numCache>
            </c:numRef>
          </c:xVal>
          <c:yVal>
            <c:numRef>
              <c:f>'3_20x20'!$E$3:$E$1949</c:f>
              <c:numCache>
                <c:formatCode>0.00E+00</c:formatCode>
                <c:ptCount val="187"/>
                <c:pt idx="0">
                  <c:v>30.771763671999999</c:v>
                </c:pt>
                <c:pt idx="1">
                  <c:v>30.766062217000002</c:v>
                </c:pt>
                <c:pt idx="2">
                  <c:v>30.755290249000002</c:v>
                </c:pt>
                <c:pt idx="3">
                  <c:v>30.739288795</c:v>
                </c:pt>
                <c:pt idx="4">
                  <c:v>30.717912662</c:v>
                </c:pt>
                <c:pt idx="5">
                  <c:v>30.691030426000001</c:v>
                </c:pt>
                <c:pt idx="6">
                  <c:v>30.658524406000002</c:v>
                </c:pt>
                <c:pt idx="7">
                  <c:v>30.620290633</c:v>
                </c:pt>
                <c:pt idx="8">
                  <c:v>30.576238803999999</c:v>
                </c:pt>
                <c:pt idx="9">
                  <c:v>30.526292206000001</c:v>
                </c:pt>
                <c:pt idx="10">
                  <c:v>30.470387624000001</c:v>
                </c:pt>
                <c:pt idx="11">
                  <c:v>30.470387624000001</c:v>
                </c:pt>
                <c:pt idx="12">
                  <c:v>30.408220586999999</c:v>
                </c:pt>
                <c:pt idx="13">
                  <c:v>30.339538610999998</c:v>
                </c:pt>
                <c:pt idx="14">
                  <c:v>30.264349366000001</c:v>
                </c:pt>
                <c:pt idx="15">
                  <c:v>30.182677538</c:v>
                </c:pt>
                <c:pt idx="16">
                  <c:v>30.094564559999998</c:v>
                </c:pt>
                <c:pt idx="17">
                  <c:v>30.000068251999998</c:v>
                </c:pt>
                <c:pt idx="18">
                  <c:v>29.899262393000001</c:v>
                </c:pt>
                <c:pt idx="19">
                  <c:v>29.792236204999998</c:v>
                </c:pt>
                <c:pt idx="20">
                  <c:v>29.679093747</c:v>
                </c:pt>
                <c:pt idx="21">
                  <c:v>29.559953212</c:v>
                </c:pt>
                <c:pt idx="22">
                  <c:v>29.559953212</c:v>
                </c:pt>
                <c:pt idx="23">
                  <c:v>29.434162599</c:v>
                </c:pt>
                <c:pt idx="24">
                  <c:v>29.301025523</c:v>
                </c:pt>
                <c:pt idx="25">
                  <c:v>29.160672382000001</c:v>
                </c:pt>
                <c:pt idx="26">
                  <c:v>29.013241132000001</c:v>
                </c:pt>
                <c:pt idx="27">
                  <c:v>28.858876018</c:v>
                </c:pt>
                <c:pt idx="28">
                  <c:v>28.697726226</c:v>
                </c:pt>
                <c:pt idx="29">
                  <c:v>28.529944442000001</c:v>
                </c:pt>
                <c:pt idx="30">
                  <c:v>28.355685346000001</c:v>
                </c:pt>
                <c:pt idx="31">
                  <c:v>28.175104029</c:v>
                </c:pt>
                <c:pt idx="32">
                  <c:v>27.988354355999999</c:v>
                </c:pt>
                <c:pt idx="33">
                  <c:v>27.988354355999999</c:v>
                </c:pt>
                <c:pt idx="34">
                  <c:v>27.795780324999999</c:v>
                </c:pt>
                <c:pt idx="35">
                  <c:v>27.597815304000001</c:v>
                </c:pt>
                <c:pt idx="36">
                  <c:v>27.394739504</c:v>
                </c:pt>
                <c:pt idx="37">
                  <c:v>27.186823778000001</c:v>
                </c:pt>
                <c:pt idx="38">
                  <c:v>26.97432757</c:v>
                </c:pt>
                <c:pt idx="39">
                  <c:v>26.757496925000002</c:v>
                </c:pt>
                <c:pt idx="40">
                  <c:v>26.536562576000001</c:v>
                </c:pt>
                <c:pt idx="41">
                  <c:v>26.311738137999999</c:v>
                </c:pt>
                <c:pt idx="42">
                  <c:v>26.083218462000001</c:v>
                </c:pt>
                <c:pt idx="43">
                  <c:v>25.85117816</c:v>
                </c:pt>
                <c:pt idx="44">
                  <c:v>25.85117816</c:v>
                </c:pt>
                <c:pt idx="45">
                  <c:v>25.607332008</c:v>
                </c:pt>
                <c:pt idx="46">
                  <c:v>25.343458151</c:v>
                </c:pt>
                <c:pt idx="47">
                  <c:v>25.060234802</c:v>
                </c:pt>
                <c:pt idx="48">
                  <c:v>24.771673910000001</c:v>
                </c:pt>
                <c:pt idx="49">
                  <c:v>24.483095733999999</c:v>
                </c:pt>
                <c:pt idx="50">
                  <c:v>24.193548302</c:v>
                </c:pt>
                <c:pt idx="51">
                  <c:v>23.902012289999998</c:v>
                </c:pt>
                <c:pt idx="52">
                  <c:v>23.607404352</c:v>
                </c:pt>
                <c:pt idx="53">
                  <c:v>23.308580989999999</c:v>
                </c:pt>
                <c:pt idx="54">
                  <c:v>23.004342966999999</c:v>
                </c:pt>
                <c:pt idx="55">
                  <c:v>23.004342966999999</c:v>
                </c:pt>
                <c:pt idx="56">
                  <c:v>22.69690503</c:v>
                </c:pt>
                <c:pt idx="57">
                  <c:v>22.388380644000001</c:v>
                </c:pt>
                <c:pt idx="58">
                  <c:v>22.077523365000001</c:v>
                </c:pt>
                <c:pt idx="59">
                  <c:v>21.763074581000001</c:v>
                </c:pt>
                <c:pt idx="60">
                  <c:v>21.443770579999999</c:v>
                </c:pt>
                <c:pt idx="61">
                  <c:v>21.118350027999998</c:v>
                </c:pt>
                <c:pt idx="62">
                  <c:v>20.785561833999999</c:v>
                </c:pt>
                <c:pt idx="63">
                  <c:v>20.444173373000002</c:v>
                </c:pt>
                <c:pt idx="64">
                  <c:v>20.092979019000001</c:v>
                </c:pt>
                <c:pt idx="65">
                  <c:v>19.730808988</c:v>
                </c:pt>
                <c:pt idx="66">
                  <c:v>19.730808988</c:v>
                </c:pt>
                <c:pt idx="67">
                  <c:v>19.364326631000001</c:v>
                </c:pt>
                <c:pt idx="68">
                  <c:v>19.000125617999998</c:v>
                </c:pt>
                <c:pt idx="69">
                  <c:v>18.637009289000002</c:v>
                </c:pt>
                <c:pt idx="70">
                  <c:v>18.273848909000002</c:v>
                </c:pt>
                <c:pt idx="71">
                  <c:v>17.909592972999999</c:v>
                </c:pt>
                <c:pt idx="72">
                  <c:v>17.543276401</c:v>
                </c:pt>
                <c:pt idx="73">
                  <c:v>17.174029567000002</c:v>
                </c:pt>
                <c:pt idx="74">
                  <c:v>16.801087112000001</c:v>
                </c:pt>
                <c:pt idx="75">
                  <c:v>16.423796514999999</c:v>
                </c:pt>
                <c:pt idx="76">
                  <c:v>16.041626363999999</c:v>
                </c:pt>
                <c:pt idx="77">
                  <c:v>16.041626363999999</c:v>
                </c:pt>
                <c:pt idx="78">
                  <c:v>15.655221194999999</c:v>
                </c:pt>
                <c:pt idx="79">
                  <c:v>15.265544068000001</c:v>
                </c:pt>
                <c:pt idx="80">
                  <c:v>14.872561359000001</c:v>
                </c:pt>
                <c:pt idx="81">
                  <c:v>14.476405045</c:v>
                </c:pt>
                <c:pt idx="82">
                  <c:v>14.077378079000001</c:v>
                </c:pt>
                <c:pt idx="83">
                  <c:v>13.675959013</c:v>
                </c:pt>
                <c:pt idx="84">
                  <c:v>13.272805805999999</c:v>
                </c:pt>
                <c:pt idx="85">
                  <c:v>12.868758787000001</c:v>
                </c:pt>
                <c:pt idx="86">
                  <c:v>12.464842775999999</c:v>
                </c:pt>
                <c:pt idx="87">
                  <c:v>12.062268362999999</c:v>
                </c:pt>
                <c:pt idx="88">
                  <c:v>12.062268362999999</c:v>
                </c:pt>
                <c:pt idx="89">
                  <c:v>11.661133572000001</c:v>
                </c:pt>
                <c:pt idx="90">
                  <c:v>11.260404956</c:v>
                </c:pt>
                <c:pt idx="91">
                  <c:v>10.859956739999999</c:v>
                </c:pt>
                <c:pt idx="92">
                  <c:v>10.459665142</c:v>
                </c:pt>
                <c:pt idx="93">
                  <c:v>10.059406701</c:v>
                </c:pt>
                <c:pt idx="94">
                  <c:v>9.6590566416999994</c:v>
                </c:pt>
                <c:pt idx="95">
                  <c:v>9.2584872700999998</c:v>
                </c:pt>
                <c:pt idx="96">
                  <c:v>8.8575664334000006</c:v>
                </c:pt>
                <c:pt idx="97">
                  <c:v>8.4561560773999993</c:v>
                </c:pt>
                <c:pt idx="98">
                  <c:v>8.0541109634999994</c:v>
                </c:pt>
                <c:pt idx="99">
                  <c:v>8.0541109634999994</c:v>
                </c:pt>
                <c:pt idx="100">
                  <c:v>7.6515179673000002</c:v>
                </c:pt>
                <c:pt idx="101">
                  <c:v>7.2493561643</c:v>
                </c:pt>
                <c:pt idx="102">
                  <c:v>6.8484082959999997</c:v>
                </c:pt>
                <c:pt idx="103">
                  <c:v>6.4492402153999997</c:v>
                </c:pt>
                <c:pt idx="104">
                  <c:v>6.0522070193999999</c:v>
                </c:pt>
                <c:pt idx="105">
                  <c:v>5.6574600236999997</c:v>
                </c:pt>
                <c:pt idx="106">
                  <c:v>5.2649545129000002</c:v>
                </c:pt>
                <c:pt idx="107">
                  <c:v>4.8744582050999998</c:v>
                </c:pt>
                <c:pt idx="108">
                  <c:v>4.4855603930000001</c:v>
                </c:pt>
                <c:pt idx="109">
                  <c:v>4.0976817733999997</c:v>
                </c:pt>
                <c:pt idx="110">
                  <c:v>4.0976817733999997</c:v>
                </c:pt>
                <c:pt idx="111">
                  <c:v>3.7123396974</c:v>
                </c:pt>
                <c:pt idx="112">
                  <c:v>3.3313194629999998</c:v>
                </c:pt>
                <c:pt idx="113">
                  <c:v>2.9544285351999999</c:v>
                </c:pt>
                <c:pt idx="114">
                  <c:v>2.5813589637000001</c:v>
                </c:pt>
                <c:pt idx="115">
                  <c:v>2.2116974786000001</c:v>
                </c:pt>
                <c:pt idx="116">
                  <c:v>1.8449353942</c:v>
                </c:pt>
                <c:pt idx="117">
                  <c:v>1.4804782103</c:v>
                </c:pt>
                <c:pt idx="118">
                  <c:v>1.1176549662999999</c:v>
                </c:pt>
                <c:pt idx="119">
                  <c:v>0.75572819149000003</c:v>
                </c:pt>
                <c:pt idx="120">
                  <c:v>0.39391208339</c:v>
                </c:pt>
                <c:pt idx="121">
                  <c:v>0.39391208339</c:v>
                </c:pt>
                <c:pt idx="122">
                  <c:v>3.7359764041999997E-2</c:v>
                </c:pt>
                <c:pt idx="123">
                  <c:v>-1.4936814951999999E-2</c:v>
                </c:pt>
                <c:pt idx="124">
                  <c:v>-1.3741515710000001E-2</c:v>
                </c:pt>
                <c:pt idx="125">
                  <c:v>-1.0374923184E-2</c:v>
                </c:pt>
                <c:pt idx="126">
                  <c:v>-5.50380338E-3</c:v>
                </c:pt>
                <c:pt idx="127">
                  <c:v>1.0106106464E-4</c:v>
                </c:pt>
                <c:pt idx="128">
                  <c:v>5.5643477445999996E-3</c:v>
                </c:pt>
                <c:pt idx="129">
                  <c:v>9.9114637746999992E-3</c:v>
                </c:pt>
                <c:pt idx="130">
                  <c:v>1.2075509979999999E-2</c:v>
                </c:pt>
                <c:pt idx="131">
                  <c:v>1.0905409362000001E-2</c:v>
                </c:pt>
                <c:pt idx="132">
                  <c:v>1.0905409362000001E-2</c:v>
                </c:pt>
                <c:pt idx="133">
                  <c:v>6.8887523737000004E-3</c:v>
                </c:pt>
                <c:pt idx="134">
                  <c:v>1.6977357218000001E-3</c:v>
                </c:pt>
                <c:pt idx="135">
                  <c:v>-4.1292629463999999E-3</c:v>
                </c:pt>
                <c:pt idx="136">
                  <c:v>-1.0090148133E-2</c:v>
                </c:pt>
                <c:pt idx="137">
                  <c:v>-1.5716433697000001E-2</c:v>
                </c:pt>
                <c:pt idx="138">
                  <c:v>-2.0569433333999999E-2</c:v>
                </c:pt>
                <c:pt idx="139">
                  <c:v>-2.4235636530999999E-2</c:v>
                </c:pt>
                <c:pt idx="140">
                  <c:v>-2.6151178103000002E-2</c:v>
                </c:pt>
                <c:pt idx="141">
                  <c:v>-2.5115411430000002E-2</c:v>
                </c:pt>
                <c:pt idx="142">
                  <c:v>-1.9842518335E-2</c:v>
                </c:pt>
                <c:pt idx="143">
                  <c:v>-1.9842518335E-2</c:v>
                </c:pt>
                <c:pt idx="144">
                  <c:v>-1.1960366118E-2</c:v>
                </c:pt>
                <c:pt idx="145">
                  <c:v>-4.3457803738000001E-3</c:v>
                </c:pt>
                <c:pt idx="146">
                  <c:v>2.5887942180000002E-3</c:v>
                </c:pt>
                <c:pt idx="147">
                  <c:v>8.5545153780999996E-3</c:v>
                </c:pt>
                <c:pt idx="148">
                  <c:v>1.3390786934999999E-2</c:v>
                </c:pt>
                <c:pt idx="149">
                  <c:v>1.7068762477999998E-2</c:v>
                </c:pt>
                <c:pt idx="150">
                  <c:v>1.9693776284999999E-2</c:v>
                </c:pt>
                <c:pt idx="151">
                  <c:v>2.1506758710000001E-2</c:v>
                </c:pt>
                <c:pt idx="152">
                  <c:v>2.2884682294000001E-2</c:v>
                </c:pt>
                <c:pt idx="153">
                  <c:v>2.4340073229E-2</c:v>
                </c:pt>
                <c:pt idx="154">
                  <c:v>2.4340073229E-2</c:v>
                </c:pt>
                <c:pt idx="155">
                  <c:v>2.6050203705E-2</c:v>
                </c:pt>
                <c:pt idx="156">
                  <c:v>2.7519829204999999E-2</c:v>
                </c:pt>
                <c:pt idx="157">
                  <c:v>2.8444291746000001E-2</c:v>
                </c:pt>
                <c:pt idx="158">
                  <c:v>2.8635653253999999E-2</c:v>
                </c:pt>
                <c:pt idx="159">
                  <c:v>2.8016868245999998E-2</c:v>
                </c:pt>
                <c:pt idx="160">
                  <c:v>2.6615287261999999E-2</c:v>
                </c:pt>
                <c:pt idx="161">
                  <c:v>2.4555542505E-2</c:v>
                </c:pt>
                <c:pt idx="162">
                  <c:v>2.2051860275000001E-2</c:v>
                </c:pt>
                <c:pt idx="163">
                  <c:v>1.9399841009999998E-2</c:v>
                </c:pt>
                <c:pt idx="164">
                  <c:v>1.6967746187000001E-2</c:v>
                </c:pt>
                <c:pt idx="165">
                  <c:v>1.6967746187000001E-2</c:v>
                </c:pt>
                <c:pt idx="166">
                  <c:v>1.4779354561E-2</c:v>
                </c:pt>
                <c:pt idx="167">
                  <c:v>1.2520564946E-2</c:v>
                </c:pt>
                <c:pt idx="168">
                  <c:v>1.0145359134E-2</c:v>
                </c:pt>
                <c:pt idx="169">
                  <c:v>7.6588663190000003E-3</c:v>
                </c:pt>
                <c:pt idx="170">
                  <c:v>5.1069337839999996E-3</c:v>
                </c:pt>
                <c:pt idx="171">
                  <c:v>2.5657267523E-3</c:v>
                </c:pt>
                <c:pt idx="172">
                  <c:v>1.3140215271E-4</c:v>
                </c:pt>
                <c:pt idx="173">
                  <c:v>-2.0900940341999998E-3</c:v>
                </c:pt>
                <c:pt idx="174">
                  <c:v>-3.9930513596E-3</c:v>
                </c:pt>
                <c:pt idx="175">
                  <c:v>-5.4817826695999997E-3</c:v>
                </c:pt>
                <c:pt idx="176">
                  <c:v>-5.4817826695999997E-3</c:v>
                </c:pt>
                <c:pt idx="177">
                  <c:v>-6.6654670269E-3</c:v>
                </c:pt>
                <c:pt idx="178">
                  <c:v>-7.6154519621E-3</c:v>
                </c:pt>
                <c:pt idx="179">
                  <c:v>-8.2329105048999998E-3</c:v>
                </c:pt>
                <c:pt idx="180">
                  <c:v>-8.4801989094999992E-3</c:v>
                </c:pt>
                <c:pt idx="181">
                  <c:v>-8.3884791156000008E-3</c:v>
                </c:pt>
                <c:pt idx="182">
                  <c:v>-8.0646491271000008E-3</c:v>
                </c:pt>
                <c:pt idx="183">
                  <c:v>-7.6975101943999999E-3</c:v>
                </c:pt>
                <c:pt idx="184">
                  <c:v>-7.5631105447999999E-3</c:v>
                </c:pt>
                <c:pt idx="185">
                  <c:v>-8.0292177982000008E-3</c:v>
                </c:pt>
                <c:pt idx="186">
                  <c:v>-9.5588854129000003E-3</c:v>
                </c:pt>
              </c:numCache>
            </c:numRef>
          </c:yVal>
          <c:smooth val="0"/>
          <c:extLst>
            <c:ext xmlns:c16="http://schemas.microsoft.com/office/drawing/2014/chart" uri="{C3380CC4-5D6E-409C-BE32-E72D297353CC}">
              <c16:uniqueId val="{00000000-1F83-4599-9504-DD68E8019706}"/>
            </c:ext>
          </c:extLst>
        </c:ser>
        <c:ser>
          <c:idx val="1"/>
          <c:order val="1"/>
          <c:tx>
            <c:v>sigma_2</c:v>
          </c:tx>
          <c:spPr>
            <a:ln w="25400" cap="rnd">
              <a:noFill/>
              <a:round/>
            </a:ln>
            <a:effectLst/>
          </c:spPr>
          <c:marker>
            <c:symbol val="x"/>
            <c:size val="5"/>
            <c:spPr>
              <a:noFill/>
              <a:ln w="9525">
                <a:solidFill>
                  <a:schemeClr val="accent2"/>
                </a:solidFill>
              </a:ln>
              <a:effectLst/>
            </c:spPr>
          </c:marker>
          <c:xVal>
            <c:numRef>
              <c:f>'3_20x20'!$J$3:$J$1949</c:f>
              <c:numCache>
                <c:formatCode>General</c:formatCode>
                <c:ptCount val="187"/>
                <c:pt idx="0">
                  <c:v>0</c:v>
                </c:pt>
                <c:pt idx="1">
                  <c:v>0.47745405369004601</c:v>
                </c:pt>
                <c:pt idx="2">
                  <c:v>0.95653517542536737</c:v>
                </c:pt>
                <c:pt idx="3">
                  <c:v>1.437235760141343</c:v>
                </c:pt>
                <c:pt idx="4">
                  <c:v>1.9195479440985523</c:v>
                </c:pt>
                <c:pt idx="5">
                  <c:v>2.4034636028205965</c:v>
                </c:pt>
                <c:pt idx="6">
                  <c:v>2.8889743489796711</c:v>
                </c:pt>
                <c:pt idx="7">
                  <c:v>3.3760715301024558</c:v>
                </c:pt>
                <c:pt idx="8">
                  <c:v>3.864746226948653</c:v>
                </c:pt>
                <c:pt idx="9">
                  <c:v>4.3549892514184156</c:v>
                </c:pt>
                <c:pt idx="10">
                  <c:v>4.8467911444659109</c:v>
                </c:pt>
                <c:pt idx="11">
                  <c:v>4.8467911444659109</c:v>
                </c:pt>
                <c:pt idx="12">
                  <c:v>5.3402259864844899</c:v>
                </c:pt>
                <c:pt idx="13">
                  <c:v>5.8351993091993979</c:v>
                </c:pt>
                <c:pt idx="14">
                  <c:v>6.3316996294790817</c:v>
                </c:pt>
                <c:pt idx="15">
                  <c:v>6.8297151599781634</c:v>
                </c:pt>
                <c:pt idx="16">
                  <c:v>7.3292338111442108</c:v>
                </c:pt>
                <c:pt idx="17">
                  <c:v>7.8302431882056531</c:v>
                </c:pt>
                <c:pt idx="18">
                  <c:v>8.332730591872636</c:v>
                </c:pt>
                <c:pt idx="19">
                  <c:v>8.8366830174538293</c:v>
                </c:pt>
                <c:pt idx="20">
                  <c:v>9.3420871556791116</c:v>
                </c:pt>
                <c:pt idx="21">
                  <c:v>9.8489293919410876</c:v>
                </c:pt>
                <c:pt idx="22">
                  <c:v>9.8489293919410876</c:v>
                </c:pt>
                <c:pt idx="23">
                  <c:v>10.357109314122319</c:v>
                </c:pt>
                <c:pt idx="24">
                  <c:v>10.866698853337651</c:v>
                </c:pt>
                <c:pt idx="25">
                  <c:v>11.377683632216169</c:v>
                </c:pt>
                <c:pt idx="26">
                  <c:v>11.890048971336718</c:v>
                </c:pt>
                <c:pt idx="27">
                  <c:v>12.403779893308828</c:v>
                </c:pt>
                <c:pt idx="28">
                  <c:v>12.918861121492508</c:v>
                </c:pt>
                <c:pt idx="29">
                  <c:v>13.435277080417171</c:v>
                </c:pt>
                <c:pt idx="30">
                  <c:v>13.953011897859353</c:v>
                </c:pt>
                <c:pt idx="31">
                  <c:v>14.472049406328736</c:v>
                </c:pt>
                <c:pt idx="32">
                  <c:v>14.99237314347201</c:v>
                </c:pt>
                <c:pt idx="33">
                  <c:v>14.99237314347201</c:v>
                </c:pt>
                <c:pt idx="34">
                  <c:v>15.513966356704755</c:v>
                </c:pt>
                <c:pt idx="35">
                  <c:v>16.036812015793412</c:v>
                </c:pt>
                <c:pt idx="36">
                  <c:v>16.560892804199366</c:v>
                </c:pt>
                <c:pt idx="37">
                  <c:v>17.086191115108832</c:v>
                </c:pt>
                <c:pt idx="38">
                  <c:v>17.61268905515773</c:v>
                </c:pt>
                <c:pt idx="39">
                  <c:v>18.140368446012573</c:v>
                </c:pt>
                <c:pt idx="40">
                  <c:v>18.66921082503459</c:v>
                </c:pt>
                <c:pt idx="41">
                  <c:v>19.199197452406825</c:v>
                </c:pt>
                <c:pt idx="42">
                  <c:v>19.730309306993256</c:v>
                </c:pt>
                <c:pt idx="43">
                  <c:v>20.262527095874596</c:v>
                </c:pt>
                <c:pt idx="44">
                  <c:v>20.262527095874596</c:v>
                </c:pt>
                <c:pt idx="45">
                  <c:v>20.795922008990146</c:v>
                </c:pt>
                <c:pt idx="46">
                  <c:v>21.330383804510145</c:v>
                </c:pt>
                <c:pt idx="47">
                  <c:v>21.865892363621697</c:v>
                </c:pt>
                <c:pt idx="48">
                  <c:v>22.402427305271612</c:v>
                </c:pt>
                <c:pt idx="49">
                  <c:v>22.939967989340651</c:v>
                </c:pt>
                <c:pt idx="50">
                  <c:v>23.478493521941463</c:v>
                </c:pt>
                <c:pt idx="51">
                  <c:v>24.0179827589503</c:v>
                </c:pt>
                <c:pt idx="52">
                  <c:v>24.558414309246007</c:v>
                </c:pt>
                <c:pt idx="53">
                  <c:v>25.099766538402228</c:v>
                </c:pt>
                <c:pt idx="54">
                  <c:v>25.642017575276807</c:v>
                </c:pt>
                <c:pt idx="55">
                  <c:v>25.642017575276807</c:v>
                </c:pt>
                <c:pt idx="56">
                  <c:v>26.185052917868006</c:v>
                </c:pt>
                <c:pt idx="57">
                  <c:v>26.728942333793952</c:v>
                </c:pt>
                <c:pt idx="58">
                  <c:v>27.273663270145036</c:v>
                </c:pt>
                <c:pt idx="59">
                  <c:v>27.819192953404517</c:v>
                </c:pt>
                <c:pt idx="60">
                  <c:v>28.36550839817826</c:v>
                </c:pt>
                <c:pt idx="61">
                  <c:v>28.912586411187831</c:v>
                </c:pt>
                <c:pt idx="62">
                  <c:v>29.460403594029088</c:v>
                </c:pt>
                <c:pt idx="63">
                  <c:v>30.008936352886398</c:v>
                </c:pt>
                <c:pt idx="64">
                  <c:v>30.558160900628984</c:v>
                </c:pt>
                <c:pt idx="65">
                  <c:v>31.108053264320439</c:v>
                </c:pt>
                <c:pt idx="66">
                  <c:v>31.108053264320439</c:v>
                </c:pt>
                <c:pt idx="67">
                  <c:v>31.658589292492188</c:v>
                </c:pt>
                <c:pt idx="68">
                  <c:v>32.209744664805221</c:v>
                </c:pt>
                <c:pt idx="69">
                  <c:v>32.761494894136909</c:v>
                </c:pt>
                <c:pt idx="70">
                  <c:v>33.313815327305008</c:v>
                </c:pt>
                <c:pt idx="71">
                  <c:v>33.866681155096884</c:v>
                </c:pt>
                <c:pt idx="72">
                  <c:v>34.420067415866406</c:v>
                </c:pt>
                <c:pt idx="73">
                  <c:v>34.973949003959241</c:v>
                </c:pt>
                <c:pt idx="74">
                  <c:v>35.528300673636714</c:v>
                </c:pt>
                <c:pt idx="75">
                  <c:v>36.083097049483598</c:v>
                </c:pt>
                <c:pt idx="76">
                  <c:v>36.638312629872644</c:v>
                </c:pt>
                <c:pt idx="77">
                  <c:v>36.638312629872644</c:v>
                </c:pt>
                <c:pt idx="78">
                  <c:v>37.194016233745145</c:v>
                </c:pt>
                <c:pt idx="79">
                  <c:v>37.750087496309618</c:v>
                </c:pt>
                <c:pt idx="80">
                  <c:v>38.306500253025625</c:v>
                </c:pt>
                <c:pt idx="81">
                  <c:v>38.863228240091701</c:v>
                </c:pt>
                <c:pt idx="82">
                  <c:v>39.420245104057898</c:v>
                </c:pt>
                <c:pt idx="83">
                  <c:v>39.977524408001564</c:v>
                </c:pt>
                <c:pt idx="84">
                  <c:v>40.535039639434231</c:v>
                </c:pt>
                <c:pt idx="85">
                  <c:v>41.092764219882888</c:v>
                </c:pt>
                <c:pt idx="86">
                  <c:v>41.650671509629113</c:v>
                </c:pt>
                <c:pt idx="87">
                  <c:v>42.208734818919424</c:v>
                </c:pt>
                <c:pt idx="88">
                  <c:v>42.208734818919424</c:v>
                </c:pt>
                <c:pt idx="89">
                  <c:v>42.766832678508685</c:v>
                </c:pt>
                <c:pt idx="90">
                  <c:v>43.325033970788652</c:v>
                </c:pt>
                <c:pt idx="91">
                  <c:v>43.883312860180055</c:v>
                </c:pt>
                <c:pt idx="92">
                  <c:v>44.441643492453423</c:v>
                </c:pt>
                <c:pt idx="93">
                  <c:v>45</c:v>
                </c:pt>
                <c:pt idx="94">
                  <c:v>45.558356507546584</c:v>
                </c:pt>
                <c:pt idx="95">
                  <c:v>46.116687139819952</c:v>
                </c:pt>
                <c:pt idx="96">
                  <c:v>46.674966029211348</c:v>
                </c:pt>
                <c:pt idx="97">
                  <c:v>47.233167321491315</c:v>
                </c:pt>
                <c:pt idx="98">
                  <c:v>47.791265181080576</c:v>
                </c:pt>
                <c:pt idx="99">
                  <c:v>47.791265181080576</c:v>
                </c:pt>
                <c:pt idx="100">
                  <c:v>48.349328490370887</c:v>
                </c:pt>
                <c:pt idx="101">
                  <c:v>48.907235780117119</c:v>
                </c:pt>
                <c:pt idx="102">
                  <c:v>49.464960360565769</c:v>
                </c:pt>
                <c:pt idx="103">
                  <c:v>50.022475591998436</c:v>
                </c:pt>
                <c:pt idx="104">
                  <c:v>50.579754895942109</c:v>
                </c:pt>
                <c:pt idx="105">
                  <c:v>51.136771759908299</c:v>
                </c:pt>
                <c:pt idx="106">
                  <c:v>51.693499746974382</c:v>
                </c:pt>
                <c:pt idx="107">
                  <c:v>52.249912503690382</c:v>
                </c:pt>
                <c:pt idx="108">
                  <c:v>52.805983766254862</c:v>
                </c:pt>
                <c:pt idx="109">
                  <c:v>53.361687370127356</c:v>
                </c:pt>
                <c:pt idx="110">
                  <c:v>53.361687370127356</c:v>
                </c:pt>
                <c:pt idx="111">
                  <c:v>53.916902950516409</c:v>
                </c:pt>
                <c:pt idx="112">
                  <c:v>54.471699326363293</c:v>
                </c:pt>
                <c:pt idx="113">
                  <c:v>55.026050996040766</c:v>
                </c:pt>
                <c:pt idx="114">
                  <c:v>55.579932584133594</c:v>
                </c:pt>
                <c:pt idx="115">
                  <c:v>56.133318844903116</c:v>
                </c:pt>
                <c:pt idx="116">
                  <c:v>56.686184672694999</c:v>
                </c:pt>
                <c:pt idx="117">
                  <c:v>57.238505105863098</c:v>
                </c:pt>
                <c:pt idx="118">
                  <c:v>57.790255335194786</c:v>
                </c:pt>
                <c:pt idx="119">
                  <c:v>58.341410707507812</c:v>
                </c:pt>
                <c:pt idx="120">
                  <c:v>58.891946735679561</c:v>
                </c:pt>
                <c:pt idx="121">
                  <c:v>58.891946735679561</c:v>
                </c:pt>
                <c:pt idx="122">
                  <c:v>59.441839099371023</c:v>
                </c:pt>
                <c:pt idx="123">
                  <c:v>59.991063647113599</c:v>
                </c:pt>
                <c:pt idx="124">
                  <c:v>60.539596405970919</c:v>
                </c:pt>
                <c:pt idx="125">
                  <c:v>61.087413588812176</c:v>
                </c:pt>
                <c:pt idx="126">
                  <c:v>61.63449160182175</c:v>
                </c:pt>
                <c:pt idx="127">
                  <c:v>62.180807046595483</c:v>
                </c:pt>
                <c:pt idx="128">
                  <c:v>62.726336729854971</c:v>
                </c:pt>
                <c:pt idx="129">
                  <c:v>63.271057666206048</c:v>
                </c:pt>
                <c:pt idx="130">
                  <c:v>63.814947082132008</c:v>
                </c:pt>
                <c:pt idx="131">
                  <c:v>64.35798242472319</c:v>
                </c:pt>
                <c:pt idx="132">
                  <c:v>64.35798242472319</c:v>
                </c:pt>
                <c:pt idx="133">
                  <c:v>64.900233461597765</c:v>
                </c:pt>
                <c:pt idx="134">
                  <c:v>65.441585690753996</c:v>
                </c:pt>
                <c:pt idx="135">
                  <c:v>65.982017241049704</c:v>
                </c:pt>
                <c:pt idx="136">
                  <c:v>66.521506478058541</c:v>
                </c:pt>
                <c:pt idx="137">
                  <c:v>67.060032010659356</c:v>
                </c:pt>
                <c:pt idx="138">
                  <c:v>67.597572694728399</c:v>
                </c:pt>
                <c:pt idx="139">
                  <c:v>68.134107636378317</c:v>
                </c:pt>
                <c:pt idx="140">
                  <c:v>68.669616195489851</c:v>
                </c:pt>
                <c:pt idx="141">
                  <c:v>69.204077991009854</c:v>
                </c:pt>
                <c:pt idx="142">
                  <c:v>69.737472904125411</c:v>
                </c:pt>
                <c:pt idx="143">
                  <c:v>69.737472904125411</c:v>
                </c:pt>
                <c:pt idx="144">
                  <c:v>70.269690693006751</c:v>
                </c:pt>
                <c:pt idx="145">
                  <c:v>70.800802547593179</c:v>
                </c:pt>
                <c:pt idx="146">
                  <c:v>71.330789174965417</c:v>
                </c:pt>
                <c:pt idx="147">
                  <c:v>71.859631553987427</c:v>
                </c:pt>
                <c:pt idx="148">
                  <c:v>72.387310944842284</c:v>
                </c:pt>
                <c:pt idx="149">
                  <c:v>72.913808884891182</c:v>
                </c:pt>
                <c:pt idx="150">
                  <c:v>73.439107195800645</c:v>
                </c:pt>
                <c:pt idx="151">
                  <c:v>73.963187984206584</c:v>
                </c:pt>
                <c:pt idx="152">
                  <c:v>74.486033643295244</c:v>
                </c:pt>
                <c:pt idx="153">
                  <c:v>75.007626856528006</c:v>
                </c:pt>
                <c:pt idx="154">
                  <c:v>75.007626856528006</c:v>
                </c:pt>
                <c:pt idx="155">
                  <c:v>75.527950593671264</c:v>
                </c:pt>
                <c:pt idx="156">
                  <c:v>76.046988102140645</c:v>
                </c:pt>
                <c:pt idx="157">
                  <c:v>76.564722919582834</c:v>
                </c:pt>
                <c:pt idx="158">
                  <c:v>77.081138878507488</c:v>
                </c:pt>
                <c:pt idx="159">
                  <c:v>77.596220106691163</c:v>
                </c:pt>
                <c:pt idx="160">
                  <c:v>78.109951028663289</c:v>
                </c:pt>
                <c:pt idx="161">
                  <c:v>78.622316367783824</c:v>
                </c:pt>
                <c:pt idx="162">
                  <c:v>79.133301146662347</c:v>
                </c:pt>
                <c:pt idx="163">
                  <c:v>79.642890685877688</c:v>
                </c:pt>
                <c:pt idx="164">
                  <c:v>80.151070608058916</c:v>
                </c:pt>
                <c:pt idx="165">
                  <c:v>80.151070608058916</c:v>
                </c:pt>
                <c:pt idx="166">
                  <c:v>80.65791284432089</c:v>
                </c:pt>
                <c:pt idx="167">
                  <c:v>81.163316982546178</c:v>
                </c:pt>
                <c:pt idx="168">
                  <c:v>81.667269408127368</c:v>
                </c:pt>
                <c:pt idx="169">
                  <c:v>82.169756811794343</c:v>
                </c:pt>
                <c:pt idx="170">
                  <c:v>82.670766188855794</c:v>
                </c:pt>
                <c:pt idx="171">
                  <c:v>83.170284840021836</c:v>
                </c:pt>
                <c:pt idx="172">
                  <c:v>83.668300370520925</c:v>
                </c:pt>
                <c:pt idx="173">
                  <c:v>84.164800690800604</c:v>
                </c:pt>
                <c:pt idx="174">
                  <c:v>84.659774013515516</c:v>
                </c:pt>
                <c:pt idx="175">
                  <c:v>85.153208855534089</c:v>
                </c:pt>
                <c:pt idx="176">
                  <c:v>85.153208855534089</c:v>
                </c:pt>
                <c:pt idx="177">
                  <c:v>85.645010748581583</c:v>
                </c:pt>
                <c:pt idx="178">
                  <c:v>86.135253773051346</c:v>
                </c:pt>
                <c:pt idx="179">
                  <c:v>86.62392846989755</c:v>
                </c:pt>
                <c:pt idx="180">
                  <c:v>87.111025651020327</c:v>
                </c:pt>
                <c:pt idx="181">
                  <c:v>87.596536397179406</c:v>
                </c:pt>
                <c:pt idx="182">
                  <c:v>88.080452055901446</c:v>
                </c:pt>
                <c:pt idx="183">
                  <c:v>88.562764239858652</c:v>
                </c:pt>
                <c:pt idx="184">
                  <c:v>89.043464824574627</c:v>
                </c:pt>
                <c:pt idx="185">
                  <c:v>89.522545946309961</c:v>
                </c:pt>
                <c:pt idx="186">
                  <c:v>90</c:v>
                </c:pt>
              </c:numCache>
            </c:numRef>
          </c:xVal>
          <c:yVal>
            <c:numRef>
              <c:f>'3_20x20'!$F$3:$F$1949</c:f>
              <c:numCache>
                <c:formatCode>0.00E+00</c:formatCode>
                <c:ptCount val="187"/>
                <c:pt idx="0">
                  <c:v>9.7788830671999994E-3</c:v>
                </c:pt>
                <c:pt idx="1">
                  <c:v>7.6293178766000001E-3</c:v>
                </c:pt>
                <c:pt idx="2">
                  <c:v>6.4262716465000001E-3</c:v>
                </c:pt>
                <c:pt idx="3">
                  <c:v>5.9034596237000003E-3</c:v>
                </c:pt>
                <c:pt idx="4">
                  <c:v>5.8338103768000001E-3</c:v>
                </c:pt>
                <c:pt idx="5">
                  <c:v>6.0275218401999999E-3</c:v>
                </c:pt>
                <c:pt idx="6">
                  <c:v>6.3298061797999999E-3</c:v>
                </c:pt>
                <c:pt idx="7">
                  <c:v>6.6183370859999998E-3</c:v>
                </c:pt>
                <c:pt idx="8">
                  <c:v>6.8004157869999996E-3</c:v>
                </c:pt>
                <c:pt idx="9">
                  <c:v>6.8098746887000003E-3</c:v>
                </c:pt>
                <c:pt idx="10">
                  <c:v>6.6037400354000001E-3</c:v>
                </c:pt>
                <c:pt idx="11">
                  <c:v>6.6037400354000001E-3</c:v>
                </c:pt>
                <c:pt idx="12">
                  <c:v>6.0615443442000004E-3</c:v>
                </c:pt>
                <c:pt idx="13">
                  <c:v>5.1188421498999997E-3</c:v>
                </c:pt>
                <c:pt idx="14">
                  <c:v>3.8474022961000002E-3</c:v>
                </c:pt>
                <c:pt idx="15">
                  <c:v>2.3366368128000001E-3</c:v>
                </c:pt>
                <c:pt idx="16">
                  <c:v>6.8958221419000004E-4</c:v>
                </c:pt>
                <c:pt idx="17">
                  <c:v>-9.8119263419000008E-4</c:v>
                </c:pt>
                <c:pt idx="18">
                  <c:v>-2.5577157591000002E-3</c:v>
                </c:pt>
                <c:pt idx="19">
                  <c:v>-3.9207408765E-3</c:v>
                </c:pt>
                <c:pt idx="20">
                  <c:v>-4.9538371901E-3</c:v>
                </c:pt>
                <c:pt idx="21">
                  <c:v>-5.5474008215999999E-3</c:v>
                </c:pt>
                <c:pt idx="22">
                  <c:v>-5.5474008215E-3</c:v>
                </c:pt>
                <c:pt idx="23">
                  <c:v>-5.9395124364000004E-3</c:v>
                </c:pt>
                <c:pt idx="24">
                  <c:v>-6.3583952161000001E-3</c:v>
                </c:pt>
                <c:pt idx="25">
                  <c:v>-6.7065824885E-3</c:v>
                </c:pt>
                <c:pt idx="26">
                  <c:v>-6.9155305320000001E-3</c:v>
                </c:pt>
                <c:pt idx="27">
                  <c:v>-6.9488285011999997E-3</c:v>
                </c:pt>
                <c:pt idx="28">
                  <c:v>-6.8050946924000004E-3</c:v>
                </c:pt>
                <c:pt idx="29">
                  <c:v>-6.5205210282000001E-3</c:v>
                </c:pt>
                <c:pt idx="30">
                  <c:v>-6.1710283580999996E-3</c:v>
                </c:pt>
                <c:pt idx="31">
                  <c:v>-5.8739961936E-3</c:v>
                </c:pt>
                <c:pt idx="32">
                  <c:v>-5.7895319528999999E-3</c:v>
                </c:pt>
                <c:pt idx="33">
                  <c:v>-5.7895319528999999E-3</c:v>
                </c:pt>
                <c:pt idx="34">
                  <c:v>-5.9544749401999999E-3</c:v>
                </c:pt>
                <c:pt idx="35">
                  <c:v>-6.0718949137999996E-3</c:v>
                </c:pt>
                <c:pt idx="36">
                  <c:v>-5.86602944E-3</c:v>
                </c:pt>
                <c:pt idx="37">
                  <c:v>-5.1039132185999999E-3</c:v>
                </c:pt>
                <c:pt idx="38">
                  <c:v>-3.5947139885E-3</c:v>
                </c:pt>
                <c:pt idx="39">
                  <c:v>-1.1885100420000001E-3</c:v>
                </c:pt>
                <c:pt idx="40">
                  <c:v>2.2254966218999998E-3</c:v>
                </c:pt>
                <c:pt idx="41">
                  <c:v>6.7213320492999998E-3</c:v>
                </c:pt>
                <c:pt idx="42">
                  <c:v>1.2339161542E-2</c:v>
                </c:pt>
                <c:pt idx="43">
                  <c:v>1.9088748366E-2</c:v>
                </c:pt>
                <c:pt idx="44">
                  <c:v>1.9088748366E-2</c:v>
                </c:pt>
                <c:pt idx="45">
                  <c:v>2.3322762324999999E-2</c:v>
                </c:pt>
                <c:pt idx="46">
                  <c:v>2.1222622191000001E-2</c:v>
                </c:pt>
                <c:pt idx="47">
                  <c:v>1.2751676343E-2</c:v>
                </c:pt>
                <c:pt idx="48">
                  <c:v>4.5428761756000002E-3</c:v>
                </c:pt>
                <c:pt idx="49">
                  <c:v>-8.4522308660000005E-4</c:v>
                </c:pt>
                <c:pt idx="50">
                  <c:v>-3.9318821797999998E-3</c:v>
                </c:pt>
                <c:pt idx="51">
                  <c:v>-5.2738792613000003E-3</c:v>
                </c:pt>
                <c:pt idx="52">
                  <c:v>-5.4649238144999996E-3</c:v>
                </c:pt>
                <c:pt idx="53">
                  <c:v>-5.1353036747999996E-3</c:v>
                </c:pt>
                <c:pt idx="54">
                  <c:v>-4.9517786560000004E-3</c:v>
                </c:pt>
                <c:pt idx="55">
                  <c:v>-4.9517786560000004E-3</c:v>
                </c:pt>
                <c:pt idx="56">
                  <c:v>-4.1411022964999997E-3</c:v>
                </c:pt>
                <c:pt idx="57">
                  <c:v>-1.8728077467E-3</c:v>
                </c:pt>
                <c:pt idx="58">
                  <c:v>1.2587358115E-3</c:v>
                </c:pt>
                <c:pt idx="59">
                  <c:v>4.6774589968999998E-3</c:v>
                </c:pt>
                <c:pt idx="60">
                  <c:v>7.8250752241999996E-3</c:v>
                </c:pt>
                <c:pt idx="61">
                  <c:v>1.016035729E-2</c:v>
                </c:pt>
                <c:pt idx="62">
                  <c:v>1.1158237586E-2</c:v>
                </c:pt>
                <c:pt idx="63">
                  <c:v>1.0308760155000001E-2</c:v>
                </c:pt>
                <c:pt idx="64">
                  <c:v>7.1159093013999997E-3</c:v>
                </c:pt>
                <c:pt idx="65">
                  <c:v>1.0963342778999999E-3</c:v>
                </c:pt>
                <c:pt idx="66">
                  <c:v>1.0963342778999999E-3</c:v>
                </c:pt>
                <c:pt idx="67">
                  <c:v>-4.8914974514999996E-3</c:v>
                </c:pt>
                <c:pt idx="68">
                  <c:v>-8.0558748745999994E-3</c:v>
                </c:pt>
                <c:pt idx="69">
                  <c:v>-8.9556452379999998E-3</c:v>
                </c:pt>
                <c:pt idx="70">
                  <c:v>-8.1289644878000007E-3</c:v>
                </c:pt>
                <c:pt idx="71">
                  <c:v>-6.0938493989E-3</c:v>
                </c:pt>
                <c:pt idx="72">
                  <c:v>-3.3484959806E-3</c:v>
                </c:pt>
                <c:pt idx="73">
                  <c:v>-3.7133225661E-4</c:v>
                </c:pt>
                <c:pt idx="74">
                  <c:v>2.3792212066000001E-3</c:v>
                </c:pt>
                <c:pt idx="75">
                  <c:v>4.4653052332000003E-3</c:v>
                </c:pt>
                <c:pt idx="76">
                  <c:v>5.4705095517000001E-3</c:v>
                </c:pt>
                <c:pt idx="77">
                  <c:v>5.4705095517000001E-3</c:v>
                </c:pt>
                <c:pt idx="78">
                  <c:v>5.5134075226000003E-3</c:v>
                </c:pt>
                <c:pt idx="79">
                  <c:v>4.9125005579999997E-3</c:v>
                </c:pt>
                <c:pt idx="80">
                  <c:v>3.6195813188E-3</c:v>
                </c:pt>
                <c:pt idx="81">
                  <c:v>1.6571569241E-3</c:v>
                </c:pt>
                <c:pt idx="82">
                  <c:v>-8.7829389103999996E-4</c:v>
                </c:pt>
                <c:pt idx="83">
                  <c:v>-3.8125091794E-3</c:v>
                </c:pt>
                <c:pt idx="84">
                  <c:v>-6.8890628465999998E-3</c:v>
                </c:pt>
                <c:pt idx="85">
                  <c:v>-9.7644149306000006E-3</c:v>
                </c:pt>
                <c:pt idx="86">
                  <c:v>-1.2002416237E-2</c:v>
                </c:pt>
                <c:pt idx="87">
                  <c:v>-1.3068321654999999E-2</c:v>
                </c:pt>
                <c:pt idx="88">
                  <c:v>-1.3068321654999999E-2</c:v>
                </c:pt>
                <c:pt idx="89">
                  <c:v>-1.1600624893999999E-2</c:v>
                </c:pt>
                <c:pt idx="90">
                  <c:v>-7.4023044246000003E-3</c:v>
                </c:pt>
                <c:pt idx="91">
                  <c:v>-1.5870466674E-3</c:v>
                </c:pt>
                <c:pt idx="92">
                  <c:v>4.7451219348000001E-3</c:v>
                </c:pt>
                <c:pt idx="93">
                  <c:v>1.051262775E-2</c:v>
                </c:pt>
                <c:pt idx="94">
                  <c:v>1.4656991423999999E-2</c:v>
                </c:pt>
                <c:pt idx="95">
                  <c:v>1.6147296631000001E-2</c:v>
                </c:pt>
                <c:pt idx="96">
                  <c:v>1.3984453226000001E-2</c:v>
                </c:pt>
                <c:pt idx="97">
                  <c:v>7.2052068723999999E-3</c:v>
                </c:pt>
                <c:pt idx="98">
                  <c:v>-5.1141723358999998E-3</c:v>
                </c:pt>
                <c:pt idx="99">
                  <c:v>-5.1141723358999998E-3</c:v>
                </c:pt>
                <c:pt idx="100">
                  <c:v>-1.7695461623000001E-2</c:v>
                </c:pt>
                <c:pt idx="101">
                  <c:v>-2.4988699938999999E-2</c:v>
                </c:pt>
                <c:pt idx="102">
                  <c:v>-2.7599106710000001E-2</c:v>
                </c:pt>
                <c:pt idx="103">
                  <c:v>-2.6227802857E-2</c:v>
                </c:pt>
                <c:pt idx="104">
                  <c:v>-2.1675580239E-2</c:v>
                </c:pt>
                <c:pt idx="105">
                  <c:v>-1.4846635142999999E-2</c:v>
                </c:pt>
                <c:pt idx="106">
                  <c:v>-6.7522044143999999E-3</c:v>
                </c:pt>
                <c:pt idx="107">
                  <c:v>1.485940878E-3</c:v>
                </c:pt>
                <c:pt idx="108">
                  <c:v>8.6321634507999997E-3</c:v>
                </c:pt>
                <c:pt idx="109">
                  <c:v>1.3333754497E-2</c:v>
                </c:pt>
                <c:pt idx="110">
                  <c:v>1.3333754497E-2</c:v>
                </c:pt>
                <c:pt idx="111">
                  <c:v>1.5350293058E-2</c:v>
                </c:pt>
                <c:pt idx="112">
                  <c:v>1.5743207560999999E-2</c:v>
                </c:pt>
                <c:pt idx="113">
                  <c:v>1.4949931102E-2</c:v>
                </c:pt>
                <c:pt idx="114">
                  <c:v>1.3308742471E-2</c:v>
                </c:pt>
                <c:pt idx="115">
                  <c:v>1.1054379271E-2</c:v>
                </c:pt>
                <c:pt idx="116">
                  <c:v>8.3144575245999996E-3</c:v>
                </c:pt>
                <c:pt idx="117">
                  <c:v>5.1067793070999996E-3</c:v>
                </c:pt>
                <c:pt idx="118">
                  <c:v>1.3374403478E-3</c:v>
                </c:pt>
                <c:pt idx="119">
                  <c:v>-3.2011359088E-3</c:v>
                </c:pt>
                <c:pt idx="120">
                  <c:v>-8.8399066916999992E-3</c:v>
                </c:pt>
                <c:pt idx="121">
                  <c:v>-8.8399066916999992E-3</c:v>
                </c:pt>
                <c:pt idx="122">
                  <c:v>-1.3605448666000001E-2</c:v>
                </c:pt>
                <c:pt idx="123">
                  <c:v>-0.30955060976999998</c:v>
                </c:pt>
                <c:pt idx="124">
                  <c:v>-0.64753115434999997</c:v>
                </c:pt>
                <c:pt idx="125">
                  <c:v>-0.97796938609999995</c:v>
                </c:pt>
                <c:pt idx="126">
                  <c:v>-1.3020548148</c:v>
                </c:pt>
                <c:pt idx="127">
                  <c:v>-1.6209761969000001</c:v>
                </c:pt>
                <c:pt idx="128">
                  <c:v>-1.9359106776999999</c:v>
                </c:pt>
                <c:pt idx="129">
                  <c:v>-2.2480185554999998</c:v>
                </c:pt>
                <c:pt idx="130">
                  <c:v>-2.5584396074</c:v>
                </c:pt>
                <c:pt idx="131">
                  <c:v>-2.8682904862999998</c:v>
                </c:pt>
                <c:pt idx="132">
                  <c:v>-2.8682904862999998</c:v>
                </c:pt>
                <c:pt idx="133">
                  <c:v>-3.1753892608999998</c:v>
                </c:pt>
                <c:pt idx="134">
                  <c:v>-3.4770572534999999</c:v>
                </c:pt>
                <c:pt idx="135">
                  <c:v>-3.7737655262000001</c:v>
                </c:pt>
                <c:pt idx="136">
                  <c:v>-4.0659275821999996</c:v>
                </c:pt>
                <c:pt idx="137">
                  <c:v>-4.3538956303000003</c:v>
                </c:pt>
                <c:pt idx="138">
                  <c:v>-4.6379581065000002</c:v>
                </c:pt>
                <c:pt idx="139">
                  <c:v>-4.9183381577</c:v>
                </c:pt>
                <c:pt idx="140">
                  <c:v>-5.1919242991000001</c:v>
                </c:pt>
                <c:pt idx="141">
                  <c:v>-5.4508836851</c:v>
                </c:pt>
                <c:pt idx="142">
                  <c:v>-5.6942797279999997</c:v>
                </c:pt>
                <c:pt idx="143">
                  <c:v>-5.6942797279999997</c:v>
                </c:pt>
                <c:pt idx="144">
                  <c:v>-5.9277801572</c:v>
                </c:pt>
                <c:pt idx="145">
                  <c:v>-6.1574631964000002</c:v>
                </c:pt>
                <c:pt idx="146">
                  <c:v>-6.3831246900999998</c:v>
                </c:pt>
                <c:pt idx="147">
                  <c:v>-6.6045250033</c:v>
                </c:pt>
                <c:pt idx="148">
                  <c:v>-6.8213915089999997</c:v>
                </c:pt>
                <c:pt idx="149">
                  <c:v>-7.0334213171000002</c:v>
                </c:pt>
                <c:pt idx="150">
                  <c:v>-7.2402842688</c:v>
                </c:pt>
                <c:pt idx="151">
                  <c:v>-7.4416262074999997</c:v>
                </c:pt>
                <c:pt idx="152">
                  <c:v>-7.6370725180000001</c:v>
                </c:pt>
                <c:pt idx="153">
                  <c:v>-7.8262319105999998</c:v>
                </c:pt>
                <c:pt idx="154">
                  <c:v>-7.8262319105999998</c:v>
                </c:pt>
                <c:pt idx="155">
                  <c:v>-8.0093647125</c:v>
                </c:pt>
                <c:pt idx="156">
                  <c:v>-8.1868737726000003</c:v>
                </c:pt>
                <c:pt idx="157">
                  <c:v>-8.3585685524999995</c:v>
                </c:pt>
                <c:pt idx="158">
                  <c:v>-8.5242554091000002</c:v>
                </c:pt>
                <c:pt idx="159">
                  <c:v>-8.6837386612999996</c:v>
                </c:pt>
                <c:pt idx="160">
                  <c:v>-8.8368217756000007</c:v>
                </c:pt>
                <c:pt idx="161">
                  <c:v>-8.9833086429000009</c:v>
                </c:pt>
                <c:pt idx="162">
                  <c:v>-9.1230049102000006</c:v>
                </c:pt>
                <c:pt idx="163">
                  <c:v>-9.2557193300999998</c:v>
                </c:pt>
                <c:pt idx="164">
                  <c:v>-9.3812650821000005</c:v>
                </c:pt>
                <c:pt idx="165">
                  <c:v>-9.3812650821000005</c:v>
                </c:pt>
                <c:pt idx="166">
                  <c:v>-9.5002092676000007</c:v>
                </c:pt>
                <c:pt idx="167">
                  <c:v>-9.6131434417000001</c:v>
                </c:pt>
                <c:pt idx="168">
                  <c:v>-9.7199842136000001</c:v>
                </c:pt>
                <c:pt idx="169">
                  <c:v>-9.8206490389999992</c:v>
                </c:pt>
                <c:pt idx="170">
                  <c:v>-9.9150565455000006</c:v>
                </c:pt>
                <c:pt idx="171">
                  <c:v>-10.003126930000001</c:v>
                </c:pt>
                <c:pt idx="172">
                  <c:v>-10.084782402</c:v>
                </c:pt>
                <c:pt idx="173">
                  <c:v>-10.159947654</c:v>
                </c:pt>
                <c:pt idx="174">
                  <c:v>-10.228550349000001</c:v>
                </c:pt>
                <c:pt idx="175">
                  <c:v>-10.290521617</c:v>
                </c:pt>
                <c:pt idx="176">
                  <c:v>-10.290521617</c:v>
                </c:pt>
                <c:pt idx="177">
                  <c:v>-10.346265188</c:v>
                </c:pt>
                <c:pt idx="178">
                  <c:v>-10.396222664</c:v>
                </c:pt>
                <c:pt idx="179">
                  <c:v>-10.440363491999999</c:v>
                </c:pt>
                <c:pt idx="180">
                  <c:v>-10.478668619</c:v>
                </c:pt>
                <c:pt idx="181">
                  <c:v>-10.511130793</c:v>
                </c:pt>
                <c:pt idx="182">
                  <c:v>-10.537755022000001</c:v>
                </c:pt>
                <c:pt idx="183">
                  <c:v>-10.558559220999999</c:v>
                </c:pt>
                <c:pt idx="184">
                  <c:v>-10.573575093000001</c:v>
                </c:pt>
                <c:pt idx="185">
                  <c:v>-10.582849251000001</c:v>
                </c:pt>
                <c:pt idx="186">
                  <c:v>-10.586444599</c:v>
                </c:pt>
              </c:numCache>
            </c:numRef>
          </c:yVal>
          <c:smooth val="0"/>
          <c:extLst>
            <c:ext xmlns:c16="http://schemas.microsoft.com/office/drawing/2014/chart" uri="{C3380CC4-5D6E-409C-BE32-E72D297353CC}">
              <c16:uniqueId val="{00000001-1F83-4599-9504-DD68E8019706}"/>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1F83-4599-9504-DD68E8019706}"/>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1F83-4599-9504-DD68E8019706}"/>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'2_30x30'!$E$3:$E$3280</c:f>
              <c:numCache>
                <c:formatCode>0.00E+00</c:formatCode>
                <c:ptCount val="308"/>
                <c:pt idx="0">
                  <c:v>30.86805017</c:v>
                </c:pt>
                <c:pt idx="1">
                  <c:v>30.865837109000001</c:v>
                </c:pt>
                <c:pt idx="2">
                  <c:v>30.861608136000001</c:v>
                </c:pt>
                <c:pt idx="3">
                  <c:v>30.855339056999998</c:v>
                </c:pt>
                <c:pt idx="4">
                  <c:v>30.847005568</c:v>
                </c:pt>
                <c:pt idx="5">
                  <c:v>30.836583275999999</c:v>
                </c:pt>
                <c:pt idx="6">
                  <c:v>30.824047711999999</c:v>
                </c:pt>
                <c:pt idx="7">
                  <c:v>30.809374348999999</c:v>
                </c:pt>
                <c:pt idx="8">
                  <c:v>30.792538616000002</c:v>
                </c:pt>
                <c:pt idx="9">
                  <c:v>30.773515917000001</c:v>
                </c:pt>
                <c:pt idx="10">
                  <c:v>30.752281651000001</c:v>
                </c:pt>
                <c:pt idx="11">
                  <c:v>30.752281651000001</c:v>
                </c:pt>
                <c:pt idx="12">
                  <c:v>30.728108399</c:v>
                </c:pt>
                <c:pt idx="13">
                  <c:v>30.701797403</c:v>
                </c:pt>
                <c:pt idx="14">
                  <c:v>30.673326814999999</c:v>
                </c:pt>
                <c:pt idx="15">
                  <c:v>30.642674856999999</c:v>
                </c:pt>
                <c:pt idx="16">
                  <c:v>30.609819838</c:v>
                </c:pt>
                <c:pt idx="17">
                  <c:v>30.574740179999999</c:v>
                </c:pt>
                <c:pt idx="18">
                  <c:v>30.537414434999999</c:v>
                </c:pt>
                <c:pt idx="19">
                  <c:v>30.497821311999999</c:v>
                </c:pt>
                <c:pt idx="20">
                  <c:v>30.455939699000002</c:v>
                </c:pt>
                <c:pt idx="21">
                  <c:v>30.411748685999999</c:v>
                </c:pt>
                <c:pt idx="22">
                  <c:v>30.411748685999999</c:v>
                </c:pt>
                <c:pt idx="23">
                  <c:v>30.364512569999999</c:v>
                </c:pt>
                <c:pt idx="24">
                  <c:v>30.314928221999999</c:v>
                </c:pt>
                <c:pt idx="25">
                  <c:v>30.262982188999999</c:v>
                </c:pt>
                <c:pt idx="26">
                  <c:v>30.208661381999999</c:v>
                </c:pt>
                <c:pt idx="27">
                  <c:v>30.151953105</c:v>
                </c:pt>
                <c:pt idx="28">
                  <c:v>30.092845074</c:v>
                </c:pt>
                <c:pt idx="29">
                  <c:v>30.031325446</c:v>
                </c:pt>
                <c:pt idx="30">
                  <c:v>29.967382840999999</c:v>
                </c:pt>
                <c:pt idx="31">
                  <c:v>29.901006368000001</c:v>
                </c:pt>
                <c:pt idx="32">
                  <c:v>29.832185652</c:v>
                </c:pt>
                <c:pt idx="33">
                  <c:v>29.832185652</c:v>
                </c:pt>
                <c:pt idx="34">
                  <c:v>29.765818121999999</c:v>
                </c:pt>
                <c:pt idx="35">
                  <c:v>29.697148299999998</c:v>
                </c:pt>
                <c:pt idx="36">
                  <c:v>29.626166874999999</c:v>
                </c:pt>
                <c:pt idx="37">
                  <c:v>29.552865126</c:v>
                </c:pt>
                <c:pt idx="38">
                  <c:v>29.47723495</c:v>
                </c:pt>
                <c:pt idx="39">
                  <c:v>29.399268890999998</c:v>
                </c:pt>
                <c:pt idx="40">
                  <c:v>29.318960173000001</c:v>
                </c:pt>
                <c:pt idx="41">
                  <c:v>29.236302731999999</c:v>
                </c:pt>
                <c:pt idx="42">
                  <c:v>29.151291249</c:v>
                </c:pt>
                <c:pt idx="43">
                  <c:v>29.063921181000001</c:v>
                </c:pt>
                <c:pt idx="44">
                  <c:v>29.063921181000001</c:v>
                </c:pt>
                <c:pt idx="45">
                  <c:v>28.970836488</c:v>
                </c:pt>
                <c:pt idx="46">
                  <c:v>28.874519208999999</c:v>
                </c:pt>
                <c:pt idx="47">
                  <c:v>28.774988354000001</c:v>
                </c:pt>
                <c:pt idx="48">
                  <c:v>28.672264269999999</c:v>
                </c:pt>
                <c:pt idx="49">
                  <c:v>28.566368656000002</c:v>
                </c:pt>
                <c:pt idx="50">
                  <c:v>28.457324577000001</c:v>
                </c:pt>
                <c:pt idx="51">
                  <c:v>28.345156481</c:v>
                </c:pt>
                <c:pt idx="52">
                  <c:v>28.229890213000001</c:v>
                </c:pt>
                <c:pt idx="53">
                  <c:v>28.111553023999999</c:v>
                </c:pt>
                <c:pt idx="54">
                  <c:v>27.990173589000001</c:v>
                </c:pt>
                <c:pt idx="55">
                  <c:v>27.990173589000001</c:v>
                </c:pt>
                <c:pt idx="56">
                  <c:v>27.882799032000001</c:v>
                </c:pt>
                <c:pt idx="57">
                  <c:v>27.772898149</c:v>
                </c:pt>
                <c:pt idx="58">
                  <c:v>27.660495825999998</c:v>
                </c:pt>
                <c:pt idx="59">
                  <c:v>27.545618266999998</c:v>
                </c:pt>
                <c:pt idx="60">
                  <c:v>27.428293</c:v>
                </c:pt>
                <c:pt idx="61">
                  <c:v>27.308548899000002</c:v>
                </c:pt>
                <c:pt idx="62">
                  <c:v>27.186416194</c:v>
                </c:pt>
                <c:pt idx="63">
                  <c:v>27.061926483000001</c:v>
                </c:pt>
                <c:pt idx="64">
                  <c:v>26.935112752999999</c:v>
                </c:pt>
                <c:pt idx="65">
                  <c:v>26.806009383999999</c:v>
                </c:pt>
                <c:pt idx="66">
                  <c:v>26.806009383999999</c:v>
                </c:pt>
                <c:pt idx="67">
                  <c:v>26.642688638999999</c:v>
                </c:pt>
                <c:pt idx="68">
                  <c:v>26.476688955</c:v>
                </c:pt>
                <c:pt idx="69">
                  <c:v>26.308016859999999</c:v>
                </c:pt>
                <c:pt idx="70">
                  <c:v>26.136680577</c:v>
                </c:pt>
                <c:pt idx="71">
                  <c:v>25.962690091999999</c:v>
                </c:pt>
                <c:pt idx="72">
                  <c:v>25.786057232000001</c:v>
                </c:pt>
                <c:pt idx="73">
                  <c:v>25.606795740999999</c:v>
                </c:pt>
                <c:pt idx="74">
                  <c:v>25.433978996</c:v>
                </c:pt>
                <c:pt idx="75">
                  <c:v>25.361397084</c:v>
                </c:pt>
                <c:pt idx="76">
                  <c:v>25.279696467000001</c:v>
                </c:pt>
                <c:pt idx="77">
                  <c:v>25.279696467000001</c:v>
                </c:pt>
                <c:pt idx="78">
                  <c:v>25.132800498999998</c:v>
                </c:pt>
                <c:pt idx="79">
                  <c:v>24.977258168999999</c:v>
                </c:pt>
                <c:pt idx="80">
                  <c:v>24.813108588999999</c:v>
                </c:pt>
                <c:pt idx="81">
                  <c:v>24.640401755999999</c:v>
                </c:pt>
                <c:pt idx="82">
                  <c:v>24.459198623999999</c:v>
                </c:pt>
                <c:pt idx="83">
                  <c:v>24.269571190000001</c:v>
                </c:pt>
                <c:pt idx="84">
                  <c:v>24.071602574</c:v>
                </c:pt>
                <c:pt idx="85">
                  <c:v>23.865387115000001</c:v>
                </c:pt>
                <c:pt idx="86">
                  <c:v>23.651030466999998</c:v>
                </c:pt>
                <c:pt idx="87">
                  <c:v>23.428649704000001</c:v>
                </c:pt>
                <c:pt idx="88">
                  <c:v>23.428649704000001</c:v>
                </c:pt>
                <c:pt idx="89">
                  <c:v>23.282871869000001</c:v>
                </c:pt>
                <c:pt idx="90">
                  <c:v>23.127972667000002</c:v>
                </c:pt>
                <c:pt idx="91">
                  <c:v>22.964114572</c:v>
                </c:pt>
                <c:pt idx="92">
                  <c:v>22.791471829999999</c:v>
                </c:pt>
                <c:pt idx="93">
                  <c:v>22.610230399999999</c:v>
                </c:pt>
                <c:pt idx="94">
                  <c:v>22.420587903000001</c:v>
                </c:pt>
                <c:pt idx="95">
                  <c:v>22.222753569999998</c:v>
                </c:pt>
                <c:pt idx="96">
                  <c:v>22.016948185</c:v>
                </c:pt>
                <c:pt idx="97">
                  <c:v>21.803404033</c:v>
                </c:pt>
                <c:pt idx="98">
                  <c:v>21.582364839</c:v>
                </c:pt>
                <c:pt idx="99">
                  <c:v>21.582364839</c:v>
                </c:pt>
                <c:pt idx="100">
                  <c:v>21.398031618000001</c:v>
                </c:pt>
                <c:pt idx="101">
                  <c:v>21.207377981</c:v>
                </c:pt>
                <c:pt idx="102">
                  <c:v>21.010723235</c:v>
                </c:pt>
                <c:pt idx="103">
                  <c:v>20.808397929000002</c:v>
                </c:pt>
                <c:pt idx="104">
                  <c:v>20.600743572999999</c:v>
                </c:pt>
                <c:pt idx="105">
                  <c:v>20.388112355000001</c:v>
                </c:pt>
                <c:pt idx="106">
                  <c:v>20.170866841999999</c:v>
                </c:pt>
                <c:pt idx="107">
                  <c:v>19.949379689000001</c:v>
                </c:pt>
                <c:pt idx="108">
                  <c:v>19.724033335000001</c:v>
                </c:pt>
                <c:pt idx="109">
                  <c:v>19.495219695999999</c:v>
                </c:pt>
                <c:pt idx="110">
                  <c:v>19.495219695999999</c:v>
                </c:pt>
                <c:pt idx="111">
                  <c:v>19.287464795999998</c:v>
                </c:pt>
                <c:pt idx="112">
                  <c:v>19.076133722000002</c:v>
                </c:pt>
                <c:pt idx="113">
                  <c:v>18.861622898</c:v>
                </c:pt>
                <c:pt idx="114">
                  <c:v>18.644337306000001</c:v>
                </c:pt>
                <c:pt idx="115">
                  <c:v>18.424690183999999</c:v>
                </c:pt>
                <c:pt idx="116">
                  <c:v>18.203102713</c:v>
                </c:pt>
                <c:pt idx="117">
                  <c:v>17.980003694000001</c:v>
                </c:pt>
                <c:pt idx="118">
                  <c:v>17.755829208000002</c:v>
                </c:pt>
                <c:pt idx="119">
                  <c:v>17.53102226</c:v>
                </c:pt>
                <c:pt idx="120">
                  <c:v>17.306032408</c:v>
                </c:pt>
                <c:pt idx="121">
                  <c:v>17.306032408</c:v>
                </c:pt>
                <c:pt idx="122">
                  <c:v>17.071397787999999</c:v>
                </c:pt>
                <c:pt idx="123">
                  <c:v>16.837547048000001</c:v>
                </c:pt>
                <c:pt idx="124">
                  <c:v>16.604991628000001</c:v>
                </c:pt>
                <c:pt idx="125">
                  <c:v>16.374248009999999</c:v>
                </c:pt>
                <c:pt idx="126">
                  <c:v>16.145837295</c:v>
                </c:pt>
                <c:pt idx="127">
                  <c:v>15.920284777000001</c:v>
                </c:pt>
                <c:pt idx="128">
                  <c:v>15.698119532</c:v>
                </c:pt>
                <c:pt idx="129">
                  <c:v>15.479874019</c:v>
                </c:pt>
                <c:pt idx="130">
                  <c:v>15.266083688</c:v>
                </c:pt>
                <c:pt idx="131">
                  <c:v>15.057286613</c:v>
                </c:pt>
                <c:pt idx="132">
                  <c:v>15.057286613</c:v>
                </c:pt>
                <c:pt idx="133">
                  <c:v>14.767710556999999</c:v>
                </c:pt>
                <c:pt idx="134">
                  <c:v>14.485265059</c:v>
                </c:pt>
                <c:pt idx="135">
                  <c:v>14.210512474</c:v>
                </c:pt>
                <c:pt idx="136">
                  <c:v>13.944015218000001</c:v>
                </c:pt>
                <c:pt idx="137">
                  <c:v>13.686335422000001</c:v>
                </c:pt>
                <c:pt idx="138">
                  <c:v>13.438034646</c:v>
                </c:pt>
                <c:pt idx="139">
                  <c:v>13.199673652</c:v>
                </c:pt>
                <c:pt idx="140">
                  <c:v>12.971812244000001</c:v>
                </c:pt>
                <c:pt idx="141">
                  <c:v>12.755009195</c:v>
                </c:pt>
                <c:pt idx="142">
                  <c:v>12.549822263999999</c:v>
                </c:pt>
                <c:pt idx="143">
                  <c:v>12.549822263999999</c:v>
                </c:pt>
                <c:pt idx="144">
                  <c:v>12.305809342</c:v>
                </c:pt>
                <c:pt idx="145">
                  <c:v>12.068181248</c:v>
                </c:pt>
                <c:pt idx="146">
                  <c:v>11.837232005000001</c:v>
                </c:pt>
                <c:pt idx="147">
                  <c:v>11.613266648</c:v>
                </c:pt>
                <c:pt idx="148">
                  <c:v>11.396600668</c:v>
                </c:pt>
                <c:pt idx="149">
                  <c:v>11.187559168</c:v>
                </c:pt>
                <c:pt idx="150">
                  <c:v>10.986475695999999</c:v>
                </c:pt>
                <c:pt idx="151">
                  <c:v>10.793690727</c:v>
                </c:pt>
                <c:pt idx="152">
                  <c:v>10.499951195</c:v>
                </c:pt>
                <c:pt idx="153">
                  <c:v>10.163692791000001</c:v>
                </c:pt>
                <c:pt idx="154">
                  <c:v>10.163692791000001</c:v>
                </c:pt>
                <c:pt idx="155">
                  <c:v>9.7760853199</c:v>
                </c:pt>
                <c:pt idx="156">
                  <c:v>9.4530814567999997</c:v>
                </c:pt>
                <c:pt idx="157">
                  <c:v>9.3014908672000001</c:v>
                </c:pt>
                <c:pt idx="158">
                  <c:v>9.1255811844999997</c:v>
                </c:pt>
                <c:pt idx="159">
                  <c:v>8.9256802359999998</c:v>
                </c:pt>
                <c:pt idx="160">
                  <c:v>8.7021893924999993</c:v>
                </c:pt>
                <c:pt idx="161">
                  <c:v>8.4555924044000008</c:v>
                </c:pt>
                <c:pt idx="162">
                  <c:v>8.1864653409999999</c:v>
                </c:pt>
                <c:pt idx="163">
                  <c:v>7.8954875766999999</c:v>
                </c:pt>
                <c:pt idx="164">
                  <c:v>7.5834536076000001</c:v>
                </c:pt>
                <c:pt idx="165">
                  <c:v>7.5834536076000001</c:v>
                </c:pt>
                <c:pt idx="166">
                  <c:v>7.3746149932999998</c:v>
                </c:pt>
                <c:pt idx="167">
                  <c:v>7.1571978513000003</c:v>
                </c:pt>
                <c:pt idx="168">
                  <c:v>6.9320038505000001</c:v>
                </c:pt>
                <c:pt idx="169">
                  <c:v>6.6998309021000004</c:v>
                </c:pt>
                <c:pt idx="170">
                  <c:v>6.4614724949999998</c:v>
                </c:pt>
                <c:pt idx="171">
                  <c:v>6.2177170307000003</c:v>
                </c:pt>
                <c:pt idx="172">
                  <c:v>5.9693471613</c:v>
                </c:pt>
                <c:pt idx="173">
                  <c:v>5.7171391331999999</c:v>
                </c:pt>
                <c:pt idx="174">
                  <c:v>5.4618621425000002</c:v>
                </c:pt>
                <c:pt idx="175">
                  <c:v>5.2042777075000002</c:v>
                </c:pt>
                <c:pt idx="176">
                  <c:v>5.2042777075000002</c:v>
                </c:pt>
                <c:pt idx="177">
                  <c:v>4.9937042731999997</c:v>
                </c:pt>
                <c:pt idx="178">
                  <c:v>4.7766797933999996</c:v>
                </c:pt>
                <c:pt idx="179">
                  <c:v>4.5538787439000004</c:v>
                </c:pt>
                <c:pt idx="180">
                  <c:v>4.3259699294000002</c:v>
                </c:pt>
                <c:pt idx="181">
                  <c:v>4.0936156146</c:v>
                </c:pt>
                <c:pt idx="182">
                  <c:v>3.8574706349999999</c:v>
                </c:pt>
                <c:pt idx="183">
                  <c:v>3.6181814883999999</c:v>
                </c:pt>
                <c:pt idx="184">
                  <c:v>3.3763854060999998</c:v>
                </c:pt>
                <c:pt idx="185">
                  <c:v>3.1327094092999999</c:v>
                </c:pt>
                <c:pt idx="186">
                  <c:v>2.8877693530999999</c:v>
                </c:pt>
                <c:pt idx="187">
                  <c:v>2.8877693530999999</c:v>
                </c:pt>
                <c:pt idx="188">
                  <c:v>2.6610593860999998</c:v>
                </c:pt>
                <c:pt idx="189">
                  <c:v>2.4348575563999999</c:v>
                </c:pt>
                <c:pt idx="190">
                  <c:v>2.2097177974000002</c:v>
                </c:pt>
                <c:pt idx="191">
                  <c:v>1.9861829546000001</c:v>
                </c:pt>
                <c:pt idx="192">
                  <c:v>1.7647851496</c:v>
                </c:pt>
                <c:pt idx="193">
                  <c:v>1.5460472007999999</c:v>
                </c:pt>
                <c:pt idx="194">
                  <c:v>1.3304862764000001</c:v>
                </c:pt>
                <c:pt idx="195">
                  <c:v>1.1186227632000001</c:v>
                </c:pt>
                <c:pt idx="196">
                  <c:v>0.91100296284000004</c:v>
                </c:pt>
                <c:pt idx="197">
                  <c:v>0.70826547582999999</c:v>
                </c:pt>
                <c:pt idx="198">
                  <c:v>0.70826547582999999</c:v>
                </c:pt>
                <c:pt idx="199">
                  <c:v>0.48119830249000001</c:v>
                </c:pt>
                <c:pt idx="200">
                  <c:v>0.25802139599000001</c:v>
                </c:pt>
                <c:pt idx="201">
                  <c:v>5.1370568732999999E-2</c:v>
                </c:pt>
                <c:pt idx="202">
                  <c:v>2.6393627284E-2</c:v>
                </c:pt>
                <c:pt idx="203">
                  <c:v>2.2870886630999999E-2</c:v>
                </c:pt>
                <c:pt idx="204">
                  <c:v>2.0796680354000001E-2</c:v>
                </c:pt>
                <c:pt idx="205">
                  <c:v>2.0272138158000001E-2</c:v>
                </c:pt>
                <c:pt idx="206">
                  <c:v>2.1767968206E-2</c:v>
                </c:pt>
                <c:pt idx="207">
                  <c:v>2.5827487837999999E-2</c:v>
                </c:pt>
                <c:pt idx="208">
                  <c:v>3.3024954120999997E-2</c:v>
                </c:pt>
                <c:pt idx="209">
                  <c:v>3.3024954120999997E-2</c:v>
                </c:pt>
                <c:pt idx="210">
                  <c:v>2.0627566225000001E-2</c:v>
                </c:pt>
                <c:pt idx="211">
                  <c:v>9.7934162966000007E-3</c:v>
                </c:pt>
                <c:pt idx="212">
                  <c:v>8.7229575448E-4</c:v>
                </c:pt>
                <c:pt idx="213">
                  <c:v>-5.7052746454999996E-3</c:v>
                </c:pt>
                <c:pt idx="214">
                  <c:v>-9.4589509553999994E-3</c:v>
                </c:pt>
                <c:pt idx="215">
                  <c:v>-9.874109939E-3</c:v>
                </c:pt>
                <c:pt idx="216">
                  <c:v>-6.4103024333999996E-3</c:v>
                </c:pt>
                <c:pt idx="217">
                  <c:v>1.4937791407E-3</c:v>
                </c:pt>
                <c:pt idx="218">
                  <c:v>1.441711085E-2</c:v>
                </c:pt>
                <c:pt idx="219">
                  <c:v>3.2954054658999997E-2</c:v>
                </c:pt>
                <c:pt idx="220">
                  <c:v>3.2954054658999997E-2</c:v>
                </c:pt>
                <c:pt idx="221">
                  <c:v>3.1871149135999997E-2</c:v>
                </c:pt>
                <c:pt idx="222">
                  <c:v>2.8065487768E-2</c:v>
                </c:pt>
                <c:pt idx="223">
                  <c:v>2.1927199250000001E-2</c:v>
                </c:pt>
                <c:pt idx="224">
                  <c:v>1.3860348312E-2</c:v>
                </c:pt>
                <c:pt idx="225">
                  <c:v>4.2804451841999998E-3</c:v>
                </c:pt>
                <c:pt idx="226">
                  <c:v>-6.3872665421000003E-3</c:v>
                </c:pt>
                <c:pt idx="227">
                  <c:v>-1.7709035904000001E-2</c:v>
                </c:pt>
                <c:pt idx="228">
                  <c:v>-2.9243528726000001E-2</c:v>
                </c:pt>
                <c:pt idx="229">
                  <c:v>-4.0542571144999998E-2</c:v>
                </c:pt>
                <c:pt idx="230">
                  <c:v>-5.1151795732000002E-2</c:v>
                </c:pt>
                <c:pt idx="231">
                  <c:v>-5.1151795732000002E-2</c:v>
                </c:pt>
                <c:pt idx="232">
                  <c:v>-5.1862042283000002E-2</c:v>
                </c:pt>
                <c:pt idx="233">
                  <c:v>-5.1146631743999998E-2</c:v>
                </c:pt>
                <c:pt idx="234">
                  <c:v>-2.4729625493999999E-2</c:v>
                </c:pt>
                <c:pt idx="235">
                  <c:v>-3.8464221562999998E-3</c:v>
                </c:pt>
                <c:pt idx="236">
                  <c:v>9.0943231191000003E-3</c:v>
                </c:pt>
                <c:pt idx="237">
                  <c:v>1.4103538557999999E-2</c:v>
                </c:pt>
                <c:pt idx="238">
                  <c:v>1.1194412094E-2</c:v>
                </c:pt>
                <c:pt idx="239">
                  <c:v>3.8237610703000002E-4</c:v>
                </c:pt>
                <c:pt idx="240">
                  <c:v>-1.8314904717000001E-2</c:v>
                </c:pt>
                <c:pt idx="241">
                  <c:v>-4.4877543529000002E-2</c:v>
                </c:pt>
                <c:pt idx="242">
                  <c:v>-4.4877543529000002E-2</c:v>
                </c:pt>
                <c:pt idx="243">
                  <c:v>-5.2829228766999997E-2</c:v>
                </c:pt>
                <c:pt idx="244">
                  <c:v>-5.8231154084000002E-2</c:v>
                </c:pt>
                <c:pt idx="245">
                  <c:v>-6.1147596658E-2</c:v>
                </c:pt>
                <c:pt idx="246">
                  <c:v>-6.1640771548000003E-2</c:v>
                </c:pt>
                <c:pt idx="247">
                  <c:v>-5.9770954953999998E-2</c:v>
                </c:pt>
                <c:pt idx="248">
                  <c:v>-5.5596594917000003E-2</c:v>
                </c:pt>
                <c:pt idx="249">
                  <c:v>-4.9174410632000003E-2</c:v>
                </c:pt>
                <c:pt idx="250">
                  <c:v>-4.0559481509000003E-2</c:v>
                </c:pt>
                <c:pt idx="251">
                  <c:v>-2.9805326970000001E-2</c:v>
                </c:pt>
                <c:pt idx="252">
                  <c:v>-1.6963977945999999E-2</c:v>
                </c:pt>
                <c:pt idx="253">
                  <c:v>-1.6963977945999999E-2</c:v>
                </c:pt>
                <c:pt idx="254">
                  <c:v>-1.5801797015999999E-2</c:v>
                </c:pt>
                <c:pt idx="255">
                  <c:v>-1.4156311731E-2</c:v>
                </c:pt>
                <c:pt idx="256">
                  <c:v>-1.1975841874E-2</c:v>
                </c:pt>
                <c:pt idx="257">
                  <c:v>-9.2078947016999996E-3</c:v>
                </c:pt>
                <c:pt idx="258">
                  <c:v>-5.7991551056000004E-3</c:v>
                </c:pt>
                <c:pt idx="259">
                  <c:v>-1.6954741887999999E-3</c:v>
                </c:pt>
                <c:pt idx="260">
                  <c:v>3.1581433628000001E-3</c:v>
                </c:pt>
                <c:pt idx="261">
                  <c:v>8.8175528434000002E-3</c:v>
                </c:pt>
                <c:pt idx="262">
                  <c:v>1.5339483724E-2</c:v>
                </c:pt>
                <c:pt idx="263">
                  <c:v>2.2781554257999999E-2</c:v>
                </c:pt>
                <c:pt idx="264">
                  <c:v>2.2781554257999999E-2</c:v>
                </c:pt>
                <c:pt idx="265">
                  <c:v>3.3857581648999997E-2</c:v>
                </c:pt>
                <c:pt idx="266">
                  <c:v>4.4110292622000002E-2</c:v>
                </c:pt>
                <c:pt idx="267">
                  <c:v>5.3510630107000003E-2</c:v>
                </c:pt>
                <c:pt idx="268">
                  <c:v>6.2031892875000001E-2</c:v>
                </c:pt>
                <c:pt idx="269">
                  <c:v>6.9649642413000007E-2</c:v>
                </c:pt>
                <c:pt idx="270">
                  <c:v>7.6341618633E-2</c:v>
                </c:pt>
                <c:pt idx="271">
                  <c:v>8.2087663379999995E-2</c:v>
                </c:pt>
                <c:pt idx="272">
                  <c:v>8.6869650825000005E-2</c:v>
                </c:pt>
                <c:pt idx="273">
                  <c:v>9.0671423942000007E-2</c:v>
                </c:pt>
                <c:pt idx="274">
                  <c:v>9.3478736369999996E-2</c:v>
                </c:pt>
                <c:pt idx="275">
                  <c:v>9.3478736369999996E-2</c:v>
                </c:pt>
                <c:pt idx="276">
                  <c:v>9.2589111246E-2</c:v>
                </c:pt>
                <c:pt idx="277">
                  <c:v>9.1241270666000004E-2</c:v>
                </c:pt>
                <c:pt idx="278">
                  <c:v>8.9416719534999994E-2</c:v>
                </c:pt>
                <c:pt idx="279">
                  <c:v>8.7098728397999994E-2</c:v>
                </c:pt>
                <c:pt idx="280">
                  <c:v>8.4272283604999998E-2</c:v>
                </c:pt>
                <c:pt idx="281">
                  <c:v>8.0924040789000007E-2</c:v>
                </c:pt>
                <c:pt idx="282">
                  <c:v>7.7042281281999997E-2</c:v>
                </c:pt>
                <c:pt idx="283">
                  <c:v>7.2616871185000001E-2</c:v>
                </c:pt>
                <c:pt idx="284">
                  <c:v>6.7639222789999995E-2</c:v>
                </c:pt>
                <c:pt idx="285">
                  <c:v>6.2102258099000003E-2</c:v>
                </c:pt>
                <c:pt idx="286">
                  <c:v>6.2102258099000003E-2</c:v>
                </c:pt>
                <c:pt idx="287">
                  <c:v>5.6178850030999997E-2</c:v>
                </c:pt>
                <c:pt idx="288">
                  <c:v>5.0353867880999999E-2</c:v>
                </c:pt>
                <c:pt idx="289">
                  <c:v>4.4610302779000001E-2</c:v>
                </c:pt>
                <c:pt idx="290">
                  <c:v>3.8932551693999999E-2</c:v>
                </c:pt>
                <c:pt idx="291">
                  <c:v>3.3306380791999997E-2</c:v>
                </c:pt>
                <c:pt idx="292">
                  <c:v>2.7718890235000002E-2</c:v>
                </c:pt>
                <c:pt idx="293">
                  <c:v>2.2158480272E-2</c:v>
                </c:pt>
                <c:pt idx="294">
                  <c:v>1.6614818502999999E-2</c:v>
                </c:pt>
                <c:pt idx="295">
                  <c:v>1.1078808175E-2</c:v>
                </c:pt>
                <c:pt idx="296">
                  <c:v>5.5425574253000001E-3</c:v>
                </c:pt>
                <c:pt idx="297">
                  <c:v>5.5425574253000001E-3</c:v>
                </c:pt>
                <c:pt idx="298">
                  <c:v>5.3494004184000002E-4</c:v>
                </c:pt>
                <c:pt idx="299">
                  <c:v>-4.0817647513000004E-3</c:v>
                </c:pt>
                <c:pt idx="300">
                  <c:v>-8.3182213332999994E-3</c:v>
                </c:pt>
                <c:pt idx="301">
                  <c:v>-1.2184043102999999E-2</c:v>
                </c:pt>
                <c:pt idx="302">
                  <c:v>-1.5687820136000001E-2</c:v>
                </c:pt>
                <c:pt idx="303">
                  <c:v>-1.8837146371000001E-2</c:v>
                </c:pt>
                <c:pt idx="304">
                  <c:v>-2.1638646394999999E-2</c:v>
                </c:pt>
                <c:pt idx="305">
                  <c:v>-2.4098001853000001E-2</c:v>
                </c:pt>
                <c:pt idx="306">
                  <c:v>-2.6219977554999999E-2</c:v>
                </c:pt>
                <c:pt idx="307">
                  <c:v>-2.8008447007999999E-2</c:v>
                </c:pt>
              </c:numCache>
            </c:numRef>
          </c:yVal>
          <c:smooth val="0"/>
          <c:extLst>
            <c:ext xmlns:c16="http://schemas.microsoft.com/office/drawing/2014/chart" uri="{C3380CC4-5D6E-409C-BE32-E72D297353CC}">
              <c16:uniqueId val="{00000000-7F26-4A52-8493-FC0F03C3D292}"/>
            </c:ext>
          </c:extLst>
        </c:ser>
        <c:ser>
          <c:idx val="1"/>
          <c:order val="1"/>
          <c:tx>
            <c:v>sigma_2</c:v>
          </c:tx>
          <c:spPr>
            <a:ln w="25400" cap="rnd">
              <a:noFill/>
              <a:round/>
            </a:ln>
            <a:effectLst/>
          </c:spPr>
          <c:marker>
            <c:symbol val="x"/>
            <c:size val="5"/>
            <c:spPr>
              <a:noFill/>
              <a:ln w="9525">
                <a:solidFill>
                  <a:schemeClr val="accent2"/>
                </a:solidFill>
              </a:ln>
              <a:effectLst/>
            </c:spPr>
          </c:marker>
          <c:xVal>
            <c:numRef>
              <c:f>'2_30x30'!$J$3:$J$3280</c:f>
              <c:numCache>
                <c:formatCode>General</c:formatCode>
                <c:ptCount val="308"/>
                <c:pt idx="0">
                  <c:v>0</c:v>
                </c:pt>
                <c:pt idx="1">
                  <c:v>0.28968780769748664</c:v>
                </c:pt>
                <c:pt idx="2">
                  <c:v>0.57997520960804461</c:v>
                </c:pt>
                <c:pt idx="3">
                  <c:v>0.8708603057247899</c:v>
                </c:pt>
                <c:pt idx="4">
                  <c:v>1.1623411578588079</c:v>
                </c:pt>
                <c:pt idx="5">
                  <c:v>1.4544157894044711</c:v>
                </c:pt>
                <c:pt idx="6">
                  <c:v>1.747082185338563</c:v>
                </c:pt>
                <c:pt idx="7">
                  <c:v>2.040338292051556</c:v>
                </c:pt>
                <c:pt idx="8">
                  <c:v>2.3341820170005239</c:v>
                </c:pt>
                <c:pt idx="9">
                  <c:v>2.6286112290882406</c:v>
                </c:pt>
                <c:pt idx="10">
                  <c:v>2.9236237581652422</c:v>
                </c:pt>
                <c:pt idx="11">
                  <c:v>2.9236237581652422</c:v>
                </c:pt>
                <c:pt idx="12">
                  <c:v>3.2193024515618323</c:v>
                </c:pt>
                <c:pt idx="13">
                  <c:v>3.5155647569709845</c:v>
                </c:pt>
                <c:pt idx="14">
                  <c:v>3.8124084305549317</c:v>
                </c:pt>
                <c:pt idx="15">
                  <c:v>4.1098311881140459</c:v>
                </c:pt>
                <c:pt idx="16">
                  <c:v>4.4078307054974051</c:v>
                </c:pt>
                <c:pt idx="17">
                  <c:v>4.7064046181642905</c:v>
                </c:pt>
                <c:pt idx="18">
                  <c:v>5.0055505213453015</c:v>
                </c:pt>
                <c:pt idx="19">
                  <c:v>5.3052659698159976</c:v>
                </c:pt>
                <c:pt idx="20">
                  <c:v>5.6055484778447857</c:v>
                </c:pt>
                <c:pt idx="21">
                  <c:v>5.9063955188581625</c:v>
                </c:pt>
                <c:pt idx="22">
                  <c:v>5.9063955188581625</c:v>
                </c:pt>
                <c:pt idx="23">
                  <c:v>6.2077199888174501</c:v>
                </c:pt>
                <c:pt idx="24">
                  <c:v>6.5096033493015746</c:v>
                </c:pt>
                <c:pt idx="25">
                  <c:v>6.8120429568453043</c:v>
                </c:pt>
                <c:pt idx="26">
                  <c:v>7.1150361267378424</c:v>
                </c:pt>
                <c:pt idx="27">
                  <c:v>7.4185801331989047</c:v>
                </c:pt>
                <c:pt idx="28">
                  <c:v>7.7226722099414902</c:v>
                </c:pt>
                <c:pt idx="29">
                  <c:v>8.0273095501274643</c:v>
                </c:pt>
                <c:pt idx="30">
                  <c:v>8.3324893057414506</c:v>
                </c:pt>
                <c:pt idx="31">
                  <c:v>8.6382085872247565</c:v>
                </c:pt>
                <c:pt idx="32">
                  <c:v>8.9444644651581608</c:v>
                </c:pt>
                <c:pt idx="33">
                  <c:v>8.9444644651581608</c:v>
                </c:pt>
                <c:pt idx="34">
                  <c:v>9.2513400290042931</c:v>
                </c:pt>
                <c:pt idx="35">
                  <c:v>9.5587466499414404</c:v>
                </c:pt>
                <c:pt idx="36">
                  <c:v>9.8666812705394946</c:v>
                </c:pt>
                <c:pt idx="37">
                  <c:v>10.175140791295149</c:v>
                </c:pt>
                <c:pt idx="38">
                  <c:v>10.484122072674539</c:v>
                </c:pt>
                <c:pt idx="39">
                  <c:v>10.79362193320638</c:v>
                </c:pt>
                <c:pt idx="40">
                  <c:v>11.103637152018601</c:v>
                </c:pt>
                <c:pt idx="41">
                  <c:v>11.414164465214943</c:v>
                </c:pt>
                <c:pt idx="42">
                  <c:v>11.725200569972156</c:v>
                </c:pt>
                <c:pt idx="43">
                  <c:v>12.036742120779127</c:v>
                </c:pt>
                <c:pt idx="44">
                  <c:v>12.036742120779127</c:v>
                </c:pt>
                <c:pt idx="45">
                  <c:v>12.348698234799837</c:v>
                </c:pt>
                <c:pt idx="46">
                  <c:v>12.661152567754153</c:v>
                </c:pt>
                <c:pt idx="47">
                  <c:v>12.974101658754464</c:v>
                </c:pt>
                <c:pt idx="48">
                  <c:v>13.287542006926115</c:v>
                </c:pt>
                <c:pt idx="49">
                  <c:v>13.601470070334727</c:v>
                </c:pt>
                <c:pt idx="50">
                  <c:v>13.915882266514785</c:v>
                </c:pt>
                <c:pt idx="51">
                  <c:v>14.230774973747483</c:v>
                </c:pt>
                <c:pt idx="52">
                  <c:v>14.546144529580292</c:v>
                </c:pt>
                <c:pt idx="53">
                  <c:v>14.861987231565116</c:v>
                </c:pt>
                <c:pt idx="54">
                  <c:v>15.178299337993334</c:v>
                </c:pt>
                <c:pt idx="55">
                  <c:v>15.178299337993334</c:v>
                </c:pt>
                <c:pt idx="56">
                  <c:v>15.495165905323189</c:v>
                </c:pt>
                <c:pt idx="57">
                  <c:v>15.812494657764933</c:v>
                </c:pt>
                <c:pt idx="58">
                  <c:v>16.130281729152603</c:v>
                </c:pt>
                <c:pt idx="59">
                  <c:v>16.448523212098145</c:v>
                </c:pt>
                <c:pt idx="60">
                  <c:v>16.76721516112686</c:v>
                </c:pt>
                <c:pt idx="61">
                  <c:v>17.08635358987307</c:v>
                </c:pt>
                <c:pt idx="62">
                  <c:v>17.405934475549302</c:v>
                </c:pt>
                <c:pt idx="63">
                  <c:v>17.72595375481929</c:v>
                </c:pt>
                <c:pt idx="64">
                  <c:v>18.046407326918423</c:v>
                </c:pt>
                <c:pt idx="65">
                  <c:v>18.367291050903539</c:v>
                </c:pt>
                <c:pt idx="66">
                  <c:v>18.367291050903539</c:v>
                </c:pt>
                <c:pt idx="67">
                  <c:v>18.688512904380627</c:v>
                </c:pt>
                <c:pt idx="68">
                  <c:v>19.010160638085772</c:v>
                </c:pt>
                <c:pt idx="69">
                  <c:v>19.332230042311185</c:v>
                </c:pt>
                <c:pt idx="70">
                  <c:v>19.654716869022419</c:v>
                </c:pt>
                <c:pt idx="71">
                  <c:v>19.977616830814274</c:v>
                </c:pt>
                <c:pt idx="72">
                  <c:v>20.300925602850242</c:v>
                </c:pt>
                <c:pt idx="73">
                  <c:v>20.624638823288251</c:v>
                </c:pt>
                <c:pt idx="74">
                  <c:v>20.948752091370523</c:v>
                </c:pt>
                <c:pt idx="75">
                  <c:v>21.273260969667156</c:v>
                </c:pt>
                <c:pt idx="76">
                  <c:v>21.598160984076682</c:v>
                </c:pt>
                <c:pt idx="77">
                  <c:v>21.598160984076682</c:v>
                </c:pt>
                <c:pt idx="78">
                  <c:v>21.923443061686822</c:v>
                </c:pt>
                <c:pt idx="79">
                  <c:v>22.249098051098859</c:v>
                </c:pt>
                <c:pt idx="80">
                  <c:v>22.575121308167503</c:v>
                </c:pt>
                <c:pt idx="81">
                  <c:v>22.901508154763341</c:v>
                </c:pt>
                <c:pt idx="82">
                  <c:v>23.228253879330911</c:v>
                </c:pt>
                <c:pt idx="83">
                  <c:v>23.555353737557812</c:v>
                </c:pt>
                <c:pt idx="84">
                  <c:v>23.882802953185092</c:v>
                </c:pt>
                <c:pt idx="85">
                  <c:v>24.210596717364893</c:v>
                </c:pt>
                <c:pt idx="86">
                  <c:v>24.538730188885694</c:v>
                </c:pt>
                <c:pt idx="87">
                  <c:v>24.86719849585851</c:v>
                </c:pt>
                <c:pt idx="88">
                  <c:v>24.86719849585851</c:v>
                </c:pt>
                <c:pt idx="89">
                  <c:v>25.196091230865406</c:v>
                </c:pt>
                <c:pt idx="90">
                  <c:v>25.525313911140643</c:v>
                </c:pt>
                <c:pt idx="91">
                  <c:v>25.854861587943088</c:v>
                </c:pt>
                <c:pt idx="92">
                  <c:v>26.184729280592602</c:v>
                </c:pt>
                <c:pt idx="93">
                  <c:v>26.51491197925883</c:v>
                </c:pt>
                <c:pt idx="94">
                  <c:v>26.845404642609864</c:v>
                </c:pt>
                <c:pt idx="95">
                  <c:v>27.176202199252426</c:v>
                </c:pt>
                <c:pt idx="96">
                  <c:v>27.507299548110989</c:v>
                </c:pt>
                <c:pt idx="97">
                  <c:v>27.838691558828138</c:v>
                </c:pt>
                <c:pt idx="98">
                  <c:v>28.170373073095707</c:v>
                </c:pt>
                <c:pt idx="99">
                  <c:v>28.170373073095707</c:v>
                </c:pt>
                <c:pt idx="100">
                  <c:v>28.502245888284694</c:v>
                </c:pt>
                <c:pt idx="101">
                  <c:v>28.834397573000452</c:v>
                </c:pt>
                <c:pt idx="102">
                  <c:v>29.166822893151359</c:v>
                </c:pt>
                <c:pt idx="103">
                  <c:v>29.499516587620597</c:v>
                </c:pt>
                <c:pt idx="104">
                  <c:v>29.832473367804113</c:v>
                </c:pt>
                <c:pt idx="105">
                  <c:v>30.165687920441062</c:v>
                </c:pt>
                <c:pt idx="106">
                  <c:v>30.499154905402914</c:v>
                </c:pt>
                <c:pt idx="107">
                  <c:v>30.832868957443804</c:v>
                </c:pt>
                <c:pt idx="108">
                  <c:v>31.166824687466196</c:v>
                </c:pt>
                <c:pt idx="109">
                  <c:v>31.501016681773024</c:v>
                </c:pt>
                <c:pt idx="110">
                  <c:v>31.501016681773024</c:v>
                </c:pt>
                <c:pt idx="111">
                  <c:v>31.835533215910651</c:v>
                </c:pt>
                <c:pt idx="112">
                  <c:v>32.170275300628163</c:v>
                </c:pt>
                <c:pt idx="113">
                  <c:v>32.505237442889943</c:v>
                </c:pt>
                <c:pt idx="114">
                  <c:v>32.840414129119885</c:v>
                </c:pt>
                <c:pt idx="115">
                  <c:v>33.175799820617002</c:v>
                </c:pt>
                <c:pt idx="116">
                  <c:v>33.511388960577762</c:v>
                </c:pt>
                <c:pt idx="117">
                  <c:v>33.847175969991461</c:v>
                </c:pt>
                <c:pt idx="118">
                  <c:v>34.183155249841661</c:v>
                </c:pt>
                <c:pt idx="119">
                  <c:v>34.519321182016974</c:v>
                </c:pt>
                <c:pt idx="120">
                  <c:v>34.85566812817941</c:v>
                </c:pt>
                <c:pt idx="121">
                  <c:v>34.85566812817941</c:v>
                </c:pt>
                <c:pt idx="122">
                  <c:v>35.192096173629821</c:v>
                </c:pt>
                <c:pt idx="123">
                  <c:v>35.528693764981846</c:v>
                </c:pt>
                <c:pt idx="124">
                  <c:v>35.865455220350213</c:v>
                </c:pt>
                <c:pt idx="125">
                  <c:v>36.202374840758381</c:v>
                </c:pt>
                <c:pt idx="126">
                  <c:v>36.539446911222797</c:v>
                </c:pt>
                <c:pt idx="127">
                  <c:v>36.876665700367973</c:v>
                </c:pt>
                <c:pt idx="128">
                  <c:v>37.214025461951465</c:v>
                </c:pt>
                <c:pt idx="129">
                  <c:v>37.551520435721557</c:v>
                </c:pt>
                <c:pt idx="130">
                  <c:v>37.889144847099729</c:v>
                </c:pt>
                <c:pt idx="131">
                  <c:v>38.226892907773724</c:v>
                </c:pt>
                <c:pt idx="132">
                  <c:v>38.226892907773724</c:v>
                </c:pt>
                <c:pt idx="133">
                  <c:v>38.564853462865472</c:v>
                </c:pt>
                <c:pt idx="134">
                  <c:v>38.902926142442226</c:v>
                </c:pt>
                <c:pt idx="135">
                  <c:v>39.241105111859142</c:v>
                </c:pt>
                <c:pt idx="136">
                  <c:v>39.579384526214426</c:v>
                </c:pt>
                <c:pt idx="137">
                  <c:v>39.917758528229683</c:v>
                </c:pt>
                <c:pt idx="138">
                  <c:v>40.256221253034902</c:v>
                </c:pt>
                <c:pt idx="139">
                  <c:v>40.59476682463287</c:v>
                </c:pt>
                <c:pt idx="140">
                  <c:v>40.933389359128967</c:v>
                </c:pt>
                <c:pt idx="141">
                  <c:v>41.272082964408973</c:v>
                </c:pt>
                <c:pt idx="142">
                  <c:v>41.610841741404535</c:v>
                </c:pt>
                <c:pt idx="143">
                  <c:v>41.610841741404535</c:v>
                </c:pt>
                <c:pt idx="144">
                  <c:v>41.949567282591879</c:v>
                </c:pt>
                <c:pt idx="145">
                  <c:v>42.288350877478749</c:v>
                </c:pt>
                <c:pt idx="146">
                  <c:v>42.627186622285691</c:v>
                </c:pt>
                <c:pt idx="147">
                  <c:v>42.966068608534322</c:v>
                </c:pt>
                <c:pt idx="148">
                  <c:v>43.304990919875607</c:v>
                </c:pt>
                <c:pt idx="149">
                  <c:v>43.64394763729446</c:v>
                </c:pt>
                <c:pt idx="150">
                  <c:v>43.982932833751995</c:v>
                </c:pt>
                <c:pt idx="151">
                  <c:v>44.321940582275829</c:v>
                </c:pt>
                <c:pt idx="152">
                  <c:v>44.660964949408246</c:v>
                </c:pt>
                <c:pt idx="153">
                  <c:v>45</c:v>
                </c:pt>
                <c:pt idx="154">
                  <c:v>45</c:v>
                </c:pt>
                <c:pt idx="155">
                  <c:v>45.339035050591761</c:v>
                </c:pt>
                <c:pt idx="156">
                  <c:v>45.678059417724171</c:v>
                </c:pt>
                <c:pt idx="157">
                  <c:v>46.017067166248005</c:v>
                </c:pt>
                <c:pt idx="158">
                  <c:v>46.35605236270554</c:v>
                </c:pt>
                <c:pt idx="159">
                  <c:v>46.6950090801244</c:v>
                </c:pt>
                <c:pt idx="160">
                  <c:v>47.033931391465686</c:v>
                </c:pt>
                <c:pt idx="161">
                  <c:v>47.372813377714316</c:v>
                </c:pt>
                <c:pt idx="162">
                  <c:v>47.711649122521244</c:v>
                </c:pt>
                <c:pt idx="163">
                  <c:v>48.050432717408128</c:v>
                </c:pt>
                <c:pt idx="164">
                  <c:v>48.389158258595465</c:v>
                </c:pt>
                <c:pt idx="165">
                  <c:v>48.389158258595465</c:v>
                </c:pt>
                <c:pt idx="166">
                  <c:v>48.727917035591034</c:v>
                </c:pt>
                <c:pt idx="167">
                  <c:v>49.066610640871041</c:v>
                </c:pt>
                <c:pt idx="168">
                  <c:v>49.405233175367123</c:v>
                </c:pt>
                <c:pt idx="169">
                  <c:v>49.743778746965106</c:v>
                </c:pt>
                <c:pt idx="170">
                  <c:v>50.082241471770324</c:v>
                </c:pt>
                <c:pt idx="171">
                  <c:v>50.420615473785581</c:v>
                </c:pt>
                <c:pt idx="172">
                  <c:v>50.758894888140865</c:v>
                </c:pt>
                <c:pt idx="173">
                  <c:v>51.097073857557781</c:v>
                </c:pt>
                <c:pt idx="174">
                  <c:v>51.435146537134536</c:v>
                </c:pt>
                <c:pt idx="175">
                  <c:v>51.773107092226283</c:v>
                </c:pt>
                <c:pt idx="176">
                  <c:v>51.773107092226283</c:v>
                </c:pt>
                <c:pt idx="177">
                  <c:v>52.110855152900271</c:v>
                </c:pt>
                <c:pt idx="178">
                  <c:v>52.44847956427845</c:v>
                </c:pt>
                <c:pt idx="179">
                  <c:v>52.785974538048535</c:v>
                </c:pt>
                <c:pt idx="180">
                  <c:v>53.123334299632027</c:v>
                </c:pt>
                <c:pt idx="181">
                  <c:v>53.460553088777203</c:v>
                </c:pt>
                <c:pt idx="182">
                  <c:v>53.797625159241619</c:v>
                </c:pt>
                <c:pt idx="183">
                  <c:v>54.134544779649787</c:v>
                </c:pt>
                <c:pt idx="184">
                  <c:v>54.471306235018162</c:v>
                </c:pt>
                <c:pt idx="185">
                  <c:v>54.807903826370172</c:v>
                </c:pt>
                <c:pt idx="186">
                  <c:v>55.14433187182059</c:v>
                </c:pt>
                <c:pt idx="187">
                  <c:v>55.14433187182059</c:v>
                </c:pt>
                <c:pt idx="188">
                  <c:v>55.480678817983026</c:v>
                </c:pt>
                <c:pt idx="189">
                  <c:v>55.816844750158339</c:v>
                </c:pt>
                <c:pt idx="190">
                  <c:v>56.152824030008539</c:v>
                </c:pt>
                <c:pt idx="191">
                  <c:v>56.488611039422246</c:v>
                </c:pt>
                <c:pt idx="192">
                  <c:v>56.824200179382998</c:v>
                </c:pt>
                <c:pt idx="193">
                  <c:v>57.159585870880122</c:v>
                </c:pt>
                <c:pt idx="194">
                  <c:v>57.49476255711005</c:v>
                </c:pt>
                <c:pt idx="195">
                  <c:v>57.829724699371845</c:v>
                </c:pt>
                <c:pt idx="196">
                  <c:v>58.164466784089356</c:v>
                </c:pt>
                <c:pt idx="197">
                  <c:v>58.498983318226976</c:v>
                </c:pt>
                <c:pt idx="198">
                  <c:v>58.498983318226976</c:v>
                </c:pt>
                <c:pt idx="199">
                  <c:v>58.833175312533797</c:v>
                </c:pt>
                <c:pt idx="200">
                  <c:v>59.167131042556207</c:v>
                </c:pt>
                <c:pt idx="201">
                  <c:v>59.500845094597096</c:v>
                </c:pt>
                <c:pt idx="202">
                  <c:v>59.834312079558948</c:v>
                </c:pt>
                <c:pt idx="203">
                  <c:v>60.167526632195887</c:v>
                </c:pt>
                <c:pt idx="204">
                  <c:v>60.500483412379403</c:v>
                </c:pt>
                <c:pt idx="205">
                  <c:v>60.833177106848645</c:v>
                </c:pt>
                <c:pt idx="206">
                  <c:v>61.165602426999556</c:v>
                </c:pt>
                <c:pt idx="207">
                  <c:v>61.497754111715309</c:v>
                </c:pt>
                <c:pt idx="208">
                  <c:v>61.829626926904297</c:v>
                </c:pt>
                <c:pt idx="209">
                  <c:v>61.829626926904297</c:v>
                </c:pt>
                <c:pt idx="210">
                  <c:v>62.161308441171869</c:v>
                </c:pt>
                <c:pt idx="211">
                  <c:v>62.492700451889021</c:v>
                </c:pt>
                <c:pt idx="212">
                  <c:v>62.823797800747577</c:v>
                </c:pt>
                <c:pt idx="213">
                  <c:v>63.154595357390143</c:v>
                </c:pt>
                <c:pt idx="214">
                  <c:v>63.485088020741173</c:v>
                </c:pt>
                <c:pt idx="215">
                  <c:v>63.815270719407401</c:v>
                </c:pt>
                <c:pt idx="216">
                  <c:v>64.145138412056923</c:v>
                </c:pt>
                <c:pt idx="217">
                  <c:v>64.474686088859357</c:v>
                </c:pt>
                <c:pt idx="218">
                  <c:v>64.803908769134594</c:v>
                </c:pt>
                <c:pt idx="219">
                  <c:v>65.132801504141497</c:v>
                </c:pt>
                <c:pt idx="220">
                  <c:v>65.132801504141497</c:v>
                </c:pt>
                <c:pt idx="221">
                  <c:v>65.461269811114306</c:v>
                </c:pt>
                <c:pt idx="222">
                  <c:v>65.789403282635121</c:v>
                </c:pt>
                <c:pt idx="223">
                  <c:v>66.117197046814908</c:v>
                </c:pt>
                <c:pt idx="224">
                  <c:v>66.444646262442191</c:v>
                </c:pt>
                <c:pt idx="225">
                  <c:v>66.771746120669093</c:v>
                </c:pt>
                <c:pt idx="226">
                  <c:v>67.098491845236666</c:v>
                </c:pt>
                <c:pt idx="227">
                  <c:v>67.424878691832504</c:v>
                </c:pt>
                <c:pt idx="228">
                  <c:v>67.750901948901145</c:v>
                </c:pt>
                <c:pt idx="229">
                  <c:v>68.076556938313175</c:v>
                </c:pt>
                <c:pt idx="230">
                  <c:v>68.401839015923315</c:v>
                </c:pt>
                <c:pt idx="231">
                  <c:v>68.401839015923315</c:v>
                </c:pt>
                <c:pt idx="232">
                  <c:v>68.726739030332837</c:v>
                </c:pt>
                <c:pt idx="233">
                  <c:v>69.051247908629492</c:v>
                </c:pt>
                <c:pt idx="234">
                  <c:v>69.375361176711749</c:v>
                </c:pt>
                <c:pt idx="235">
                  <c:v>69.699074397149758</c:v>
                </c:pt>
                <c:pt idx="236">
                  <c:v>70.02238316918573</c:v>
                </c:pt>
                <c:pt idx="237">
                  <c:v>70.345283130977577</c:v>
                </c:pt>
                <c:pt idx="238">
                  <c:v>70.667769957688819</c:v>
                </c:pt>
                <c:pt idx="239">
                  <c:v>70.989839361914235</c:v>
                </c:pt>
                <c:pt idx="240">
                  <c:v>71.31148709561937</c:v>
                </c:pt>
                <c:pt idx="241">
                  <c:v>71.632708949096468</c:v>
                </c:pt>
                <c:pt idx="242">
                  <c:v>71.632708949096468</c:v>
                </c:pt>
                <c:pt idx="243">
                  <c:v>71.953592673081587</c:v>
                </c:pt>
                <c:pt idx="244">
                  <c:v>72.274046245180713</c:v>
                </c:pt>
                <c:pt idx="245">
                  <c:v>72.594065524450698</c:v>
                </c:pt>
                <c:pt idx="246">
                  <c:v>72.91364641012693</c:v>
                </c:pt>
                <c:pt idx="247">
                  <c:v>73.232784838873144</c:v>
                </c:pt>
                <c:pt idx="248">
                  <c:v>73.551476787901848</c:v>
                </c:pt>
                <c:pt idx="249">
                  <c:v>73.8697182708474</c:v>
                </c:pt>
                <c:pt idx="250">
                  <c:v>74.18750534223507</c:v>
                </c:pt>
                <c:pt idx="251">
                  <c:v>74.504834094676809</c:v>
                </c:pt>
                <c:pt idx="252">
                  <c:v>74.821700662006663</c:v>
                </c:pt>
                <c:pt idx="253">
                  <c:v>74.821700662006663</c:v>
                </c:pt>
                <c:pt idx="254">
                  <c:v>75.138012768434876</c:v>
                </c:pt>
                <c:pt idx="255">
                  <c:v>75.453855470419711</c:v>
                </c:pt>
                <c:pt idx="256">
                  <c:v>75.769225026252528</c:v>
                </c:pt>
                <c:pt idx="257">
                  <c:v>76.084117733485215</c:v>
                </c:pt>
                <c:pt idx="258">
                  <c:v>76.398529929665273</c:v>
                </c:pt>
                <c:pt idx="259">
                  <c:v>76.712457993073883</c:v>
                </c:pt>
                <c:pt idx="260">
                  <c:v>77.025898341245536</c:v>
                </c:pt>
                <c:pt idx="261">
                  <c:v>77.338847432245842</c:v>
                </c:pt>
                <c:pt idx="262">
                  <c:v>77.651301765200174</c:v>
                </c:pt>
                <c:pt idx="263">
                  <c:v>77.963257879220876</c:v>
                </c:pt>
                <c:pt idx="264">
                  <c:v>77.963257879220876</c:v>
                </c:pt>
                <c:pt idx="265">
                  <c:v>78.274799430027841</c:v>
                </c:pt>
                <c:pt idx="266">
                  <c:v>78.585835534785062</c:v>
                </c:pt>
                <c:pt idx="267">
                  <c:v>78.896362847981408</c:v>
                </c:pt>
                <c:pt idx="268">
                  <c:v>79.206378066793619</c:v>
                </c:pt>
                <c:pt idx="269">
                  <c:v>79.515877927325462</c:v>
                </c:pt>
                <c:pt idx="270">
                  <c:v>79.824859208704851</c:v>
                </c:pt>
                <c:pt idx="271">
                  <c:v>80.133318729460512</c:v>
                </c:pt>
                <c:pt idx="272">
                  <c:v>80.441253350058574</c:v>
                </c:pt>
                <c:pt idx="273">
                  <c:v>80.748659970995703</c:v>
                </c:pt>
                <c:pt idx="274">
                  <c:v>81.055535534841852</c:v>
                </c:pt>
                <c:pt idx="275">
                  <c:v>81.055535534841852</c:v>
                </c:pt>
                <c:pt idx="276">
                  <c:v>81.361791412775247</c:v>
                </c:pt>
                <c:pt idx="277">
                  <c:v>81.667510694258553</c:v>
                </c:pt>
                <c:pt idx="278">
                  <c:v>81.972690449872545</c:v>
                </c:pt>
                <c:pt idx="279">
                  <c:v>82.277327790058507</c:v>
                </c:pt>
                <c:pt idx="280">
                  <c:v>82.581419866801099</c:v>
                </c:pt>
                <c:pt idx="281">
                  <c:v>82.884963873262166</c:v>
                </c:pt>
                <c:pt idx="282">
                  <c:v>83.187957043154697</c:v>
                </c:pt>
                <c:pt idx="283">
                  <c:v>83.490396650698415</c:v>
                </c:pt>
                <c:pt idx="284">
                  <c:v>83.792280011182555</c:v>
                </c:pt>
                <c:pt idx="285">
                  <c:v>84.093604481141838</c:v>
                </c:pt>
                <c:pt idx="286">
                  <c:v>84.093604481141838</c:v>
                </c:pt>
                <c:pt idx="287">
                  <c:v>84.394451522155222</c:v>
                </c:pt>
                <c:pt idx="288">
                  <c:v>84.694734030183994</c:v>
                </c:pt>
                <c:pt idx="289">
                  <c:v>84.994449478654701</c:v>
                </c:pt>
                <c:pt idx="290">
                  <c:v>85.293595381835701</c:v>
                </c:pt>
                <c:pt idx="291">
                  <c:v>85.592169294502611</c:v>
                </c:pt>
                <c:pt idx="292">
                  <c:v>85.890168811885957</c:v>
                </c:pt>
                <c:pt idx="293">
                  <c:v>86.187591569445075</c:v>
                </c:pt>
                <c:pt idx="294">
                  <c:v>86.484435243029012</c:v>
                </c:pt>
                <c:pt idx="295">
                  <c:v>86.78069754843817</c:v>
                </c:pt>
                <c:pt idx="296">
                  <c:v>87.076376241834765</c:v>
                </c:pt>
                <c:pt idx="297">
                  <c:v>87.076376241834765</c:v>
                </c:pt>
                <c:pt idx="298">
                  <c:v>87.371388770911764</c:v>
                </c:pt>
                <c:pt idx="299">
                  <c:v>87.665817982999485</c:v>
                </c:pt>
                <c:pt idx="300">
                  <c:v>87.959661707948456</c:v>
                </c:pt>
                <c:pt idx="301">
                  <c:v>88.252917814661444</c:v>
                </c:pt>
                <c:pt idx="302">
                  <c:v>88.545584210595536</c:v>
                </c:pt>
                <c:pt idx="303">
                  <c:v>88.837658842141195</c:v>
                </c:pt>
                <c:pt idx="304">
                  <c:v>89.12913969427521</c:v>
                </c:pt>
                <c:pt idx="305">
                  <c:v>89.420024790391963</c:v>
                </c:pt>
                <c:pt idx="306">
                  <c:v>89.71031219230251</c:v>
                </c:pt>
                <c:pt idx="307">
                  <c:v>90</c:v>
                </c:pt>
              </c:numCache>
            </c:numRef>
          </c:xVal>
          <c:yVal>
            <c:numRef>
              <c:f>'2_30x30'!$F$3:$F$3280</c:f>
              <c:numCache>
                <c:formatCode>0.00E+00</c:formatCode>
                <c:ptCount val="308"/>
                <c:pt idx="0">
                  <c:v>4.2290357220999997E-2</c:v>
                </c:pt>
                <c:pt idx="1">
                  <c:v>4.1531381317000002E-2</c:v>
                </c:pt>
                <c:pt idx="2">
                  <c:v>4.0619304007E-2</c:v>
                </c:pt>
                <c:pt idx="3">
                  <c:v>3.9547784338999997E-2</c:v>
                </c:pt>
                <c:pt idx="4">
                  <c:v>3.8310493384999998E-2</c:v>
                </c:pt>
                <c:pt idx="5">
                  <c:v>3.6901110972000002E-2</c:v>
                </c:pt>
                <c:pt idx="6">
                  <c:v>3.5313322074000002E-2</c:v>
                </c:pt>
                <c:pt idx="7">
                  <c:v>3.3540812761000002E-2</c:v>
                </c:pt>
                <c:pt idx="8">
                  <c:v>3.1577265664000001E-2</c:v>
                </c:pt>
                <c:pt idx="9">
                  <c:v>2.9416354947000001E-2</c:v>
                </c:pt>
                <c:pt idx="10">
                  <c:v>2.7051740804E-2</c:v>
                </c:pt>
                <c:pt idx="11">
                  <c:v>2.7051740804E-2</c:v>
                </c:pt>
                <c:pt idx="12">
                  <c:v>2.4297160299E-2</c:v>
                </c:pt>
                <c:pt idx="13">
                  <c:v>2.1620647263999999E-2</c:v>
                </c:pt>
                <c:pt idx="14">
                  <c:v>1.9021392006999999E-2</c:v>
                </c:pt>
                <c:pt idx="15">
                  <c:v>1.6498530793999999E-2</c:v>
                </c:pt>
                <c:pt idx="16">
                  <c:v>1.4051136400000001E-2</c:v>
                </c:pt>
                <c:pt idx="17">
                  <c:v>1.1678208093000001E-2</c:v>
                </c:pt>
                <c:pt idx="18">
                  <c:v>9.3786610154000007E-3</c:v>
                </c:pt>
                <c:pt idx="19">
                  <c:v>7.1513149609E-3</c:v>
                </c:pt>
                <c:pt idx="20">
                  <c:v>4.9948825331999997E-3</c:v>
                </c:pt>
                <c:pt idx="21">
                  <c:v>2.9079566598999998E-3</c:v>
                </c:pt>
                <c:pt idx="22">
                  <c:v>2.9079566598999998E-3</c:v>
                </c:pt>
                <c:pt idx="23">
                  <c:v>5.8480713686000002E-4</c:v>
                </c:pt>
                <c:pt idx="24">
                  <c:v>-1.6478889154000001E-3</c:v>
                </c:pt>
                <c:pt idx="25">
                  <c:v>-3.7764018018999999E-3</c:v>
                </c:pt>
                <c:pt idx="26">
                  <c:v>-5.7870020885000002E-3</c:v>
                </c:pt>
                <c:pt idx="27">
                  <c:v>-7.6659754527000001E-3</c:v>
                </c:pt>
                <c:pt idx="28">
                  <c:v>-9.3996381485000006E-3</c:v>
                </c:pt>
                <c:pt idx="29">
                  <c:v>-1.097435309E-2</c:v>
                </c:pt>
                <c:pt idx="30">
                  <c:v>-1.2376546576E-2</c:v>
                </c:pt>
                <c:pt idx="31">
                  <c:v>-1.3592725666E-2</c:v>
                </c:pt>
                <c:pt idx="32">
                  <c:v>-1.4609496219E-2</c:v>
                </c:pt>
                <c:pt idx="33">
                  <c:v>-1.4609496219E-2</c:v>
                </c:pt>
                <c:pt idx="34">
                  <c:v>-1.3193288427000001E-2</c:v>
                </c:pt>
                <c:pt idx="35">
                  <c:v>-1.1267567647E-2</c:v>
                </c:pt>
                <c:pt idx="36">
                  <c:v>-8.8202036594000003E-3</c:v>
                </c:pt>
                <c:pt idx="37">
                  <c:v>-5.8393416818999996E-3</c:v>
                </c:pt>
                <c:pt idx="38">
                  <c:v>-2.3134256965999999E-3</c:v>
                </c:pt>
                <c:pt idx="39">
                  <c:v>1.7687773842E-3</c:v>
                </c:pt>
                <c:pt idx="40">
                  <c:v>6.4181526799999998E-3</c:v>
                </c:pt>
                <c:pt idx="41">
                  <c:v>1.1645211402E-2</c:v>
                </c:pt>
                <c:pt idx="42">
                  <c:v>1.7460063974E-2</c:v>
                </c:pt>
                <c:pt idx="43">
                  <c:v>2.3872392188E-2</c:v>
                </c:pt>
                <c:pt idx="44">
                  <c:v>2.3872392188E-2</c:v>
                </c:pt>
                <c:pt idx="45">
                  <c:v>2.871785843E-2</c:v>
                </c:pt>
                <c:pt idx="46">
                  <c:v>3.2382121957E-2</c:v>
                </c:pt>
                <c:pt idx="47">
                  <c:v>3.4924056362000001E-2</c:v>
                </c:pt>
                <c:pt idx="48">
                  <c:v>3.6403002224000003E-2</c:v>
                </c:pt>
                <c:pt idx="49">
                  <c:v>3.6878747290999998E-2</c:v>
                </c:pt>
                <c:pt idx="50">
                  <c:v>3.6411506508999998E-2</c:v>
                </c:pt>
                <c:pt idx="51">
                  <c:v>3.5061901866E-2</c:v>
                </c:pt>
                <c:pt idx="52">
                  <c:v>3.2890942079999999E-2</c:v>
                </c:pt>
                <c:pt idx="53">
                  <c:v>2.9960002122999999E-2</c:v>
                </c:pt>
                <c:pt idx="54">
                  <c:v>2.6330802588999998E-2</c:v>
                </c:pt>
                <c:pt idx="55">
                  <c:v>2.6330802588999998E-2</c:v>
                </c:pt>
                <c:pt idx="56">
                  <c:v>2.9554674773999999E-2</c:v>
                </c:pt>
                <c:pt idx="57">
                  <c:v>3.2738503508999997E-2</c:v>
                </c:pt>
                <c:pt idx="58">
                  <c:v>3.5929790609999998E-2</c:v>
                </c:pt>
                <c:pt idx="59">
                  <c:v>3.9176003209999997E-2</c:v>
                </c:pt>
                <c:pt idx="60">
                  <c:v>4.2524549210999997E-2</c:v>
                </c:pt>
                <c:pt idx="61">
                  <c:v>4.6022752378999998E-2</c:v>
                </c:pt>
                <c:pt idx="62">
                  <c:v>4.9717827058999998E-2</c:v>
                </c:pt>
                <c:pt idx="63">
                  <c:v>5.3656852523000002E-2</c:v>
                </c:pt>
                <c:pt idx="64">
                  <c:v>5.7886746904000003E-2</c:v>
                </c:pt>
                <c:pt idx="65">
                  <c:v>6.2454240735E-2</c:v>
                </c:pt>
                <c:pt idx="66">
                  <c:v>6.2454240735E-2</c:v>
                </c:pt>
                <c:pt idx="67">
                  <c:v>5.3746410233000003E-2</c:v>
                </c:pt>
                <c:pt idx="68">
                  <c:v>4.5330427627E-2</c:v>
                </c:pt>
                <c:pt idx="69">
                  <c:v>3.7180753912999999E-2</c:v>
                </c:pt>
                <c:pt idx="70">
                  <c:v>2.9270615089000002E-2</c:v>
                </c:pt>
                <c:pt idx="71">
                  <c:v>2.1571943098999999E-2</c:v>
                </c:pt>
                <c:pt idx="72">
                  <c:v>1.4055313736E-2</c:v>
                </c:pt>
                <c:pt idx="73">
                  <c:v>6.6898813433000004E-3</c:v>
                </c:pt>
                <c:pt idx="74">
                  <c:v>2.4723794435E-3</c:v>
                </c:pt>
                <c:pt idx="75">
                  <c:v>3.2212594898999997E-2</c:v>
                </c:pt>
                <c:pt idx="76">
                  <c:v>5.8924831295000001E-2</c:v>
                </c:pt>
                <c:pt idx="77">
                  <c:v>5.8924831295000001E-2</c:v>
                </c:pt>
                <c:pt idx="78">
                  <c:v>5.9035435940999997E-2</c:v>
                </c:pt>
                <c:pt idx="79">
                  <c:v>5.7242032390000003E-2</c:v>
                </c:pt>
                <c:pt idx="80">
                  <c:v>5.3638951947000003E-2</c:v>
                </c:pt>
                <c:pt idx="81">
                  <c:v>4.8318946107000001E-2</c:v>
                </c:pt>
                <c:pt idx="82">
                  <c:v>4.1373145349000003E-2</c:v>
                </c:pt>
                <c:pt idx="83">
                  <c:v>3.2891008138999998E-2</c:v>
                </c:pt>
                <c:pt idx="84">
                  <c:v>2.2960259037000001E-2</c:v>
                </c:pt>
                <c:pt idx="85">
                  <c:v>1.1666814789E-2</c:v>
                </c:pt>
                <c:pt idx="86">
                  <c:v>-9.0530281306000005E-4</c:v>
                </c:pt>
                <c:pt idx="87">
                  <c:v>-1.4674068558999999E-2</c:v>
                </c:pt>
                <c:pt idx="88">
                  <c:v>-1.4674068558999999E-2</c:v>
                </c:pt>
                <c:pt idx="89">
                  <c:v>5.4308988299000003E-3</c:v>
                </c:pt>
                <c:pt idx="90">
                  <c:v>2.1459772056000002E-2</c:v>
                </c:pt>
                <c:pt idx="91">
                  <c:v>3.3540325921000001E-2</c:v>
                </c:pt>
                <c:pt idx="92">
                  <c:v>4.1799694223999997E-2</c:v>
                </c:pt>
                <c:pt idx="93">
                  <c:v>4.6364381975999999E-2</c:v>
                </c:pt>
                <c:pt idx="94">
                  <c:v>4.7360270821E-2</c:v>
                </c:pt>
                <c:pt idx="95">
                  <c:v>4.4912617400999999E-2</c:v>
                </c:pt>
                <c:pt idx="96">
                  <c:v>3.9146044429E-2</c:v>
                </c:pt>
                <c:pt idx="97">
                  <c:v>3.0184524304E-2</c:v>
                </c:pt>
                <c:pt idx="98">
                  <c:v>1.8151355118E-2</c:v>
                </c:pt>
                <c:pt idx="99">
                  <c:v>1.8151355118E-2</c:v>
                </c:pt>
                <c:pt idx="100">
                  <c:v>2.2391251655999998E-2</c:v>
                </c:pt>
                <c:pt idx="101">
                  <c:v>2.4941379529E-2</c:v>
                </c:pt>
                <c:pt idx="102">
                  <c:v>2.6034763842999999E-2</c:v>
                </c:pt>
                <c:pt idx="103">
                  <c:v>2.5903769813000001E-2</c:v>
                </c:pt>
                <c:pt idx="104">
                  <c:v>2.4780214179999999E-2</c:v>
                </c:pt>
                <c:pt idx="105">
                  <c:v>2.2895472592000001E-2</c:v>
                </c:pt>
                <c:pt idx="106">
                  <c:v>2.0480583228000001E-2</c:v>
                </c:pt>
                <c:pt idx="107">
                  <c:v>1.7766346979000001E-2</c:v>
                </c:pt>
                <c:pt idx="108">
                  <c:v>1.4983424525999999E-2</c:v>
                </c:pt>
                <c:pt idx="109">
                  <c:v>1.236243071E-2</c:v>
                </c:pt>
                <c:pt idx="110">
                  <c:v>1.236243071E-2</c:v>
                </c:pt>
                <c:pt idx="111">
                  <c:v>1.9552719355000001E-2</c:v>
                </c:pt>
                <c:pt idx="112">
                  <c:v>2.5033587659999999E-2</c:v>
                </c:pt>
                <c:pt idx="113">
                  <c:v>2.8991844645999999E-2</c:v>
                </c:pt>
                <c:pt idx="114">
                  <c:v>3.1615032573000003E-2</c:v>
                </c:pt>
                <c:pt idx="115">
                  <c:v>3.3091500618000001E-2</c:v>
                </c:pt>
                <c:pt idx="116">
                  <c:v>3.3610482912E-2</c:v>
                </c:pt>
                <c:pt idx="117">
                  <c:v>3.3362181897999998E-2</c:v>
                </c:pt>
                <c:pt idx="118">
                  <c:v>3.2537858102000002E-2</c:v>
                </c:pt>
                <c:pt idx="119">
                  <c:v>3.1329927351E-2</c:v>
                </c:pt>
                <c:pt idx="120">
                  <c:v>2.9932066588999998E-2</c:v>
                </c:pt>
                <c:pt idx="121">
                  <c:v>2.9932066588999998E-2</c:v>
                </c:pt>
                <c:pt idx="122">
                  <c:v>2.4414204944000002E-2</c:v>
                </c:pt>
                <c:pt idx="123">
                  <c:v>1.9498870028999998E-2</c:v>
                </c:pt>
                <c:pt idx="124">
                  <c:v>1.5491639898000001E-2</c:v>
                </c:pt>
                <c:pt idx="125">
                  <c:v>1.2699985658E-2</c:v>
                </c:pt>
                <c:pt idx="126">
                  <c:v>1.1433346763999999E-2</c:v>
                </c:pt>
                <c:pt idx="127">
                  <c:v>1.2003193892999999E-2</c:v>
                </c:pt>
                <c:pt idx="128">
                  <c:v>1.4723077249000001E-2</c:v>
                </c:pt>
                <c:pt idx="129">
                  <c:v>1.9908657826000001E-2</c:v>
                </c:pt>
                <c:pt idx="130">
                  <c:v>2.7877718826E-2</c:v>
                </c:pt>
                <c:pt idx="131">
                  <c:v>3.8950154078000003E-2</c:v>
                </c:pt>
                <c:pt idx="132">
                  <c:v>3.8950154078000003E-2</c:v>
                </c:pt>
                <c:pt idx="133">
                  <c:v>1.6944532692999999E-2</c:v>
                </c:pt>
                <c:pt idx="134">
                  <c:v>-2.5996427712000002E-4</c:v>
                </c:pt>
                <c:pt idx="135">
                  <c:v>-1.2285934409999999E-2</c:v>
                </c:pt>
                <c:pt idx="136">
                  <c:v>-1.8753318243999999E-2</c:v>
                </c:pt>
                <c:pt idx="137">
                  <c:v>-1.9279490824999999E-2</c:v>
                </c:pt>
                <c:pt idx="138">
                  <c:v>-1.3479408946999999E-2</c:v>
                </c:pt>
                <c:pt idx="139">
                  <c:v>-9.6582305029000001E-4</c:v>
                </c:pt>
                <c:pt idx="140">
                  <c:v>1.8650436368000001E-2</c:v>
                </c:pt>
                <c:pt idx="141">
                  <c:v>4.5760087131E-2</c:v>
                </c:pt>
                <c:pt idx="142">
                  <c:v>8.0754926961000006E-2</c:v>
                </c:pt>
                <c:pt idx="143">
                  <c:v>8.0754926961000006E-2</c:v>
                </c:pt>
                <c:pt idx="144">
                  <c:v>9.6685679242E-2</c:v>
                </c:pt>
                <c:pt idx="145">
                  <c:v>0.10764361374</c:v>
                </c:pt>
                <c:pt idx="146">
                  <c:v>0.11357180106</c:v>
                </c:pt>
                <c:pt idx="147">
                  <c:v>0.11440633692</c:v>
                </c:pt>
                <c:pt idx="148">
                  <c:v>0.11007669220000001</c:v>
                </c:pt>
                <c:pt idx="149">
                  <c:v>0.10050634672</c:v>
                </c:pt>
                <c:pt idx="150">
                  <c:v>8.5613742433999995E-2</c:v>
                </c:pt>
                <c:pt idx="151">
                  <c:v>6.5313584746999997E-2</c:v>
                </c:pt>
                <c:pt idx="152">
                  <c:v>2.724430551E-2</c:v>
                </c:pt>
                <c:pt idx="153">
                  <c:v>-2.3301822836000002E-2</c:v>
                </c:pt>
                <c:pt idx="154">
                  <c:v>-2.3301822836000002E-2</c:v>
                </c:pt>
                <c:pt idx="155">
                  <c:v>-0.10547513003</c:v>
                </c:pt>
                <c:pt idx="156">
                  <c:v>-0.13768205310000001</c:v>
                </c:pt>
                <c:pt idx="157">
                  <c:v>-1.4204336773999999E-2</c:v>
                </c:pt>
                <c:pt idx="158">
                  <c:v>8.3118561371000002E-2</c:v>
                </c:pt>
                <c:pt idx="159">
                  <c:v>0.15420579835000001</c:v>
                </c:pt>
                <c:pt idx="160">
                  <c:v>0.19892353254</c:v>
                </c:pt>
                <c:pt idx="161">
                  <c:v>0.21707579109</c:v>
                </c:pt>
                <c:pt idx="162">
                  <c:v>0.20839422102999999</c:v>
                </c:pt>
                <c:pt idx="163">
                  <c:v>0.1725267831</c:v>
                </c:pt>
                <c:pt idx="164">
                  <c:v>0.10902560360999999</c:v>
                </c:pt>
                <c:pt idx="165">
                  <c:v>0.10902560360999999</c:v>
                </c:pt>
                <c:pt idx="166">
                  <c:v>8.2744656506000006E-2</c:v>
                </c:pt>
                <c:pt idx="167">
                  <c:v>5.8643806187999997E-2</c:v>
                </c:pt>
                <c:pt idx="168">
                  <c:v>3.7069936247000002E-2</c:v>
                </c:pt>
                <c:pt idx="169">
                  <c:v>1.8377174586000002E-2</c:v>
                </c:pt>
                <c:pt idx="170">
                  <c:v>2.9269376903999999E-3</c:v>
                </c:pt>
                <c:pt idx="171">
                  <c:v>-8.9120275516999994E-3</c:v>
                </c:pt>
                <c:pt idx="172">
                  <c:v>-1.6763606715999999E-2</c:v>
                </c:pt>
                <c:pt idx="173">
                  <c:v>-2.0244288435E-2</c:v>
                </c:pt>
                <c:pt idx="174">
                  <c:v>-1.8963147079999999E-2</c:v>
                </c:pt>
                <c:pt idx="175">
                  <c:v>-1.2521843752E-2</c:v>
                </c:pt>
                <c:pt idx="176">
                  <c:v>-1.2521843752E-2</c:v>
                </c:pt>
                <c:pt idx="177">
                  <c:v>1.5404244087E-2</c:v>
                </c:pt>
                <c:pt idx="178">
                  <c:v>3.7352247300000002E-2</c:v>
                </c:pt>
                <c:pt idx="179">
                  <c:v>5.3681843149999998E-2</c:v>
                </c:pt>
                <c:pt idx="180">
                  <c:v>6.4761325383000001E-2</c:v>
                </c:pt>
                <c:pt idx="181">
                  <c:v>7.0967874035999995E-2</c:v>
                </c:pt>
                <c:pt idx="182">
                  <c:v>7.2687845599000003E-2</c:v>
                </c:pt>
                <c:pt idx="183">
                  <c:v>7.0317083481999998E-2</c:v>
                </c:pt>
                <c:pt idx="184">
                  <c:v>6.4261247842000005E-2</c:v>
                </c:pt>
                <c:pt idx="185">
                  <c:v>5.4936162629000002E-2</c:v>
                </c:pt>
                <c:pt idx="186">
                  <c:v>4.2768175859000002E-2</c:v>
                </c:pt>
                <c:pt idx="187">
                  <c:v>4.2768175859000002E-2</c:v>
                </c:pt>
                <c:pt idx="188">
                  <c:v>3.7021580975000003E-2</c:v>
                </c:pt>
                <c:pt idx="189">
                  <c:v>3.1201290257000001E-2</c:v>
                </c:pt>
                <c:pt idx="190">
                  <c:v>2.5725041107E-2</c:v>
                </c:pt>
                <c:pt idx="191">
                  <c:v>2.1018074918999999E-2</c:v>
                </c:pt>
                <c:pt idx="192">
                  <c:v>1.7512215336999998E-2</c:v>
                </c:pt>
                <c:pt idx="193">
                  <c:v>1.5643896110999998E-2</c:v>
                </c:pt>
                <c:pt idx="194">
                  <c:v>1.5849959508999999E-2</c:v>
                </c:pt>
                <c:pt idx="195">
                  <c:v>1.8558245163E-2</c:v>
                </c:pt>
                <c:pt idx="196">
                  <c:v>2.4164357067999999E-2</c:v>
                </c:pt>
                <c:pt idx="197">
                  <c:v>3.2964747753999997E-2</c:v>
                </c:pt>
                <c:pt idx="198">
                  <c:v>3.2964747753999997E-2</c:v>
                </c:pt>
                <c:pt idx="199">
                  <c:v>3.1758787966999998E-2</c:v>
                </c:pt>
                <c:pt idx="200">
                  <c:v>2.8869455261000002E-2</c:v>
                </c:pt>
                <c:pt idx="201">
                  <c:v>1.256334439E-2</c:v>
                </c:pt>
                <c:pt idx="202">
                  <c:v>-0.18141134671</c:v>
                </c:pt>
                <c:pt idx="203">
                  <c:v>-0.39194583655999998</c:v>
                </c:pt>
                <c:pt idx="204">
                  <c:v>-0.59815276856999999</c:v>
                </c:pt>
                <c:pt idx="205">
                  <c:v>-0.79925947948999998</c:v>
                </c:pt>
                <c:pt idx="206">
                  <c:v>-0.99487126487999999</c:v>
                </c:pt>
                <c:pt idx="207">
                  <c:v>-1.1846748848999999</c:v>
                </c:pt>
                <c:pt idx="208">
                  <c:v>-1.3683973617</c:v>
                </c:pt>
                <c:pt idx="209">
                  <c:v>-1.3683973617</c:v>
                </c:pt>
                <c:pt idx="210">
                  <c:v>-1.5928889396999999</c:v>
                </c:pt>
                <c:pt idx="211">
                  <c:v>-1.8112965110999999</c:v>
                </c:pt>
                <c:pt idx="212">
                  <c:v>-2.0231821481000001</c:v>
                </c:pt>
                <c:pt idx="213">
                  <c:v>-2.2281984464</c:v>
                </c:pt>
                <c:pt idx="214">
                  <c:v>-2.4260580370999998</c:v>
                </c:pt>
                <c:pt idx="215">
                  <c:v>-2.6165184531999999</c:v>
                </c:pt>
                <c:pt idx="216">
                  <c:v>-2.7993740748999998</c:v>
                </c:pt>
                <c:pt idx="217">
                  <c:v>-2.9744515530000002</c:v>
                </c:pt>
                <c:pt idx="218">
                  <c:v>-3.1416069974999998</c:v>
                </c:pt>
                <c:pt idx="219">
                  <c:v>-3.3007240650999998</c:v>
                </c:pt>
                <c:pt idx="220">
                  <c:v>-3.3007240650999998</c:v>
                </c:pt>
                <c:pt idx="221">
                  <c:v>-3.4995335119000002</c:v>
                </c:pt>
                <c:pt idx="222">
                  <c:v>-3.6929524238</c:v>
                </c:pt>
                <c:pt idx="223">
                  <c:v>-3.8808203068</c:v>
                </c:pt>
                <c:pt idx="224">
                  <c:v>-4.0629993414000003</c:v>
                </c:pt>
                <c:pt idx="225">
                  <c:v>-4.2393722018000002</c:v>
                </c:pt>
                <c:pt idx="226">
                  <c:v>-4.4098406439</c:v>
                </c:pt>
                <c:pt idx="227">
                  <c:v>-4.5743245699999999</c:v>
                </c:pt>
                <c:pt idx="228">
                  <c:v>-4.7327613856999999</c:v>
                </c:pt>
                <c:pt idx="229">
                  <c:v>-4.8851055281000004</c:v>
                </c:pt>
                <c:pt idx="230">
                  <c:v>-5.0313280808999998</c:v>
                </c:pt>
                <c:pt idx="231">
                  <c:v>-5.0313280808999998</c:v>
                </c:pt>
                <c:pt idx="232">
                  <c:v>-5.1514222346</c:v>
                </c:pt>
                <c:pt idx="233">
                  <c:v>-5.2666676732999997</c:v>
                </c:pt>
                <c:pt idx="234">
                  <c:v>-5.4358693171999999</c:v>
                </c:pt>
                <c:pt idx="235">
                  <c:v>-5.6105512222999998</c:v>
                </c:pt>
                <c:pt idx="236">
                  <c:v>-5.7858899423999999</c:v>
                </c:pt>
                <c:pt idx="237">
                  <c:v>-5.9618492919000001</c:v>
                </c:pt>
                <c:pt idx="238">
                  <c:v>-6.1383924174000004</c:v>
                </c:pt>
                <c:pt idx="239">
                  <c:v>-6.3154818056000002</c:v>
                </c:pt>
                <c:pt idx="240">
                  <c:v>-6.4930792937000001</c:v>
                </c:pt>
                <c:pt idx="241">
                  <c:v>-6.6711460841000001</c:v>
                </c:pt>
                <c:pt idx="242">
                  <c:v>-6.6711460841000001</c:v>
                </c:pt>
                <c:pt idx="243">
                  <c:v>-6.7977469618999997</c:v>
                </c:pt>
                <c:pt idx="244">
                  <c:v>-6.9209933956</c:v>
                </c:pt>
                <c:pt idx="245">
                  <c:v>-7.0408712151000001</c:v>
                </c:pt>
                <c:pt idx="246">
                  <c:v>-7.1573689304999997</c:v>
                </c:pt>
                <c:pt idx="247">
                  <c:v>-7.2704775691999997</c:v>
                </c:pt>
                <c:pt idx="248">
                  <c:v>-7.3801905252999997</c:v>
                </c:pt>
                <c:pt idx="249">
                  <c:v>-7.4865034213000001</c:v>
                </c:pt>
                <c:pt idx="250">
                  <c:v>-7.5894139802999998</c:v>
                </c:pt>
                <c:pt idx="251">
                  <c:v>-7.6889219077000002</c:v>
                </c:pt>
                <c:pt idx="252">
                  <c:v>-7.7850287819000004</c:v>
                </c:pt>
                <c:pt idx="253">
                  <c:v>-7.7850287819000004</c:v>
                </c:pt>
                <c:pt idx="254">
                  <c:v>-7.9081506421999999</c:v>
                </c:pt>
                <c:pt idx="255">
                  <c:v>-8.0284009563000005</c:v>
                </c:pt>
                <c:pt idx="256">
                  <c:v>-8.1457333473000002</c:v>
                </c:pt>
                <c:pt idx="257">
                  <c:v>-8.2601032580999991</c:v>
                </c:pt>
                <c:pt idx="258">
                  <c:v>-8.3714679680999993</c:v>
                </c:pt>
                <c:pt idx="259">
                  <c:v>-8.4797866096999996</c:v>
                </c:pt>
                <c:pt idx="260">
                  <c:v>-8.5850201873999996</c:v>
                </c:pt>
                <c:pt idx="261">
                  <c:v>-8.6871315966000004</c:v>
                </c:pt>
                <c:pt idx="262">
                  <c:v>-8.7860856433999999</c:v>
                </c:pt>
                <c:pt idx="263">
                  <c:v>-8.8818490642000008</c:v>
                </c:pt>
                <c:pt idx="264">
                  <c:v>-8.8818490642000008</c:v>
                </c:pt>
                <c:pt idx="265">
                  <c:v>-8.9665302768000004</c:v>
                </c:pt>
                <c:pt idx="266">
                  <c:v>-9.0489274966999993</c:v>
                </c:pt>
                <c:pt idx="267">
                  <c:v>-9.1290448783000002</c:v>
                </c:pt>
                <c:pt idx="268">
                  <c:v>-9.2068880027999995</c:v>
                </c:pt>
                <c:pt idx="269">
                  <c:v>-9.2824637726999999</c:v>
                </c:pt>
                <c:pt idx="270">
                  <c:v>-9.3557803162000006</c:v>
                </c:pt>
                <c:pt idx="271">
                  <c:v>-9.4268469005999993</c:v>
                </c:pt>
                <c:pt idx="272">
                  <c:v>-9.4956738523999995</c:v>
                </c:pt>
                <c:pt idx="273">
                  <c:v>-9.5622724852999994</c:v>
                </c:pt>
                <c:pt idx="274">
                  <c:v>-9.6266550340000006</c:v>
                </c:pt>
                <c:pt idx="275">
                  <c:v>-9.6266550340000006</c:v>
                </c:pt>
                <c:pt idx="276">
                  <c:v>-9.6956651860999994</c:v>
                </c:pt>
                <c:pt idx="277">
                  <c:v>-9.7622828807000008</c:v>
                </c:pt>
                <c:pt idx="278">
                  <c:v>-9.8265254302000002</c:v>
                </c:pt>
                <c:pt idx="279">
                  <c:v>-9.8884109855000002</c:v>
                </c:pt>
                <c:pt idx="280">
                  <c:v>-9.9479584770000002</c:v>
                </c:pt>
                <c:pt idx="281">
                  <c:v>-10.00518756</c:v>
                </c:pt>
                <c:pt idx="282">
                  <c:v>-10.060118562</c:v>
                </c:pt>
                <c:pt idx="283">
                  <c:v>-10.112772439</c:v>
                </c:pt>
                <c:pt idx="284">
                  <c:v>-10.163170727000001</c:v>
                </c:pt>
                <c:pt idx="285">
                  <c:v>-10.211335503000001</c:v>
                </c:pt>
                <c:pt idx="286">
                  <c:v>-10.211335503000001</c:v>
                </c:pt>
                <c:pt idx="287">
                  <c:v>-10.257552295</c:v>
                </c:pt>
                <c:pt idx="288">
                  <c:v>-10.301319385999999</c:v>
                </c:pt>
                <c:pt idx="289">
                  <c:v>-10.342666149999999</c:v>
                </c:pt>
                <c:pt idx="290">
                  <c:v>-10.381622417999999</c:v>
                </c:pt>
                <c:pt idx="291">
                  <c:v>-10.418218426999999</c:v>
                </c:pt>
                <c:pt idx="292">
                  <c:v>-10.452484782999999</c:v>
                </c:pt>
                <c:pt idx="293">
                  <c:v>-10.484452416</c:v>
                </c:pt>
                <c:pt idx="294">
                  <c:v>-10.514152548</c:v>
                </c:pt>
                <c:pt idx="295">
                  <c:v>-10.541616649</c:v>
                </c:pt>
                <c:pt idx="296">
                  <c:v>-10.566876409000001</c:v>
                </c:pt>
                <c:pt idx="297">
                  <c:v>-10.566876409000001</c:v>
                </c:pt>
                <c:pt idx="298">
                  <c:v>-10.589093557</c:v>
                </c:pt>
                <c:pt idx="299">
                  <c:v>-10.608991246</c:v>
                </c:pt>
                <c:pt idx="300">
                  <c:v>-10.626604632999999</c:v>
                </c:pt>
                <c:pt idx="301">
                  <c:v>-10.641968973999999</c:v>
                </c:pt>
                <c:pt idx="302">
                  <c:v>-10.655119595</c:v>
                </c:pt>
                <c:pt idx="303">
                  <c:v>-10.666091859</c:v>
                </c:pt>
                <c:pt idx="304">
                  <c:v>-10.674921136</c:v>
                </c:pt>
                <c:pt idx="305">
                  <c:v>-10.681642779000001</c:v>
                </c:pt>
                <c:pt idx="306">
                  <c:v>-10.68629209</c:v>
                </c:pt>
                <c:pt idx="307">
                  <c:v>-10.688904301999999</c:v>
                </c:pt>
              </c:numCache>
            </c:numRef>
          </c:yVal>
          <c:smooth val="0"/>
          <c:extLst>
            <c:ext xmlns:c16="http://schemas.microsoft.com/office/drawing/2014/chart" uri="{C3380CC4-5D6E-409C-BE32-E72D297353CC}">
              <c16:uniqueId val="{00000001-7F26-4A52-8493-FC0F03C3D292}"/>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7F26-4A52-8493-FC0F03C3D292}"/>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7F26-4A52-8493-FC0F03C3D292}"/>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2021/12/16</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2021/12/16</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2021/12/16</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2021/12/16</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2021/12/16</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6.xml"/><Relationship Id="rId7" Type="http://schemas.openxmlformats.org/officeDocument/2006/relationships/chart" Target="../charts/chart40.xml"/><Relationship Id="rId2" Type="http://schemas.openxmlformats.org/officeDocument/2006/relationships/chart" Target="../charts/chart35.xml"/><Relationship Id="rId1" Type="http://schemas.openxmlformats.org/officeDocument/2006/relationships/slideLayout" Target="../slideLayouts/slideLayout7.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chart" Target="../charts/chart37.xml"/></Relationships>
</file>

<file path=ppt/slides/_rels/slide29.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normAutofit/>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kumimoji="1" lang="en-US" altLang="ja-JP" dirty="0"/>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local_30x30</a:t>
            </a:r>
          </a:p>
        </p:txBody>
      </p:sp>
      <p:sp>
        <p:nvSpPr>
          <p:cNvPr id="20" name="テキスト ボックス 19">
            <a:extLst>
              <a:ext uri="{FF2B5EF4-FFF2-40B4-BE49-F238E27FC236}">
                <a16:creationId xmlns:a16="http://schemas.microsoft.com/office/drawing/2014/main" id="{7CCDBAE0-E190-4561-B142-82CD0EFF8A59}"/>
              </a:ext>
            </a:extLst>
          </p:cNvPr>
          <p:cNvSpPr txBox="1"/>
          <p:nvPr/>
        </p:nvSpPr>
        <p:spPr>
          <a:xfrm>
            <a:off x="700481" y="5274196"/>
            <a:ext cx="11367084" cy="646331"/>
          </a:xfrm>
          <a:prstGeom prst="rect">
            <a:avLst/>
          </a:prstGeom>
          <a:noFill/>
        </p:spPr>
        <p:txBody>
          <a:bodyPr wrap="square" rtlCol="0">
            <a:spAutoFit/>
          </a:bodyPr>
          <a:lstStyle/>
          <a:p>
            <a:r>
              <a:rPr lang="en-US" altLang="ja-JP" dirty="0"/>
              <a:t>local</a:t>
            </a:r>
            <a:r>
              <a:rPr lang="ja-JP" altLang="en-US" dirty="0"/>
              <a:t>パッチの要素数が少なすぎる場合を除くと，</a:t>
            </a:r>
            <a:endParaRPr lang="en-US" altLang="ja-JP" dirty="0"/>
          </a:p>
          <a:p>
            <a:r>
              <a:rPr lang="ja-JP" altLang="en-US" dirty="0"/>
              <a:t>一般的に</a:t>
            </a:r>
            <a:r>
              <a:rPr lang="en-US" altLang="ja-JP" dirty="0"/>
              <a:t>3</a:t>
            </a:r>
            <a:r>
              <a:rPr lang="ja-JP" altLang="en-US" dirty="0"/>
              <a:t>次の方が精度が向上し，滑らかな分布となる</a:t>
            </a:r>
            <a:endParaRPr lang="en-US" altLang="ja-JP" dirty="0"/>
          </a:p>
        </p:txBody>
      </p:sp>
      <p:graphicFrame>
        <p:nvGraphicFramePr>
          <p:cNvPr id="12" name="グラフ 11">
            <a:extLst>
              <a:ext uri="{FF2B5EF4-FFF2-40B4-BE49-F238E27FC236}">
                <a16:creationId xmlns:a16="http://schemas.microsoft.com/office/drawing/2014/main" id="{6010A493-46D0-49B2-81DF-205AA525E54C}"/>
              </a:ext>
            </a:extLst>
          </p:cNvPr>
          <p:cNvGraphicFramePr>
            <a:graphicFrameLocks/>
          </p:cNvGraphicFramePr>
          <p:nvPr>
            <p:extLst>
              <p:ext uri="{D42A27DB-BD31-4B8C-83A1-F6EECF244321}">
                <p14:modId xmlns:p14="http://schemas.microsoft.com/office/powerpoint/2010/main" val="3674027364"/>
              </p:ext>
            </p:extLst>
          </p:nvPr>
        </p:nvGraphicFramePr>
        <p:xfrm>
          <a:off x="640824"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CE17868E-DDC0-41AB-AE6A-35F6F7DF034D}"/>
              </a:ext>
            </a:extLst>
          </p:cNvPr>
          <p:cNvGraphicFramePr>
            <a:graphicFrameLocks/>
          </p:cNvGraphicFramePr>
          <p:nvPr>
            <p:extLst>
              <p:ext uri="{D42A27DB-BD31-4B8C-83A1-F6EECF244321}">
                <p14:modId xmlns:p14="http://schemas.microsoft.com/office/powerpoint/2010/main" val="2521537518"/>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938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646331"/>
          </a:xfrm>
          <a:prstGeom prst="rect">
            <a:avLst/>
          </a:prstGeom>
          <a:noFill/>
        </p:spPr>
        <p:txBody>
          <a:bodyPr wrap="square" rtlCol="0">
            <a:spAutoFit/>
          </a:bodyPr>
          <a:lstStyle/>
          <a:p>
            <a:r>
              <a:rPr lang="ja-JP" altLang="en-US" dirty="0"/>
              <a:t>主応力の分布の結果と同様に，</a:t>
            </a:r>
            <a:endParaRPr lang="en-US" altLang="ja-JP" dirty="0"/>
          </a:p>
          <a:p>
            <a:r>
              <a:rPr lang="en-US" altLang="ja-JP" dirty="0"/>
              <a:t>3</a:t>
            </a:r>
            <a:r>
              <a:rPr lang="ja-JP" altLang="en-US" dirty="0"/>
              <a:t>次では，</a:t>
            </a:r>
            <a:r>
              <a:rPr lang="en-US" altLang="ja-JP" dirty="0"/>
              <a:t>local</a:t>
            </a:r>
            <a:r>
              <a:rPr lang="ja-JP" altLang="en-US" dirty="0"/>
              <a:t>パッチの要素数が少なすぎると，結果が著しく悪くなる</a:t>
            </a:r>
            <a:endParaRPr lang="en-US" altLang="ja-JP"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local_5x5</a:t>
            </a:r>
          </a:p>
        </p:txBody>
      </p:sp>
      <p:graphicFrame>
        <p:nvGraphicFramePr>
          <p:cNvPr id="13" name="グラフ 12">
            <a:extLst>
              <a:ext uri="{FF2B5EF4-FFF2-40B4-BE49-F238E27FC236}">
                <a16:creationId xmlns:a16="http://schemas.microsoft.com/office/drawing/2014/main" id="{A43096E8-3271-4176-BE20-41170AE9B6FB}"/>
              </a:ext>
            </a:extLst>
          </p:cNvPr>
          <p:cNvGraphicFramePr>
            <a:graphicFrameLocks/>
          </p:cNvGraphicFramePr>
          <p:nvPr>
            <p:extLst>
              <p:ext uri="{D42A27DB-BD31-4B8C-83A1-F6EECF244321}">
                <p14:modId xmlns:p14="http://schemas.microsoft.com/office/powerpoint/2010/main" val="3966347606"/>
              </p:ext>
            </p:extLst>
          </p:nvPr>
        </p:nvGraphicFramePr>
        <p:xfrm>
          <a:off x="700481"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961C2F1F-91C4-4444-9056-406BE89D5F8F}"/>
              </a:ext>
            </a:extLst>
          </p:cNvPr>
          <p:cNvGraphicFramePr>
            <a:graphicFrameLocks/>
          </p:cNvGraphicFramePr>
          <p:nvPr>
            <p:extLst>
              <p:ext uri="{D42A27DB-BD31-4B8C-83A1-F6EECF244321}">
                <p14:modId xmlns:p14="http://schemas.microsoft.com/office/powerpoint/2010/main" val="1368070005"/>
              </p:ext>
            </p:extLst>
          </p:nvPr>
        </p:nvGraphicFramePr>
        <p:xfrm>
          <a:off x="5589981"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307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local_10x10</a:t>
            </a:r>
          </a:p>
        </p:txBody>
      </p:sp>
      <p:graphicFrame>
        <p:nvGraphicFramePr>
          <p:cNvPr id="12" name="グラフ 11">
            <a:extLst>
              <a:ext uri="{FF2B5EF4-FFF2-40B4-BE49-F238E27FC236}">
                <a16:creationId xmlns:a16="http://schemas.microsoft.com/office/drawing/2014/main" id="{103833B0-A899-4A65-B638-6B560CA63FE0}"/>
              </a:ext>
            </a:extLst>
          </p:cNvPr>
          <p:cNvGraphicFramePr>
            <a:graphicFrameLocks/>
          </p:cNvGraphicFramePr>
          <p:nvPr>
            <p:extLst>
              <p:ext uri="{D42A27DB-BD31-4B8C-83A1-F6EECF244321}">
                <p14:modId xmlns:p14="http://schemas.microsoft.com/office/powerpoint/2010/main" val="2966481766"/>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E6E28B2A-3132-4E2C-B57A-FDA59A7B4A45}"/>
              </a:ext>
            </a:extLst>
          </p:cNvPr>
          <p:cNvGraphicFramePr>
            <a:graphicFrameLocks/>
          </p:cNvGraphicFramePr>
          <p:nvPr>
            <p:extLst>
              <p:ext uri="{D42A27DB-BD31-4B8C-83A1-F6EECF244321}">
                <p14:modId xmlns:p14="http://schemas.microsoft.com/office/powerpoint/2010/main" val="928885788"/>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487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graphicFrame>
        <p:nvGraphicFramePr>
          <p:cNvPr id="12" name="グラフ 11">
            <a:extLst>
              <a:ext uri="{FF2B5EF4-FFF2-40B4-BE49-F238E27FC236}">
                <a16:creationId xmlns:a16="http://schemas.microsoft.com/office/drawing/2014/main" id="{6D34B74A-5B3A-47C3-9FCC-406EF42B4473}"/>
              </a:ext>
            </a:extLst>
          </p:cNvPr>
          <p:cNvGraphicFramePr>
            <a:graphicFrameLocks/>
          </p:cNvGraphicFramePr>
          <p:nvPr>
            <p:extLst>
              <p:ext uri="{D42A27DB-BD31-4B8C-83A1-F6EECF244321}">
                <p14:modId xmlns:p14="http://schemas.microsoft.com/office/powerpoint/2010/main" val="1403952976"/>
              </p:ext>
            </p:extLst>
          </p:nvPr>
        </p:nvGraphicFramePr>
        <p:xfrm>
          <a:off x="700481"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2E4F4277-B25D-4361-82B3-E3B688262221}"/>
              </a:ext>
            </a:extLst>
          </p:cNvPr>
          <p:cNvGraphicFramePr>
            <a:graphicFrameLocks/>
          </p:cNvGraphicFramePr>
          <p:nvPr>
            <p:extLst>
              <p:ext uri="{D42A27DB-BD31-4B8C-83A1-F6EECF244321}">
                <p14:modId xmlns:p14="http://schemas.microsoft.com/office/powerpoint/2010/main" val="1007668477"/>
              </p:ext>
            </p:extLst>
          </p:nvPr>
        </p:nvGraphicFramePr>
        <p:xfrm>
          <a:off x="5589981"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9925B58F-2C3F-4FEC-AD33-B11607CC1DA2}"/>
              </a:ext>
            </a:extLst>
          </p:cNvPr>
          <p:cNvSpPr txBox="1"/>
          <p:nvPr/>
        </p:nvSpPr>
        <p:spPr>
          <a:xfrm>
            <a:off x="700481" y="5274196"/>
            <a:ext cx="11367084" cy="923330"/>
          </a:xfrm>
          <a:prstGeom prst="rect">
            <a:avLst/>
          </a:prstGeom>
          <a:noFill/>
        </p:spPr>
        <p:txBody>
          <a:bodyPr wrap="square" rtlCol="0">
            <a:spAutoFit/>
          </a:bodyPr>
          <a:lstStyle/>
          <a:p>
            <a:r>
              <a:rPr lang="ja-JP" altLang="en-US" dirty="0"/>
              <a:t>主応力の分布の結果と同様に，</a:t>
            </a:r>
            <a:endParaRPr lang="en-US" altLang="ja-JP" dirty="0"/>
          </a:p>
          <a:p>
            <a:r>
              <a:rPr lang="en-US" altLang="ja-JP" dirty="0"/>
              <a:t>local</a:t>
            </a:r>
            <a:r>
              <a:rPr lang="ja-JP" altLang="en-US" dirty="0"/>
              <a:t>パッチの要素数が少なすぎる場合を除くと，</a:t>
            </a:r>
            <a:endParaRPr lang="en-US" altLang="ja-JP" dirty="0"/>
          </a:p>
          <a:p>
            <a:r>
              <a:rPr lang="ja-JP" altLang="en-US" dirty="0"/>
              <a:t>一般的に</a:t>
            </a:r>
            <a:r>
              <a:rPr lang="en-US" altLang="ja-JP" dirty="0"/>
              <a:t>3</a:t>
            </a:r>
            <a:r>
              <a:rPr lang="ja-JP" altLang="en-US" dirty="0"/>
              <a:t>次の方が精度が向上し，滑らかな分布となる</a:t>
            </a:r>
            <a:endParaRPr lang="en-US" altLang="ja-JP" dirty="0"/>
          </a:p>
        </p:txBody>
      </p:sp>
    </p:spTree>
    <p:extLst>
      <p:ext uri="{BB962C8B-B14F-4D97-AF65-F5344CB8AC3E}">
        <p14:creationId xmlns:p14="http://schemas.microsoft.com/office/powerpoint/2010/main" val="269492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local_30x30</a:t>
            </a:r>
          </a:p>
        </p:txBody>
      </p:sp>
      <p:graphicFrame>
        <p:nvGraphicFramePr>
          <p:cNvPr id="12" name="グラフ 11">
            <a:extLst>
              <a:ext uri="{FF2B5EF4-FFF2-40B4-BE49-F238E27FC236}">
                <a16:creationId xmlns:a16="http://schemas.microsoft.com/office/drawing/2014/main" id="{E6C2306B-5C31-4F25-8B70-183A6D195644}"/>
              </a:ext>
            </a:extLst>
          </p:cNvPr>
          <p:cNvGraphicFramePr>
            <a:graphicFrameLocks/>
          </p:cNvGraphicFramePr>
          <p:nvPr>
            <p:extLst>
              <p:ext uri="{D42A27DB-BD31-4B8C-83A1-F6EECF244321}">
                <p14:modId xmlns:p14="http://schemas.microsoft.com/office/powerpoint/2010/main" val="1594184083"/>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47AB3408-BBC2-432C-AF0E-A3E560883F74}"/>
              </a:ext>
            </a:extLst>
          </p:cNvPr>
          <p:cNvGraphicFramePr>
            <a:graphicFrameLocks/>
          </p:cNvGraphicFramePr>
          <p:nvPr>
            <p:extLst>
              <p:ext uri="{D42A27DB-BD31-4B8C-83A1-F6EECF244321}">
                <p14:modId xmlns:p14="http://schemas.microsoft.com/office/powerpoint/2010/main" val="2217386822"/>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09258643-668E-4151-945B-5F6B1356F3EA}"/>
              </a:ext>
            </a:extLst>
          </p:cNvPr>
          <p:cNvSpPr txBox="1"/>
          <p:nvPr/>
        </p:nvSpPr>
        <p:spPr>
          <a:xfrm>
            <a:off x="700481" y="5241175"/>
            <a:ext cx="11367084" cy="646331"/>
          </a:xfrm>
          <a:prstGeom prst="rect">
            <a:avLst/>
          </a:prstGeom>
          <a:noFill/>
        </p:spPr>
        <p:txBody>
          <a:bodyPr wrap="square" rtlCol="0">
            <a:spAutoFit/>
          </a:bodyPr>
          <a:lstStyle/>
          <a:p>
            <a:r>
              <a:rPr lang="ja-JP" altLang="en-US" dirty="0"/>
              <a:t>主応力と</a:t>
            </a:r>
            <a:r>
              <a:rPr lang="en-US" altLang="ja-JP" dirty="0"/>
              <a:t>x</a:t>
            </a:r>
            <a:r>
              <a:rPr lang="ja-JP" altLang="en-US" dirty="0"/>
              <a:t>軸上の</a:t>
            </a:r>
            <a:r>
              <a:rPr lang="en-US" altLang="ja-JP" dirty="0" err="1"/>
              <a:t>σ_y</a:t>
            </a:r>
            <a:r>
              <a:rPr lang="ja-JP" altLang="en-US" dirty="0"/>
              <a:t>の分布は，</a:t>
            </a:r>
            <a:r>
              <a:rPr lang="en-US" altLang="ja-JP" dirty="0"/>
              <a:t>2</a:t>
            </a:r>
            <a:r>
              <a:rPr lang="ja-JP" altLang="en-US" dirty="0"/>
              <a:t>次と</a:t>
            </a:r>
            <a:r>
              <a:rPr lang="en-US" altLang="ja-JP" dirty="0"/>
              <a:t>3</a:t>
            </a:r>
            <a:r>
              <a:rPr lang="ja-JP" altLang="en-US" dirty="0"/>
              <a:t>次共に</a:t>
            </a:r>
            <a:r>
              <a:rPr lang="en-US" altLang="ja-JP" dirty="0"/>
              <a:t>local</a:t>
            </a:r>
            <a:r>
              <a:rPr lang="ja-JP" altLang="en-US" dirty="0"/>
              <a:t>パッチの分割数が比較的少ない場合</a:t>
            </a:r>
            <a:r>
              <a:rPr lang="en-US" altLang="ja-JP" dirty="0"/>
              <a:t>(loc_10x10)</a:t>
            </a:r>
            <a:r>
              <a:rPr lang="ja-JP" altLang="en-US" dirty="0"/>
              <a:t>でも，</a:t>
            </a:r>
            <a:endParaRPr lang="en-US" altLang="ja-JP" dirty="0"/>
          </a:p>
          <a:p>
            <a:r>
              <a:rPr lang="en-US" altLang="ja-JP" dirty="0"/>
              <a:t>Reference</a:t>
            </a:r>
            <a:r>
              <a:rPr lang="ja-JP" altLang="en-US" dirty="0"/>
              <a:t>とよく合っており，さらに</a:t>
            </a:r>
            <a:r>
              <a:rPr lang="en-US" altLang="ja-JP" dirty="0"/>
              <a:t>local</a:t>
            </a:r>
            <a:r>
              <a:rPr lang="ja-JP" altLang="en-US" dirty="0"/>
              <a:t>を細かくすると分布がよりよくなる</a:t>
            </a:r>
            <a:endParaRPr lang="en-US" altLang="ja-JP" dirty="0"/>
          </a:p>
        </p:txBody>
      </p:sp>
    </p:spTree>
    <p:extLst>
      <p:ext uri="{BB962C8B-B14F-4D97-AF65-F5344CB8AC3E}">
        <p14:creationId xmlns:p14="http://schemas.microsoft.com/office/powerpoint/2010/main" val="16609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次の方が滑らかな分布となる</a:t>
            </a:r>
            <a:endParaRPr lang="en-US" altLang="ja-JP"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コンター図</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pic>
        <p:nvPicPr>
          <p:cNvPr id="4" name="図 3" descr="グラフ&#10;&#10;自動的に生成された説明">
            <a:extLst>
              <a:ext uri="{FF2B5EF4-FFF2-40B4-BE49-F238E27FC236}">
                <a16:creationId xmlns:a16="http://schemas.microsoft.com/office/drawing/2014/main" id="{CDDA5FF1-F715-4E6D-8F61-485D5708A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1932558"/>
            <a:ext cx="3374821" cy="3374821"/>
          </a:xfrm>
          <a:prstGeom prst="rect">
            <a:avLst/>
          </a:prstGeom>
        </p:spPr>
      </p:pic>
      <p:pic>
        <p:nvPicPr>
          <p:cNvPr id="7" name="図 6" descr="グラフ&#10;&#10;自動的に生成された説明">
            <a:extLst>
              <a:ext uri="{FF2B5EF4-FFF2-40B4-BE49-F238E27FC236}">
                <a16:creationId xmlns:a16="http://schemas.microsoft.com/office/drawing/2014/main" id="{951B43CD-E271-4A13-91BD-1B6501095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594" y="2055627"/>
            <a:ext cx="3374822" cy="3374822"/>
          </a:xfrm>
          <a:prstGeom prst="rect">
            <a:avLst/>
          </a:prstGeom>
        </p:spPr>
      </p:pic>
    </p:spTree>
    <p:extLst>
      <p:ext uri="{BB962C8B-B14F-4D97-AF65-F5344CB8AC3E}">
        <p14:creationId xmlns:p14="http://schemas.microsoft.com/office/powerpoint/2010/main" val="170132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923330"/>
          </a:xfrm>
          <a:prstGeom prst="rect">
            <a:avLst/>
          </a:prstGeom>
          <a:noFill/>
        </p:spPr>
        <p:txBody>
          <a:bodyPr wrap="square" rtlCol="0">
            <a:spAutoFit/>
          </a:bodyPr>
          <a:lstStyle/>
          <a:p>
            <a:r>
              <a:rPr lang="en-US" altLang="ja-JP" dirty="0"/>
              <a:t>local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global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r2=2[mm]</a:t>
            </a:r>
            <a:r>
              <a:rPr lang="ja-JP" altLang="en-US" dirty="0"/>
              <a:t>で固定</a:t>
            </a:r>
            <a:endParaRPr lang="en-US" altLang="ja-JP" dirty="0"/>
          </a:p>
        </p:txBody>
      </p:sp>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540" y="1882211"/>
            <a:ext cx="3201518" cy="3201518"/>
          </a:xfrm>
          <a:prstGeom prst="rect">
            <a:avLst/>
          </a:prstGeom>
        </p:spPr>
      </p:pic>
      <p:sp>
        <p:nvSpPr>
          <p:cNvPr id="20" name="テキスト ボックス 19">
            <a:extLst>
              <a:ext uri="{FF2B5EF4-FFF2-40B4-BE49-F238E27FC236}">
                <a16:creationId xmlns:a16="http://schemas.microsoft.com/office/drawing/2014/main" id="{D2671236-3CE1-4B6E-A6ED-5FA48C8AF4E4}"/>
              </a:ext>
            </a:extLst>
          </p:cNvPr>
          <p:cNvSpPr txBox="1"/>
          <p:nvPr/>
        </p:nvSpPr>
        <p:spPr>
          <a:xfrm>
            <a:off x="548081" y="5127224"/>
            <a:ext cx="11367084" cy="369332"/>
          </a:xfrm>
          <a:prstGeom prst="rect">
            <a:avLst/>
          </a:prstGeom>
          <a:noFill/>
        </p:spPr>
        <p:txBody>
          <a:bodyPr wrap="square" rtlCol="0">
            <a:spAutoFit/>
          </a:bodyPr>
          <a:lstStyle/>
          <a:p>
            <a:r>
              <a:rPr lang="ja-JP" altLang="en-US" dirty="0"/>
              <a:t>同じ自由度での円孔縁の主応力の分布，</a:t>
            </a:r>
            <a:r>
              <a:rPr lang="en-US" altLang="ja-JP" dirty="0"/>
              <a:t>x</a:t>
            </a:r>
            <a:r>
              <a:rPr lang="ja-JP" altLang="en-US" dirty="0"/>
              <a:t>軸上の</a:t>
            </a:r>
            <a:r>
              <a:rPr lang="en-US" altLang="ja-JP" dirty="0" err="1"/>
              <a:t>σ_y</a:t>
            </a:r>
            <a:r>
              <a:rPr lang="ja-JP" altLang="en-US" dirty="0"/>
              <a:t>の分布，コンター図を比較する</a:t>
            </a:r>
            <a:endParaRPr lang="en-US" altLang="ja-JP" dirty="0"/>
          </a:p>
        </p:txBody>
      </p:sp>
      <p:pic>
        <p:nvPicPr>
          <p:cNvPr id="6" name="図 5" descr="障子のcg&#10;&#10;中程度の精度で自動的に生成された説明">
            <a:extLst>
              <a:ext uri="{FF2B5EF4-FFF2-40B4-BE49-F238E27FC236}">
                <a16:creationId xmlns:a16="http://schemas.microsoft.com/office/drawing/2014/main" id="{0363DB40-8A1F-4284-A4AA-55FAAAEEF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1" y="1882209"/>
            <a:ext cx="3201519" cy="3201519"/>
          </a:xfrm>
          <a:prstGeom prst="rect">
            <a:avLst/>
          </a:prstGeom>
        </p:spPr>
      </p:pic>
      <p:pic>
        <p:nvPicPr>
          <p:cNvPr id="8" name="図 7" descr="障子, 建物, 挿絵 が含まれている画像&#10;&#10;自動的に生成された説明">
            <a:extLst>
              <a:ext uri="{FF2B5EF4-FFF2-40B4-BE49-F238E27FC236}">
                <a16:creationId xmlns:a16="http://schemas.microsoft.com/office/drawing/2014/main" id="{30BB3D4D-EC90-40BC-AA53-DE8FCBC7A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714" y="1882208"/>
            <a:ext cx="3201519" cy="3201519"/>
          </a:xfrm>
          <a:prstGeom prst="rect">
            <a:avLst/>
          </a:prstGeom>
        </p:spPr>
      </p:pic>
      <p:pic>
        <p:nvPicPr>
          <p:cNvPr id="12" name="図 11" descr="障子, 建物, 窓, 座る が含まれている画像&#10;&#10;自動的に生成された説明">
            <a:extLst>
              <a:ext uri="{FF2B5EF4-FFF2-40B4-BE49-F238E27FC236}">
                <a16:creationId xmlns:a16="http://schemas.microsoft.com/office/drawing/2014/main" id="{EF7EE82F-ADAC-4D2A-AAF0-0E09B5AFFE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7208" y="1882207"/>
            <a:ext cx="3201520" cy="3201520"/>
          </a:xfrm>
          <a:prstGeom prst="rect">
            <a:avLst/>
          </a:prstGeom>
        </p:spPr>
      </p:pic>
    </p:spTree>
    <p:extLst>
      <p:ext uri="{BB962C8B-B14F-4D97-AF65-F5344CB8AC3E}">
        <p14:creationId xmlns:p14="http://schemas.microsoft.com/office/powerpoint/2010/main" val="96765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global_5x5</a:t>
            </a:r>
          </a:p>
        </p:txBody>
      </p:sp>
      <p:graphicFrame>
        <p:nvGraphicFramePr>
          <p:cNvPr id="13" name="グラフ 12">
            <a:extLst>
              <a:ext uri="{FF2B5EF4-FFF2-40B4-BE49-F238E27FC236}">
                <a16:creationId xmlns:a16="http://schemas.microsoft.com/office/drawing/2014/main" id="{3688EFC6-9FB9-41CC-ABD7-B068B6682165}"/>
              </a:ext>
            </a:extLst>
          </p:cNvPr>
          <p:cNvGraphicFramePr>
            <a:graphicFrameLocks/>
          </p:cNvGraphicFramePr>
          <p:nvPr>
            <p:extLst>
              <p:ext uri="{D42A27DB-BD31-4B8C-83A1-F6EECF244321}">
                <p14:modId xmlns:p14="http://schemas.microsoft.com/office/powerpoint/2010/main" val="1329018328"/>
              </p:ext>
            </p:extLst>
          </p:nvPr>
        </p:nvGraphicFramePr>
        <p:xfrm>
          <a:off x="706773" y="205917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AEBB8E68-5F5E-45D4-95CB-37A9F6A94FD9}"/>
              </a:ext>
            </a:extLst>
          </p:cNvPr>
          <p:cNvGraphicFramePr>
            <a:graphicFrameLocks/>
          </p:cNvGraphicFramePr>
          <p:nvPr>
            <p:extLst>
              <p:ext uri="{D42A27DB-BD31-4B8C-83A1-F6EECF244321}">
                <p14:modId xmlns:p14="http://schemas.microsoft.com/office/powerpoint/2010/main" val="3710741565"/>
              </p:ext>
            </p:extLst>
          </p:nvPr>
        </p:nvGraphicFramePr>
        <p:xfrm>
          <a:off x="5641594"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160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global_10x10</a:t>
            </a:r>
          </a:p>
        </p:txBody>
      </p:sp>
      <p:graphicFrame>
        <p:nvGraphicFramePr>
          <p:cNvPr id="10" name="グラフ 9">
            <a:extLst>
              <a:ext uri="{FF2B5EF4-FFF2-40B4-BE49-F238E27FC236}">
                <a16:creationId xmlns:a16="http://schemas.microsoft.com/office/drawing/2014/main" id="{B96FFD6F-7A78-4583-B070-D6B7FCBE13EB}"/>
              </a:ext>
            </a:extLst>
          </p:cNvPr>
          <p:cNvGraphicFramePr>
            <a:graphicFrameLocks/>
          </p:cNvGraphicFramePr>
          <p:nvPr>
            <p:extLst>
              <p:ext uri="{D42A27DB-BD31-4B8C-83A1-F6EECF244321}">
                <p14:modId xmlns:p14="http://schemas.microsoft.com/office/powerpoint/2010/main" val="157897786"/>
              </p:ext>
            </p:extLst>
          </p:nvPr>
        </p:nvGraphicFramePr>
        <p:xfrm>
          <a:off x="700481" y="20556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57517E49-6ACE-4AFF-80DE-BE3795E504B1}"/>
              </a:ext>
            </a:extLst>
          </p:cNvPr>
          <p:cNvGraphicFramePr>
            <a:graphicFrameLocks/>
          </p:cNvGraphicFramePr>
          <p:nvPr>
            <p:extLst>
              <p:ext uri="{D42A27DB-BD31-4B8C-83A1-F6EECF244321}">
                <p14:modId xmlns:p14="http://schemas.microsoft.com/office/powerpoint/2010/main" val="1182736942"/>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a:extLst>
              <a:ext uri="{FF2B5EF4-FFF2-40B4-BE49-F238E27FC236}">
                <a16:creationId xmlns:a16="http://schemas.microsoft.com/office/drawing/2014/main" id="{B31581FB-C050-4566-ABD1-D4A04F8C1E6F}"/>
              </a:ext>
            </a:extLst>
          </p:cNvPr>
          <p:cNvSpPr txBox="1"/>
          <p:nvPr/>
        </p:nvSpPr>
        <p:spPr>
          <a:xfrm>
            <a:off x="700481" y="5023590"/>
            <a:ext cx="11367084" cy="923330"/>
          </a:xfrm>
          <a:prstGeom prst="rect">
            <a:avLst/>
          </a:prstGeom>
          <a:noFill/>
        </p:spPr>
        <p:txBody>
          <a:bodyPr wrap="square" rtlCol="0">
            <a:spAutoFit/>
          </a:bodyPr>
          <a:lstStyle/>
          <a:p>
            <a:r>
              <a:rPr lang="en-US" altLang="ja-JP" dirty="0"/>
              <a:t>2</a:t>
            </a:r>
            <a:r>
              <a:rPr lang="ja-JP" altLang="en-US" dirty="0"/>
              <a:t>次と</a:t>
            </a:r>
            <a:r>
              <a:rPr lang="en-US" altLang="ja-JP" dirty="0"/>
              <a:t>3</a:t>
            </a:r>
            <a:r>
              <a:rPr lang="ja-JP" altLang="en-US" dirty="0"/>
              <a:t>次どちらの場合も，</a:t>
            </a:r>
            <a:endParaRPr lang="en-US" altLang="ja-JP" dirty="0"/>
          </a:p>
          <a:p>
            <a:r>
              <a:rPr lang="en-US" altLang="ja-JP" dirty="0"/>
              <a:t>local</a:t>
            </a:r>
            <a:r>
              <a:rPr lang="ja-JP" altLang="en-US" dirty="0"/>
              <a:t>パッチが十分に細かくても</a:t>
            </a:r>
            <a:r>
              <a:rPr lang="en-US" altLang="ja-JP" dirty="0"/>
              <a:t>global</a:t>
            </a:r>
            <a:r>
              <a:rPr lang="ja-JP" altLang="en-US" dirty="0"/>
              <a:t>パッチの分割数によって精度の上限が決まっていて，</a:t>
            </a:r>
            <a:endParaRPr lang="en-US" altLang="ja-JP" dirty="0"/>
          </a:p>
          <a:p>
            <a:r>
              <a:rPr lang="en-US" altLang="ja-JP" dirty="0"/>
              <a:t>local</a:t>
            </a:r>
            <a:r>
              <a:rPr lang="ja-JP" altLang="en-US" dirty="0"/>
              <a:t>パッチを細かくしても，滑らかになるだけである</a:t>
            </a:r>
            <a:endParaRPr lang="en-US" altLang="ja-JP" dirty="0"/>
          </a:p>
        </p:txBody>
      </p:sp>
    </p:spTree>
    <p:extLst>
      <p:ext uri="{BB962C8B-B14F-4D97-AF65-F5344CB8AC3E}">
        <p14:creationId xmlns:p14="http://schemas.microsoft.com/office/powerpoint/2010/main" val="27943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graphicFrame>
        <p:nvGraphicFramePr>
          <p:cNvPr id="10" name="グラフ 9">
            <a:extLst>
              <a:ext uri="{FF2B5EF4-FFF2-40B4-BE49-F238E27FC236}">
                <a16:creationId xmlns:a16="http://schemas.microsoft.com/office/drawing/2014/main" id="{CD4A9A53-BCB8-4DE2-841B-9FD7A7519711}"/>
              </a:ext>
            </a:extLst>
          </p:cNvPr>
          <p:cNvGraphicFramePr>
            <a:graphicFrameLocks/>
          </p:cNvGraphicFramePr>
          <p:nvPr>
            <p:extLst>
              <p:ext uri="{D42A27DB-BD31-4B8C-83A1-F6EECF244321}">
                <p14:modId xmlns:p14="http://schemas.microsoft.com/office/powerpoint/2010/main" val="3801407612"/>
              </p:ext>
            </p:extLst>
          </p:nvPr>
        </p:nvGraphicFramePr>
        <p:xfrm>
          <a:off x="703046" y="20556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56EB130F-F3C5-4C7A-A9E5-3441DAE505F6}"/>
              </a:ext>
            </a:extLst>
          </p:cNvPr>
          <p:cNvGraphicFramePr>
            <a:graphicFrameLocks/>
          </p:cNvGraphicFramePr>
          <p:nvPr>
            <p:extLst>
              <p:ext uri="{D42A27DB-BD31-4B8C-83A1-F6EECF244321}">
                <p14:modId xmlns:p14="http://schemas.microsoft.com/office/powerpoint/2010/main" val="2330945964"/>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a:extLst>
              <a:ext uri="{FF2B5EF4-FFF2-40B4-BE49-F238E27FC236}">
                <a16:creationId xmlns:a16="http://schemas.microsoft.com/office/drawing/2014/main" id="{DCE2F6CC-3ED4-458A-850E-92ED6571B608}"/>
              </a:ext>
            </a:extLst>
          </p:cNvPr>
          <p:cNvSpPr txBox="1"/>
          <p:nvPr/>
        </p:nvSpPr>
        <p:spPr>
          <a:xfrm>
            <a:off x="700481" y="5023590"/>
            <a:ext cx="11367084" cy="646331"/>
          </a:xfrm>
          <a:prstGeom prst="rect">
            <a:avLst/>
          </a:prstGeom>
          <a:noFill/>
        </p:spPr>
        <p:txBody>
          <a:bodyPr wrap="square" rtlCol="0">
            <a:spAutoFit/>
          </a:bodyPr>
          <a:lstStyle/>
          <a:p>
            <a:r>
              <a:rPr lang="en-US" altLang="ja-JP" dirty="0"/>
              <a:t>2</a:t>
            </a:r>
            <a:r>
              <a:rPr lang="ja-JP" altLang="en-US" dirty="0"/>
              <a:t>次では振動するような解の分布がみられることがあるが，</a:t>
            </a:r>
            <a:endParaRPr lang="en-US" altLang="ja-JP" dirty="0"/>
          </a:p>
          <a:p>
            <a:r>
              <a:rPr lang="en-US" altLang="ja-JP" dirty="0"/>
              <a:t>3</a:t>
            </a:r>
            <a:r>
              <a:rPr lang="ja-JP" altLang="en-US" dirty="0"/>
              <a:t>次では一切見られない</a:t>
            </a:r>
            <a:endParaRPr lang="en-US" altLang="ja-JP" dirty="0"/>
          </a:p>
        </p:txBody>
      </p:sp>
    </p:spTree>
    <p:extLst>
      <p:ext uri="{BB962C8B-B14F-4D97-AF65-F5344CB8AC3E}">
        <p14:creationId xmlns:p14="http://schemas.microsoft.com/office/powerpoint/2010/main" val="91287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前回からの変更点</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801812"/>
            <a:ext cx="11367084" cy="4247317"/>
          </a:xfrm>
          <a:prstGeom prst="rect">
            <a:avLst/>
          </a:prstGeom>
          <a:noFill/>
        </p:spPr>
        <p:txBody>
          <a:bodyPr wrap="square" rtlCol="0">
            <a:spAutoFit/>
          </a:bodyPr>
          <a:lstStyle/>
          <a:p>
            <a:r>
              <a:rPr lang="ja-JP" altLang="en-US" dirty="0"/>
              <a:t>前回行ったこと</a:t>
            </a:r>
            <a:endParaRPr lang="en-US" altLang="ja-JP" dirty="0"/>
          </a:p>
          <a:p>
            <a:r>
              <a:rPr lang="ja-JP" altLang="en-US" dirty="0"/>
              <a:t>・</a:t>
            </a:r>
            <a:r>
              <a:rPr lang="en-US" altLang="ja-JP" dirty="0"/>
              <a:t> global</a:t>
            </a:r>
            <a:r>
              <a:rPr lang="ja-JP" altLang="en-US" dirty="0"/>
              <a:t>パッチの分割数を固定して</a:t>
            </a:r>
            <a:r>
              <a:rPr lang="en-US" altLang="ja-JP" dirty="0"/>
              <a:t>local</a:t>
            </a:r>
            <a:r>
              <a:rPr lang="ja-JP" altLang="en-US" dirty="0"/>
              <a:t>パッチのサイズと分割数を変更したものを比較</a:t>
            </a:r>
            <a:endParaRPr lang="en-US" altLang="ja-JP" dirty="0"/>
          </a:p>
          <a:p>
            <a:r>
              <a:rPr lang="en-US" altLang="ja-JP" dirty="0"/>
              <a:t>	</a:t>
            </a:r>
            <a:r>
              <a:rPr lang="ja-JP" altLang="en-US" dirty="0"/>
              <a:t>⇒わかりやすくデータ整理を行う</a:t>
            </a:r>
            <a:endParaRPr lang="en-US" altLang="ja-JP" dirty="0"/>
          </a:p>
          <a:p>
            <a:endParaRPr lang="en-US" altLang="ja-JP" dirty="0"/>
          </a:p>
          <a:p>
            <a:r>
              <a:rPr lang="ja-JP" altLang="en-US" dirty="0"/>
              <a:t>今回行ったこと</a:t>
            </a:r>
            <a:endParaRPr lang="en-US" altLang="ja-JP" dirty="0"/>
          </a:p>
          <a:p>
            <a:r>
              <a:rPr lang="ja-JP" altLang="en-US" dirty="0"/>
              <a:t>これまでの解析結果をシンプルな問題から順番に整理</a:t>
            </a:r>
            <a:endParaRPr lang="en-US" altLang="ja-JP" dirty="0"/>
          </a:p>
          <a:p>
            <a:endParaRPr lang="en-US" altLang="ja-JP" dirty="0"/>
          </a:p>
          <a:p>
            <a:r>
              <a:rPr lang="en-US" altLang="ja-JP" dirty="0"/>
              <a:t>1 </a:t>
            </a:r>
            <a:r>
              <a:rPr lang="ja-JP" altLang="en-US" dirty="0"/>
              <a:t>内圧を受ける厚肉円筒の解析</a:t>
            </a:r>
            <a:r>
              <a:rPr lang="en-US" altLang="ja-JP" dirty="0"/>
              <a:t>(</a:t>
            </a:r>
            <a:r>
              <a:rPr lang="ja-JP" altLang="en-US" dirty="0"/>
              <a:t>通常の</a:t>
            </a:r>
            <a:r>
              <a:rPr lang="en-US" altLang="ja-JP" dirty="0"/>
              <a:t>IGA</a:t>
            </a:r>
            <a:r>
              <a:rPr lang="ja-JP" altLang="en-US" dirty="0"/>
              <a:t>解析</a:t>
            </a:r>
            <a:r>
              <a:rPr lang="en-US" altLang="ja-JP" dirty="0"/>
              <a:t>)</a:t>
            </a:r>
          </a:p>
          <a:p>
            <a:endParaRPr lang="en-US" altLang="ja-JP" dirty="0"/>
          </a:p>
          <a:p>
            <a:r>
              <a:rPr lang="en-US" altLang="ja-JP" dirty="0"/>
              <a:t>2</a:t>
            </a:r>
            <a:r>
              <a:rPr lang="ja-JP" altLang="en-US" dirty="0"/>
              <a:t> 重合パッチ法</a:t>
            </a:r>
            <a:endParaRPr lang="en-US" altLang="ja-JP" dirty="0"/>
          </a:p>
          <a:p>
            <a:r>
              <a:rPr lang="en-US" altLang="ja-JP" dirty="0"/>
              <a:t>2.1 global</a:t>
            </a:r>
            <a:r>
              <a:rPr lang="ja-JP" altLang="en-US" dirty="0"/>
              <a:t>パッチの分割数を固定して</a:t>
            </a:r>
            <a:r>
              <a:rPr lang="en-US" altLang="ja-JP" dirty="0"/>
              <a:t>local</a:t>
            </a:r>
            <a:r>
              <a:rPr lang="ja-JP" altLang="en-US" dirty="0"/>
              <a:t>パッチの分割数を変更した解析</a:t>
            </a:r>
            <a:endParaRPr lang="en-US" altLang="ja-JP" dirty="0"/>
          </a:p>
          <a:p>
            <a:endParaRPr lang="en-US" altLang="ja-JP" dirty="0"/>
          </a:p>
          <a:p>
            <a:r>
              <a:rPr lang="en-US" altLang="ja-JP" dirty="0"/>
              <a:t>2.2 local</a:t>
            </a:r>
            <a:r>
              <a:rPr lang="ja-JP" altLang="en-US" dirty="0"/>
              <a:t>パッチの分割数を固定して</a:t>
            </a:r>
            <a:r>
              <a:rPr lang="en-US" altLang="ja-JP" dirty="0"/>
              <a:t>global</a:t>
            </a:r>
            <a:r>
              <a:rPr lang="ja-JP" altLang="en-US" dirty="0"/>
              <a:t>パッチの分割数を変更した解析</a:t>
            </a:r>
            <a:endParaRPr lang="en-US" altLang="ja-JP" dirty="0"/>
          </a:p>
          <a:p>
            <a:endParaRPr lang="en-US" altLang="ja-JP" dirty="0"/>
          </a:p>
          <a:p>
            <a:r>
              <a:rPr lang="en-US" altLang="ja-JP" dirty="0"/>
              <a:t>2.3 global</a:t>
            </a:r>
            <a:r>
              <a:rPr lang="ja-JP" altLang="en-US" dirty="0"/>
              <a:t>パッチの分割数を固定して</a:t>
            </a:r>
            <a:r>
              <a:rPr lang="en-US" altLang="ja-JP" dirty="0"/>
              <a:t>local</a:t>
            </a:r>
            <a:r>
              <a:rPr lang="ja-JP" altLang="en-US" dirty="0"/>
              <a:t>パッチのサイズと分割数を変更した解析</a:t>
            </a:r>
            <a:r>
              <a:rPr lang="en-US" altLang="ja-JP" dirty="0"/>
              <a:t>(</a:t>
            </a:r>
            <a:r>
              <a:rPr lang="ja-JP" altLang="en-US" dirty="0"/>
              <a:t>前回のデータ整理含む</a:t>
            </a:r>
            <a:r>
              <a:rPr lang="en-US" altLang="ja-JP" dirty="0"/>
              <a:t>)</a:t>
            </a:r>
          </a:p>
        </p:txBody>
      </p:sp>
    </p:spTree>
    <p:extLst>
      <p:ext uri="{BB962C8B-B14F-4D97-AF65-F5344CB8AC3E}">
        <p14:creationId xmlns:p14="http://schemas.microsoft.com/office/powerpoint/2010/main" val="328498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global_30x30</a:t>
            </a:r>
          </a:p>
        </p:txBody>
      </p:sp>
      <p:graphicFrame>
        <p:nvGraphicFramePr>
          <p:cNvPr id="10" name="グラフ 9">
            <a:extLst>
              <a:ext uri="{FF2B5EF4-FFF2-40B4-BE49-F238E27FC236}">
                <a16:creationId xmlns:a16="http://schemas.microsoft.com/office/drawing/2014/main" id="{602C8416-4586-48DC-BFF4-B8BAE1E0B9D4}"/>
              </a:ext>
            </a:extLst>
          </p:cNvPr>
          <p:cNvGraphicFramePr>
            <a:graphicFrameLocks/>
          </p:cNvGraphicFramePr>
          <p:nvPr>
            <p:extLst>
              <p:ext uri="{D42A27DB-BD31-4B8C-83A1-F6EECF244321}">
                <p14:modId xmlns:p14="http://schemas.microsoft.com/office/powerpoint/2010/main" val="3467588244"/>
              </p:ext>
            </p:extLst>
          </p:nvPr>
        </p:nvGraphicFramePr>
        <p:xfrm>
          <a:off x="640824"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D43255B4-4CBC-4A12-95F8-85E07BD7A456}"/>
              </a:ext>
            </a:extLst>
          </p:cNvPr>
          <p:cNvGraphicFramePr>
            <a:graphicFrameLocks/>
          </p:cNvGraphicFramePr>
          <p:nvPr>
            <p:extLst>
              <p:ext uri="{D42A27DB-BD31-4B8C-83A1-F6EECF244321}">
                <p14:modId xmlns:p14="http://schemas.microsoft.com/office/powerpoint/2010/main" val="2257480350"/>
              </p:ext>
            </p:extLst>
          </p:nvPr>
        </p:nvGraphicFramePr>
        <p:xfrm>
          <a:off x="5641594" y="205562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32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global_5x5</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9" name="グラフ 18">
            <a:extLst>
              <a:ext uri="{FF2B5EF4-FFF2-40B4-BE49-F238E27FC236}">
                <a16:creationId xmlns:a16="http://schemas.microsoft.com/office/drawing/2014/main" id="{A43096E8-3271-4176-BE20-41170AE9B6FB}"/>
              </a:ext>
            </a:extLst>
          </p:cNvPr>
          <p:cNvGraphicFramePr>
            <a:graphicFrameLocks/>
          </p:cNvGraphicFramePr>
          <p:nvPr>
            <p:extLst>
              <p:ext uri="{D42A27DB-BD31-4B8C-83A1-F6EECF244321}">
                <p14:modId xmlns:p14="http://schemas.microsoft.com/office/powerpoint/2010/main" val="2745608887"/>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グラフ 19">
            <a:extLst>
              <a:ext uri="{FF2B5EF4-FFF2-40B4-BE49-F238E27FC236}">
                <a16:creationId xmlns:a16="http://schemas.microsoft.com/office/drawing/2014/main" id="{961C2F1F-91C4-4444-9056-406BE89D5F8F}"/>
              </a:ext>
            </a:extLst>
          </p:cNvPr>
          <p:cNvGraphicFramePr>
            <a:graphicFrameLocks/>
          </p:cNvGraphicFramePr>
          <p:nvPr>
            <p:extLst>
              <p:ext uri="{D42A27DB-BD31-4B8C-83A1-F6EECF244321}">
                <p14:modId xmlns:p14="http://schemas.microsoft.com/office/powerpoint/2010/main" val="3589377261"/>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596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global_10x10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0" name="グラフ 9">
            <a:extLst>
              <a:ext uri="{FF2B5EF4-FFF2-40B4-BE49-F238E27FC236}">
                <a16:creationId xmlns:a16="http://schemas.microsoft.com/office/drawing/2014/main" id="{103833B0-A899-4A65-B638-6B560CA63FE0}"/>
              </a:ext>
            </a:extLst>
          </p:cNvPr>
          <p:cNvGraphicFramePr>
            <a:graphicFrameLocks/>
          </p:cNvGraphicFramePr>
          <p:nvPr>
            <p:extLst>
              <p:ext uri="{D42A27DB-BD31-4B8C-83A1-F6EECF244321}">
                <p14:modId xmlns:p14="http://schemas.microsoft.com/office/powerpoint/2010/main" val="642159854"/>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E6E28B2A-3132-4E2C-B57A-FDA59A7B4A45}"/>
              </a:ext>
            </a:extLst>
          </p:cNvPr>
          <p:cNvGraphicFramePr>
            <a:graphicFrameLocks/>
          </p:cNvGraphicFramePr>
          <p:nvPr>
            <p:extLst>
              <p:ext uri="{D42A27DB-BD31-4B8C-83A1-F6EECF244321}">
                <p14:modId xmlns:p14="http://schemas.microsoft.com/office/powerpoint/2010/main" val="1630962114"/>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
        <p:nvSpPr>
          <p:cNvPr id="13" name="テキスト ボックス 12">
            <a:extLst>
              <a:ext uri="{FF2B5EF4-FFF2-40B4-BE49-F238E27FC236}">
                <a16:creationId xmlns:a16="http://schemas.microsoft.com/office/drawing/2014/main" id="{D5DE3895-39B4-4863-916D-E46912F68006}"/>
              </a:ext>
            </a:extLst>
          </p:cNvPr>
          <p:cNvSpPr txBox="1"/>
          <p:nvPr/>
        </p:nvSpPr>
        <p:spPr>
          <a:xfrm>
            <a:off x="700481" y="5023590"/>
            <a:ext cx="11367084" cy="923330"/>
          </a:xfrm>
          <a:prstGeom prst="rect">
            <a:avLst/>
          </a:prstGeom>
          <a:noFill/>
        </p:spPr>
        <p:txBody>
          <a:bodyPr wrap="square" rtlCol="0">
            <a:spAutoFit/>
          </a:bodyPr>
          <a:lstStyle/>
          <a:p>
            <a:r>
              <a:rPr lang="ja-JP" altLang="en-US" dirty="0"/>
              <a:t>主応力の分布と同様に，</a:t>
            </a:r>
            <a:r>
              <a:rPr lang="en-US" altLang="ja-JP" dirty="0"/>
              <a:t>2</a:t>
            </a:r>
            <a:r>
              <a:rPr lang="ja-JP" altLang="en-US" dirty="0"/>
              <a:t>次と</a:t>
            </a:r>
            <a:r>
              <a:rPr lang="en-US" altLang="ja-JP" dirty="0"/>
              <a:t>3</a:t>
            </a:r>
            <a:r>
              <a:rPr lang="ja-JP" altLang="en-US" dirty="0"/>
              <a:t>次どちらの場合も，</a:t>
            </a:r>
            <a:endParaRPr lang="en-US" altLang="ja-JP" dirty="0"/>
          </a:p>
          <a:p>
            <a:r>
              <a:rPr lang="en-US" altLang="ja-JP" dirty="0"/>
              <a:t>local</a:t>
            </a:r>
            <a:r>
              <a:rPr lang="ja-JP" altLang="en-US" dirty="0"/>
              <a:t>パッチが十分に細かくても</a:t>
            </a:r>
            <a:r>
              <a:rPr lang="en-US" altLang="ja-JP" dirty="0"/>
              <a:t>global</a:t>
            </a:r>
            <a:r>
              <a:rPr lang="ja-JP" altLang="en-US" dirty="0"/>
              <a:t>パッチの分割数によって精度の上限が決まっていて，</a:t>
            </a:r>
            <a:endParaRPr lang="en-US" altLang="ja-JP" dirty="0"/>
          </a:p>
          <a:p>
            <a:r>
              <a:rPr lang="en-US" altLang="ja-JP" dirty="0"/>
              <a:t>local</a:t>
            </a:r>
            <a:r>
              <a:rPr lang="ja-JP" altLang="en-US" dirty="0"/>
              <a:t>パッチを細かくしても，滑らかになるだけである</a:t>
            </a:r>
            <a:endParaRPr lang="en-US" altLang="ja-JP" dirty="0"/>
          </a:p>
        </p:txBody>
      </p:sp>
    </p:spTree>
    <p:extLst>
      <p:ext uri="{BB962C8B-B14F-4D97-AF65-F5344CB8AC3E}">
        <p14:creationId xmlns:p14="http://schemas.microsoft.com/office/powerpoint/2010/main" val="3666255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sp>
        <p:nvSpPr>
          <p:cNvPr id="13" name="テキスト ボックス 12">
            <a:extLst>
              <a:ext uri="{FF2B5EF4-FFF2-40B4-BE49-F238E27FC236}">
                <a16:creationId xmlns:a16="http://schemas.microsoft.com/office/drawing/2014/main" id="{D5DE3895-39B4-4863-916D-E46912F68006}"/>
              </a:ext>
            </a:extLst>
          </p:cNvPr>
          <p:cNvSpPr txBox="1"/>
          <p:nvPr/>
        </p:nvSpPr>
        <p:spPr>
          <a:xfrm>
            <a:off x="700481" y="5023590"/>
            <a:ext cx="11367084" cy="646331"/>
          </a:xfrm>
          <a:prstGeom prst="rect">
            <a:avLst/>
          </a:prstGeom>
          <a:noFill/>
        </p:spPr>
        <p:txBody>
          <a:bodyPr wrap="square" rtlCol="0">
            <a:spAutoFit/>
          </a:bodyPr>
          <a:lstStyle/>
          <a:p>
            <a:r>
              <a:rPr lang="en-US" altLang="ja-JP" dirty="0"/>
              <a:t>local</a:t>
            </a:r>
            <a:r>
              <a:rPr lang="ja-JP" altLang="en-US" dirty="0"/>
              <a:t>パッチが十分に細かい場合，</a:t>
            </a:r>
            <a:r>
              <a:rPr lang="en-US" altLang="ja-JP" dirty="0"/>
              <a:t>x</a:t>
            </a:r>
            <a:r>
              <a:rPr lang="ja-JP" altLang="en-US" dirty="0"/>
              <a:t>軸上の</a:t>
            </a:r>
            <a:r>
              <a:rPr lang="en-US" altLang="ja-JP" dirty="0" err="1"/>
              <a:t>σ_y</a:t>
            </a:r>
            <a:r>
              <a:rPr lang="ja-JP" altLang="en-US" dirty="0"/>
              <a:t>の分布は，</a:t>
            </a:r>
            <a:endParaRPr lang="en-US" altLang="ja-JP" dirty="0"/>
          </a:p>
          <a:p>
            <a:r>
              <a:rPr lang="en-US" altLang="ja-JP" dirty="0"/>
              <a:t>2</a:t>
            </a:r>
            <a:r>
              <a:rPr lang="ja-JP" altLang="en-US" dirty="0"/>
              <a:t>次と</a:t>
            </a:r>
            <a:r>
              <a:rPr lang="en-US" altLang="ja-JP" dirty="0"/>
              <a:t>3</a:t>
            </a:r>
            <a:r>
              <a:rPr lang="ja-JP" altLang="en-US" dirty="0"/>
              <a:t>次で大きな違いはない</a:t>
            </a:r>
            <a:endParaRPr lang="en-US" altLang="ja-JP" dirty="0"/>
          </a:p>
        </p:txBody>
      </p:sp>
      <p:graphicFrame>
        <p:nvGraphicFramePr>
          <p:cNvPr id="15" name="グラフ 14">
            <a:extLst>
              <a:ext uri="{FF2B5EF4-FFF2-40B4-BE49-F238E27FC236}">
                <a16:creationId xmlns:a16="http://schemas.microsoft.com/office/drawing/2014/main" id="{6D34B74A-5B3A-47C3-9FCC-406EF42B4473}"/>
              </a:ext>
            </a:extLst>
          </p:cNvPr>
          <p:cNvGraphicFramePr>
            <a:graphicFrameLocks/>
          </p:cNvGraphicFramePr>
          <p:nvPr>
            <p:extLst>
              <p:ext uri="{D42A27DB-BD31-4B8C-83A1-F6EECF244321}">
                <p14:modId xmlns:p14="http://schemas.microsoft.com/office/powerpoint/2010/main" val="216172928"/>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2E4F4277-B25D-4361-82B3-E3B688262221}"/>
              </a:ext>
            </a:extLst>
          </p:cNvPr>
          <p:cNvGraphicFramePr>
            <a:graphicFrameLocks/>
          </p:cNvGraphicFramePr>
          <p:nvPr>
            <p:extLst>
              <p:ext uri="{D42A27DB-BD31-4B8C-83A1-F6EECF244321}">
                <p14:modId xmlns:p14="http://schemas.microsoft.com/office/powerpoint/2010/main" val="592712378"/>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466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global_30x30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global_30x30</a:t>
            </a:r>
          </a:p>
        </p:txBody>
      </p:sp>
      <p:sp>
        <p:nvSpPr>
          <p:cNvPr id="14" name="テキスト ボックス 13">
            <a:extLst>
              <a:ext uri="{FF2B5EF4-FFF2-40B4-BE49-F238E27FC236}">
                <a16:creationId xmlns:a16="http://schemas.microsoft.com/office/drawing/2014/main" id="{690F0860-EC83-4578-86AD-DF509455AA18}"/>
              </a:ext>
            </a:extLst>
          </p:cNvPr>
          <p:cNvSpPr txBox="1"/>
          <p:nvPr/>
        </p:nvSpPr>
        <p:spPr>
          <a:xfrm>
            <a:off x="700481" y="1111281"/>
            <a:ext cx="11367084" cy="369332"/>
          </a:xfrm>
          <a:prstGeom prst="rect">
            <a:avLst/>
          </a:prstGeom>
          <a:noFill/>
        </p:spPr>
        <p:txBody>
          <a:bodyPr wrap="square" rtlCol="0">
            <a:spAutoFit/>
          </a:bodyPr>
          <a:lstStyle/>
          <a:p>
            <a:r>
              <a:rPr lang="en-US" altLang="ja-JP" dirty="0"/>
              <a:t>x</a:t>
            </a:r>
            <a:r>
              <a:rPr lang="ja-JP" altLang="en-US" dirty="0"/>
              <a:t>軸上の</a:t>
            </a:r>
            <a:r>
              <a:rPr lang="en-US" altLang="ja-JP" dirty="0" err="1"/>
              <a:t>σ_y</a:t>
            </a:r>
            <a:r>
              <a:rPr lang="ja-JP" altLang="en-US" dirty="0"/>
              <a:t>の分布</a:t>
            </a:r>
            <a:endParaRPr lang="en-US" altLang="ja-JP" dirty="0"/>
          </a:p>
        </p:txBody>
      </p:sp>
      <p:graphicFrame>
        <p:nvGraphicFramePr>
          <p:cNvPr id="15" name="グラフ 14">
            <a:extLst>
              <a:ext uri="{FF2B5EF4-FFF2-40B4-BE49-F238E27FC236}">
                <a16:creationId xmlns:a16="http://schemas.microsoft.com/office/drawing/2014/main" id="{9791DDAD-B4E3-4045-9D52-0BA8172C0348}"/>
              </a:ext>
            </a:extLst>
          </p:cNvPr>
          <p:cNvGraphicFramePr>
            <a:graphicFrameLocks/>
          </p:cNvGraphicFramePr>
          <p:nvPr>
            <p:extLst>
              <p:ext uri="{D42A27DB-BD31-4B8C-83A1-F6EECF244321}">
                <p14:modId xmlns:p14="http://schemas.microsoft.com/office/powerpoint/2010/main" val="1210991434"/>
              </p:ext>
            </p:extLst>
          </p:nvPr>
        </p:nvGraphicFramePr>
        <p:xfrm>
          <a:off x="824915" y="2055627"/>
          <a:ext cx="4889500" cy="293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AB0EB7A8-F87D-4290-838F-A6A1555E4359}"/>
              </a:ext>
            </a:extLst>
          </p:cNvPr>
          <p:cNvGraphicFramePr>
            <a:graphicFrameLocks/>
          </p:cNvGraphicFramePr>
          <p:nvPr>
            <p:extLst>
              <p:ext uri="{D42A27DB-BD31-4B8C-83A1-F6EECF244321}">
                <p14:modId xmlns:p14="http://schemas.microsoft.com/office/powerpoint/2010/main" val="598704339"/>
              </p:ext>
            </p:extLst>
          </p:nvPr>
        </p:nvGraphicFramePr>
        <p:xfrm>
          <a:off x="5641594" y="2055627"/>
          <a:ext cx="4889500" cy="293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56541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2.2 local</a:t>
            </a:r>
            <a:r>
              <a:rPr lang="ja-JP" altLang="en-US" sz="2400" dirty="0"/>
              <a:t>パッチの分割数を固定して</a:t>
            </a:r>
            <a:r>
              <a:rPr lang="en-US" altLang="ja-JP" sz="2400" dirty="0"/>
              <a:t>global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global_20x20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global_20x20</a:t>
            </a:r>
          </a:p>
        </p:txBody>
      </p:sp>
      <p:sp>
        <p:nvSpPr>
          <p:cNvPr id="10" name="テキスト ボックス 9">
            <a:extLst>
              <a:ext uri="{FF2B5EF4-FFF2-40B4-BE49-F238E27FC236}">
                <a16:creationId xmlns:a16="http://schemas.microsoft.com/office/drawing/2014/main" id="{888DAFBA-26A4-4744-B582-A61FF19ECBBD}"/>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次の方がやや滑らかな分布となる</a:t>
            </a:r>
            <a:endParaRPr lang="en-US" altLang="ja-JP" dirty="0"/>
          </a:p>
        </p:txBody>
      </p:sp>
      <p:sp>
        <p:nvSpPr>
          <p:cNvPr id="12" name="テキスト ボックス 11">
            <a:extLst>
              <a:ext uri="{FF2B5EF4-FFF2-40B4-BE49-F238E27FC236}">
                <a16:creationId xmlns:a16="http://schemas.microsoft.com/office/drawing/2014/main" id="{7733C253-1BAB-430A-9D25-119F9E9024EF}"/>
              </a:ext>
            </a:extLst>
          </p:cNvPr>
          <p:cNvSpPr txBox="1"/>
          <p:nvPr/>
        </p:nvSpPr>
        <p:spPr>
          <a:xfrm>
            <a:off x="700481" y="1111281"/>
            <a:ext cx="11367084" cy="369332"/>
          </a:xfrm>
          <a:prstGeom prst="rect">
            <a:avLst/>
          </a:prstGeom>
          <a:noFill/>
        </p:spPr>
        <p:txBody>
          <a:bodyPr wrap="square" rtlCol="0">
            <a:spAutoFit/>
          </a:bodyPr>
          <a:lstStyle/>
          <a:p>
            <a:r>
              <a:rPr lang="ja-JP" altLang="en-US" dirty="0"/>
              <a:t>コンター図</a:t>
            </a:r>
            <a:endParaRPr lang="en-US" altLang="ja-JP" dirty="0"/>
          </a:p>
        </p:txBody>
      </p:sp>
      <p:pic>
        <p:nvPicPr>
          <p:cNvPr id="4" name="図 3" descr="グラフ が含まれている画像&#10;&#10;自動的に生成された説明">
            <a:extLst>
              <a:ext uri="{FF2B5EF4-FFF2-40B4-BE49-F238E27FC236}">
                <a16:creationId xmlns:a16="http://schemas.microsoft.com/office/drawing/2014/main" id="{AAC03056-D0F2-4953-883B-A25DD7EE7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2055627"/>
            <a:ext cx="3374822" cy="3374822"/>
          </a:xfrm>
          <a:prstGeom prst="rect">
            <a:avLst/>
          </a:prstGeom>
        </p:spPr>
      </p:pic>
      <p:pic>
        <p:nvPicPr>
          <p:cNvPr id="7" name="図 6" descr="グラフ&#10;&#10;低い精度で自動的に生成された説明">
            <a:extLst>
              <a:ext uri="{FF2B5EF4-FFF2-40B4-BE49-F238E27FC236}">
                <a16:creationId xmlns:a16="http://schemas.microsoft.com/office/drawing/2014/main" id="{16B00F7B-FBB1-4147-B6C2-DFE8CB9D9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594" y="2055626"/>
            <a:ext cx="3374823" cy="3374823"/>
          </a:xfrm>
          <a:prstGeom prst="rect">
            <a:avLst/>
          </a:prstGeom>
        </p:spPr>
      </p:pic>
    </p:spTree>
    <p:extLst>
      <p:ext uri="{BB962C8B-B14F-4D97-AF65-F5344CB8AC3E}">
        <p14:creationId xmlns:p14="http://schemas.microsoft.com/office/powerpoint/2010/main" val="237573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69820" y="958881"/>
            <a:ext cx="11367084" cy="923330"/>
          </a:xfrm>
          <a:prstGeom prst="rect">
            <a:avLst/>
          </a:prstGeom>
          <a:noFill/>
        </p:spPr>
        <p:txBody>
          <a:bodyPr wrap="square" rtlCol="0">
            <a:spAutoFit/>
          </a:bodyPr>
          <a:lstStyle/>
          <a:p>
            <a:r>
              <a:rPr lang="en-US" altLang="ja-JP" dirty="0"/>
              <a:t>global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local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r2=1.25, 1.50, 1.75, 2.00, 2.25, 2.50[mm]</a:t>
            </a:r>
            <a:r>
              <a:rPr lang="ja-JP" altLang="en-US" dirty="0"/>
              <a:t>の</a:t>
            </a:r>
            <a:r>
              <a:rPr lang="en-US" altLang="ja-JP" dirty="0"/>
              <a:t>6</a:t>
            </a:r>
            <a:r>
              <a:rPr lang="ja-JP" altLang="en-US" dirty="0"/>
              <a:t>通り</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0" y="1478573"/>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941" y="1478573"/>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598" y="1478573"/>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929" y="1478573"/>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12459" y="801812"/>
            <a:ext cx="11367084" cy="2308324"/>
          </a:xfrm>
          <a:prstGeom prst="rect">
            <a:avLst/>
          </a:prstGeom>
          <a:noFill/>
        </p:spPr>
        <p:txBody>
          <a:bodyPr wrap="square" rtlCol="0">
            <a:spAutoFit/>
          </a:bodyPr>
          <a:lstStyle/>
          <a:p>
            <a:r>
              <a:rPr lang="en-US" altLang="ja-JP" dirty="0"/>
              <a:t>local</a:t>
            </a:r>
            <a:r>
              <a:rPr lang="ja-JP" altLang="en-US" dirty="0"/>
              <a:t>パッチ内の</a:t>
            </a:r>
            <a:r>
              <a:rPr lang="en-US" altLang="ja-JP" dirty="0"/>
              <a:t>x</a:t>
            </a:r>
            <a:r>
              <a:rPr lang="ja-JP" altLang="en-US" dirty="0"/>
              <a:t>軸上の</a:t>
            </a:r>
            <a:r>
              <a:rPr lang="en-US" altLang="ja-JP" dirty="0" err="1"/>
              <a:t>σ_y</a:t>
            </a:r>
            <a:r>
              <a:rPr lang="ja-JP" altLang="en-US" dirty="0"/>
              <a:t>の解析結果と無限遠で一様引張が作用する円孔板の解を用いて</a:t>
            </a:r>
            <a:endParaRPr lang="en-US" altLang="ja-JP" dirty="0"/>
          </a:p>
          <a:p>
            <a:r>
              <a:rPr lang="ja-JP" altLang="en-US" dirty="0"/>
              <a:t>各</a:t>
            </a:r>
            <a:r>
              <a:rPr lang="en-US" altLang="ja-JP" dirty="0"/>
              <a:t>local</a:t>
            </a:r>
            <a:r>
              <a:rPr lang="ja-JP" altLang="en-US" dirty="0"/>
              <a:t>パッチサイズごとに自由度と誤差ノルムの関係を比較した後に，</a:t>
            </a:r>
            <a:endParaRPr lang="en-US" altLang="ja-JP" dirty="0"/>
          </a:p>
          <a:p>
            <a:r>
              <a:rPr lang="en-US" altLang="ja-JP" dirty="0"/>
              <a:t>local</a:t>
            </a:r>
            <a:r>
              <a:rPr lang="ja-JP" altLang="en-US" dirty="0"/>
              <a:t>パッチサイズと誤差ノルムの関係を示す</a:t>
            </a:r>
            <a:endParaRPr lang="en-US" altLang="ja-JP" dirty="0"/>
          </a:p>
          <a:p>
            <a:endParaRPr lang="en-US" altLang="ja-JP" dirty="0"/>
          </a:p>
          <a:p>
            <a:endParaRPr lang="en-US" altLang="ja-JP" dirty="0"/>
          </a:p>
          <a:p>
            <a:endParaRPr lang="en-US" altLang="ja-JP" dirty="0"/>
          </a:p>
          <a:p>
            <a:r>
              <a:rPr lang="ja-JP" altLang="en-US" dirty="0"/>
              <a:t>まず，各</a:t>
            </a:r>
            <a:r>
              <a:rPr lang="en-US" altLang="ja-JP" dirty="0"/>
              <a:t>local</a:t>
            </a:r>
            <a:r>
              <a:rPr lang="ja-JP" altLang="en-US" dirty="0"/>
              <a:t>パッチサイズごとに自由度と誤差ノルムの関係を比較する</a:t>
            </a:r>
            <a:endParaRPr lang="en-US" altLang="ja-JP" dirty="0"/>
          </a:p>
          <a:p>
            <a:endParaRPr lang="en-US" altLang="ja-JP" dirty="0"/>
          </a:p>
        </p:txBody>
      </p:sp>
    </p:spTree>
    <p:extLst>
      <p:ext uri="{BB962C8B-B14F-4D97-AF65-F5344CB8AC3E}">
        <p14:creationId xmlns:p14="http://schemas.microsoft.com/office/powerpoint/2010/main" val="2517116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graphicFrame>
        <p:nvGraphicFramePr>
          <p:cNvPr id="14" name="グラフ 13">
            <a:extLst>
              <a:ext uri="{FF2B5EF4-FFF2-40B4-BE49-F238E27FC236}">
                <a16:creationId xmlns:a16="http://schemas.microsoft.com/office/drawing/2014/main" id="{D9156E9B-D9AE-4616-998C-CD4FC2D4C644}"/>
              </a:ext>
            </a:extLst>
          </p:cNvPr>
          <p:cNvGraphicFramePr>
            <a:graphicFrameLocks/>
          </p:cNvGraphicFramePr>
          <p:nvPr>
            <p:extLst>
              <p:ext uri="{D42A27DB-BD31-4B8C-83A1-F6EECF244321}">
                <p14:modId xmlns:p14="http://schemas.microsoft.com/office/powerpoint/2010/main" val="3762261675"/>
              </p:ext>
            </p:extLst>
          </p:nvPr>
        </p:nvGraphicFramePr>
        <p:xfrm>
          <a:off x="-125837" y="973473"/>
          <a:ext cx="4417712" cy="2628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グラフ 15">
            <a:extLst>
              <a:ext uri="{FF2B5EF4-FFF2-40B4-BE49-F238E27FC236}">
                <a16:creationId xmlns:a16="http://schemas.microsoft.com/office/drawing/2014/main" id="{C487495F-0EF1-4A8C-97DE-CCC6D0B19C96}"/>
              </a:ext>
            </a:extLst>
          </p:cNvPr>
          <p:cNvGraphicFramePr>
            <a:graphicFrameLocks/>
          </p:cNvGraphicFramePr>
          <p:nvPr>
            <p:extLst>
              <p:ext uri="{D42A27DB-BD31-4B8C-83A1-F6EECF244321}">
                <p14:modId xmlns:p14="http://schemas.microsoft.com/office/powerpoint/2010/main" val="441084556"/>
              </p:ext>
            </p:extLst>
          </p:nvPr>
        </p:nvGraphicFramePr>
        <p:xfrm>
          <a:off x="3878756" y="973473"/>
          <a:ext cx="4417712" cy="26285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グラフ 16">
            <a:extLst>
              <a:ext uri="{FF2B5EF4-FFF2-40B4-BE49-F238E27FC236}">
                <a16:creationId xmlns:a16="http://schemas.microsoft.com/office/drawing/2014/main" id="{84D43C05-BE2A-4E94-918C-819190F7609A}"/>
              </a:ext>
            </a:extLst>
          </p:cNvPr>
          <p:cNvGraphicFramePr>
            <a:graphicFrameLocks/>
          </p:cNvGraphicFramePr>
          <p:nvPr>
            <p:extLst>
              <p:ext uri="{D42A27DB-BD31-4B8C-83A1-F6EECF244321}">
                <p14:modId xmlns:p14="http://schemas.microsoft.com/office/powerpoint/2010/main" val="1375149869"/>
              </p:ext>
            </p:extLst>
          </p:nvPr>
        </p:nvGraphicFramePr>
        <p:xfrm>
          <a:off x="7883349" y="973473"/>
          <a:ext cx="4417712" cy="26285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814DA023-BE8F-4575-AB71-4378DF40CC72}"/>
              </a:ext>
            </a:extLst>
          </p:cNvPr>
          <p:cNvGraphicFramePr>
            <a:graphicFrameLocks/>
          </p:cNvGraphicFramePr>
          <p:nvPr>
            <p:extLst>
              <p:ext uri="{D42A27DB-BD31-4B8C-83A1-F6EECF244321}">
                <p14:modId xmlns:p14="http://schemas.microsoft.com/office/powerpoint/2010/main" val="1671109983"/>
              </p:ext>
            </p:extLst>
          </p:nvPr>
        </p:nvGraphicFramePr>
        <p:xfrm>
          <a:off x="-125837" y="3597510"/>
          <a:ext cx="4417712" cy="26285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グラフ 9">
            <a:extLst>
              <a:ext uri="{FF2B5EF4-FFF2-40B4-BE49-F238E27FC236}">
                <a16:creationId xmlns:a16="http://schemas.microsoft.com/office/drawing/2014/main" id="{A155313E-5DF4-4CB0-80F6-4E62CB88698D}"/>
              </a:ext>
            </a:extLst>
          </p:cNvPr>
          <p:cNvGraphicFramePr>
            <a:graphicFrameLocks/>
          </p:cNvGraphicFramePr>
          <p:nvPr>
            <p:extLst>
              <p:ext uri="{D42A27DB-BD31-4B8C-83A1-F6EECF244321}">
                <p14:modId xmlns:p14="http://schemas.microsoft.com/office/powerpoint/2010/main" val="589882374"/>
              </p:ext>
            </p:extLst>
          </p:nvPr>
        </p:nvGraphicFramePr>
        <p:xfrm>
          <a:off x="3887144" y="3597510"/>
          <a:ext cx="4417712" cy="26285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グラフ 12">
            <a:extLst>
              <a:ext uri="{FF2B5EF4-FFF2-40B4-BE49-F238E27FC236}">
                <a16:creationId xmlns:a16="http://schemas.microsoft.com/office/drawing/2014/main" id="{5E9A22EC-8828-4175-B3B3-E87A5C5F4E35}"/>
              </a:ext>
            </a:extLst>
          </p:cNvPr>
          <p:cNvGraphicFramePr>
            <a:graphicFrameLocks/>
          </p:cNvGraphicFramePr>
          <p:nvPr>
            <p:extLst>
              <p:ext uri="{D42A27DB-BD31-4B8C-83A1-F6EECF244321}">
                <p14:modId xmlns:p14="http://schemas.microsoft.com/office/powerpoint/2010/main" val="3639336672"/>
              </p:ext>
            </p:extLst>
          </p:nvPr>
        </p:nvGraphicFramePr>
        <p:xfrm>
          <a:off x="7880549" y="3597510"/>
          <a:ext cx="4417712" cy="2628582"/>
        </p:xfrm>
        <a:graphic>
          <a:graphicData uri="http://schemas.openxmlformats.org/drawingml/2006/chart">
            <c:chart xmlns:c="http://schemas.openxmlformats.org/drawingml/2006/chart" xmlns:r="http://schemas.openxmlformats.org/officeDocument/2006/relationships" r:id="rId7"/>
          </a:graphicData>
        </a:graphic>
      </p:graphicFrame>
      <p:sp>
        <p:nvSpPr>
          <p:cNvPr id="15" name="テキスト ボックス 14">
            <a:extLst>
              <a:ext uri="{FF2B5EF4-FFF2-40B4-BE49-F238E27FC236}">
                <a16:creationId xmlns:a16="http://schemas.microsoft.com/office/drawing/2014/main" id="{C7677AD1-F8B3-4DE5-91DA-B32DCC00FB83}"/>
              </a:ext>
            </a:extLst>
          </p:cNvPr>
          <p:cNvSpPr txBox="1"/>
          <p:nvPr/>
        </p:nvSpPr>
        <p:spPr>
          <a:xfrm>
            <a:off x="597838" y="834973"/>
            <a:ext cx="2557244" cy="276999"/>
          </a:xfrm>
          <a:prstGeom prst="rect">
            <a:avLst/>
          </a:prstGeom>
          <a:noFill/>
        </p:spPr>
        <p:txBody>
          <a:bodyPr wrap="square" rtlCol="0">
            <a:spAutoFit/>
          </a:bodyPr>
          <a:lstStyle/>
          <a:p>
            <a:r>
              <a:rPr lang="en-US" altLang="ja-JP" sz="1200" dirty="0"/>
              <a:t>r2=1.25[mm]</a:t>
            </a:r>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602431" y="834973"/>
            <a:ext cx="2557244" cy="276999"/>
          </a:xfrm>
          <a:prstGeom prst="rect">
            <a:avLst/>
          </a:prstGeom>
          <a:noFill/>
        </p:spPr>
        <p:txBody>
          <a:bodyPr wrap="square" rtlCol="0">
            <a:spAutoFit/>
          </a:bodyPr>
          <a:lstStyle/>
          <a:p>
            <a:r>
              <a:rPr lang="en-US" altLang="ja-JP" sz="1200" dirty="0"/>
              <a:t>r2=1.50[mm]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607024" y="834973"/>
            <a:ext cx="2557244" cy="276999"/>
          </a:xfrm>
          <a:prstGeom prst="rect">
            <a:avLst/>
          </a:prstGeom>
          <a:noFill/>
        </p:spPr>
        <p:txBody>
          <a:bodyPr wrap="square" rtlCol="0">
            <a:spAutoFit/>
          </a:bodyPr>
          <a:lstStyle/>
          <a:p>
            <a:r>
              <a:rPr lang="en-US" altLang="ja-JP" sz="1200" dirty="0"/>
              <a:t>r2=1.75[mm]</a:t>
            </a:r>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607790" y="3465302"/>
            <a:ext cx="2557244" cy="276999"/>
          </a:xfrm>
          <a:prstGeom prst="rect">
            <a:avLst/>
          </a:prstGeom>
          <a:noFill/>
        </p:spPr>
        <p:txBody>
          <a:bodyPr wrap="square" rtlCol="0">
            <a:spAutoFit/>
          </a:bodyPr>
          <a:lstStyle/>
          <a:p>
            <a:r>
              <a:rPr lang="en-US" altLang="ja-JP" sz="1200" dirty="0"/>
              <a:t>r2=2.00[mm]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595437" y="3461758"/>
            <a:ext cx="2557244" cy="276999"/>
          </a:xfrm>
          <a:prstGeom prst="rect">
            <a:avLst/>
          </a:prstGeom>
          <a:noFill/>
        </p:spPr>
        <p:txBody>
          <a:bodyPr wrap="square" rtlCol="0">
            <a:spAutoFit/>
          </a:bodyPr>
          <a:lstStyle/>
          <a:p>
            <a:r>
              <a:rPr lang="en-US" altLang="ja-JP" sz="1200" dirty="0"/>
              <a:t>r2=2.25[mm]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607024" y="3461758"/>
            <a:ext cx="2557244" cy="276999"/>
          </a:xfrm>
          <a:prstGeom prst="rect">
            <a:avLst/>
          </a:prstGeom>
          <a:noFill/>
        </p:spPr>
        <p:txBody>
          <a:bodyPr wrap="square" rtlCol="0">
            <a:spAutoFit/>
          </a:bodyPr>
          <a:lstStyle/>
          <a:p>
            <a:r>
              <a:rPr lang="en-US" altLang="ja-JP" sz="1200" dirty="0"/>
              <a:t>r2=2.50[mm]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6224295"/>
            <a:ext cx="11573444" cy="369332"/>
          </a:xfrm>
          <a:prstGeom prst="rect">
            <a:avLst/>
          </a:prstGeom>
          <a:noFill/>
        </p:spPr>
        <p:txBody>
          <a:bodyPr wrap="square" rtlCol="0">
            <a:spAutoFit/>
          </a:bodyPr>
          <a:lstStyle/>
          <a:p>
            <a:r>
              <a:rPr lang="ja-JP" altLang="en-US" dirty="0"/>
              <a:t>すべてのサイズで</a:t>
            </a:r>
            <a:r>
              <a:rPr lang="en-US" altLang="ja-JP" dirty="0"/>
              <a:t>local</a:t>
            </a:r>
            <a:r>
              <a:rPr lang="ja-JP" altLang="en-US" dirty="0"/>
              <a:t>パッチの分割数が一定に達すると精度が向上しにくくなり，収束する現象が確認できる</a:t>
            </a:r>
            <a:endParaRPr lang="en-US" altLang="ja-JP" dirty="0"/>
          </a:p>
        </p:txBody>
      </p:sp>
    </p:spTree>
    <p:extLst>
      <p:ext uri="{BB962C8B-B14F-4D97-AF65-F5344CB8AC3E}">
        <p14:creationId xmlns:p14="http://schemas.microsoft.com/office/powerpoint/2010/main" val="3017184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1477328"/>
          </a:xfrm>
          <a:prstGeom prst="rect">
            <a:avLst/>
          </a:prstGeom>
          <a:noFill/>
        </p:spPr>
        <p:txBody>
          <a:bodyPr wrap="square" rtlCol="0">
            <a:spAutoFit/>
          </a:bodyPr>
          <a:lstStyle/>
          <a:p>
            <a:r>
              <a:rPr lang="ja-JP" altLang="en-US" dirty="0"/>
              <a:t>すべてのサイズで</a:t>
            </a:r>
            <a:r>
              <a:rPr lang="en-US" altLang="ja-JP" dirty="0"/>
              <a:t>local</a:t>
            </a:r>
            <a:r>
              <a:rPr lang="ja-JP" altLang="en-US" dirty="0"/>
              <a:t>パッチの分割数が一定に達すると精度が向上しにくくなり，収束する現象が確認できる</a:t>
            </a:r>
            <a:endParaRPr lang="en-US" altLang="ja-JP" dirty="0"/>
          </a:p>
          <a:p>
            <a:r>
              <a:rPr lang="ja-JP" altLang="en-US" dirty="0"/>
              <a:t>また，各</a:t>
            </a:r>
            <a:r>
              <a:rPr lang="en-US" altLang="ja-JP" dirty="0"/>
              <a:t>local</a:t>
            </a:r>
            <a:r>
              <a:rPr lang="ja-JP" altLang="en-US" dirty="0"/>
              <a:t>パッチサイズでの同自由度での収束に近づいた誤差ノルムを比較すると，</a:t>
            </a:r>
            <a:endParaRPr lang="en-US" altLang="ja-JP" dirty="0"/>
          </a:p>
          <a:p>
            <a:r>
              <a:rPr lang="en-US" altLang="ja-JP" dirty="0"/>
              <a:t>2</a:t>
            </a:r>
            <a:r>
              <a:rPr lang="ja-JP" altLang="en-US" dirty="0"/>
              <a:t>次と</a:t>
            </a:r>
            <a:r>
              <a:rPr lang="en-US" altLang="ja-JP" dirty="0"/>
              <a:t>3</a:t>
            </a:r>
            <a:r>
              <a:rPr lang="ja-JP" altLang="en-US" dirty="0"/>
              <a:t>次でいずれもほとんど同じ値である</a:t>
            </a:r>
            <a:endParaRPr lang="en-US" altLang="ja-JP" dirty="0"/>
          </a:p>
          <a:p>
            <a:endParaRPr lang="en-US" altLang="ja-JP" dirty="0"/>
          </a:p>
          <a:p>
            <a:r>
              <a:rPr lang="ja-JP" altLang="en-US" dirty="0"/>
              <a:t>各サイズでの十分に収束した誤差ノルムを比較する</a:t>
            </a:r>
            <a:endParaRPr lang="en-US" altLang="ja-JP" dirty="0"/>
          </a:p>
        </p:txBody>
      </p:sp>
      <p:graphicFrame>
        <p:nvGraphicFramePr>
          <p:cNvPr id="25" name="グラフ 24">
            <a:extLst>
              <a:ext uri="{FF2B5EF4-FFF2-40B4-BE49-F238E27FC236}">
                <a16:creationId xmlns:a16="http://schemas.microsoft.com/office/drawing/2014/main" id="{19B06ABB-7180-480C-89CD-0A73DEDB9BD9}"/>
              </a:ext>
            </a:extLst>
          </p:cNvPr>
          <p:cNvGraphicFramePr>
            <a:graphicFrameLocks/>
          </p:cNvGraphicFramePr>
          <p:nvPr>
            <p:extLst>
              <p:ext uri="{D42A27DB-BD31-4B8C-83A1-F6EECF244321}">
                <p14:modId xmlns:p14="http://schemas.microsoft.com/office/powerpoint/2010/main" val="3013380051"/>
              </p:ext>
            </p:extLst>
          </p:nvPr>
        </p:nvGraphicFramePr>
        <p:xfrm>
          <a:off x="1712752" y="306973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6" name="テキスト ボックス 25">
            <a:extLst>
              <a:ext uri="{FF2B5EF4-FFF2-40B4-BE49-F238E27FC236}">
                <a16:creationId xmlns:a16="http://schemas.microsoft.com/office/drawing/2014/main" id="{0C91A54E-B0BD-4ED2-A06F-3C54B8393986}"/>
              </a:ext>
            </a:extLst>
          </p:cNvPr>
          <p:cNvSpPr txBox="1"/>
          <p:nvPr/>
        </p:nvSpPr>
        <p:spPr>
          <a:xfrm>
            <a:off x="2435604" y="2716627"/>
            <a:ext cx="5542326" cy="369332"/>
          </a:xfrm>
          <a:prstGeom prst="rect">
            <a:avLst/>
          </a:prstGeom>
          <a:noFill/>
        </p:spPr>
        <p:txBody>
          <a:bodyPr wrap="square" rtlCol="0">
            <a:spAutoFit/>
          </a:bodyPr>
          <a:lstStyle/>
          <a:p>
            <a:r>
              <a:rPr lang="en-US" altLang="ja-JP" dirty="0"/>
              <a:t>Local</a:t>
            </a:r>
            <a:r>
              <a:rPr lang="ja-JP" altLang="en-US" dirty="0"/>
              <a:t>パッチのサイズと収束した誤差ノルムの関係</a:t>
            </a:r>
            <a:endParaRPr lang="en-US" altLang="ja-JP" dirty="0"/>
          </a:p>
        </p:txBody>
      </p:sp>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9" y="5884527"/>
            <a:ext cx="11573444" cy="646331"/>
          </a:xfrm>
          <a:prstGeom prst="rect">
            <a:avLst/>
          </a:prstGeom>
          <a:noFill/>
        </p:spPr>
        <p:txBody>
          <a:bodyPr wrap="square" rtlCol="0">
            <a:spAutoFit/>
          </a:bodyPr>
          <a:lstStyle/>
          <a:p>
            <a:r>
              <a:rPr lang="ja-JP" altLang="en-US" dirty="0"/>
              <a:t>今回の</a:t>
            </a:r>
            <a:r>
              <a:rPr lang="en-US" altLang="ja-JP" dirty="0"/>
              <a:t>global_30x30</a:t>
            </a:r>
            <a:r>
              <a:rPr lang="ja-JP" altLang="en-US" dirty="0"/>
              <a:t>の場合は</a:t>
            </a:r>
            <a:endParaRPr lang="en-US" altLang="ja-JP" dirty="0"/>
          </a:p>
          <a:p>
            <a:r>
              <a:rPr lang="en-US" altLang="ja-JP" dirty="0"/>
              <a:t>r2=1.75[mm]</a:t>
            </a:r>
            <a:r>
              <a:rPr lang="ja-JP" altLang="en-US" dirty="0"/>
              <a:t>付近で最も誤差ノルムが小さくなっている</a:t>
            </a:r>
            <a:endParaRPr lang="en-US" altLang="ja-JP" dirty="0"/>
          </a:p>
        </p:txBody>
      </p:sp>
    </p:spTree>
    <p:extLst>
      <p:ext uri="{BB962C8B-B14F-4D97-AF65-F5344CB8AC3E}">
        <p14:creationId xmlns:p14="http://schemas.microsoft.com/office/powerpoint/2010/main" val="210613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830997"/>
          </a:xfrm>
          <a:prstGeom prst="rect">
            <a:avLst/>
          </a:prstGeom>
          <a:noFill/>
        </p:spPr>
        <p:txBody>
          <a:bodyPr wrap="square" rtlCol="0">
            <a:spAutoFit/>
          </a:bodyPr>
          <a:lstStyle/>
          <a:p>
            <a:r>
              <a:rPr lang="en-US" altLang="ja-JP" sz="2400" dirty="0"/>
              <a:t>1 </a:t>
            </a:r>
            <a:r>
              <a:rPr lang="ja-JP" altLang="en-US" sz="2400" dirty="0"/>
              <a:t>内圧を受ける厚肉円筒の解析</a:t>
            </a:r>
            <a:r>
              <a:rPr lang="en-US" altLang="ja-JP" sz="2400" dirty="0"/>
              <a:t>(</a:t>
            </a:r>
            <a:r>
              <a:rPr lang="ja-JP" altLang="en-US" sz="2400" dirty="0"/>
              <a:t>通常の</a:t>
            </a:r>
            <a:r>
              <a:rPr lang="en-US" altLang="ja-JP" sz="2400" dirty="0"/>
              <a:t>IGA</a:t>
            </a:r>
            <a:r>
              <a:rPr lang="ja-JP" altLang="en-US" sz="2400" dirty="0"/>
              <a:t>解析</a:t>
            </a:r>
            <a:r>
              <a:rPr lang="en-US" altLang="ja-JP" sz="2400" dirty="0"/>
              <a:t>)</a:t>
            </a:r>
          </a:p>
          <a:p>
            <a:endParaRPr lang="en-US" altLang="ja-JP"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1367084" cy="923330"/>
          </a:xfrm>
          <a:prstGeom prst="rect">
            <a:avLst/>
          </a:prstGeom>
          <a:noFill/>
        </p:spPr>
        <p:txBody>
          <a:bodyPr wrap="square" rtlCol="0">
            <a:spAutoFit/>
          </a:bodyPr>
          <a:lstStyle/>
          <a:p>
            <a:r>
              <a:rPr lang="ja-JP" altLang="en-US" dirty="0"/>
              <a:t>・通常の</a:t>
            </a:r>
            <a:r>
              <a:rPr lang="en-US" altLang="ja-JP" dirty="0"/>
              <a:t>IGA</a:t>
            </a:r>
            <a:r>
              <a:rPr lang="ja-JP" altLang="en-US" dirty="0"/>
              <a:t>で基底関数がきちんと</a:t>
            </a:r>
            <a:r>
              <a:rPr lang="en-US" altLang="ja-JP" dirty="0"/>
              <a:t>3</a:t>
            </a:r>
            <a:r>
              <a:rPr lang="ja-JP" altLang="en-US" dirty="0"/>
              <a:t>次で動作しているか確認</a:t>
            </a:r>
            <a:endParaRPr lang="en-US" altLang="ja-JP" dirty="0"/>
          </a:p>
          <a:p>
            <a:r>
              <a:rPr lang="ja-JP" altLang="en-US" dirty="0"/>
              <a:t>・</a:t>
            </a:r>
            <a:r>
              <a:rPr lang="en-US" altLang="ja-JP" dirty="0"/>
              <a:t>2</a:t>
            </a:r>
            <a:r>
              <a:rPr lang="ja-JP" altLang="en-US" dirty="0"/>
              <a:t>次と</a:t>
            </a:r>
            <a:r>
              <a:rPr lang="en-US" altLang="ja-JP" dirty="0"/>
              <a:t>3</a:t>
            </a:r>
            <a:r>
              <a:rPr lang="ja-JP" altLang="en-US" dirty="0"/>
              <a:t>次の誤差を厳密解と比較</a:t>
            </a:r>
            <a:endParaRPr lang="en-US" altLang="ja-JP" dirty="0"/>
          </a:p>
          <a:p>
            <a:endParaRPr lang="en-US" altLang="ja-JP"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412457" y="3915118"/>
            <a:ext cx="11367084" cy="923330"/>
          </a:xfrm>
          <a:prstGeom prst="rect">
            <a:avLst/>
          </a:prstGeom>
          <a:noFill/>
        </p:spPr>
        <p:txBody>
          <a:bodyPr wrap="square" rtlCol="0">
            <a:spAutoFit/>
          </a:bodyPr>
          <a:lstStyle/>
          <a:p>
            <a:r>
              <a:rPr lang="ja-JP" altLang="en-US" dirty="0"/>
              <a:t>以下に示す誤差ノルムを</a:t>
            </a:r>
            <a:endParaRPr lang="en-US" altLang="ja-JP" dirty="0"/>
          </a:p>
          <a:p>
            <a:r>
              <a:rPr lang="ja-JP" altLang="en-US"/>
              <a:t>ガウス点</a:t>
            </a:r>
            <a:r>
              <a:rPr lang="en-US" altLang="ja-JP" dirty="0"/>
              <a:t>(4x4)</a:t>
            </a:r>
            <a:r>
              <a:rPr lang="ja-JP" altLang="en-US" dirty="0"/>
              <a:t>での</a:t>
            </a:r>
            <a:r>
              <a:rPr lang="en-US" altLang="ja-JP" dirty="0" err="1"/>
              <a:t>σ_r</a:t>
            </a:r>
            <a:r>
              <a:rPr lang="ja-JP" altLang="en-US" dirty="0"/>
              <a:t>，</a:t>
            </a:r>
            <a:r>
              <a:rPr lang="en-US" altLang="ja-JP" dirty="0" err="1"/>
              <a:t>σ_θ</a:t>
            </a:r>
            <a:r>
              <a:rPr lang="ja-JP" altLang="en-US" dirty="0"/>
              <a:t>を使用して計算を行う．</a:t>
            </a:r>
            <a:endParaRPr lang="en-US" altLang="ja-JP" dirty="0"/>
          </a:p>
          <a:p>
            <a:endParaRPr lang="en-US" altLang="ja-JP" dirty="0"/>
          </a:p>
        </p:txBody>
      </p:sp>
      <p:pic>
        <p:nvPicPr>
          <p:cNvPr id="8" name="図 7">
            <a:extLst>
              <a:ext uri="{FF2B5EF4-FFF2-40B4-BE49-F238E27FC236}">
                <a16:creationId xmlns:a16="http://schemas.microsoft.com/office/drawing/2014/main" id="{FBBF9A42-10B7-4D09-BFD7-8B86A76595A9}"/>
              </a:ext>
            </a:extLst>
          </p:cNvPr>
          <p:cNvPicPr>
            <a:picLocks noChangeAspect="1"/>
          </p:cNvPicPr>
          <p:nvPr/>
        </p:nvPicPr>
        <p:blipFill>
          <a:blip r:embed="rId2"/>
          <a:stretch>
            <a:fillRect/>
          </a:stretch>
        </p:blipFill>
        <p:spPr>
          <a:xfrm>
            <a:off x="528506" y="1467634"/>
            <a:ext cx="3968529" cy="2064275"/>
          </a:xfrm>
          <a:prstGeom prst="rect">
            <a:avLst/>
          </a:prstGeom>
        </p:spPr>
      </p:pic>
      <p:sp>
        <p:nvSpPr>
          <p:cNvPr id="12" name="テキスト ボックス 11">
            <a:extLst>
              <a:ext uri="{FF2B5EF4-FFF2-40B4-BE49-F238E27FC236}">
                <a16:creationId xmlns:a16="http://schemas.microsoft.com/office/drawing/2014/main" id="{8BE3B0A2-8793-4587-829C-E6228B5E64FC}"/>
              </a:ext>
            </a:extLst>
          </p:cNvPr>
          <p:cNvSpPr txBox="1"/>
          <p:nvPr/>
        </p:nvSpPr>
        <p:spPr>
          <a:xfrm>
            <a:off x="3668784" y="2108351"/>
            <a:ext cx="441822" cy="430887"/>
          </a:xfrm>
          <a:prstGeom prst="rect">
            <a:avLst/>
          </a:prstGeom>
          <a:noFill/>
        </p:spPr>
        <p:txBody>
          <a:bodyPr wrap="square" rtlCol="0">
            <a:spAutoFit/>
          </a:bodyPr>
          <a:lstStyle/>
          <a:p>
            <a:r>
              <a:rPr lang="en-US" altLang="ja-JP" sz="1100" dirty="0"/>
              <a:t>10</a:t>
            </a:r>
          </a:p>
          <a:p>
            <a:endParaRPr lang="en-US" altLang="ja-JP" sz="1100" dirty="0"/>
          </a:p>
        </p:txBody>
      </p:sp>
      <p:sp>
        <p:nvSpPr>
          <p:cNvPr id="14" name="テキスト ボックス 13">
            <a:extLst>
              <a:ext uri="{FF2B5EF4-FFF2-40B4-BE49-F238E27FC236}">
                <a16:creationId xmlns:a16="http://schemas.microsoft.com/office/drawing/2014/main" id="{348B112B-BDE0-439C-8D4D-15928FCC11B8}"/>
              </a:ext>
            </a:extLst>
          </p:cNvPr>
          <p:cNvSpPr txBox="1"/>
          <p:nvPr/>
        </p:nvSpPr>
        <p:spPr>
          <a:xfrm>
            <a:off x="7146720" y="792783"/>
            <a:ext cx="5007649" cy="646331"/>
          </a:xfrm>
          <a:prstGeom prst="rect">
            <a:avLst/>
          </a:prstGeom>
          <a:noFill/>
        </p:spPr>
        <p:txBody>
          <a:bodyPr wrap="square" rtlCol="0">
            <a:spAutoFit/>
          </a:bodyPr>
          <a:lstStyle/>
          <a:p>
            <a:r>
              <a:rPr lang="ja-JP" altLang="en-US" dirty="0"/>
              <a:t>コントロールポイントは，</a:t>
            </a:r>
            <a:r>
              <a:rPr lang="en-US" altLang="ja-JP" dirty="0"/>
              <a:t>2</a:t>
            </a:r>
            <a:r>
              <a:rPr lang="ja-JP" altLang="en-US" dirty="0"/>
              <a:t>次と</a:t>
            </a:r>
            <a:r>
              <a:rPr lang="en-US" altLang="ja-JP" dirty="0"/>
              <a:t>3</a:t>
            </a:r>
            <a:r>
              <a:rPr lang="ja-JP" altLang="en-US" dirty="0"/>
              <a:t>次でそれぞれ</a:t>
            </a:r>
            <a:endParaRPr lang="en-US" altLang="ja-JP" dirty="0"/>
          </a:p>
          <a:p>
            <a:r>
              <a:rPr lang="en-US" altLang="ja-JP" dirty="0"/>
              <a:t>5x5,10x10,20x20,40x40</a:t>
            </a:r>
            <a:r>
              <a:rPr lang="ja-JP" altLang="en-US" dirty="0"/>
              <a:t>の</a:t>
            </a:r>
            <a:r>
              <a:rPr lang="en-US" altLang="ja-JP" dirty="0"/>
              <a:t>4</a:t>
            </a:r>
            <a:r>
              <a:rPr lang="ja-JP" altLang="en-US" dirty="0"/>
              <a:t>通り</a:t>
            </a:r>
            <a:endParaRPr lang="en-US" altLang="ja-JP" dirty="0"/>
          </a:p>
        </p:txBody>
      </p:sp>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0201" y="1104933"/>
            <a:ext cx="3518133" cy="3518133"/>
          </a:xfrm>
          <a:prstGeom prst="rect">
            <a:avLst/>
          </a:prstGeom>
        </p:spPr>
      </p:pic>
      <p:pic>
        <p:nvPicPr>
          <p:cNvPr id="18" name="グラフィックス 17">
            <a:extLst>
              <a:ext uri="{FF2B5EF4-FFF2-40B4-BE49-F238E27FC236}">
                <a16:creationId xmlns:a16="http://schemas.microsoft.com/office/drawing/2014/main" id="{60DB7209-3ABA-4742-B354-93F88BAC3F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6870" y="5684254"/>
            <a:ext cx="2886060" cy="672096"/>
          </a:xfrm>
          <a:prstGeom prst="rect">
            <a:avLst/>
          </a:prstGeom>
        </p:spPr>
      </p:pic>
      <p:pic>
        <p:nvPicPr>
          <p:cNvPr id="20" name="グラフィックス 19">
            <a:extLst>
              <a:ext uri="{FF2B5EF4-FFF2-40B4-BE49-F238E27FC236}">
                <a16:creationId xmlns:a16="http://schemas.microsoft.com/office/drawing/2014/main" id="{44DA8B4C-EC17-430B-A739-4E24521B35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6870" y="4838448"/>
            <a:ext cx="3083736" cy="672096"/>
          </a:xfrm>
          <a:prstGeom prst="rect">
            <a:avLst/>
          </a:prstGeom>
        </p:spPr>
      </p:pic>
      <p:pic>
        <p:nvPicPr>
          <p:cNvPr id="24" name="グラフィックス 23">
            <a:extLst>
              <a:ext uri="{FF2B5EF4-FFF2-40B4-BE49-F238E27FC236}">
                <a16:creationId xmlns:a16="http://schemas.microsoft.com/office/drawing/2014/main" id="{0B06EF47-7684-4C3E-8BF9-E57C986DA5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93907" y="5117223"/>
            <a:ext cx="4974978" cy="786642"/>
          </a:xfrm>
          <a:prstGeom prst="rect">
            <a:avLst/>
          </a:prstGeom>
        </p:spPr>
      </p:pic>
    </p:spTree>
    <p:extLst>
      <p:ext uri="{BB962C8B-B14F-4D97-AF65-F5344CB8AC3E}">
        <p14:creationId xmlns:p14="http://schemas.microsoft.com/office/powerpoint/2010/main" val="241925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830997"/>
          </a:xfrm>
          <a:prstGeom prst="rect">
            <a:avLst/>
          </a:prstGeom>
          <a:noFill/>
        </p:spPr>
        <p:txBody>
          <a:bodyPr wrap="square" rtlCol="0">
            <a:spAutoFit/>
          </a:bodyPr>
          <a:lstStyle/>
          <a:p>
            <a:r>
              <a:rPr lang="en-US" altLang="ja-JP" sz="2400" dirty="0"/>
              <a:t>2.3 global</a:t>
            </a:r>
            <a:r>
              <a:rPr lang="ja-JP" altLang="en-US" sz="2400" dirty="0"/>
              <a:t>パッチの分割数を固定して</a:t>
            </a:r>
            <a:r>
              <a:rPr lang="en-US" altLang="ja-JP" sz="2400" dirty="0"/>
              <a:t>local</a:t>
            </a:r>
            <a:r>
              <a:rPr lang="ja-JP" altLang="en-US" sz="2400" dirty="0"/>
              <a:t>パッチのサイズと分割数を変更した解析</a:t>
            </a:r>
            <a:endParaRPr lang="en-US" altLang="ja-JP" sz="2400" dirty="0"/>
          </a:p>
          <a:p>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4247317"/>
          </a:xfrm>
          <a:prstGeom prst="rect">
            <a:avLst/>
          </a:prstGeom>
          <a:noFill/>
        </p:spPr>
        <p:txBody>
          <a:bodyPr wrap="square" rtlCol="0">
            <a:spAutoFit/>
          </a:bodyPr>
          <a:lstStyle/>
          <a:p>
            <a:r>
              <a:rPr lang="en-US" altLang="ja-JP" dirty="0"/>
              <a:t>global</a:t>
            </a:r>
            <a:r>
              <a:rPr lang="ja-JP" altLang="en-US" dirty="0"/>
              <a:t>パッチと</a:t>
            </a:r>
            <a:r>
              <a:rPr lang="en-US" altLang="ja-JP" dirty="0"/>
              <a:t>local</a:t>
            </a:r>
            <a:r>
              <a:rPr lang="ja-JP" altLang="en-US" dirty="0"/>
              <a:t>パッチの大きさと分割数の設定方法について以下のことが考えられる</a:t>
            </a:r>
            <a:endParaRPr lang="en-US" altLang="ja-JP" dirty="0"/>
          </a:p>
          <a:p>
            <a:endParaRPr lang="en-US" altLang="ja-JP" dirty="0"/>
          </a:p>
          <a:p>
            <a:r>
              <a:rPr lang="en-US" altLang="ja-JP" dirty="0"/>
              <a:t>a.</a:t>
            </a:r>
            <a:r>
              <a:rPr lang="ja-JP" altLang="en-US" dirty="0"/>
              <a:t>エレメント比ではなく，外形の代表長さの比が</a:t>
            </a:r>
            <a:endParaRPr lang="en-US" altLang="ja-JP" dirty="0"/>
          </a:p>
          <a:p>
            <a:r>
              <a:rPr lang="en-US" altLang="ja-JP" dirty="0"/>
              <a:t>	</a:t>
            </a:r>
            <a:r>
              <a:rPr lang="en-US" altLang="ja-JP" dirty="0" err="1"/>
              <a:t>glo</a:t>
            </a:r>
            <a:r>
              <a:rPr lang="en-US" altLang="ja-JP" dirty="0"/>
              <a:t> : loc = 10 : 0.75 (</a:t>
            </a:r>
            <a:r>
              <a:rPr lang="ja-JP" altLang="en-US" dirty="0"/>
              <a:t>≒ </a:t>
            </a:r>
            <a:r>
              <a:rPr lang="en-US" altLang="ja-JP" dirty="0"/>
              <a:t>13.3 : 1)</a:t>
            </a:r>
            <a:r>
              <a:rPr lang="ja-JP" altLang="en-US" dirty="0"/>
              <a:t> に近いと精度が向上する</a:t>
            </a:r>
            <a:endParaRPr lang="en-US" altLang="ja-JP" dirty="0"/>
          </a:p>
          <a:p>
            <a:endParaRPr lang="en-US" altLang="ja-JP" dirty="0"/>
          </a:p>
          <a:p>
            <a:r>
              <a:rPr lang="en-US" altLang="ja-JP" dirty="0" err="1"/>
              <a:t>b.local</a:t>
            </a:r>
            <a:r>
              <a:rPr lang="ja-JP" altLang="en-US" dirty="0"/>
              <a:t>パッチの</a:t>
            </a:r>
            <a:r>
              <a:rPr lang="en-US" altLang="ja-JP" dirty="0"/>
              <a:t>1</a:t>
            </a:r>
            <a:r>
              <a:rPr lang="ja-JP" altLang="en-US" dirty="0"/>
              <a:t>辺</a:t>
            </a:r>
            <a:r>
              <a:rPr lang="en-US" altLang="ja-JP" dirty="0"/>
              <a:t>(</a:t>
            </a:r>
            <a:r>
              <a:rPr lang="ja-JP" altLang="en-US" dirty="0"/>
              <a:t>代表長さ</a:t>
            </a:r>
            <a:r>
              <a:rPr lang="en-US" altLang="ja-JP" dirty="0"/>
              <a:t>)</a:t>
            </a:r>
            <a:r>
              <a:rPr lang="ja-JP" altLang="en-US" dirty="0"/>
              <a:t>の絶対的な大きさが</a:t>
            </a:r>
            <a:r>
              <a:rPr lang="en-US" altLang="ja-JP" dirty="0"/>
              <a:t>0.75mm</a:t>
            </a:r>
            <a:r>
              <a:rPr lang="ja-JP" altLang="en-US" dirty="0"/>
              <a:t>程度にすると精度が向上する</a:t>
            </a:r>
            <a:endParaRPr lang="en-US" altLang="ja-JP" dirty="0"/>
          </a:p>
          <a:p>
            <a:endParaRPr lang="en-US" altLang="ja-JP" dirty="0"/>
          </a:p>
          <a:p>
            <a:r>
              <a:rPr lang="en-US" altLang="ja-JP" dirty="0" err="1"/>
              <a:t>c.global</a:t>
            </a:r>
            <a:r>
              <a:rPr lang="ja-JP" altLang="en-US" dirty="0"/>
              <a:t>パッチの</a:t>
            </a:r>
            <a:r>
              <a:rPr lang="en-US" altLang="ja-JP" dirty="0"/>
              <a:t>1</a:t>
            </a:r>
            <a:r>
              <a:rPr lang="ja-JP" altLang="en-US" dirty="0"/>
              <a:t>エレメント</a:t>
            </a:r>
            <a:r>
              <a:rPr lang="en-US" altLang="ja-JP" dirty="0"/>
              <a:t>(</a:t>
            </a:r>
            <a:r>
              <a:rPr lang="ja-JP" altLang="en-US" dirty="0"/>
              <a:t>または</a:t>
            </a:r>
            <a:r>
              <a:rPr lang="en-US" altLang="ja-JP" dirty="0"/>
              <a:t>1</a:t>
            </a:r>
            <a:r>
              <a:rPr lang="ja-JP" altLang="en-US" dirty="0"/>
              <a:t>コントロールポイント間隔</a:t>
            </a:r>
            <a:r>
              <a:rPr lang="en-US" altLang="ja-JP" dirty="0"/>
              <a:t>)</a:t>
            </a:r>
            <a:r>
              <a:rPr lang="ja-JP" altLang="en-US" dirty="0"/>
              <a:t>の</a:t>
            </a:r>
            <a:r>
              <a:rPr lang="en-US" altLang="ja-JP" dirty="0"/>
              <a:t>n</a:t>
            </a:r>
            <a:r>
              <a:rPr lang="ja-JP" altLang="en-US" dirty="0"/>
              <a:t>倍の</a:t>
            </a:r>
            <a:r>
              <a:rPr lang="en-US" altLang="ja-JP" dirty="0"/>
              <a:t>local</a:t>
            </a:r>
            <a:r>
              <a:rPr lang="ja-JP" altLang="en-US" dirty="0"/>
              <a:t>パッチ全体のサイズとすると</a:t>
            </a:r>
            <a:endParaRPr lang="en-US" altLang="ja-JP" dirty="0"/>
          </a:p>
          <a:p>
            <a:r>
              <a:rPr lang="ja-JP" altLang="en-US" dirty="0"/>
              <a:t>  精度が向上する</a:t>
            </a:r>
            <a:endParaRPr lang="en-US" altLang="ja-JP" dirty="0"/>
          </a:p>
          <a:p>
            <a:r>
              <a:rPr lang="en-US" altLang="ja-JP" dirty="0"/>
              <a:t>  (</a:t>
            </a:r>
            <a:r>
              <a:rPr lang="ja-JP" altLang="en-US" dirty="0"/>
              <a:t>今回の解析結果では</a:t>
            </a:r>
            <a:r>
              <a:rPr lang="en-US" altLang="ja-JP" dirty="0"/>
              <a:t>n</a:t>
            </a:r>
            <a:r>
              <a:rPr lang="ja-JP" altLang="en-US" dirty="0"/>
              <a:t>≒</a:t>
            </a:r>
            <a:r>
              <a:rPr lang="en-US" altLang="ja-JP" dirty="0"/>
              <a:t>2.025</a:t>
            </a:r>
            <a:r>
              <a:rPr lang="ja-JP" altLang="en-US" dirty="0"/>
              <a:t>～</a:t>
            </a:r>
            <a:r>
              <a:rPr lang="en-US" altLang="ja-JP" dirty="0"/>
              <a:t>2.175)</a:t>
            </a:r>
          </a:p>
          <a:p>
            <a:endParaRPr lang="en-US" altLang="ja-JP" dirty="0"/>
          </a:p>
          <a:p>
            <a:endParaRPr lang="en-US" altLang="ja-JP" dirty="0"/>
          </a:p>
          <a:p>
            <a:r>
              <a:rPr lang="en-US" altLang="ja-JP" dirty="0"/>
              <a:t>local</a:t>
            </a:r>
            <a:r>
              <a:rPr lang="ja-JP" altLang="en-US" dirty="0"/>
              <a:t>パッチ全体のサイズについて</a:t>
            </a:r>
            <a:endParaRPr lang="en-US" altLang="ja-JP" dirty="0"/>
          </a:p>
          <a:p>
            <a:r>
              <a:rPr lang="ja-JP" altLang="en-US" dirty="0"/>
              <a:t>小さすぎると結果が著しく悪くなり，</a:t>
            </a:r>
            <a:endParaRPr lang="en-US" altLang="ja-JP" dirty="0"/>
          </a:p>
          <a:p>
            <a:r>
              <a:rPr lang="ja-JP" altLang="en-US" dirty="0"/>
              <a:t>大きすぎると適切な</a:t>
            </a:r>
            <a:r>
              <a:rPr lang="en-US" altLang="ja-JP" dirty="0"/>
              <a:t>local</a:t>
            </a:r>
            <a:r>
              <a:rPr lang="ja-JP" altLang="en-US" dirty="0"/>
              <a:t>サイズの決定法が必要</a:t>
            </a:r>
            <a:endParaRPr lang="en-US" altLang="ja-JP" dirty="0"/>
          </a:p>
        </p:txBody>
      </p:sp>
    </p:spTree>
    <p:extLst>
      <p:ext uri="{BB962C8B-B14F-4D97-AF65-F5344CB8AC3E}">
        <p14:creationId xmlns:p14="http://schemas.microsoft.com/office/powerpoint/2010/main" val="2715715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今後の予定</a:t>
            </a:r>
            <a:endParaRPr lang="en-US" altLang="ja-JP" sz="2400"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646331"/>
          </a:xfrm>
          <a:prstGeom prst="rect">
            <a:avLst/>
          </a:prstGeom>
          <a:noFill/>
        </p:spPr>
        <p:txBody>
          <a:bodyPr wrap="square" rtlCol="0">
            <a:spAutoFit/>
          </a:bodyPr>
          <a:lstStyle/>
          <a:p>
            <a:r>
              <a:rPr lang="ja-JP" altLang="en-US" dirty="0"/>
              <a:t>・</a:t>
            </a:r>
            <a:r>
              <a:rPr lang="en-US" altLang="ja-JP" dirty="0"/>
              <a:t>local</a:t>
            </a:r>
            <a:r>
              <a:rPr lang="ja-JP" altLang="en-US" dirty="0"/>
              <a:t>の適切な全体のサイズの決定法を</a:t>
            </a:r>
            <a:r>
              <a:rPr lang="en-US" altLang="ja-JP" dirty="0" err="1"/>
              <a:t>a~c</a:t>
            </a:r>
            <a:r>
              <a:rPr lang="ja-JP" altLang="en-US" dirty="0"/>
              <a:t>のどれか検証する</a:t>
            </a:r>
            <a:endParaRPr lang="en-US" altLang="ja-JP" dirty="0"/>
          </a:p>
          <a:p>
            <a:r>
              <a:rPr lang="ja-JP" altLang="en-US" dirty="0"/>
              <a:t>・卒論執筆</a:t>
            </a:r>
            <a:endParaRPr lang="en-US" altLang="ja-JP" dirty="0"/>
          </a:p>
        </p:txBody>
      </p:sp>
    </p:spTree>
    <p:extLst>
      <p:ext uri="{BB962C8B-B14F-4D97-AF65-F5344CB8AC3E}">
        <p14:creationId xmlns:p14="http://schemas.microsoft.com/office/powerpoint/2010/main" val="28668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830997"/>
          </a:xfrm>
          <a:prstGeom prst="rect">
            <a:avLst/>
          </a:prstGeom>
          <a:noFill/>
        </p:spPr>
        <p:txBody>
          <a:bodyPr wrap="square" rtlCol="0">
            <a:spAutoFit/>
          </a:bodyPr>
          <a:lstStyle/>
          <a:p>
            <a:r>
              <a:rPr lang="en-US" altLang="ja-JP" sz="2400" dirty="0"/>
              <a:t>1 </a:t>
            </a:r>
            <a:r>
              <a:rPr lang="ja-JP" altLang="en-US" sz="2400" dirty="0"/>
              <a:t>内圧を受ける厚肉円筒の解析</a:t>
            </a:r>
            <a:r>
              <a:rPr lang="en-US" altLang="ja-JP" sz="2400" dirty="0"/>
              <a:t>(</a:t>
            </a:r>
            <a:r>
              <a:rPr lang="ja-JP" altLang="en-US" sz="2400" dirty="0"/>
              <a:t>通常の</a:t>
            </a:r>
            <a:r>
              <a:rPr lang="en-US" altLang="ja-JP" sz="2400" dirty="0"/>
              <a:t>IGA</a:t>
            </a:r>
            <a:r>
              <a:rPr lang="ja-JP" altLang="en-US" sz="2400" dirty="0"/>
              <a:t>解析</a:t>
            </a:r>
            <a:r>
              <a:rPr lang="en-US" altLang="ja-JP" sz="2400" dirty="0"/>
              <a:t>)</a:t>
            </a:r>
          </a:p>
          <a:p>
            <a:endParaRPr lang="en-US" altLang="ja-JP"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4242325"/>
            <a:ext cx="11367084" cy="646331"/>
          </a:xfrm>
          <a:prstGeom prst="rect">
            <a:avLst/>
          </a:prstGeom>
          <a:noFill/>
        </p:spPr>
        <p:txBody>
          <a:bodyPr wrap="square" rtlCol="0">
            <a:spAutoFit/>
          </a:bodyPr>
          <a:lstStyle/>
          <a:p>
            <a:r>
              <a:rPr lang="ja-JP" altLang="en-US" dirty="0"/>
              <a:t>どちらも</a:t>
            </a:r>
            <a:r>
              <a:rPr lang="en-US" altLang="ja-JP" dirty="0"/>
              <a:t>3</a:t>
            </a:r>
            <a:r>
              <a:rPr lang="ja-JP" altLang="en-US" dirty="0"/>
              <a:t>次の方が収束が速く，</a:t>
            </a:r>
            <a:endParaRPr lang="en-US" altLang="ja-JP" dirty="0"/>
          </a:p>
          <a:p>
            <a:r>
              <a:rPr lang="ja-JP" altLang="en-US" dirty="0"/>
              <a:t>より少ない自由度で同程度の精度の解析結果が得られることが確認できた</a:t>
            </a:r>
            <a:endParaRPr lang="en-US" altLang="ja-JP" dirty="0"/>
          </a:p>
        </p:txBody>
      </p:sp>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940" y="659336"/>
            <a:ext cx="2952226" cy="2952226"/>
          </a:xfrm>
          <a:prstGeom prst="rect">
            <a:avLst/>
          </a:prstGeom>
        </p:spPr>
      </p:pic>
      <p:graphicFrame>
        <p:nvGraphicFramePr>
          <p:cNvPr id="16" name="グラフ 15">
            <a:extLst>
              <a:ext uri="{FF2B5EF4-FFF2-40B4-BE49-F238E27FC236}">
                <a16:creationId xmlns:a16="http://schemas.microsoft.com/office/drawing/2014/main" id="{4A83A47C-3AE4-4527-AEA1-901957F862A0}"/>
              </a:ext>
            </a:extLst>
          </p:cNvPr>
          <p:cNvGraphicFramePr>
            <a:graphicFrameLocks/>
          </p:cNvGraphicFramePr>
          <p:nvPr>
            <p:extLst>
              <p:ext uri="{D42A27DB-BD31-4B8C-83A1-F6EECF244321}">
                <p14:modId xmlns:p14="http://schemas.microsoft.com/office/powerpoint/2010/main" val="3728652554"/>
              </p:ext>
            </p:extLst>
          </p:nvPr>
        </p:nvGraphicFramePr>
        <p:xfrm>
          <a:off x="206097" y="1313620"/>
          <a:ext cx="4557101" cy="2734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グラフ 16">
            <a:extLst>
              <a:ext uri="{FF2B5EF4-FFF2-40B4-BE49-F238E27FC236}">
                <a16:creationId xmlns:a16="http://schemas.microsoft.com/office/drawing/2014/main" id="{79136967-B6F7-4D23-9E2A-E1D94AC0DB95}"/>
              </a:ext>
            </a:extLst>
          </p:cNvPr>
          <p:cNvGraphicFramePr>
            <a:graphicFrameLocks/>
          </p:cNvGraphicFramePr>
          <p:nvPr>
            <p:extLst>
              <p:ext uri="{D42A27DB-BD31-4B8C-83A1-F6EECF244321}">
                <p14:modId xmlns:p14="http://schemas.microsoft.com/office/powerpoint/2010/main" val="846416660"/>
              </p:ext>
            </p:extLst>
          </p:nvPr>
        </p:nvGraphicFramePr>
        <p:xfrm>
          <a:off x="4706224" y="1313620"/>
          <a:ext cx="4557102" cy="2734261"/>
        </p:xfrm>
        <a:graphic>
          <a:graphicData uri="http://schemas.openxmlformats.org/drawingml/2006/chart">
            <c:chart xmlns:c="http://schemas.openxmlformats.org/drawingml/2006/chart" xmlns:r="http://schemas.openxmlformats.org/officeDocument/2006/relationships" r:id="rId4"/>
          </a:graphicData>
        </a:graphic>
      </p:graphicFrame>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369332"/>
          </a:xfrm>
          <a:prstGeom prst="rect">
            <a:avLst/>
          </a:prstGeom>
          <a:noFill/>
        </p:spPr>
        <p:txBody>
          <a:bodyPr wrap="square" rtlCol="0">
            <a:spAutoFit/>
          </a:bodyPr>
          <a:lstStyle/>
          <a:p>
            <a:r>
              <a:rPr lang="ja-JP" altLang="en-US" dirty="0"/>
              <a:t>自由度と誤差ノルムの関係</a:t>
            </a:r>
            <a:endParaRPr lang="en-US" altLang="ja-JP" dirty="0"/>
          </a:p>
        </p:txBody>
      </p:sp>
    </p:spTree>
    <p:extLst>
      <p:ext uri="{BB962C8B-B14F-4D97-AF65-F5344CB8AC3E}">
        <p14:creationId xmlns:p14="http://schemas.microsoft.com/office/powerpoint/2010/main" val="77331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369332"/>
          </a:xfrm>
          <a:prstGeom prst="rect">
            <a:avLst/>
          </a:prstGeom>
          <a:noFill/>
        </p:spPr>
        <p:txBody>
          <a:bodyPr wrap="square" rtlCol="0">
            <a:spAutoFit/>
          </a:bodyPr>
          <a:lstStyle/>
          <a:p>
            <a:r>
              <a:rPr lang="ja-JP" altLang="en-US" dirty="0"/>
              <a:t>一様引張応力を受ける円孔を有する平板を重合パッチ法で解析する</a:t>
            </a:r>
            <a:endParaRPr lang="en-US" altLang="ja-JP" dirty="0"/>
          </a:p>
        </p:txBody>
      </p:sp>
      <p:pic>
        <p:nvPicPr>
          <p:cNvPr id="6" name="図 5">
            <a:extLst>
              <a:ext uri="{FF2B5EF4-FFF2-40B4-BE49-F238E27FC236}">
                <a16:creationId xmlns:a16="http://schemas.microsoft.com/office/drawing/2014/main" id="{ABA67E05-7645-4728-9802-B6245A9693D1}"/>
              </a:ext>
            </a:extLst>
          </p:cNvPr>
          <p:cNvPicPr>
            <a:picLocks noChangeAspect="1"/>
          </p:cNvPicPr>
          <p:nvPr/>
        </p:nvPicPr>
        <p:blipFill>
          <a:blip r:embed="rId2"/>
          <a:stretch>
            <a:fillRect/>
          </a:stretch>
        </p:blipFill>
        <p:spPr>
          <a:xfrm>
            <a:off x="214486" y="1766655"/>
            <a:ext cx="3991532" cy="3324689"/>
          </a:xfrm>
          <a:prstGeom prst="rect">
            <a:avLst/>
          </a:prstGeom>
        </p:spPr>
      </p:pic>
      <p:pic>
        <p:nvPicPr>
          <p:cNvPr id="8" name="図 7">
            <a:extLst>
              <a:ext uri="{FF2B5EF4-FFF2-40B4-BE49-F238E27FC236}">
                <a16:creationId xmlns:a16="http://schemas.microsoft.com/office/drawing/2014/main" id="{4C41F556-8F5B-4E7F-92D2-3A790A79843A}"/>
              </a:ext>
            </a:extLst>
          </p:cNvPr>
          <p:cNvPicPr>
            <a:picLocks noChangeAspect="1"/>
          </p:cNvPicPr>
          <p:nvPr/>
        </p:nvPicPr>
        <p:blipFill>
          <a:blip r:embed="rId3"/>
          <a:stretch>
            <a:fillRect/>
          </a:stretch>
        </p:blipFill>
        <p:spPr>
          <a:xfrm>
            <a:off x="4194833" y="2189682"/>
            <a:ext cx="2712222" cy="2478633"/>
          </a:xfrm>
          <a:prstGeom prst="rect">
            <a:avLst/>
          </a:prstGeom>
        </p:spPr>
      </p:pic>
      <p:pic>
        <p:nvPicPr>
          <p:cNvPr id="10" name="図 9">
            <a:extLst>
              <a:ext uri="{FF2B5EF4-FFF2-40B4-BE49-F238E27FC236}">
                <a16:creationId xmlns:a16="http://schemas.microsoft.com/office/drawing/2014/main" id="{1E84AB0C-0FA1-4FD8-B49C-08C8B190D6BD}"/>
              </a:ext>
            </a:extLst>
          </p:cNvPr>
          <p:cNvPicPr>
            <a:picLocks noChangeAspect="1"/>
          </p:cNvPicPr>
          <p:nvPr/>
        </p:nvPicPr>
        <p:blipFill>
          <a:blip r:embed="rId4"/>
          <a:stretch>
            <a:fillRect/>
          </a:stretch>
        </p:blipFill>
        <p:spPr>
          <a:xfrm>
            <a:off x="7985984" y="2545135"/>
            <a:ext cx="2239860" cy="1935602"/>
          </a:xfrm>
          <a:prstGeom prst="rect">
            <a:avLst/>
          </a:prstGeom>
        </p:spPr>
      </p:pic>
      <p:sp>
        <p:nvSpPr>
          <p:cNvPr id="18" name="テキスト ボックス 17">
            <a:extLst>
              <a:ext uri="{FF2B5EF4-FFF2-40B4-BE49-F238E27FC236}">
                <a16:creationId xmlns:a16="http://schemas.microsoft.com/office/drawing/2014/main" id="{11F01C48-CB8B-4CF6-8BC6-B26F9EF0C93A}"/>
              </a:ext>
            </a:extLst>
          </p:cNvPr>
          <p:cNvSpPr txBox="1"/>
          <p:nvPr/>
        </p:nvSpPr>
        <p:spPr>
          <a:xfrm>
            <a:off x="4948804" y="4812272"/>
            <a:ext cx="2022447" cy="338554"/>
          </a:xfrm>
          <a:prstGeom prst="rect">
            <a:avLst/>
          </a:prstGeom>
          <a:noFill/>
        </p:spPr>
        <p:txBody>
          <a:bodyPr wrap="square" rtlCol="0">
            <a:spAutoFit/>
          </a:bodyPr>
          <a:lstStyle/>
          <a:p>
            <a:r>
              <a:rPr lang="en-US" altLang="ja-JP" sz="1600" dirty="0"/>
              <a:t>global</a:t>
            </a:r>
            <a:r>
              <a:rPr lang="ja-JP" altLang="en-US" sz="1600" dirty="0"/>
              <a:t>パッチ</a:t>
            </a:r>
            <a:endParaRPr lang="en-US" altLang="ja-JP" sz="1600" dirty="0"/>
          </a:p>
        </p:txBody>
      </p:sp>
      <p:sp>
        <p:nvSpPr>
          <p:cNvPr id="21" name="テキスト ボックス 20">
            <a:extLst>
              <a:ext uri="{FF2B5EF4-FFF2-40B4-BE49-F238E27FC236}">
                <a16:creationId xmlns:a16="http://schemas.microsoft.com/office/drawing/2014/main" id="{6456E063-34EF-4A8B-B87E-7F2C1B1FF0CC}"/>
              </a:ext>
            </a:extLst>
          </p:cNvPr>
          <p:cNvSpPr txBox="1"/>
          <p:nvPr/>
        </p:nvSpPr>
        <p:spPr>
          <a:xfrm>
            <a:off x="8480569" y="4800874"/>
            <a:ext cx="2022447" cy="338554"/>
          </a:xfrm>
          <a:prstGeom prst="rect">
            <a:avLst/>
          </a:prstGeom>
          <a:noFill/>
        </p:spPr>
        <p:txBody>
          <a:bodyPr wrap="square" rtlCol="0">
            <a:spAutoFit/>
          </a:bodyPr>
          <a:lstStyle/>
          <a:p>
            <a:r>
              <a:rPr lang="en-US" altLang="ja-JP" sz="1600" dirty="0"/>
              <a:t>local</a:t>
            </a:r>
            <a:r>
              <a:rPr lang="ja-JP" altLang="en-US" sz="1600" dirty="0"/>
              <a:t>パッチ</a:t>
            </a:r>
            <a:endParaRPr lang="en-US" altLang="ja-JP" sz="1600" dirty="0"/>
          </a:p>
        </p:txBody>
      </p:sp>
    </p:spTree>
    <p:extLst>
      <p:ext uri="{BB962C8B-B14F-4D97-AF65-F5344CB8AC3E}">
        <p14:creationId xmlns:p14="http://schemas.microsoft.com/office/powerpoint/2010/main" val="413686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923330"/>
          </a:xfrm>
          <a:prstGeom prst="rect">
            <a:avLst/>
          </a:prstGeom>
          <a:noFill/>
        </p:spPr>
        <p:txBody>
          <a:bodyPr wrap="square" rtlCol="0">
            <a:spAutoFit/>
          </a:bodyPr>
          <a:lstStyle/>
          <a:p>
            <a:r>
              <a:rPr lang="en-US" altLang="ja-JP" dirty="0"/>
              <a:t>global</a:t>
            </a:r>
            <a:r>
              <a:rPr lang="ja-JP" altLang="en-US" dirty="0"/>
              <a:t>パッチはコントロールポイントを</a:t>
            </a:r>
            <a:r>
              <a:rPr lang="en-US" altLang="ja-JP" dirty="0"/>
              <a:t>30x30</a:t>
            </a:r>
            <a:r>
              <a:rPr lang="ja-JP" altLang="en-US" dirty="0"/>
              <a:t>とし，</a:t>
            </a:r>
            <a:endParaRPr lang="en-US" altLang="ja-JP" dirty="0"/>
          </a:p>
          <a:p>
            <a:r>
              <a:rPr lang="en-US" altLang="ja-JP" dirty="0"/>
              <a:t>local</a:t>
            </a:r>
            <a:r>
              <a:rPr lang="ja-JP" altLang="en-US" dirty="0"/>
              <a:t>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en-US" altLang="ja-JP" dirty="0"/>
              <a:t>local</a:t>
            </a:r>
            <a:r>
              <a:rPr lang="ja-JP" altLang="en-US" dirty="0"/>
              <a:t>パッチのサイズは</a:t>
            </a:r>
            <a:r>
              <a:rPr lang="en-US" altLang="ja-JP" dirty="0"/>
              <a:t>r1=1[mm]</a:t>
            </a:r>
            <a:r>
              <a:rPr lang="ja-JP" altLang="en-US" dirty="0"/>
              <a:t>，</a:t>
            </a:r>
            <a:r>
              <a:rPr lang="en-US" altLang="ja-JP" dirty="0"/>
              <a:t>r2=2[mm]</a:t>
            </a:r>
            <a:r>
              <a:rPr lang="ja-JP" altLang="en-US" dirty="0"/>
              <a:t>で固定</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9" y="1882211"/>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52" y="1882211"/>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209" y="1882211"/>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6540" y="1882211"/>
            <a:ext cx="3201518" cy="3201518"/>
          </a:xfrm>
          <a:prstGeom prst="rect">
            <a:avLst/>
          </a:prstGeom>
        </p:spPr>
      </p:pic>
      <p:sp>
        <p:nvSpPr>
          <p:cNvPr id="20" name="テキスト ボックス 19">
            <a:extLst>
              <a:ext uri="{FF2B5EF4-FFF2-40B4-BE49-F238E27FC236}">
                <a16:creationId xmlns:a16="http://schemas.microsoft.com/office/drawing/2014/main" id="{D2671236-3CE1-4B6E-A6ED-5FA48C8AF4E4}"/>
              </a:ext>
            </a:extLst>
          </p:cNvPr>
          <p:cNvSpPr txBox="1"/>
          <p:nvPr/>
        </p:nvSpPr>
        <p:spPr>
          <a:xfrm>
            <a:off x="548081" y="5127224"/>
            <a:ext cx="11367084" cy="369332"/>
          </a:xfrm>
          <a:prstGeom prst="rect">
            <a:avLst/>
          </a:prstGeom>
          <a:noFill/>
        </p:spPr>
        <p:txBody>
          <a:bodyPr wrap="square" rtlCol="0">
            <a:spAutoFit/>
          </a:bodyPr>
          <a:lstStyle/>
          <a:p>
            <a:r>
              <a:rPr lang="ja-JP" altLang="en-US" dirty="0"/>
              <a:t>同じ自由度での円孔縁の主応力の分布，</a:t>
            </a:r>
            <a:r>
              <a:rPr lang="en-US" altLang="ja-JP" dirty="0"/>
              <a:t>x</a:t>
            </a:r>
            <a:r>
              <a:rPr lang="ja-JP" altLang="en-US" dirty="0"/>
              <a:t>軸上の</a:t>
            </a:r>
            <a:r>
              <a:rPr lang="en-US" altLang="ja-JP" dirty="0" err="1"/>
              <a:t>σ_y</a:t>
            </a:r>
            <a:r>
              <a:rPr lang="ja-JP" altLang="en-US" dirty="0"/>
              <a:t>の分布，コンター図を比較する</a:t>
            </a:r>
            <a:endParaRPr lang="en-US" altLang="ja-JP" dirty="0"/>
          </a:p>
        </p:txBody>
      </p:sp>
    </p:spTree>
    <p:extLst>
      <p:ext uri="{BB962C8B-B14F-4D97-AF65-F5344CB8AC3E}">
        <p14:creationId xmlns:p14="http://schemas.microsoft.com/office/powerpoint/2010/main" val="337592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700481" y="5274196"/>
            <a:ext cx="11367084" cy="369332"/>
          </a:xfrm>
          <a:prstGeom prst="rect">
            <a:avLst/>
          </a:prstGeom>
          <a:noFill/>
        </p:spPr>
        <p:txBody>
          <a:bodyPr wrap="square" rtlCol="0">
            <a:spAutoFit/>
          </a:bodyPr>
          <a:lstStyle/>
          <a:p>
            <a:r>
              <a:rPr lang="en-US" altLang="ja-JP" dirty="0"/>
              <a:t>3</a:t>
            </a:r>
            <a:r>
              <a:rPr lang="ja-JP" altLang="en-US" dirty="0"/>
              <a:t>次では，</a:t>
            </a:r>
            <a:r>
              <a:rPr lang="en-US" altLang="ja-JP" dirty="0"/>
              <a:t>local</a:t>
            </a:r>
            <a:r>
              <a:rPr lang="ja-JP" altLang="en-US" dirty="0"/>
              <a:t>パッチの要素数が少なすぎると，結果が著しく悪くなる</a:t>
            </a:r>
            <a:endParaRPr lang="en-US" altLang="ja-JP" dirty="0"/>
          </a:p>
        </p:txBody>
      </p:sp>
      <p:graphicFrame>
        <p:nvGraphicFramePr>
          <p:cNvPr id="12" name="グラフ 11">
            <a:extLst>
              <a:ext uri="{FF2B5EF4-FFF2-40B4-BE49-F238E27FC236}">
                <a16:creationId xmlns:a16="http://schemas.microsoft.com/office/drawing/2014/main" id="{9089C4E2-D157-44F8-AD1D-052061E4F97B}"/>
              </a:ext>
            </a:extLst>
          </p:cNvPr>
          <p:cNvGraphicFramePr>
            <a:graphicFrameLocks/>
          </p:cNvGraphicFramePr>
          <p:nvPr>
            <p:extLst>
              <p:ext uri="{D42A27DB-BD31-4B8C-83A1-F6EECF244321}">
                <p14:modId xmlns:p14="http://schemas.microsoft.com/office/powerpoint/2010/main" val="1137677502"/>
              </p:ext>
            </p:extLst>
          </p:nvPr>
        </p:nvGraphicFramePr>
        <p:xfrm>
          <a:off x="464191" y="2061767"/>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B962FEAC-1957-499B-B676-6498C9544538}"/>
              </a:ext>
            </a:extLst>
          </p:cNvPr>
          <p:cNvGraphicFramePr>
            <a:graphicFrameLocks/>
          </p:cNvGraphicFramePr>
          <p:nvPr>
            <p:extLst>
              <p:ext uri="{D42A27DB-BD31-4B8C-83A1-F6EECF244321}">
                <p14:modId xmlns:p14="http://schemas.microsoft.com/office/powerpoint/2010/main" val="1816701606"/>
              </p:ext>
            </p:extLst>
          </p:nvPr>
        </p:nvGraphicFramePr>
        <p:xfrm>
          <a:off x="5278773" y="2061766"/>
          <a:ext cx="4568273" cy="2765977"/>
        </p:xfrm>
        <a:graphic>
          <a:graphicData uri="http://schemas.openxmlformats.org/drawingml/2006/chart">
            <c:chart xmlns:c="http://schemas.openxmlformats.org/drawingml/2006/chart" xmlns:r="http://schemas.openxmlformats.org/officeDocument/2006/relationships" r:id="rId3"/>
          </a:graphicData>
        </a:graphic>
      </p:graphicFrame>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local_5x5</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local_5x5</a:t>
            </a:r>
          </a:p>
        </p:txBody>
      </p:sp>
    </p:spTree>
    <p:extLst>
      <p:ext uri="{BB962C8B-B14F-4D97-AF65-F5344CB8AC3E}">
        <p14:creationId xmlns:p14="http://schemas.microsoft.com/office/powerpoint/2010/main" val="62253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local_10x10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local_10x10</a:t>
            </a:r>
          </a:p>
        </p:txBody>
      </p:sp>
      <p:graphicFrame>
        <p:nvGraphicFramePr>
          <p:cNvPr id="13" name="グラフ 12">
            <a:extLst>
              <a:ext uri="{FF2B5EF4-FFF2-40B4-BE49-F238E27FC236}">
                <a16:creationId xmlns:a16="http://schemas.microsoft.com/office/drawing/2014/main" id="{7A84D1E5-D260-4BD3-92C6-00407481D612}"/>
              </a:ext>
            </a:extLst>
          </p:cNvPr>
          <p:cNvGraphicFramePr>
            <a:graphicFrameLocks/>
          </p:cNvGraphicFramePr>
          <p:nvPr>
            <p:extLst>
              <p:ext uri="{D42A27DB-BD31-4B8C-83A1-F6EECF244321}">
                <p14:modId xmlns:p14="http://schemas.microsoft.com/office/powerpoint/2010/main" val="1816679843"/>
              </p:ext>
            </p:extLst>
          </p:nvPr>
        </p:nvGraphicFramePr>
        <p:xfrm>
          <a:off x="700481" y="2084544"/>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C6C0AA98-F4B2-4C82-AC7C-2E0BABEB91EE}"/>
              </a:ext>
            </a:extLst>
          </p:cNvPr>
          <p:cNvGraphicFramePr>
            <a:graphicFrameLocks/>
          </p:cNvGraphicFramePr>
          <p:nvPr>
            <p:extLst>
              <p:ext uri="{D42A27DB-BD31-4B8C-83A1-F6EECF244321}">
                <p14:modId xmlns:p14="http://schemas.microsoft.com/office/powerpoint/2010/main" val="3441844429"/>
              </p:ext>
            </p:extLst>
          </p:nvPr>
        </p:nvGraphicFramePr>
        <p:xfrm>
          <a:off x="5641594" y="208454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0" name="テキスト ボックス 19">
            <a:extLst>
              <a:ext uri="{FF2B5EF4-FFF2-40B4-BE49-F238E27FC236}">
                <a16:creationId xmlns:a16="http://schemas.microsoft.com/office/drawing/2014/main" id="{7CCDBAE0-E190-4561-B142-82CD0EFF8A59}"/>
              </a:ext>
            </a:extLst>
          </p:cNvPr>
          <p:cNvSpPr txBox="1"/>
          <p:nvPr/>
        </p:nvSpPr>
        <p:spPr>
          <a:xfrm>
            <a:off x="700481" y="5274196"/>
            <a:ext cx="11367084" cy="646331"/>
          </a:xfrm>
          <a:prstGeom prst="rect">
            <a:avLst/>
          </a:prstGeom>
          <a:noFill/>
        </p:spPr>
        <p:txBody>
          <a:bodyPr wrap="square" rtlCol="0">
            <a:spAutoFit/>
          </a:bodyPr>
          <a:lstStyle/>
          <a:p>
            <a:r>
              <a:rPr lang="en-US" altLang="ja-JP" dirty="0"/>
              <a:t>2</a:t>
            </a:r>
            <a:r>
              <a:rPr lang="ja-JP" altLang="en-US" dirty="0"/>
              <a:t>次では，</a:t>
            </a:r>
            <a:r>
              <a:rPr lang="en-US" altLang="ja-JP" dirty="0"/>
              <a:t>80</a:t>
            </a:r>
            <a:r>
              <a:rPr lang="ja-JP" altLang="en-US" dirty="0"/>
              <a:t>度付近で誤差が大きくなっているが，</a:t>
            </a:r>
            <a:endParaRPr lang="en-US" altLang="ja-JP" dirty="0"/>
          </a:p>
          <a:p>
            <a:r>
              <a:rPr lang="en-US" altLang="ja-JP" dirty="0"/>
              <a:t>3</a:t>
            </a:r>
            <a:r>
              <a:rPr lang="ja-JP" altLang="en-US" dirty="0"/>
              <a:t>次では，大きな誤差は見られない</a:t>
            </a:r>
            <a:endParaRPr lang="en-US" altLang="ja-JP" dirty="0"/>
          </a:p>
        </p:txBody>
      </p:sp>
    </p:spTree>
    <p:extLst>
      <p:ext uri="{BB962C8B-B14F-4D97-AF65-F5344CB8AC3E}">
        <p14:creationId xmlns:p14="http://schemas.microsoft.com/office/powerpoint/2010/main" val="40079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1200329"/>
          </a:xfrm>
          <a:prstGeom prst="rect">
            <a:avLst/>
          </a:prstGeom>
          <a:noFill/>
        </p:spPr>
        <p:txBody>
          <a:bodyPr wrap="square" rtlCol="0">
            <a:spAutoFit/>
          </a:bodyPr>
          <a:lstStyle/>
          <a:p>
            <a:r>
              <a:rPr lang="en-US" altLang="ja-JP" sz="2400" dirty="0"/>
              <a:t>2.1 global</a:t>
            </a:r>
            <a:r>
              <a:rPr lang="ja-JP" altLang="en-US" sz="2400" dirty="0"/>
              <a:t>パッチの分割数を固定して</a:t>
            </a:r>
            <a:r>
              <a:rPr lang="en-US" altLang="ja-JP" sz="2400" dirty="0"/>
              <a:t>local</a:t>
            </a:r>
            <a:r>
              <a:rPr lang="ja-JP" altLang="en-US" sz="2400" dirty="0"/>
              <a:t>パッチの分割数を変更した解析</a:t>
            </a:r>
            <a:endParaRPr lang="en-US" altLang="ja-JP" sz="2400" dirty="0"/>
          </a:p>
          <a:p>
            <a:r>
              <a:rPr lang="en-US" altLang="ja-JP" sz="2400" dirty="0"/>
              <a:t> </a:t>
            </a:r>
          </a:p>
          <a:p>
            <a:endParaRPr lang="en-US" altLang="ja-JP" sz="2400" dirty="0"/>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700481" y="1111281"/>
            <a:ext cx="11367084" cy="369332"/>
          </a:xfrm>
          <a:prstGeom prst="rect">
            <a:avLst/>
          </a:prstGeom>
          <a:noFill/>
        </p:spPr>
        <p:txBody>
          <a:bodyPr wrap="square" rtlCol="0">
            <a:spAutoFit/>
          </a:bodyPr>
          <a:lstStyle/>
          <a:p>
            <a:r>
              <a:rPr lang="ja-JP" altLang="en-US" dirty="0"/>
              <a:t>円孔縁での主応力の分布</a:t>
            </a:r>
            <a:endParaRPr lang="en-US" altLang="ja-JP" dirty="0"/>
          </a:p>
        </p:txBody>
      </p:sp>
      <p:sp>
        <p:nvSpPr>
          <p:cNvPr id="17" name="テキスト ボックス 16">
            <a:extLst>
              <a:ext uri="{FF2B5EF4-FFF2-40B4-BE49-F238E27FC236}">
                <a16:creationId xmlns:a16="http://schemas.microsoft.com/office/drawing/2014/main" id="{8FA63F3C-7064-4777-BC6F-F88298ADF358}"/>
              </a:ext>
            </a:extLst>
          </p:cNvPr>
          <p:cNvSpPr txBox="1"/>
          <p:nvPr/>
        </p:nvSpPr>
        <p:spPr>
          <a:xfrm>
            <a:off x="824915" y="1686295"/>
            <a:ext cx="2245455" cy="369332"/>
          </a:xfrm>
          <a:prstGeom prst="rect">
            <a:avLst/>
          </a:prstGeom>
          <a:noFill/>
        </p:spPr>
        <p:txBody>
          <a:bodyPr wrap="square" rtlCol="0">
            <a:spAutoFit/>
          </a:bodyPr>
          <a:lstStyle/>
          <a:p>
            <a:r>
              <a:rPr lang="en-US" altLang="ja-JP" dirty="0"/>
              <a:t>2</a:t>
            </a:r>
            <a:r>
              <a:rPr lang="ja-JP" altLang="en-US" dirty="0"/>
              <a:t>次</a:t>
            </a:r>
            <a:r>
              <a:rPr lang="en-US" altLang="ja-JP" dirty="0"/>
              <a:t> local_20x20</a:t>
            </a:r>
          </a:p>
        </p:txBody>
      </p:sp>
      <p:sp>
        <p:nvSpPr>
          <p:cNvPr id="18" name="テキスト ボックス 17">
            <a:extLst>
              <a:ext uri="{FF2B5EF4-FFF2-40B4-BE49-F238E27FC236}">
                <a16:creationId xmlns:a16="http://schemas.microsoft.com/office/drawing/2014/main" id="{59A7A8EA-919F-4A04-AA19-95BEA666B0B1}"/>
              </a:ext>
            </a:extLst>
          </p:cNvPr>
          <p:cNvSpPr txBox="1"/>
          <p:nvPr/>
        </p:nvSpPr>
        <p:spPr>
          <a:xfrm>
            <a:off x="5641594" y="1686295"/>
            <a:ext cx="4205452" cy="369332"/>
          </a:xfrm>
          <a:prstGeom prst="rect">
            <a:avLst/>
          </a:prstGeom>
          <a:noFill/>
        </p:spPr>
        <p:txBody>
          <a:bodyPr wrap="square" rtlCol="0">
            <a:spAutoFit/>
          </a:bodyPr>
          <a:lstStyle/>
          <a:p>
            <a:r>
              <a:rPr lang="en-US" altLang="ja-JP" dirty="0"/>
              <a:t>3</a:t>
            </a:r>
            <a:r>
              <a:rPr lang="ja-JP" altLang="en-US" dirty="0"/>
              <a:t>次</a:t>
            </a:r>
            <a:r>
              <a:rPr lang="en-US" altLang="ja-JP" dirty="0"/>
              <a:t> local_20x20</a:t>
            </a:r>
          </a:p>
        </p:txBody>
      </p:sp>
      <p:graphicFrame>
        <p:nvGraphicFramePr>
          <p:cNvPr id="10" name="グラフ 9">
            <a:extLst>
              <a:ext uri="{FF2B5EF4-FFF2-40B4-BE49-F238E27FC236}">
                <a16:creationId xmlns:a16="http://schemas.microsoft.com/office/drawing/2014/main" id="{1DD8DF0E-67C5-40E3-A5D3-5426B1B66D81}"/>
              </a:ext>
            </a:extLst>
          </p:cNvPr>
          <p:cNvGraphicFramePr>
            <a:graphicFrameLocks/>
          </p:cNvGraphicFramePr>
          <p:nvPr>
            <p:extLst>
              <p:ext uri="{D42A27DB-BD31-4B8C-83A1-F6EECF244321}">
                <p14:modId xmlns:p14="http://schemas.microsoft.com/office/powerpoint/2010/main" val="4018999681"/>
              </p:ext>
            </p:extLst>
          </p:nvPr>
        </p:nvGraphicFramePr>
        <p:xfrm>
          <a:off x="700481" y="2061767"/>
          <a:ext cx="4568273" cy="27659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グラフ 11">
            <a:extLst>
              <a:ext uri="{FF2B5EF4-FFF2-40B4-BE49-F238E27FC236}">
                <a16:creationId xmlns:a16="http://schemas.microsoft.com/office/drawing/2014/main" id="{76038321-9BB9-4795-B94A-D7B98AF3DF6A}"/>
              </a:ext>
            </a:extLst>
          </p:cNvPr>
          <p:cNvGraphicFramePr>
            <a:graphicFrameLocks/>
          </p:cNvGraphicFramePr>
          <p:nvPr>
            <p:extLst>
              <p:ext uri="{D42A27DB-BD31-4B8C-83A1-F6EECF244321}">
                <p14:modId xmlns:p14="http://schemas.microsoft.com/office/powerpoint/2010/main" val="3656109464"/>
              </p:ext>
            </p:extLst>
          </p:nvPr>
        </p:nvGraphicFramePr>
        <p:xfrm>
          <a:off x="5641594" y="207315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54288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2337</Words>
  <Application>Microsoft Office PowerPoint</Application>
  <PresentationFormat>ワイド画面</PresentationFormat>
  <Paragraphs>325</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游ゴシック</vt:lpstr>
      <vt:lpstr>Arial</vt:lpstr>
      <vt:lpstr>Segoe UI</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66</cp:revision>
  <dcterms:created xsi:type="dcterms:W3CDTF">2021-04-26T11:50:14Z</dcterms:created>
  <dcterms:modified xsi:type="dcterms:W3CDTF">2021-12-16T07:36:17Z</dcterms:modified>
</cp:coreProperties>
</file>