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91" r:id="rId3"/>
    <p:sldId id="292" r:id="rId4"/>
    <p:sldId id="293" r:id="rId5"/>
    <p:sldId id="297" r:id="rId6"/>
    <p:sldId id="294" r:id="rId7"/>
    <p:sldId id="296" r:id="rId8"/>
    <p:sldId id="298" r:id="rId9"/>
    <p:sldId id="299" r:id="rId10"/>
    <p:sldId id="295"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8" autoAdjust="0"/>
    <p:restoredTop sz="83879" autoAdjust="0"/>
  </p:normalViewPr>
  <p:slideViewPr>
    <p:cSldViewPr snapToGrid="0">
      <p:cViewPr varScale="1">
        <p:scale>
          <a:sx n="63" d="100"/>
          <a:sy n="63" d="100"/>
        </p:scale>
        <p:origin x="908" y="56"/>
      </p:cViewPr>
      <p:guideLst/>
    </p:cSldViewPr>
  </p:slideViewPr>
  <p:notesTextViewPr>
    <p:cViewPr>
      <p:scale>
        <a:sx n="1" d="1"/>
        <a:sy n="1" d="1"/>
      </p:scale>
      <p:origin x="0" y="0"/>
    </p:cViewPr>
  </p:notesTextViewPr>
  <p:sorterViewPr>
    <p:cViewPr varScale="1">
      <p:scale>
        <a:sx n="100" d="100"/>
        <a:sy n="100" d="100"/>
      </p:scale>
      <p:origin x="0" y="-342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E:\Users\Documents\TUS\LETUS\grade4_term1\GraduationResearch\&#35299;&#26512;&#32080;&#26524;\&#21330;&#35542;global&#22266;&#23450;\error_norm_glo&#22266;&#23450;_&#20027;&#24540;&#21147;.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sigma_1</c:v>
          </c:tx>
          <c:spPr>
            <a:ln w="25400" cap="rnd">
              <a:noFill/>
              <a:round/>
            </a:ln>
            <a:effectLst/>
          </c:spPr>
          <c:marker>
            <c:symbol val="diamond"/>
            <c:size val="5"/>
            <c:spPr>
              <a:noFill/>
              <a:ln w="9525">
                <a:solidFill>
                  <a:schemeClr val="accent1"/>
                </a:solidFill>
              </a:ln>
              <a:effectLst/>
            </c:spPr>
          </c:marker>
          <c:xVal>
            <c:numRef>
              <c:f>'3_5x5'!$J$3:$J$134</c:f>
              <c:numCache>
                <c:formatCode>General</c:formatCode>
                <c:ptCount val="22"/>
                <c:pt idx="0">
                  <c:v>0</c:v>
                </c:pt>
                <c:pt idx="1">
                  <c:v>4.109873829899084</c:v>
                </c:pt>
                <c:pt idx="2">
                  <c:v>8.3326170066357026</c:v>
                </c:pt>
                <c:pt idx="3">
                  <c:v>12.661020663458276</c:v>
                </c:pt>
                <c:pt idx="4">
                  <c:v>17.086309630741997</c:v>
                </c:pt>
                <c:pt idx="5">
                  <c:v>21.598160984709388</c:v>
                </c:pt>
                <c:pt idx="6">
                  <c:v>26.184776006687819</c:v>
                </c:pt>
                <c:pt idx="7">
                  <c:v>30.833008915260002</c:v>
                </c:pt>
                <c:pt idx="8">
                  <c:v>35.528552159491731</c:v>
                </c:pt>
                <c:pt idx="9">
                  <c:v>40.256174011427241</c:v>
                </c:pt>
                <c:pt idx="10">
                  <c:v>45</c:v>
                </c:pt>
                <c:pt idx="11">
                  <c:v>45</c:v>
                </c:pt>
                <c:pt idx="12">
                  <c:v>49.743825988572759</c:v>
                </c:pt>
                <c:pt idx="13">
                  <c:v>54.471447840508269</c:v>
                </c:pt>
                <c:pt idx="14">
                  <c:v>59.166991084739998</c:v>
                </c:pt>
                <c:pt idx="15">
                  <c:v>63.815223993312181</c:v>
                </c:pt>
                <c:pt idx="16">
                  <c:v>68.401839015290605</c:v>
                </c:pt>
                <c:pt idx="17">
                  <c:v>72.913690369258006</c:v>
                </c:pt>
                <c:pt idx="18">
                  <c:v>77.338979336541726</c:v>
                </c:pt>
                <c:pt idx="19">
                  <c:v>81.667382993364299</c:v>
                </c:pt>
                <c:pt idx="20">
                  <c:v>85.890126170100913</c:v>
                </c:pt>
                <c:pt idx="21">
                  <c:v>90</c:v>
                </c:pt>
              </c:numCache>
            </c:numRef>
          </c:xVal>
          <c:yVal>
            <c:numRef>
              <c:f>'3_5x5'!$E$3:$E$134</c:f>
              <c:numCache>
                <c:formatCode>0.00E+00</c:formatCode>
                <c:ptCount val="22"/>
                <c:pt idx="0">
                  <c:v>51.901696723000001</c:v>
                </c:pt>
                <c:pt idx="1">
                  <c:v>59.787751419999999</c:v>
                </c:pt>
                <c:pt idx="2">
                  <c:v>75.748264528999997</c:v>
                </c:pt>
                <c:pt idx="3">
                  <c:v>71.402990157999994</c:v>
                </c:pt>
                <c:pt idx="4">
                  <c:v>51.315063084999998</c:v>
                </c:pt>
                <c:pt idx="5">
                  <c:v>27.732687903999999</c:v>
                </c:pt>
                <c:pt idx="6">
                  <c:v>19.783764468000001</c:v>
                </c:pt>
                <c:pt idx="7">
                  <c:v>29.13907382</c:v>
                </c:pt>
                <c:pt idx="8">
                  <c:v>45.464953704999999</c:v>
                </c:pt>
                <c:pt idx="9">
                  <c:v>55.612037027</c:v>
                </c:pt>
                <c:pt idx="10">
                  <c:v>49.781350773</c:v>
                </c:pt>
                <c:pt idx="11">
                  <c:v>49.781350773</c:v>
                </c:pt>
                <c:pt idx="12">
                  <c:v>37.208943331999997</c:v>
                </c:pt>
                <c:pt idx="13">
                  <c:v>34.665894979999997</c:v>
                </c:pt>
                <c:pt idx="14">
                  <c:v>36.855218002000001</c:v>
                </c:pt>
                <c:pt idx="15">
                  <c:v>34.769493734000001</c:v>
                </c:pt>
                <c:pt idx="16">
                  <c:v>32.023711026999997</c:v>
                </c:pt>
                <c:pt idx="17">
                  <c:v>27.012118043000001</c:v>
                </c:pt>
                <c:pt idx="18">
                  <c:v>12.554325063</c:v>
                </c:pt>
                <c:pt idx="19">
                  <c:v>-9.2653863990000005</c:v>
                </c:pt>
                <c:pt idx="20">
                  <c:v>-34.353001919</c:v>
                </c:pt>
                <c:pt idx="21">
                  <c:v>-7.8632261444999996</c:v>
                </c:pt>
              </c:numCache>
            </c:numRef>
          </c:yVal>
          <c:smooth val="0"/>
          <c:extLst>
            <c:ext xmlns:c16="http://schemas.microsoft.com/office/drawing/2014/chart" uri="{C3380CC4-5D6E-409C-BE32-E72D297353CC}">
              <c16:uniqueId val="{00000000-7C73-4D40-B349-0BC9EC841170}"/>
            </c:ext>
          </c:extLst>
        </c:ser>
        <c:ser>
          <c:idx val="1"/>
          <c:order val="1"/>
          <c:tx>
            <c:v>sigma_2</c:v>
          </c:tx>
          <c:spPr>
            <a:ln w="25400" cap="rnd">
              <a:noFill/>
              <a:round/>
            </a:ln>
            <a:effectLst/>
          </c:spPr>
          <c:marker>
            <c:symbol val="x"/>
            <c:size val="5"/>
            <c:spPr>
              <a:noFill/>
              <a:ln w="9525">
                <a:solidFill>
                  <a:schemeClr val="accent2"/>
                </a:solidFill>
              </a:ln>
              <a:effectLst/>
            </c:spPr>
          </c:marker>
          <c:xVal>
            <c:numRef>
              <c:f>'3_5x5'!$J$3:$J$134</c:f>
              <c:numCache>
                <c:formatCode>General</c:formatCode>
                <c:ptCount val="22"/>
                <c:pt idx="0">
                  <c:v>0</c:v>
                </c:pt>
                <c:pt idx="1">
                  <c:v>4.109873829899084</c:v>
                </c:pt>
                <c:pt idx="2">
                  <c:v>8.3326170066357026</c:v>
                </c:pt>
                <c:pt idx="3">
                  <c:v>12.661020663458276</c:v>
                </c:pt>
                <c:pt idx="4">
                  <c:v>17.086309630741997</c:v>
                </c:pt>
                <c:pt idx="5">
                  <c:v>21.598160984709388</c:v>
                </c:pt>
                <c:pt idx="6">
                  <c:v>26.184776006687819</c:v>
                </c:pt>
                <c:pt idx="7">
                  <c:v>30.833008915260002</c:v>
                </c:pt>
                <c:pt idx="8">
                  <c:v>35.528552159491731</c:v>
                </c:pt>
                <c:pt idx="9">
                  <c:v>40.256174011427241</c:v>
                </c:pt>
                <c:pt idx="10">
                  <c:v>45</c:v>
                </c:pt>
                <c:pt idx="11">
                  <c:v>45</c:v>
                </c:pt>
                <c:pt idx="12">
                  <c:v>49.743825988572759</c:v>
                </c:pt>
                <c:pt idx="13">
                  <c:v>54.471447840508269</c:v>
                </c:pt>
                <c:pt idx="14">
                  <c:v>59.166991084739998</c:v>
                </c:pt>
                <c:pt idx="15">
                  <c:v>63.815223993312181</c:v>
                </c:pt>
                <c:pt idx="16">
                  <c:v>68.401839015290605</c:v>
                </c:pt>
                <c:pt idx="17">
                  <c:v>72.913690369258006</c:v>
                </c:pt>
                <c:pt idx="18">
                  <c:v>77.338979336541726</c:v>
                </c:pt>
                <c:pt idx="19">
                  <c:v>81.667382993364299</c:v>
                </c:pt>
                <c:pt idx="20">
                  <c:v>85.890126170100913</c:v>
                </c:pt>
                <c:pt idx="21">
                  <c:v>90</c:v>
                </c:pt>
              </c:numCache>
            </c:numRef>
          </c:xVal>
          <c:yVal>
            <c:numRef>
              <c:f>'3_5x5'!$F$3:$F$134</c:f>
              <c:numCache>
                <c:formatCode>0.00E+00</c:formatCode>
                <c:ptCount val="22"/>
                <c:pt idx="0">
                  <c:v>12.151554835000001</c:v>
                </c:pt>
                <c:pt idx="1">
                  <c:v>56.148440346000001</c:v>
                </c:pt>
                <c:pt idx="2">
                  <c:v>54.432112867000001</c:v>
                </c:pt>
                <c:pt idx="3">
                  <c:v>42.364497892999999</c:v>
                </c:pt>
                <c:pt idx="4">
                  <c:v>24.406193507000001</c:v>
                </c:pt>
                <c:pt idx="5">
                  <c:v>2.0160757239999998</c:v>
                </c:pt>
                <c:pt idx="6">
                  <c:v>-18.179447464999999</c:v>
                </c:pt>
                <c:pt idx="7">
                  <c:v>-25.487613682999999</c:v>
                </c:pt>
                <c:pt idx="8">
                  <c:v>-24.223972740000001</c:v>
                </c:pt>
                <c:pt idx="9">
                  <c:v>-24.156482244999999</c:v>
                </c:pt>
                <c:pt idx="10">
                  <c:v>-31.451472818999999</c:v>
                </c:pt>
                <c:pt idx="11">
                  <c:v>-31.451472818999999</c:v>
                </c:pt>
                <c:pt idx="12">
                  <c:v>-34.295176314999999</c:v>
                </c:pt>
                <c:pt idx="13">
                  <c:v>-23.129692279</c:v>
                </c:pt>
                <c:pt idx="14">
                  <c:v>-4.5174526674999997</c:v>
                </c:pt>
                <c:pt idx="15">
                  <c:v>9.8459064250000008</c:v>
                </c:pt>
                <c:pt idx="16">
                  <c:v>1.412291902</c:v>
                </c:pt>
                <c:pt idx="17">
                  <c:v>-25.582106528000001</c:v>
                </c:pt>
                <c:pt idx="18">
                  <c:v>-49.059827089999999</c:v>
                </c:pt>
                <c:pt idx="19">
                  <c:v>-58.761748828000002</c:v>
                </c:pt>
                <c:pt idx="20">
                  <c:v>-47.187745378000002</c:v>
                </c:pt>
                <c:pt idx="21">
                  <c:v>-56.789066548000001</c:v>
                </c:pt>
              </c:numCache>
            </c:numRef>
          </c:yVal>
          <c:smooth val="0"/>
          <c:extLst>
            <c:ext xmlns:c16="http://schemas.microsoft.com/office/drawing/2014/chart" uri="{C3380CC4-5D6E-409C-BE32-E72D297353CC}">
              <c16:uniqueId val="{00000001-7C73-4D40-B349-0BC9EC841170}"/>
            </c:ext>
          </c:extLst>
        </c:ser>
        <c:ser>
          <c:idx val="2"/>
          <c:order val="2"/>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'3_30x30'!$K$3:$K$3159</c:f>
              <c:numCache>
                <c:formatCode>General</c:formatCode>
                <c:ptCount val="297"/>
                <c:pt idx="0">
                  <c:v>30</c:v>
                </c:pt>
                <c:pt idx="1">
                  <c:v>29.998900315448502</c:v>
                </c:pt>
                <c:pt idx="2">
                  <c:v>29.995591688429478</c:v>
                </c:pt>
                <c:pt idx="3">
                  <c:v>29.990059998293361</c:v>
                </c:pt>
                <c:pt idx="4">
                  <c:v>29.982291458932885</c:v>
                </c:pt>
                <c:pt idx="5">
                  <c:v>29.972272620543702</c:v>
                </c:pt>
                <c:pt idx="6">
                  <c:v>29.959990383968698</c:v>
                </c:pt>
                <c:pt idx="7">
                  <c:v>29.945432005183235</c:v>
                </c:pt>
                <c:pt idx="8">
                  <c:v>29.928585104649983</c:v>
                </c:pt>
                <c:pt idx="9">
                  <c:v>29.909437677279993</c:v>
                </c:pt>
                <c:pt idx="10">
                  <c:v>29.887978098892823</c:v>
                </c:pt>
                <c:pt idx="11">
                  <c:v>29.887978098892823</c:v>
                </c:pt>
                <c:pt idx="12">
                  <c:v>29.864201840128842</c:v>
                </c:pt>
                <c:pt idx="13">
                  <c:v>29.838092418745752</c:v>
                </c:pt>
                <c:pt idx="14">
                  <c:v>29.809639150607538</c:v>
                </c:pt>
                <c:pt idx="15">
                  <c:v>29.778831695741953</c:v>
                </c:pt>
                <c:pt idx="16">
                  <c:v>29.745660069467917</c:v>
                </c:pt>
                <c:pt idx="17">
                  <c:v>29.710114644626515</c:v>
                </c:pt>
                <c:pt idx="18">
                  <c:v>29.672186163384783</c:v>
                </c:pt>
                <c:pt idx="19">
                  <c:v>29.631865740079853</c:v>
                </c:pt>
                <c:pt idx="20">
                  <c:v>29.589144870889829</c:v>
                </c:pt>
                <c:pt idx="21">
                  <c:v>29.54401543593438</c:v>
                </c:pt>
                <c:pt idx="22">
                  <c:v>29.54401543593438</c:v>
                </c:pt>
                <c:pt idx="23">
                  <c:v>29.496456550546434</c:v>
                </c:pt>
                <c:pt idx="24">
                  <c:v>29.446472774225359</c:v>
                </c:pt>
                <c:pt idx="25">
                  <c:v>29.394057240536419</c:v>
                </c:pt>
                <c:pt idx="26">
                  <c:v>29.339203521216376</c:v>
                </c:pt>
                <c:pt idx="27">
                  <c:v>29.281905632891167</c:v>
                </c:pt>
                <c:pt idx="28">
                  <c:v>29.222158043550607</c:v>
                </c:pt>
                <c:pt idx="29">
                  <c:v>29.159955679688629</c:v>
                </c:pt>
                <c:pt idx="30">
                  <c:v>29.095293932519116</c:v>
                </c:pt>
                <c:pt idx="31">
                  <c:v>29.028168663490483</c:v>
                </c:pt>
                <c:pt idx="32">
                  <c:v>28.95857621220118</c:v>
                </c:pt>
                <c:pt idx="33">
                  <c:v>28.95857621220118</c:v>
                </c:pt>
                <c:pt idx="34">
                  <c:v>28.886513374991832</c:v>
                </c:pt>
                <c:pt idx="35">
                  <c:v>28.811977327354032</c:v>
                </c:pt>
                <c:pt idx="36">
                  <c:v>28.734965666155539</c:v>
                </c:pt>
                <c:pt idx="37">
                  <c:v>28.655476439406279</c:v>
                </c:pt>
                <c:pt idx="38">
                  <c:v>28.573508149846784</c:v>
                </c:pt>
                <c:pt idx="39">
                  <c:v>28.489059760474113</c:v>
                </c:pt>
                <c:pt idx="40">
                  <c:v>28.402130699874196</c:v>
                </c:pt>
                <c:pt idx="41">
                  <c:v>28.312720866308315</c:v>
                </c:pt>
                <c:pt idx="42">
                  <c:v>28.220830632422615</c:v>
                </c:pt>
                <c:pt idx="43">
                  <c:v>28.126460853952455</c:v>
                </c:pt>
                <c:pt idx="44">
                  <c:v>28.126460853952455</c:v>
                </c:pt>
                <c:pt idx="45">
                  <c:v>28.029612922999473</c:v>
                </c:pt>
                <c:pt idx="46">
                  <c:v>27.930288962051847</c:v>
                </c:pt>
                <c:pt idx="47">
                  <c:v>27.828491687876554</c:v>
                </c:pt>
                <c:pt idx="48">
                  <c:v>27.724224366614834</c:v>
                </c:pt>
                <c:pt idx="49">
                  <c:v>27.617490817335511</c:v>
                </c:pt>
                <c:pt idx="50">
                  <c:v>27.50829541739407</c:v>
                </c:pt>
                <c:pt idx="51">
                  <c:v>27.396643103220015</c:v>
                </c:pt>
                <c:pt idx="52">
                  <c:v>27.282539376991792</c:v>
                </c:pt>
                <c:pt idx="53">
                  <c:v>27.165990308754782</c:v>
                </c:pt>
                <c:pt idx="54">
                  <c:v>27.04700253724539</c:v>
                </c:pt>
                <c:pt idx="55">
                  <c:v>27.04700253724539</c:v>
                </c:pt>
                <c:pt idx="56">
                  <c:v>26.925616355440546</c:v>
                </c:pt>
                <c:pt idx="57">
                  <c:v>26.801807602788696</c:v>
                </c:pt>
                <c:pt idx="58">
                  <c:v>26.675584448979912</c:v>
                </c:pt>
                <c:pt idx="59">
                  <c:v>26.546955627021642</c:v>
                </c:pt>
                <c:pt idx="60">
                  <c:v>26.415930436902258</c:v>
                </c:pt>
                <c:pt idx="61">
                  <c:v>26.282518747349556</c:v>
                </c:pt>
                <c:pt idx="62">
                  <c:v>26.146730997510595</c:v>
                </c:pt>
                <c:pt idx="63">
                  <c:v>26.008578198214693</c:v>
                </c:pt>
                <c:pt idx="64">
                  <c:v>25.868071933665838</c:v>
                </c:pt>
                <c:pt idx="65">
                  <c:v>25.725224362042823</c:v>
                </c:pt>
                <c:pt idx="66">
                  <c:v>25.725224362042823</c:v>
                </c:pt>
                <c:pt idx="67">
                  <c:v>25.58000869582068</c:v>
                </c:pt>
                <c:pt idx="68">
                  <c:v>25.432476492955338</c:v>
                </c:pt>
                <c:pt idx="69">
                  <c:v>25.282641623871768</c:v>
                </c:pt>
                <c:pt idx="70">
                  <c:v>25.130518538809376</c:v>
                </c:pt>
                <c:pt idx="71">
                  <c:v>24.976122264797752</c:v>
                </c:pt>
                <c:pt idx="72">
                  <c:v>24.819468408874425</c:v>
                </c:pt>
                <c:pt idx="73">
                  <c:v>24.660573154210866</c:v>
                </c:pt>
                <c:pt idx="74">
                  <c:v>24.49945326311078</c:v>
                </c:pt>
                <c:pt idx="75">
                  <c:v>24.336126074144058</c:v>
                </c:pt>
                <c:pt idx="76">
                  <c:v>24.170609500290638</c:v>
                </c:pt>
                <c:pt idx="77">
                  <c:v>24.170609500290638</c:v>
                </c:pt>
                <c:pt idx="78">
                  <c:v>24.002922038640001</c:v>
                </c:pt>
                <c:pt idx="79">
                  <c:v>23.833082795678902</c:v>
                </c:pt>
                <c:pt idx="80">
                  <c:v>23.661111454775135</c:v>
                </c:pt>
                <c:pt idx="81">
                  <c:v>23.487028266701582</c:v>
                </c:pt>
                <c:pt idx="82">
                  <c:v>23.310854048577831</c:v>
                </c:pt>
                <c:pt idx="83">
                  <c:v>23.132610177478504</c:v>
                </c:pt>
                <c:pt idx="84">
                  <c:v>22.952318590586948</c:v>
                </c:pt>
                <c:pt idx="85">
                  <c:v>22.770001781907446</c:v>
                </c:pt>
                <c:pt idx="86">
                  <c:v>22.585682796333735</c:v>
                </c:pt>
                <c:pt idx="87">
                  <c:v>22.399385227839964</c:v>
                </c:pt>
                <c:pt idx="88">
                  <c:v>22.399385227839964</c:v>
                </c:pt>
                <c:pt idx="89">
                  <c:v>22.211184298222165</c:v>
                </c:pt>
                <c:pt idx="90">
                  <c:v>22.021054617137835</c:v>
                </c:pt>
                <c:pt idx="91">
                  <c:v>21.829021355785045</c:v>
                </c:pt>
                <c:pt idx="92">
                  <c:v>21.635110219544707</c:v>
                </c:pt>
                <c:pt idx="93">
                  <c:v>21.439347439735354</c:v>
                </c:pt>
                <c:pt idx="94">
                  <c:v>21.241759770513756</c:v>
                </c:pt>
                <c:pt idx="95">
                  <c:v>21.042374482483119</c:v>
                </c:pt>
                <c:pt idx="96">
                  <c:v>20.841219356939952</c:v>
                </c:pt>
                <c:pt idx="97">
                  <c:v>20.638322682109632</c:v>
                </c:pt>
                <c:pt idx="98">
                  <c:v>20.433713244038117</c:v>
                </c:pt>
                <c:pt idx="99">
                  <c:v>20.433713244038117</c:v>
                </c:pt>
                <c:pt idx="100">
                  <c:v>20.22736438373807</c:v>
                </c:pt>
                <c:pt idx="101">
                  <c:v>20.019360898061947</c:v>
                </c:pt>
                <c:pt idx="102">
                  <c:v>19.809733035994384</c:v>
                </c:pt>
                <c:pt idx="103">
                  <c:v>19.598511520477466</c:v>
                </c:pt>
                <c:pt idx="104">
                  <c:v>19.385727541537854</c:v>
                </c:pt>
                <c:pt idx="105">
                  <c:v>19.171412749228967</c:v>
                </c:pt>
                <c:pt idx="106">
                  <c:v>18.955599243781855</c:v>
                </c:pt>
                <c:pt idx="107">
                  <c:v>18.738319570293847</c:v>
                </c:pt>
                <c:pt idx="108">
                  <c:v>18.519606709328741</c:v>
                </c:pt>
                <c:pt idx="109">
                  <c:v>18.299494067425769</c:v>
                </c:pt>
                <c:pt idx="110">
                  <c:v>18.299494067425769</c:v>
                </c:pt>
                <c:pt idx="111">
                  <c:v>18.07801547701569</c:v>
                </c:pt>
                <c:pt idx="112">
                  <c:v>17.855205203595666</c:v>
                </c:pt>
                <c:pt idx="113">
                  <c:v>17.631097917327097</c:v>
                </c:pt>
                <c:pt idx="114">
                  <c:v>17.405728676621933</c:v>
                </c:pt>
                <c:pt idx="115">
                  <c:v>17.179132918052918</c:v>
                </c:pt>
                <c:pt idx="116">
                  <c:v>16.951346447831661</c:v>
                </c:pt>
                <c:pt idx="117">
                  <c:v>16.722405430268466</c:v>
                </c:pt>
                <c:pt idx="118">
                  <c:v>16.492346379058365</c:v>
                </c:pt>
                <c:pt idx="119">
                  <c:v>16.261206146021319</c:v>
                </c:pt>
                <c:pt idx="120">
                  <c:v>16.029021911735526</c:v>
                </c:pt>
                <c:pt idx="121">
                  <c:v>16.029021911735526</c:v>
                </c:pt>
                <c:pt idx="122">
                  <c:v>15.795894258908142</c:v>
                </c:pt>
                <c:pt idx="123">
                  <c:v>15.561798403690503</c:v>
                </c:pt>
                <c:pt idx="124">
                  <c:v>15.326772400806632</c:v>
                </c:pt>
                <c:pt idx="125">
                  <c:v>15.090854590699021</c:v>
                </c:pt>
                <c:pt idx="126">
                  <c:v>14.854083588668214</c:v>
                </c:pt>
                <c:pt idx="127">
                  <c:v>14.616498271637122</c:v>
                </c:pt>
                <c:pt idx="128">
                  <c:v>14.378137769174767</c:v>
                </c:pt>
                <c:pt idx="129">
                  <c:v>14.139041450084452</c:v>
                </c:pt>
                <c:pt idx="130">
                  <c:v>13.899248910783971</c:v>
                </c:pt>
                <c:pt idx="131">
                  <c:v>13.658799963026805</c:v>
                </c:pt>
                <c:pt idx="132">
                  <c:v>13.658799963026805</c:v>
                </c:pt>
                <c:pt idx="133">
                  <c:v>13.417669476759563</c:v>
                </c:pt>
                <c:pt idx="134">
                  <c:v>13.175962704201369</c:v>
                </c:pt>
                <c:pt idx="135">
                  <c:v>12.933720270763715</c:v>
                </c:pt>
                <c:pt idx="136">
                  <c:v>12.690982975331899</c:v>
                </c:pt>
                <c:pt idx="137">
                  <c:v>12.447791777800035</c:v>
                </c:pt>
                <c:pt idx="138">
                  <c:v>12.204187785263954</c:v>
                </c:pt>
                <c:pt idx="139">
                  <c:v>11.960212237755332</c:v>
                </c:pt>
                <c:pt idx="140">
                  <c:v>11.715906495293735</c:v>
                </c:pt>
                <c:pt idx="141">
                  <c:v>11.471312023499468</c:v>
                </c:pt>
                <c:pt idx="142">
                  <c:v>11.226470380831968</c:v>
                </c:pt>
                <c:pt idx="143">
                  <c:v>11.226470380831968</c:v>
                </c:pt>
                <c:pt idx="144">
                  <c:v>10.981423095397858</c:v>
                </c:pt>
                <c:pt idx="145">
                  <c:v>10.736211323313269</c:v>
                </c:pt>
                <c:pt idx="146">
                  <c:v>10.490876156408932</c:v>
                </c:pt>
                <c:pt idx="147">
                  <c:v>10.245458715012722</c:v>
                </c:pt>
                <c:pt idx="148">
                  <c:v>10.000000141372537</c:v>
                </c:pt>
                <c:pt idx="149">
                  <c:v>9.7545415842869616</c:v>
                </c:pt>
                <c:pt idx="150">
                  <c:v>9.5091241903810531</c:v>
                </c:pt>
                <c:pt idx="151">
                  <c:v>9.2637890934045366</c:v>
                </c:pt>
                <c:pt idx="152">
                  <c:v>9.018577400366139</c:v>
                </c:pt>
                <c:pt idx="153">
                  <c:v>8.7735301839436346</c:v>
                </c:pt>
                <c:pt idx="154">
                  <c:v>8.7735301839436346</c:v>
                </c:pt>
                <c:pt idx="155">
                  <c:v>8.5286885796029797</c:v>
                </c:pt>
                <c:pt idx="156">
                  <c:v>8.284094106968638</c:v>
                </c:pt>
                <c:pt idx="157">
                  <c:v>8.0397883220490929</c:v>
                </c:pt>
                <c:pt idx="158">
                  <c:v>7.7958126902360672</c:v>
                </c:pt>
                <c:pt idx="159">
                  <c:v>7.552208574390944</c:v>
                </c:pt>
                <c:pt idx="160">
                  <c:v>7.3090172202376174</c:v>
                </c:pt>
                <c:pt idx="161">
                  <c:v>7.066279742763351</c:v>
                </c:pt>
                <c:pt idx="162">
                  <c:v>6.8240371126890382</c:v>
                </c:pt>
                <c:pt idx="163">
                  <c:v>6.5823301426554126</c:v>
                </c:pt>
                <c:pt idx="164">
                  <c:v>6.3411994741842888</c:v>
                </c:pt>
                <c:pt idx="165">
                  <c:v>6.3411994741842888</c:v>
                </c:pt>
                <c:pt idx="166">
                  <c:v>6.1007503750820433</c:v>
                </c:pt>
                <c:pt idx="167">
                  <c:v>5.8609577181330001</c:v>
                </c:pt>
                <c:pt idx="168">
                  <c:v>5.621861315376508</c:v>
                </c:pt>
                <c:pt idx="169">
                  <c:v>5.3835007630797058</c:v>
                </c:pt>
                <c:pt idx="170">
                  <c:v>5.145915430064905</c:v>
                </c:pt>
                <c:pt idx="171">
                  <c:v>4.9091444454847446</c:v>
                </c:pt>
                <c:pt idx="172">
                  <c:v>4.673226686492459</c:v>
                </c:pt>
                <c:pt idx="173">
                  <c:v>4.4382007681564604</c:v>
                </c:pt>
                <c:pt idx="174">
                  <c:v>4.2041050309508661</c:v>
                </c:pt>
                <c:pt idx="175">
                  <c:v>3.9709775296677847</c:v>
                </c:pt>
                <c:pt idx="176">
                  <c:v>3.9709775296677847</c:v>
                </c:pt>
                <c:pt idx="177">
                  <c:v>3.7387934781183683</c:v>
                </c:pt>
                <c:pt idx="178">
                  <c:v>3.5076534511563038</c:v>
                </c:pt>
                <c:pt idx="179">
                  <c:v>3.2775946188382195</c:v>
                </c:pt>
                <c:pt idx="180">
                  <c:v>3.048653823167462</c:v>
                </c:pt>
                <c:pt idx="181">
                  <c:v>2.8208675676249975</c:v>
                </c:pt>
                <c:pt idx="182">
                  <c:v>2.5942720065500007</c:v>
                </c:pt>
                <c:pt idx="183">
                  <c:v>2.3689029363227458</c:v>
                </c:pt>
                <c:pt idx="184">
                  <c:v>2.1447957834953737</c:v>
                </c:pt>
                <c:pt idx="185">
                  <c:v>1.9219855967899768</c:v>
                </c:pt>
                <c:pt idx="186">
                  <c:v>1.7005070364074228</c:v>
                </c:pt>
                <c:pt idx="187">
                  <c:v>1.7005070364074228</c:v>
                </c:pt>
                <c:pt idx="188">
                  <c:v>1.4803943616414372</c:v>
                </c:pt>
                <c:pt idx="189">
                  <c:v>1.2616814116151858</c:v>
                </c:pt>
                <c:pt idx="190">
                  <c:v>1.044401603121095</c:v>
                </c:pt>
                <c:pt idx="191">
                  <c:v>0.82858792683146554</c:v>
                </c:pt>
                <c:pt idx="192">
                  <c:v>0.61427293769771474</c:v>
                </c:pt>
                <c:pt idx="193">
                  <c:v>0.40148874615364072</c:v>
                </c:pt>
                <c:pt idx="194">
                  <c:v>0.19026701216180442</c:v>
                </c:pt>
                <c:pt idx="195">
                  <c:v>-1.936106444061636E-2</c:v>
                </c:pt>
                <c:pt idx="196">
                  <c:v>-0.22736475093105568</c:v>
                </c:pt>
                <c:pt idx="197">
                  <c:v>-0.43371378851220221</c:v>
                </c:pt>
                <c:pt idx="198">
                  <c:v>-0.43371378851220221</c:v>
                </c:pt>
                <c:pt idx="199">
                  <c:v>-0.63832337220034852</c:v>
                </c:pt>
                <c:pt idx="200">
                  <c:v>-0.84122015956069163</c:v>
                </c:pt>
                <c:pt idx="201">
                  <c:v>-1.0423753647688851</c:v>
                </c:pt>
                <c:pt idx="202">
                  <c:v>-1.2417606997128967</c:v>
                </c:pt>
                <c:pt idx="203">
                  <c:v>-1.439348383402276</c:v>
                </c:pt>
                <c:pt idx="204">
                  <c:v>-1.6351111452800815</c:v>
                </c:pt>
                <c:pt idx="205">
                  <c:v>-1.829022231444279</c:v>
                </c:pt>
                <c:pt idx="206">
                  <c:v>-2.0210554105644292</c:v>
                </c:pt>
                <c:pt idx="207">
                  <c:v>-2.2111849778629491</c:v>
                </c:pt>
                <c:pt idx="208">
                  <c:v>-2.3993857618417209</c:v>
                </c:pt>
                <c:pt idx="209">
                  <c:v>-2.3993857618417209</c:v>
                </c:pt>
                <c:pt idx="210">
                  <c:v>-2.5856831549069916</c:v>
                </c:pt>
                <c:pt idx="211">
                  <c:v>-2.7700019436507564</c:v>
                </c:pt>
                <c:pt idx="212">
                  <c:v>-2.952318543573055</c:v>
                </c:pt>
                <c:pt idx="213">
                  <c:v>-3.1326099192107488</c:v>
                </c:pt>
                <c:pt idx="214">
                  <c:v>-3.3108535864589719</c:v>
                </c:pt>
                <c:pt idx="215">
                  <c:v>-3.4870276175142489</c:v>
                </c:pt>
                <c:pt idx="216">
                  <c:v>-3.6611106443702912</c:v>
                </c:pt>
                <c:pt idx="217">
                  <c:v>-3.8330818596602168</c:v>
                </c:pt>
                <c:pt idx="218">
                  <c:v>-4.0029210216583717</c:v>
                </c:pt>
                <c:pt idx="219">
                  <c:v>-4.1706084558278818</c:v>
                </c:pt>
                <c:pt idx="220">
                  <c:v>-4.1706084558278818</c:v>
                </c:pt>
                <c:pt idx="221">
                  <c:v>-4.3361250618933393</c:v>
                </c:pt>
                <c:pt idx="222">
                  <c:v>-4.4994523361168355</c:v>
                </c:pt>
                <c:pt idx="223">
                  <c:v>-4.6605723555878367</c:v>
                </c:pt>
                <c:pt idx="224">
                  <c:v>-4.8194677719967629</c:v>
                </c:pt>
                <c:pt idx="225">
                  <c:v>-4.9761218138936467</c:v>
                </c:pt>
                <c:pt idx="226">
                  <c:v>-5.1305182882081226</c:v>
                </c:pt>
                <c:pt idx="227">
                  <c:v>-5.2826415788613748</c:v>
                </c:pt>
                <c:pt idx="228">
                  <c:v>-5.4324766492017904</c:v>
                </c:pt>
                <c:pt idx="229">
                  <c:v>-5.5800090401216664</c:v>
                </c:pt>
                <c:pt idx="230">
                  <c:v>-5.7252248719710739</c:v>
                </c:pt>
                <c:pt idx="231">
                  <c:v>-5.7252248719710739</c:v>
                </c:pt>
                <c:pt idx="232">
                  <c:v>-5.868072579183977</c:v>
                </c:pt>
                <c:pt idx="233">
                  <c:v>-6.0085789483172114</c:v>
                </c:pt>
                <c:pt idx="234">
                  <c:v>-6.1467318212622004</c:v>
                </c:pt>
                <c:pt idx="235">
                  <c:v>-6.2825196140546797</c:v>
                </c:pt>
                <c:pt idx="236">
                  <c:v>-6.4159313160879226</c:v>
                </c:pt>
                <c:pt idx="237">
                  <c:v>-6.5469564884928104</c:v>
                </c:pt>
                <c:pt idx="238">
                  <c:v>-6.6755852629712589</c:v>
                </c:pt>
                <c:pt idx="239">
                  <c:v>-6.8018083396768425</c:v>
                </c:pt>
                <c:pt idx="240">
                  <c:v>-6.9256169856976086</c:v>
                </c:pt>
                <c:pt idx="241">
                  <c:v>-7.0470030318879768</c:v>
                </c:pt>
                <c:pt idx="242">
                  <c:v>-7.0470030318879768</c:v>
                </c:pt>
                <c:pt idx="243">
                  <c:v>-7.1659906417814661</c:v>
                </c:pt>
                <c:pt idx="244">
                  <c:v>-7.2825395363480521</c:v>
                </c:pt>
                <c:pt idx="245">
                  <c:v>-7.3966430907194862</c:v>
                </c:pt>
                <c:pt idx="246">
                  <c:v>-7.5082952468688617</c:v>
                </c:pt>
                <c:pt idx="247">
                  <c:v>-7.6174905119067624</c:v>
                </c:pt>
                <c:pt idx="248">
                  <c:v>-7.7242239560464032</c:v>
                </c:pt>
                <c:pt idx="249">
                  <c:v>-7.8284912064187253</c:v>
                </c:pt>
                <c:pt idx="250">
                  <c:v>-7.9302884458972578</c:v>
                </c:pt>
                <c:pt idx="251">
                  <c:v>-8.0296124079891094</c:v>
                </c:pt>
                <c:pt idx="252">
                  <c:v>-8.1264603732470242</c:v>
                </c:pt>
                <c:pt idx="253">
                  <c:v>-8.1264603732470242</c:v>
                </c:pt>
                <c:pt idx="254">
                  <c:v>-8.2208302120157022</c:v>
                </c:pt>
                <c:pt idx="255">
                  <c:v>-8.3127205139576752</c:v>
                </c:pt>
                <c:pt idx="256">
                  <c:v>-8.4021304077502066</c:v>
                </c:pt>
                <c:pt idx="257">
                  <c:v>-8.4890595092055321</c:v>
                </c:pt>
                <c:pt idx="258">
                  <c:v>-8.5735079133668926</c:v>
                </c:pt>
                <c:pt idx="259">
                  <c:v>-8.6554761897997281</c:v>
                </c:pt>
                <c:pt idx="260">
                  <c:v>-8.7349653780815544</c:v>
                </c:pt>
                <c:pt idx="261">
                  <c:v>-8.8119769824340963</c:v>
                </c:pt>
                <c:pt idx="262">
                  <c:v>-8.8865129662893203</c:v>
                </c:pt>
                <c:pt idx="263">
                  <c:v>-8.958575748079614</c:v>
                </c:pt>
                <c:pt idx="264">
                  <c:v>-8.958575748079614</c:v>
                </c:pt>
                <c:pt idx="265">
                  <c:v>-9.0281681696653298</c:v>
                </c:pt>
                <c:pt idx="266">
                  <c:v>-9.0952934409582937</c:v>
                </c:pt>
                <c:pt idx="267">
                  <c:v>-9.1599552243778941</c:v>
                </c:pt>
                <c:pt idx="268">
                  <c:v>-9.2221576580025211</c:v>
                </c:pt>
                <c:pt idx="269">
                  <c:v>-9.2819053480849689</c:v>
                </c:pt>
                <c:pt idx="270">
                  <c:v>-9.3392033635136826</c:v>
                </c:pt>
                <c:pt idx="271">
                  <c:v>-9.394057229330171</c:v>
                </c:pt>
                <c:pt idx="272">
                  <c:v>-9.4464729200830178</c:v>
                </c:pt>
                <c:pt idx="273">
                  <c:v>-9.4964568532008116</c:v>
                </c:pt>
                <c:pt idx="274">
                  <c:v>-9.5440158823586465</c:v>
                </c:pt>
                <c:pt idx="275">
                  <c:v>-9.5440158823586465</c:v>
                </c:pt>
                <c:pt idx="276">
                  <c:v>-9.589145434890316</c:v>
                </c:pt>
                <c:pt idx="277">
                  <c:v>-9.6318663911018874</c:v>
                </c:pt>
                <c:pt idx="278">
                  <c:v>-9.6721868682509502</c:v>
                </c:pt>
                <c:pt idx="279">
                  <c:v>-9.7101153695308167</c:v>
                </c:pt>
                <c:pt idx="280">
                  <c:v>-9.7456607806112689</c:v>
                </c:pt>
                <c:pt idx="281">
                  <c:v>-9.7788323608064225</c:v>
                </c:pt>
                <c:pt idx="282">
                  <c:v>-9.8096397390718568</c:v>
                </c:pt>
                <c:pt idx="283">
                  <c:v>-9.8380929036347329</c:v>
                </c:pt>
                <c:pt idx="284">
                  <c:v>-9.8642021984049819</c:v>
                </c:pt>
                <c:pt idx="285">
                  <c:v>-9.8879783130716543</c:v>
                </c:pt>
                <c:pt idx="286">
                  <c:v>-9.8879783130716543</c:v>
                </c:pt>
                <c:pt idx="287">
                  <c:v>-9.9094377392127946</c:v>
                </c:pt>
                <c:pt idx="288">
                  <c:v>-9.9285850279734529</c:v>
                </c:pt>
                <c:pt idx="289">
                  <c:v>-9.9454318219794757</c:v>
                </c:pt>
                <c:pt idx="290">
                  <c:v>-9.9599901375027322</c:v>
                </c:pt>
                <c:pt idx="291">
                  <c:v>-9.972272357641085</c:v>
                </c:pt>
                <c:pt idx="292">
                  <c:v>-9.9822912229863174</c:v>
                </c:pt>
                <c:pt idx="293">
                  <c:v>-9.9900598226978037</c:v>
                </c:pt>
                <c:pt idx="294">
                  <c:v>-9.9955915890383196</c:v>
                </c:pt>
                <c:pt idx="295">
                  <c:v>-9.9989002848491051</c:v>
                </c:pt>
                <c:pt idx="296">
                  <c:v>-10</c:v>
                </c:pt>
              </c:numCache>
            </c:numRef>
          </c:yVal>
          <c:smooth val="0"/>
          <c:extLst>
            <c:ext xmlns:c16="http://schemas.microsoft.com/office/drawing/2014/chart" uri="{C3380CC4-5D6E-409C-BE32-E72D297353CC}">
              <c16:uniqueId val="{00000002-7C73-4D40-B349-0BC9EC841170}"/>
            </c:ext>
          </c:extLst>
        </c:ser>
        <c:ser>
          <c:idx val="3"/>
          <c:order val="3"/>
          <c:tx>
            <c:v>Reference</c:v>
          </c:tx>
          <c:spPr>
            <a:ln w="25400" cap="rnd">
              <a:solidFill>
                <a:schemeClr val="accent3"/>
              </a:solidFill>
              <a:round/>
            </a:ln>
            <a:effectLst/>
          </c:spPr>
          <c:marker>
            <c:symbol val="none"/>
          </c:marker>
          <c:xVal>
            <c:numRef>
              <c:f>'3_30x30'!$J$3:$J$3159</c:f>
              <c:numCache>
                <c:formatCode>General</c:formatCode>
                <c:ptCount val="297"/>
                <c:pt idx="0">
                  <c:v>0</c:v>
                </c:pt>
                <c:pt idx="1">
                  <c:v>0.30043452212253335</c:v>
                </c:pt>
                <c:pt idx="2">
                  <c:v>0.60152528482918577</c:v>
                </c:pt>
                <c:pt idx="3">
                  <c:v>0.9032693543408854</c:v>
                </c:pt>
                <c:pt idx="4">
                  <c:v>1.2056637350150439</c:v>
                </c:pt>
                <c:pt idx="5">
                  <c:v>1.508705369598301</c:v>
                </c:pt>
                <c:pt idx="6">
                  <c:v>1.8123911389736993</c:v>
                </c:pt>
                <c:pt idx="7">
                  <c:v>2.11671786236754</c:v>
                </c:pt>
                <c:pt idx="8">
                  <c:v>2.4216822972530094</c:v>
                </c:pt>
                <c:pt idx="9">
                  <c:v>2.7272811396232579</c:v>
                </c:pt>
                <c:pt idx="10">
                  <c:v>3.0335110237293703</c:v>
                </c:pt>
                <c:pt idx="11">
                  <c:v>3.0335110237293703</c:v>
                </c:pt>
                <c:pt idx="12">
                  <c:v>3.3402857820670375</c:v>
                </c:pt>
                <c:pt idx="13">
                  <c:v>3.6476854689965599</c:v>
                </c:pt>
                <c:pt idx="14">
                  <c:v>3.9557076922751877</c:v>
                </c:pt>
                <c:pt idx="15">
                  <c:v>4.2643500154794358</c:v>
                </c:pt>
                <c:pt idx="16">
                  <c:v>4.5736099583872303</c:v>
                </c:pt>
                <c:pt idx="17">
                  <c:v>4.8834849964048663</c:v>
                </c:pt>
                <c:pt idx="18">
                  <c:v>5.1939725607301748</c:v>
                </c:pt>
                <c:pt idx="19">
                  <c:v>5.5050700380131339</c:v>
                </c:pt>
                <c:pt idx="20">
                  <c:v>5.8167747703964769</c:v>
                </c:pt>
                <c:pt idx="21">
                  <c:v>6.1290840552105301</c:v>
                </c:pt>
                <c:pt idx="22">
                  <c:v>6.1290840552105301</c:v>
                </c:pt>
                <c:pt idx="23">
                  <c:v>6.4420796598356711</c:v>
                </c:pt>
                <c:pt idx="24">
                  <c:v>6.7556741857583011</c:v>
                </c:pt>
                <c:pt idx="25">
                  <c:v>7.0698643732875128</c:v>
                </c:pt>
                <c:pt idx="26">
                  <c:v>7.3846469109151309</c:v>
                </c:pt>
                <c:pt idx="27">
                  <c:v>7.7000184361242603</c:v>
                </c:pt>
                <c:pt idx="28">
                  <c:v>8.015975532600967</c:v>
                </c:pt>
                <c:pt idx="29">
                  <c:v>8.3325147351760034</c:v>
                </c:pt>
                <c:pt idx="30">
                  <c:v>8.6496325251906949</c:v>
                </c:pt>
                <c:pt idx="31">
                  <c:v>8.9673253334230232</c:v>
                </c:pt>
                <c:pt idx="32">
                  <c:v>9.2855895379718891</c:v>
                </c:pt>
                <c:pt idx="33">
                  <c:v>9.2855895379718891</c:v>
                </c:pt>
                <c:pt idx="34">
                  <c:v>9.6044216086219762</c:v>
                </c:pt>
                <c:pt idx="35">
                  <c:v>9.9238185321828478</c:v>
                </c:pt>
                <c:pt idx="36">
                  <c:v>10.243777397504852</c:v>
                </c:pt>
                <c:pt idx="37">
                  <c:v>10.564295254574896</c:v>
                </c:pt>
                <c:pt idx="38">
                  <c:v>10.88536911384011</c:v>
                </c:pt>
                <c:pt idx="39">
                  <c:v>11.206995947003925</c:v>
                </c:pt>
                <c:pt idx="40">
                  <c:v>11.529172686555846</c:v>
                </c:pt>
                <c:pt idx="41">
                  <c:v>11.851896225024895</c:v>
                </c:pt>
                <c:pt idx="42">
                  <c:v>12.175163416756968</c:v>
                </c:pt>
                <c:pt idx="43">
                  <c:v>12.49897107430772</c:v>
                </c:pt>
                <c:pt idx="44">
                  <c:v>12.49897107430772</c:v>
                </c:pt>
                <c:pt idx="45">
                  <c:v>12.823315823624402</c:v>
                </c:pt>
                <c:pt idx="46">
                  <c:v>13.148193650472505</c:v>
                </c:pt>
                <c:pt idx="47">
                  <c:v>13.47360034312765</c:v>
                </c:pt>
                <c:pt idx="48">
                  <c:v>13.799531638783913</c:v>
                </c:pt>
                <c:pt idx="49">
                  <c:v>14.125983224701251</c:v>
                </c:pt>
                <c:pt idx="50">
                  <c:v>14.452950735975632</c:v>
                </c:pt>
                <c:pt idx="51">
                  <c:v>14.780429760491426</c:v>
                </c:pt>
                <c:pt idx="52">
                  <c:v>15.108415833832717</c:v>
                </c:pt>
                <c:pt idx="53">
                  <c:v>15.436904443341449</c:v>
                </c:pt>
                <c:pt idx="54">
                  <c:v>15.765891026636316</c:v>
                </c:pt>
                <c:pt idx="55">
                  <c:v>15.765891026636316</c:v>
                </c:pt>
                <c:pt idx="56">
                  <c:v>16.09528200650859</c:v>
                </c:pt>
                <c:pt idx="57">
                  <c:v>16.425161737593264</c:v>
                </c:pt>
                <c:pt idx="58">
                  <c:v>16.755525830618883</c:v>
                </c:pt>
                <c:pt idx="59">
                  <c:v>17.086369850090421</c:v>
                </c:pt>
                <c:pt idx="60">
                  <c:v>17.417689314816506</c:v>
                </c:pt>
                <c:pt idx="61">
                  <c:v>17.749479700624818</c:v>
                </c:pt>
                <c:pt idx="62">
                  <c:v>18.081736437633477</c:v>
                </c:pt>
                <c:pt idx="63">
                  <c:v>18.414454912147033</c:v>
                </c:pt>
                <c:pt idx="64">
                  <c:v>18.747630466706358</c:v>
                </c:pt>
                <c:pt idx="65">
                  <c:v>19.08125840045717</c:v>
                </c:pt>
                <c:pt idx="66">
                  <c:v>19.08125840045717</c:v>
                </c:pt>
                <c:pt idx="67">
                  <c:v>19.415424246369938</c:v>
                </c:pt>
                <c:pt idx="68">
                  <c:v>19.750033181920617</c:v>
                </c:pt>
                <c:pt idx="69">
                  <c:v>20.085080378455032</c:v>
                </c:pt>
                <c:pt idx="70">
                  <c:v>20.420560963951708</c:v>
                </c:pt>
                <c:pt idx="71">
                  <c:v>20.75647002344558</c:v>
                </c:pt>
                <c:pt idx="72">
                  <c:v>21.092802600167651</c:v>
                </c:pt>
                <c:pt idx="73">
                  <c:v>21.429553694912752</c:v>
                </c:pt>
                <c:pt idx="74">
                  <c:v>21.766718268087558</c:v>
                </c:pt>
                <c:pt idx="75">
                  <c:v>22.104291236621311</c:v>
                </c:pt>
                <c:pt idx="76">
                  <c:v>22.442267478309098</c:v>
                </c:pt>
                <c:pt idx="77">
                  <c:v>22.442267478309098</c:v>
                </c:pt>
                <c:pt idx="78">
                  <c:v>22.780641828112259</c:v>
                </c:pt>
                <c:pt idx="79">
                  <c:v>23.119409073468827</c:v>
                </c:pt>
                <c:pt idx="80">
                  <c:v>23.458563960812025</c:v>
                </c:pt>
                <c:pt idx="81">
                  <c:v>23.798101197855754</c:v>
                </c:pt>
                <c:pt idx="82">
                  <c:v>24.138015453699872</c:v>
                </c:pt>
                <c:pt idx="83">
                  <c:v>24.478301359653283</c:v>
                </c:pt>
                <c:pt idx="84">
                  <c:v>24.818953508639609</c:v>
                </c:pt>
                <c:pt idx="85">
                  <c:v>25.159966456770803</c:v>
                </c:pt>
                <c:pt idx="86">
                  <c:v>25.50133472393917</c:v>
                </c:pt>
                <c:pt idx="87">
                  <c:v>25.843052793189408</c:v>
                </c:pt>
                <c:pt idx="88">
                  <c:v>25.843052793189408</c:v>
                </c:pt>
                <c:pt idx="89">
                  <c:v>26.185022716090426</c:v>
                </c:pt>
                <c:pt idx="90">
                  <c:v>26.527331122902357</c:v>
                </c:pt>
                <c:pt idx="91">
                  <c:v>26.869972399000769</c:v>
                </c:pt>
                <c:pt idx="92">
                  <c:v>27.212940895177326</c:v>
                </c:pt>
                <c:pt idx="93">
                  <c:v>27.556230927911376</c:v>
                </c:pt>
                <c:pt idx="94">
                  <c:v>27.899836779865673</c:v>
                </c:pt>
                <c:pt idx="95">
                  <c:v>28.243752700323867</c:v>
                </c:pt>
                <c:pt idx="96">
                  <c:v>28.587972907690908</c:v>
                </c:pt>
                <c:pt idx="97">
                  <c:v>28.932491584721063</c:v>
                </c:pt>
                <c:pt idx="98">
                  <c:v>29.277302885304461</c:v>
                </c:pt>
                <c:pt idx="99">
                  <c:v>29.277302885304461</c:v>
                </c:pt>
                <c:pt idx="100">
                  <c:v>29.622494164664793</c:v>
                </c:pt>
                <c:pt idx="101">
                  <c:v>29.967966434360537</c:v>
                </c:pt>
                <c:pt idx="102">
                  <c:v>30.31371375405298</c:v>
                </c:pt>
                <c:pt idx="103">
                  <c:v>30.659730154233056</c:v>
                </c:pt>
                <c:pt idx="104">
                  <c:v>31.006009635894582</c:v>
                </c:pt>
                <c:pt idx="105">
                  <c:v>31.352546170169223</c:v>
                </c:pt>
                <c:pt idx="106">
                  <c:v>31.699333701750806</c:v>
                </c:pt>
                <c:pt idx="107">
                  <c:v>32.046366147106696</c:v>
                </c:pt>
                <c:pt idx="108">
                  <c:v>32.393637395192478</c:v>
                </c:pt>
                <c:pt idx="109">
                  <c:v>32.741141310104751</c:v>
                </c:pt>
                <c:pt idx="110">
                  <c:v>32.741141310104751</c:v>
                </c:pt>
                <c:pt idx="111">
                  <c:v>33.088871728202818</c:v>
                </c:pt>
                <c:pt idx="112">
                  <c:v>33.436822457266601</c:v>
                </c:pt>
                <c:pt idx="113">
                  <c:v>33.784987280486227</c:v>
                </c:pt>
                <c:pt idx="114">
                  <c:v>34.133359957040618</c:v>
                </c:pt>
                <c:pt idx="115">
                  <c:v>34.481934225113974</c:v>
                </c:pt>
                <c:pt idx="116">
                  <c:v>34.830703799324134</c:v>
                </c:pt>
                <c:pt idx="117">
                  <c:v>35.179662374651507</c:v>
                </c:pt>
                <c:pt idx="118">
                  <c:v>35.528803625114342</c:v>
                </c:pt>
                <c:pt idx="119">
                  <c:v>35.87812120441739</c:v>
                </c:pt>
                <c:pt idx="120">
                  <c:v>36.227608747369757</c:v>
                </c:pt>
                <c:pt idx="121">
                  <c:v>36.227608747369757</c:v>
                </c:pt>
                <c:pt idx="122">
                  <c:v>36.577165450912311</c:v>
                </c:pt>
                <c:pt idx="123">
                  <c:v>36.92687925201507</c:v>
                </c:pt>
                <c:pt idx="124">
                  <c:v>37.276743738968875</c:v>
                </c:pt>
                <c:pt idx="125">
                  <c:v>37.626752483217842</c:v>
                </c:pt>
                <c:pt idx="126">
                  <c:v>37.976899039845478</c:v>
                </c:pt>
                <c:pt idx="127">
                  <c:v>38.327176949602183</c:v>
                </c:pt>
                <c:pt idx="128">
                  <c:v>38.677579737797267</c:v>
                </c:pt>
                <c:pt idx="129">
                  <c:v>39.028100915576772</c:v>
                </c:pt>
                <c:pt idx="130">
                  <c:v>39.378733981400565</c:v>
                </c:pt>
                <c:pt idx="131">
                  <c:v>39.729472421250676</c:v>
                </c:pt>
                <c:pt idx="132">
                  <c:v>39.729472421250676</c:v>
                </c:pt>
                <c:pt idx="133">
                  <c:v>40.080404412835748</c:v>
                </c:pt>
                <c:pt idx="134">
                  <c:v>40.431428449204681</c:v>
                </c:pt>
                <c:pt idx="135">
                  <c:v>40.782537662424019</c:v>
                </c:pt>
                <c:pt idx="136">
                  <c:v>41.133725174081121</c:v>
                </c:pt>
                <c:pt idx="137">
                  <c:v>41.484984095617861</c:v>
                </c:pt>
                <c:pt idx="138">
                  <c:v>41.836307529611915</c:v>
                </c:pt>
                <c:pt idx="139">
                  <c:v>42.187688570742566</c:v>
                </c:pt>
                <c:pt idx="140">
                  <c:v>42.539120306495249</c:v>
                </c:pt>
                <c:pt idx="141">
                  <c:v>42.890595819185201</c:v>
                </c:pt>
                <c:pt idx="142">
                  <c:v>43.242108184438528</c:v>
                </c:pt>
                <c:pt idx="143">
                  <c:v>43.242108184438528</c:v>
                </c:pt>
                <c:pt idx="144">
                  <c:v>43.593650632572221</c:v>
                </c:pt>
                <c:pt idx="145">
                  <c:v>43.945217023345663</c:v>
                </c:pt>
                <c:pt idx="146">
                  <c:v>44.296801371336386</c:v>
                </c:pt>
                <c:pt idx="147">
                  <c:v>44.648397692723769</c:v>
                </c:pt>
                <c:pt idx="148">
                  <c:v>45</c:v>
                </c:pt>
                <c:pt idx="149">
                  <c:v>45.351602307276231</c:v>
                </c:pt>
                <c:pt idx="150">
                  <c:v>45.703198628663614</c:v>
                </c:pt>
                <c:pt idx="151">
                  <c:v>46.054782976654344</c:v>
                </c:pt>
                <c:pt idx="152">
                  <c:v>46.406349367427786</c:v>
                </c:pt>
                <c:pt idx="153">
                  <c:v>46.757891815561472</c:v>
                </c:pt>
                <c:pt idx="154">
                  <c:v>46.757891815561472</c:v>
                </c:pt>
                <c:pt idx="155">
                  <c:v>47.109404180814806</c:v>
                </c:pt>
                <c:pt idx="156">
                  <c:v>47.460879693504751</c:v>
                </c:pt>
                <c:pt idx="157">
                  <c:v>47.812311429257434</c:v>
                </c:pt>
                <c:pt idx="158">
                  <c:v>48.163692470388092</c:v>
                </c:pt>
                <c:pt idx="159">
                  <c:v>48.515015904382139</c:v>
                </c:pt>
                <c:pt idx="160">
                  <c:v>48.866274825918879</c:v>
                </c:pt>
                <c:pt idx="161">
                  <c:v>49.217462337575981</c:v>
                </c:pt>
                <c:pt idx="162">
                  <c:v>49.568571550795326</c:v>
                </c:pt>
                <c:pt idx="163">
                  <c:v>49.919595587164252</c:v>
                </c:pt>
                <c:pt idx="164">
                  <c:v>50.270527578749324</c:v>
                </c:pt>
                <c:pt idx="165">
                  <c:v>50.270527578749324</c:v>
                </c:pt>
                <c:pt idx="166">
                  <c:v>50.621266018599442</c:v>
                </c:pt>
                <c:pt idx="167">
                  <c:v>50.971899084423228</c:v>
                </c:pt>
                <c:pt idx="168">
                  <c:v>51.322420262202733</c:v>
                </c:pt>
                <c:pt idx="169">
                  <c:v>51.672823050397817</c:v>
                </c:pt>
                <c:pt idx="170">
                  <c:v>52.023100960154522</c:v>
                </c:pt>
                <c:pt idx="171">
                  <c:v>52.373247516782165</c:v>
                </c:pt>
                <c:pt idx="172">
                  <c:v>52.723256261031132</c:v>
                </c:pt>
                <c:pt idx="173">
                  <c:v>53.073120747984937</c:v>
                </c:pt>
                <c:pt idx="174">
                  <c:v>53.422834549087689</c:v>
                </c:pt>
                <c:pt idx="175">
                  <c:v>53.772391252630243</c:v>
                </c:pt>
                <c:pt idx="176">
                  <c:v>53.772391252630243</c:v>
                </c:pt>
                <c:pt idx="177">
                  <c:v>54.12187879558261</c:v>
                </c:pt>
                <c:pt idx="178">
                  <c:v>54.471196374885665</c:v>
                </c:pt>
                <c:pt idx="179">
                  <c:v>54.8203376253485</c:v>
                </c:pt>
                <c:pt idx="180">
                  <c:v>55.169296200675866</c:v>
                </c:pt>
                <c:pt idx="181">
                  <c:v>55.518065774886033</c:v>
                </c:pt>
                <c:pt idx="182">
                  <c:v>55.866640042959389</c:v>
                </c:pt>
                <c:pt idx="183">
                  <c:v>56.21501271951378</c:v>
                </c:pt>
                <c:pt idx="184">
                  <c:v>56.563177542733406</c:v>
                </c:pt>
                <c:pt idx="185">
                  <c:v>56.911128271797189</c:v>
                </c:pt>
                <c:pt idx="186">
                  <c:v>57.258858689895256</c:v>
                </c:pt>
                <c:pt idx="187">
                  <c:v>57.258858689895256</c:v>
                </c:pt>
                <c:pt idx="188">
                  <c:v>57.606362604807515</c:v>
                </c:pt>
                <c:pt idx="189">
                  <c:v>57.953633852893304</c:v>
                </c:pt>
                <c:pt idx="190">
                  <c:v>58.300666298249197</c:v>
                </c:pt>
                <c:pt idx="191">
                  <c:v>58.647453829830781</c:v>
                </c:pt>
                <c:pt idx="192">
                  <c:v>58.993990364105414</c:v>
                </c:pt>
                <c:pt idx="193">
                  <c:v>59.340269845766947</c:v>
                </c:pt>
                <c:pt idx="194">
                  <c:v>59.686286245947024</c:v>
                </c:pt>
                <c:pt idx="195">
                  <c:v>60.032033565639466</c:v>
                </c:pt>
                <c:pt idx="196">
                  <c:v>60.377505835335214</c:v>
                </c:pt>
                <c:pt idx="197">
                  <c:v>60.722697114695542</c:v>
                </c:pt>
                <c:pt idx="198">
                  <c:v>60.722697114695542</c:v>
                </c:pt>
                <c:pt idx="199">
                  <c:v>61.067508415278944</c:v>
                </c:pt>
                <c:pt idx="200">
                  <c:v>61.412027092309096</c:v>
                </c:pt>
                <c:pt idx="201">
                  <c:v>61.756247299676133</c:v>
                </c:pt>
                <c:pt idx="202">
                  <c:v>62.100163220134334</c:v>
                </c:pt>
                <c:pt idx="203">
                  <c:v>62.443769072088635</c:v>
                </c:pt>
                <c:pt idx="204">
                  <c:v>62.787059104822674</c:v>
                </c:pt>
                <c:pt idx="205">
                  <c:v>63.130027600999234</c:v>
                </c:pt>
                <c:pt idx="206">
                  <c:v>63.472668877097647</c:v>
                </c:pt>
                <c:pt idx="207">
                  <c:v>63.814977283909577</c:v>
                </c:pt>
                <c:pt idx="208">
                  <c:v>64.156947206810599</c:v>
                </c:pt>
                <c:pt idx="209">
                  <c:v>64.156947206810599</c:v>
                </c:pt>
                <c:pt idx="210">
                  <c:v>64.498665276060834</c:v>
                </c:pt>
                <c:pt idx="211">
                  <c:v>64.840033543229197</c:v>
                </c:pt>
                <c:pt idx="212">
                  <c:v>65.181046491360391</c:v>
                </c:pt>
                <c:pt idx="213">
                  <c:v>65.521698640346713</c:v>
                </c:pt>
                <c:pt idx="214">
                  <c:v>65.861984546300135</c:v>
                </c:pt>
                <c:pt idx="215">
                  <c:v>66.201898802144257</c:v>
                </c:pt>
                <c:pt idx="216">
                  <c:v>66.541436039187985</c:v>
                </c:pt>
                <c:pt idx="217">
                  <c:v>66.880590926531184</c:v>
                </c:pt>
                <c:pt idx="218">
                  <c:v>67.219358171887748</c:v>
                </c:pt>
                <c:pt idx="219">
                  <c:v>67.557732521690895</c:v>
                </c:pt>
                <c:pt idx="220">
                  <c:v>67.557732521690895</c:v>
                </c:pt>
                <c:pt idx="221">
                  <c:v>67.895708763378693</c:v>
                </c:pt>
                <c:pt idx="222">
                  <c:v>68.233281731912456</c:v>
                </c:pt>
                <c:pt idx="223">
                  <c:v>68.570446305087259</c:v>
                </c:pt>
                <c:pt idx="224">
                  <c:v>68.907197399832356</c:v>
                </c:pt>
                <c:pt idx="225">
                  <c:v>69.243529976554427</c:v>
                </c:pt>
                <c:pt idx="226">
                  <c:v>69.579439036048299</c:v>
                </c:pt>
                <c:pt idx="227">
                  <c:v>69.914919621544982</c:v>
                </c:pt>
                <c:pt idx="228">
                  <c:v>70.249966818079386</c:v>
                </c:pt>
                <c:pt idx="229">
                  <c:v>70.584575753630062</c:v>
                </c:pt>
                <c:pt idx="230">
                  <c:v>70.918741599542827</c:v>
                </c:pt>
                <c:pt idx="231">
                  <c:v>70.918741599542827</c:v>
                </c:pt>
                <c:pt idx="232">
                  <c:v>71.252369533293646</c:v>
                </c:pt>
                <c:pt idx="233">
                  <c:v>71.585545087852964</c:v>
                </c:pt>
                <c:pt idx="234">
                  <c:v>71.918263562366519</c:v>
                </c:pt>
                <c:pt idx="235">
                  <c:v>72.250520299375182</c:v>
                </c:pt>
                <c:pt idx="236">
                  <c:v>72.582310685183501</c:v>
                </c:pt>
                <c:pt idx="237">
                  <c:v>72.913630149909594</c:v>
                </c:pt>
                <c:pt idx="238">
                  <c:v>73.244474169381121</c:v>
                </c:pt>
                <c:pt idx="239">
                  <c:v>73.574838262406743</c:v>
                </c:pt>
                <c:pt idx="240">
                  <c:v>73.904717993491417</c:v>
                </c:pt>
                <c:pt idx="241">
                  <c:v>74.234108973363689</c:v>
                </c:pt>
                <c:pt idx="242">
                  <c:v>74.234108973363689</c:v>
                </c:pt>
                <c:pt idx="243">
                  <c:v>74.563095556658553</c:v>
                </c:pt>
                <c:pt idx="244">
                  <c:v>74.891584166167291</c:v>
                </c:pt>
                <c:pt idx="245">
                  <c:v>75.21957023950857</c:v>
                </c:pt>
                <c:pt idx="246">
                  <c:v>75.54704926402438</c:v>
                </c:pt>
                <c:pt idx="247">
                  <c:v>75.874016775298756</c:v>
                </c:pt>
                <c:pt idx="248">
                  <c:v>76.200468361216096</c:v>
                </c:pt>
                <c:pt idx="249">
                  <c:v>76.526399656872343</c:v>
                </c:pt>
                <c:pt idx="250">
                  <c:v>76.851806349527493</c:v>
                </c:pt>
                <c:pt idx="251">
                  <c:v>77.176684176375602</c:v>
                </c:pt>
                <c:pt idx="252">
                  <c:v>77.501028925692282</c:v>
                </c:pt>
                <c:pt idx="253">
                  <c:v>77.501028925692282</c:v>
                </c:pt>
                <c:pt idx="254">
                  <c:v>77.824836583243041</c:v>
                </c:pt>
                <c:pt idx="255">
                  <c:v>78.148103774975098</c:v>
                </c:pt>
                <c:pt idx="256">
                  <c:v>78.470827313444147</c:v>
                </c:pt>
                <c:pt idx="257">
                  <c:v>78.793004052996068</c:v>
                </c:pt>
                <c:pt idx="258">
                  <c:v>79.114630886159887</c:v>
                </c:pt>
                <c:pt idx="259">
                  <c:v>79.435704745425099</c:v>
                </c:pt>
                <c:pt idx="260">
                  <c:v>79.756222602495157</c:v>
                </c:pt>
                <c:pt idx="261">
                  <c:v>80.076181467817165</c:v>
                </c:pt>
                <c:pt idx="262">
                  <c:v>80.395578391378024</c:v>
                </c:pt>
                <c:pt idx="263">
                  <c:v>80.714410462028113</c:v>
                </c:pt>
                <c:pt idx="264">
                  <c:v>80.714410462028113</c:v>
                </c:pt>
                <c:pt idx="265">
                  <c:v>81.03267466657698</c:v>
                </c:pt>
                <c:pt idx="266">
                  <c:v>81.350367474809318</c:v>
                </c:pt>
                <c:pt idx="267">
                  <c:v>81.667485264823995</c:v>
                </c:pt>
                <c:pt idx="268">
                  <c:v>81.984024467399038</c:v>
                </c:pt>
                <c:pt idx="269">
                  <c:v>82.299981563875733</c:v>
                </c:pt>
                <c:pt idx="270">
                  <c:v>82.615353089084877</c:v>
                </c:pt>
                <c:pt idx="271">
                  <c:v>82.930135626712499</c:v>
                </c:pt>
                <c:pt idx="272">
                  <c:v>83.244325814241705</c:v>
                </c:pt>
                <c:pt idx="273">
                  <c:v>83.55792034016433</c:v>
                </c:pt>
                <c:pt idx="274">
                  <c:v>83.870915944789473</c:v>
                </c:pt>
                <c:pt idx="275">
                  <c:v>83.870915944789473</c:v>
                </c:pt>
                <c:pt idx="276">
                  <c:v>84.183225229603522</c:v>
                </c:pt>
                <c:pt idx="277">
                  <c:v>84.49492996198687</c:v>
                </c:pt>
                <c:pt idx="278">
                  <c:v>84.806027439269826</c:v>
                </c:pt>
                <c:pt idx="279">
                  <c:v>85.11651500359514</c:v>
                </c:pt>
                <c:pt idx="280">
                  <c:v>85.426390041612777</c:v>
                </c:pt>
                <c:pt idx="281">
                  <c:v>85.735649984520563</c:v>
                </c:pt>
                <c:pt idx="282">
                  <c:v>86.044292307724817</c:v>
                </c:pt>
                <c:pt idx="283">
                  <c:v>86.352314531003444</c:v>
                </c:pt>
                <c:pt idx="284">
                  <c:v>86.659714217932958</c:v>
                </c:pt>
                <c:pt idx="285">
                  <c:v>86.966488976270625</c:v>
                </c:pt>
                <c:pt idx="286">
                  <c:v>86.966488976270625</c:v>
                </c:pt>
                <c:pt idx="287">
                  <c:v>87.272718860376742</c:v>
                </c:pt>
                <c:pt idx="288">
                  <c:v>87.578317702746986</c:v>
                </c:pt>
                <c:pt idx="289">
                  <c:v>87.883282137632463</c:v>
                </c:pt>
                <c:pt idx="290">
                  <c:v>88.187608861026305</c:v>
                </c:pt>
                <c:pt idx="291">
                  <c:v>88.491294630401711</c:v>
                </c:pt>
                <c:pt idx="292">
                  <c:v>88.794336264984949</c:v>
                </c:pt>
                <c:pt idx="293">
                  <c:v>89.096730645659122</c:v>
                </c:pt>
                <c:pt idx="294">
                  <c:v>89.398474715170821</c:v>
                </c:pt>
                <c:pt idx="295">
                  <c:v>89.699565477877471</c:v>
                </c:pt>
                <c:pt idx="296">
                  <c:v>90</c:v>
                </c:pt>
              </c:numCache>
            </c:numRef>
          </c:xVal>
          <c:yVal>
            <c:numRef>
              <c:f>'3_30x30'!$L$3:$L$3159</c:f>
              <c:numCache>
                <c:formatCode>General</c:formatCode>
                <c:ptCount val="297"/>
                <c:pt idx="0">
                  <c:v>0</c:v>
                </c:pt>
                <c:pt idx="1">
                  <c:v>-4.5897415207651444E-8</c:v>
                </c:pt>
                <c:pt idx="2">
                  <c:v>-1.4906482720174554E-7</c:v>
                </c:pt>
                <c:pt idx="3">
                  <c:v>-2.6330606184912903E-7</c:v>
                </c:pt>
                <c:pt idx="4">
                  <c:v>-3.5371093797755444E-7</c:v>
                </c:pt>
                <c:pt idx="5">
                  <c:v>-3.9398943849952082E-7</c:v>
                </c:pt>
                <c:pt idx="6">
                  <c:v>-3.6920589815740594E-7</c:v>
                </c:pt>
                <c:pt idx="7">
                  <c:v>-2.7430578372587873E-7</c:v>
                </c:pt>
                <c:pt idx="8">
                  <c:v>-1.1474100433542263E-7</c:v>
                </c:pt>
                <c:pt idx="9">
                  <c:v>9.261876341724903E-8</c:v>
                </c:pt>
                <c:pt idx="10">
                  <c:v>3.200686112734761E-7</c:v>
                </c:pt>
                <c:pt idx="11">
                  <c:v>3.200686112734761E-7</c:v>
                </c:pt>
                <c:pt idx="12">
                  <c:v>5.3498154638781312E-7</c:v>
                </c:pt>
                <c:pt idx="13">
                  <c:v>7.2340812171225164E-7</c:v>
                </c:pt>
                <c:pt idx="14">
                  <c:v>8.7709546368993776E-7</c:v>
                </c:pt>
                <c:pt idx="15">
                  <c:v>9.902421536767829E-7</c:v>
                </c:pt>
                <c:pt idx="16">
                  <c:v>1.057671432344148E-6</c:v>
                </c:pt>
                <c:pt idx="17">
                  <c:v>1.0768495087283033E-6</c:v>
                </c:pt>
                <c:pt idx="18">
                  <c:v>1.0457460149651782E-6</c:v>
                </c:pt>
                <c:pt idx="19">
                  <c:v>9.6454988514644929E-7</c:v>
                </c:pt>
                <c:pt idx="20">
                  <c:v>8.3441461112498867E-7</c:v>
                </c:pt>
                <c:pt idx="21">
                  <c:v>6.5945827475527137E-7</c:v>
                </c:pt>
                <c:pt idx="22">
                  <c:v>6.5945827475527137E-7</c:v>
                </c:pt>
                <c:pt idx="23">
                  <c:v>4.463615901927185E-7</c:v>
                </c:pt>
                <c:pt idx="24">
                  <c:v>2.1474967242904068E-7</c:v>
                </c:pt>
                <c:pt idx="25">
                  <c:v>-1.6469856591357467E-8</c:v>
                </c:pt>
                <c:pt idx="26">
                  <c:v>-2.3134357379662429E-7</c:v>
                </c:pt>
                <c:pt idx="27">
                  <c:v>-4.1698340631484049E-7</c:v>
                </c:pt>
                <c:pt idx="28">
                  <c:v>-5.6332735247280181E-7</c:v>
                </c:pt>
                <c:pt idx="29">
                  <c:v>-6.6384203860044824E-7</c:v>
                </c:pt>
                <c:pt idx="30">
                  <c:v>-7.1510533685793725E-7</c:v>
                </c:pt>
                <c:pt idx="31">
                  <c:v>-7.1674199141489137E-7</c:v>
                </c:pt>
                <c:pt idx="32">
                  <c:v>-6.7201497673124713E-7</c:v>
                </c:pt>
                <c:pt idx="33">
                  <c:v>-6.7201497673124713E-7</c:v>
                </c:pt>
                <c:pt idx="34">
                  <c:v>-5.9029952604920495E-7</c:v>
                </c:pt>
                <c:pt idx="35">
                  <c:v>-4.9689126837006154E-7</c:v>
                </c:pt>
                <c:pt idx="36">
                  <c:v>-4.1388979960017861E-7</c:v>
                </c:pt>
                <c:pt idx="37">
                  <c:v>-3.5762973212295894E-7</c:v>
                </c:pt>
                <c:pt idx="38">
                  <c:v>-3.378530124259187E-7</c:v>
                </c:pt>
                <c:pt idx="39">
                  <c:v>-3.5792028164010871E-7</c:v>
                </c:pt>
                <c:pt idx="40">
                  <c:v>-4.148471805195595E-7</c:v>
                </c:pt>
                <c:pt idx="41">
                  <c:v>-4.98800257408539E-7</c:v>
                </c:pt>
                <c:pt idx="42">
                  <c:v>-5.9321161115150558E-7</c:v>
                </c:pt>
                <c:pt idx="43">
                  <c:v>-6.7602712050580454E-7</c:v>
                </c:pt>
                <c:pt idx="44">
                  <c:v>-6.7602712050580454E-7</c:v>
                </c:pt>
                <c:pt idx="45">
                  <c:v>-7.2177704907743849E-7</c:v>
                </c:pt>
                <c:pt idx="46">
                  <c:v>-7.2081733089394366E-7</c:v>
                </c:pt>
                <c:pt idx="47">
                  <c:v>-6.6991224347379633E-7</c:v>
                </c:pt>
                <c:pt idx="48">
                  <c:v>-5.6913455797724296E-7</c:v>
                </c:pt>
                <c:pt idx="49">
                  <c:v>-4.2175878167385268E-7</c:v>
                </c:pt>
                <c:pt idx="50">
                  <c:v>-2.3454289435999379E-7</c:v>
                </c:pt>
                <c:pt idx="51">
                  <c:v>-1.7123627241911272E-8</c:v>
                </c:pt>
                <c:pt idx="52">
                  <c:v>2.1738217049917411E-7</c:v>
                </c:pt>
                <c:pt idx="53">
                  <c:v>4.5234998722573979E-7</c:v>
                </c:pt>
                <c:pt idx="54">
                  <c:v>6.6892997035682316E-7</c:v>
                </c:pt>
                <c:pt idx="55">
                  <c:v>6.6892997035682316E-7</c:v>
                </c:pt>
                <c:pt idx="56">
                  <c:v>8.4850300612749318E-7</c:v>
                </c:pt>
                <c:pt idx="57">
                  <c:v>9.8749672875304221E-7</c:v>
                </c:pt>
                <c:pt idx="58">
                  <c:v>1.0856847593644888E-6</c:v>
                </c:pt>
                <c:pt idx="59">
                  <c:v>1.1434718595977781E-6</c:v>
                </c:pt>
                <c:pt idx="60">
                  <c:v>1.1612253906327268E-6</c:v>
                </c:pt>
                <c:pt idx="61">
                  <c:v>1.1389597042719897E-6</c:v>
                </c:pt>
                <c:pt idx="62">
                  <c:v>1.076920596972869E-6</c:v>
                </c:pt>
                <c:pt idx="63">
                  <c:v>9.7545502005735484E-7</c:v>
                </c:pt>
                <c:pt idx="64">
                  <c:v>8.3491549673930913E-7</c:v>
                </c:pt>
                <c:pt idx="65">
                  <c:v>6.5590094328091887E-7</c:v>
                </c:pt>
                <c:pt idx="66">
                  <c:v>6.5590094328091887E-7</c:v>
                </c:pt>
                <c:pt idx="67">
                  <c:v>4.4036111368581068E-7</c:v>
                </c:pt>
                <c:pt idx="68">
                  <c:v>1.9868670666193897E-7</c:v>
                </c:pt>
                <c:pt idx="69">
                  <c:v>-5.6899084543174554E-8</c:v>
                </c:pt>
                <c:pt idx="70">
                  <c:v>-3.1488697152418666E-7</c:v>
                </c:pt>
                <c:pt idx="71">
                  <c:v>-5.6309179837299208E-7</c:v>
                </c:pt>
                <c:pt idx="72">
                  <c:v>-7.903482422238697E-7</c:v>
                </c:pt>
                <c:pt idx="73">
                  <c:v>-9.847250747396103E-7</c:v>
                </c:pt>
                <c:pt idx="74">
                  <c:v>-1.1355422185364558E-6</c:v>
                </c:pt>
                <c:pt idx="75">
                  <c:v>-1.2317130280128535E-6</c:v>
                </c:pt>
                <c:pt idx="76">
                  <c:v>-1.2622650388266984E-6</c:v>
                </c:pt>
                <c:pt idx="77">
                  <c:v>-1.2622650388266984E-6</c:v>
                </c:pt>
                <c:pt idx="78">
                  <c:v>-1.220526516018805E-6</c:v>
                </c:pt>
                <c:pt idx="79">
                  <c:v>-1.1154105169117022E-6</c:v>
                </c:pt>
                <c:pt idx="80">
                  <c:v>-9.5875395050232131E-7</c:v>
                </c:pt>
                <c:pt idx="81">
                  <c:v>-7.6237405202612959E-7</c:v>
                </c:pt>
                <c:pt idx="82">
                  <c:v>-5.3861926043999233E-7</c:v>
                </c:pt>
                <c:pt idx="83">
                  <c:v>-2.9872036518201231E-7</c:v>
                </c:pt>
                <c:pt idx="84">
                  <c:v>-5.395388944398508E-8</c:v>
                </c:pt>
                <c:pt idx="85">
                  <c:v>1.8414477245131758E-7</c:v>
                </c:pt>
                <c:pt idx="86">
                  <c:v>4.0493109265513398E-7</c:v>
                </c:pt>
                <c:pt idx="87">
                  <c:v>5.980655599060353E-7</c:v>
                </c:pt>
                <c:pt idx="88">
                  <c:v>5.980655599060353E-7</c:v>
                </c:pt>
                <c:pt idx="89">
                  <c:v>7.5478134447228465E-7</c:v>
                </c:pt>
                <c:pt idx="90">
                  <c:v>8.7360453241098443E-7</c:v>
                </c:pt>
                <c:pt idx="91">
                  <c:v>9.5573922675581026E-7</c:v>
                </c:pt>
                <c:pt idx="92">
                  <c:v>1.0014193667714363E-6</c:v>
                </c:pt>
                <c:pt idx="93">
                  <c:v>1.01158016851832E-6</c:v>
                </c:pt>
                <c:pt idx="94">
                  <c:v>9.8689126557749161E-7</c:v>
                </c:pt>
                <c:pt idx="95">
                  <c:v>9.2826939409264498E-7</c:v>
                </c:pt>
                <c:pt idx="96">
                  <c:v>8.3637975881655299E-7</c:v>
                </c:pt>
                <c:pt idx="97">
                  <c:v>7.1211575617187983E-7</c:v>
                </c:pt>
                <c:pt idx="98">
                  <c:v>5.5628137945442383E-7</c:v>
                </c:pt>
                <c:pt idx="99">
                  <c:v>5.5628137945442383E-7</c:v>
                </c:pt>
                <c:pt idx="100">
                  <c:v>3.7136731593626175E-7</c:v>
                </c:pt>
                <c:pt idx="101">
                  <c:v>1.665397350798085E-7</c:v>
                </c:pt>
                <c:pt idx="102">
                  <c:v>-4.7698063313185514E-8</c:v>
                </c:pt>
                <c:pt idx="103">
                  <c:v>-2.6127863864719564E-7</c:v>
                </c:pt>
                <c:pt idx="104">
                  <c:v>-4.6451650217040333E-7</c:v>
                </c:pt>
                <c:pt idx="105">
                  <c:v>-6.4805166804210347E-7</c:v>
                </c:pt>
                <c:pt idx="106">
                  <c:v>-8.0267762543487349E-7</c:v>
                </c:pt>
                <c:pt idx="107">
                  <c:v>-9.1996623716670128E-7</c:v>
                </c:pt>
                <c:pt idx="108">
                  <c:v>-9.9169729462906077E-7</c:v>
                </c:pt>
                <c:pt idx="109">
                  <c:v>-1.0099794182645165E-6</c:v>
                </c:pt>
                <c:pt idx="110">
                  <c:v>-1.0099794182645165E-6</c:v>
                </c:pt>
                <c:pt idx="111">
                  <c:v>-9.7061374539057712E-7</c:v>
                </c:pt>
                <c:pt idx="112">
                  <c:v>-8.8123562839348226E-7</c:v>
                </c:pt>
                <c:pt idx="113">
                  <c:v>-7.5253918189855747E-7</c:v>
                </c:pt>
                <c:pt idx="114">
                  <c:v>-5.9455525840000919E-7</c:v>
                </c:pt>
                <c:pt idx="115">
                  <c:v>-4.1717626647113861E-7</c:v>
                </c:pt>
                <c:pt idx="116">
                  <c:v>-2.2969000312980899E-7</c:v>
                </c:pt>
                <c:pt idx="117">
                  <c:v>-4.1059096791683528E-8</c:v>
                </c:pt>
                <c:pt idx="118">
                  <c:v>1.4000792688858776E-7</c:v>
                </c:pt>
                <c:pt idx="119">
                  <c:v>3.0559710324372035E-7</c:v>
                </c:pt>
                <c:pt idx="120">
                  <c:v>4.4768793205282502E-7</c:v>
                </c:pt>
                <c:pt idx="121">
                  <c:v>4.4768793205282502E-7</c:v>
                </c:pt>
                <c:pt idx="122">
                  <c:v>5.6086561531150472E-7</c:v>
                </c:pt>
                <c:pt idx="123">
                  <c:v>6.4437754511055516E-7</c:v>
                </c:pt>
                <c:pt idx="124">
                  <c:v>6.9943797262710785E-7</c:v>
                </c:pt>
                <c:pt idx="125">
                  <c:v>7.2724055690265479E-7</c:v>
                </c:pt>
                <c:pt idx="126">
                  <c:v>7.2879103946694556E-7</c:v>
                </c:pt>
                <c:pt idx="127">
                  <c:v>7.0545301235264488E-7</c:v>
                </c:pt>
                <c:pt idx="128">
                  <c:v>6.5812241196172426E-7</c:v>
                </c:pt>
                <c:pt idx="129">
                  <c:v>5.8803041488048834E-7</c:v>
                </c:pt>
                <c:pt idx="130">
                  <c:v>4.9629631126697841E-7</c:v>
                </c:pt>
                <c:pt idx="131">
                  <c:v>3.8435106345955583E-7</c:v>
                </c:pt>
                <c:pt idx="132">
                  <c:v>3.8435106345955583E-7</c:v>
                </c:pt>
                <c:pt idx="133">
                  <c:v>2.5532820414851573E-7</c:v>
                </c:pt>
                <c:pt idx="134">
                  <c:v>1.2063225772887682E-7</c:v>
                </c:pt>
                <c:pt idx="135">
                  <c:v>-8.7477630284602199E-9</c:v>
                </c:pt>
                <c:pt idx="136">
                  <c:v>-1.2409846604092569E-7</c:v>
                </c:pt>
                <c:pt idx="137">
                  <c:v>-2.1919999406926486E-7</c:v>
                </c:pt>
                <c:pt idx="138">
                  <c:v>-2.9015457339803487E-7</c:v>
                </c:pt>
                <c:pt idx="139">
                  <c:v>-3.3476897866507685E-7</c:v>
                </c:pt>
                <c:pt idx="140">
                  <c:v>-3.5280247340045934E-7</c:v>
                </c:pt>
                <c:pt idx="141">
                  <c:v>-3.4591880896047049E-7</c:v>
                </c:pt>
                <c:pt idx="142">
                  <c:v>-3.1702181913524077E-7</c:v>
                </c:pt>
                <c:pt idx="143">
                  <c:v>-3.1702181913524077E-7</c:v>
                </c:pt>
                <c:pt idx="144">
                  <c:v>-2.7220970640066291E-7</c:v>
                </c:pt>
                <c:pt idx="145">
                  <c:v>-2.2369851754902547E-7</c:v>
                </c:pt>
                <c:pt idx="146">
                  <c:v>-1.8190653417218091E-7</c:v>
                </c:pt>
                <c:pt idx="147">
                  <c:v>-1.5332312610894576E-7</c:v>
                </c:pt>
                <c:pt idx="148">
                  <c:v>-1.4137253478985204E-7</c:v>
                </c:pt>
                <c:pt idx="149">
                  <c:v>-1.4597655892700172E-7</c:v>
                </c:pt>
                <c:pt idx="150">
                  <c:v>-1.6488344700380693E-7</c:v>
                </c:pt>
                <c:pt idx="151">
                  <c:v>-1.930192893790653E-7</c:v>
                </c:pt>
                <c:pt idx="152">
                  <c:v>-2.2355429456218762E-7</c:v>
                </c:pt>
                <c:pt idx="153">
                  <c:v>-2.4775378048551858E-7</c:v>
                </c:pt>
                <c:pt idx="154">
                  <c:v>-2.4775378048551858E-7</c:v>
                </c:pt>
                <c:pt idx="155">
                  <c:v>-2.571836390219804E-7</c:v>
                </c:pt>
                <c:pt idx="156">
                  <c:v>-2.4945989990550238E-7</c:v>
                </c:pt>
                <c:pt idx="157">
                  <c:v>-2.2503544637259191E-7</c:v>
                </c:pt>
                <c:pt idx="158">
                  <c:v>-1.8534545040188917E-7</c:v>
                </c:pt>
                <c:pt idx="159">
                  <c:v>-1.3299098231335099E-7</c:v>
                </c:pt>
                <c:pt idx="160">
                  <c:v>-7.1471045655266299E-8</c:v>
                </c:pt>
                <c:pt idx="161">
                  <c:v>-4.7793008849830531E-9</c:v>
                </c:pt>
                <c:pt idx="162">
                  <c:v>6.2477333094472484E-8</c:v>
                </c:pt>
                <c:pt idx="163">
                  <c:v>1.2525681601695346E-7</c:v>
                </c:pt>
                <c:pt idx="164">
                  <c:v>1.7843784423911895E-7</c:v>
                </c:pt>
                <c:pt idx="165">
                  <c:v>1.7843784423911895E-7</c:v>
                </c:pt>
                <c:pt idx="166">
                  <c:v>2.1783767068243786E-7</c:v>
                </c:pt>
                <c:pt idx="167">
                  <c:v>2.4375213462362378E-7</c:v>
                </c:pt>
                <c:pt idx="168">
                  <c:v>2.573263082006352E-7</c:v>
                </c:pt>
                <c:pt idx="169">
                  <c:v>2.5983015770974707E-7</c:v>
                </c:pt>
                <c:pt idx="170">
                  <c:v>2.5247584383729827E-7</c:v>
                </c:pt>
                <c:pt idx="171">
                  <c:v>2.3657567991819209E-7</c:v>
                </c:pt>
                <c:pt idx="172">
                  <c:v>2.1326293222662805E-7</c:v>
                </c:pt>
                <c:pt idx="173">
                  <c:v>1.8377548881658178E-7</c:v>
                </c:pt>
                <c:pt idx="174">
                  <c:v>1.4927537847557373E-7</c:v>
                </c:pt>
                <c:pt idx="175">
                  <c:v>1.1090875130040455E-7</c:v>
                </c:pt>
                <c:pt idx="176">
                  <c:v>1.1090875130040455E-7</c:v>
                </c:pt>
                <c:pt idx="177">
                  <c:v>7.0263207409233071E-8</c:v>
                </c:pt>
                <c:pt idx="178">
                  <c:v>2.9777406681672601E-8</c:v>
                </c:pt>
                <c:pt idx="179">
                  <c:v>-8.0475908134769284E-9</c:v>
                </c:pt>
                <c:pt idx="180">
                  <c:v>-4.1309124453073665E-8</c:v>
                </c:pt>
                <c:pt idx="181">
                  <c:v>-6.8501646970978775E-8</c:v>
                </c:pt>
                <c:pt idx="182">
                  <c:v>-8.861668061989051E-8</c:v>
                </c:pt>
                <c:pt idx="183">
                  <c:v>-1.0111066224726321E-7</c:v>
                </c:pt>
                <c:pt idx="184">
                  <c:v>-1.0585540940277925E-7</c:v>
                </c:pt>
                <c:pt idx="185">
                  <c:v>-1.0319192343695486E-7</c:v>
                </c:pt>
                <c:pt idx="186">
                  <c:v>-9.3853775474007147E-8</c:v>
                </c:pt>
                <c:pt idx="187">
                  <c:v>-9.3853775474007147E-8</c:v>
                </c:pt>
                <c:pt idx="188">
                  <c:v>-7.9272882357147174E-8</c:v>
                </c:pt>
                <c:pt idx="189">
                  <c:v>-6.1942794694093639E-8</c:v>
                </c:pt>
                <c:pt idx="190">
                  <c:v>-4.4225322336026484E-8</c:v>
                </c:pt>
                <c:pt idx="191">
                  <c:v>-2.8008764038912495E-8</c:v>
                </c:pt>
                <c:pt idx="192">
                  <c:v>-1.4719066836016505E-8</c:v>
                </c:pt>
                <c:pt idx="193">
                  <c:v>-5.352467435630693E-9</c:v>
                </c:pt>
                <c:pt idx="194">
                  <c:v>-4.5812683345655792E-10</c:v>
                </c:pt>
                <c:pt idx="195">
                  <c:v>-1.6106312901313749E-10</c:v>
                </c:pt>
                <c:pt idx="196">
                  <c:v>-4.1743343599808917E-9</c:v>
                </c:pt>
                <c:pt idx="197">
                  <c:v>-1.1807288085938382E-8</c:v>
                </c:pt>
                <c:pt idx="198">
                  <c:v>-1.1807288085938382E-8</c:v>
                </c:pt>
                <c:pt idx="199">
                  <c:v>-2.2025039379056028E-8</c:v>
                </c:pt>
                <c:pt idx="200">
                  <c:v>-3.3759021166635734E-8</c:v>
                </c:pt>
                <c:pt idx="201">
                  <c:v>-4.5983627424710863E-8</c:v>
                </c:pt>
                <c:pt idx="202">
                  <c:v>-5.7692126833594682E-8</c:v>
                </c:pt>
                <c:pt idx="203">
                  <c:v>-6.7913250577531642E-8</c:v>
                </c:pt>
                <c:pt idx="204">
                  <c:v>-7.5683990637606825E-8</c:v>
                </c:pt>
                <c:pt idx="205">
                  <c:v>-8.0079991633582372E-8</c:v>
                </c:pt>
                <c:pt idx="206">
                  <c:v>-8.0177939095823681E-8</c:v>
                </c:pt>
                <c:pt idx="207">
                  <c:v>-7.5140563040939274E-8</c:v>
                </c:pt>
                <c:pt idx="208">
                  <c:v>-6.406380375877321E-8</c:v>
                </c:pt>
                <c:pt idx="209">
                  <c:v>-6.406380375877321E-8</c:v>
                </c:pt>
                <c:pt idx="210">
                  <c:v>-4.6357838233121856E-8</c:v>
                </c:pt>
                <c:pt idx="211">
                  <c:v>-2.2401463704908298E-8</c:v>
                </c:pt>
                <c:pt idx="212">
                  <c:v>6.9399988855956183E-9</c:v>
                </c:pt>
                <c:pt idx="213">
                  <c:v>4.0452609111716111E-8</c:v>
                </c:pt>
                <c:pt idx="214">
                  <c:v>7.6500401704953496E-8</c:v>
                </c:pt>
                <c:pt idx="215">
                  <c:v>1.1318671924649694E-7</c:v>
                </c:pt>
                <c:pt idx="216">
                  <c:v>1.4834910727007282E-7</c:v>
                </c:pt>
                <c:pt idx="217">
                  <c:v>1.7939183212882222E-7</c:v>
                </c:pt>
                <c:pt idx="218">
                  <c:v>2.0354488377851699E-7</c:v>
                </c:pt>
                <c:pt idx="219">
                  <c:v>2.178022869842528E-7</c:v>
                </c:pt>
                <c:pt idx="220">
                  <c:v>2.178022869842528E-7</c:v>
                </c:pt>
                <c:pt idx="221">
                  <c:v>2.1946230921134302E-7</c:v>
                </c:pt>
                <c:pt idx="222">
                  <c:v>2.0854827470812006E-7</c:v>
                </c:pt>
                <c:pt idx="223">
                  <c:v>1.8610203814877063E-7</c:v>
                </c:pt>
                <c:pt idx="224">
                  <c:v>1.5347057828404195E-7</c:v>
                </c:pt>
                <c:pt idx="225">
                  <c:v>1.1218769320819657E-7</c:v>
                </c:pt>
                <c:pt idx="226">
                  <c:v>6.4285718441892357E-8</c:v>
                </c:pt>
                <c:pt idx="227">
                  <c:v>1.1888689132347374E-8</c:v>
                </c:pt>
                <c:pt idx="228">
                  <c:v>-4.2440258659888096E-8</c:v>
                </c:pt>
                <c:pt idx="229">
                  <c:v>-9.6060127075830689E-8</c:v>
                </c:pt>
                <c:pt idx="230">
                  <c:v>-1.4597269032454792E-7</c:v>
                </c:pt>
                <c:pt idx="231">
                  <c:v>-1.4597269032454792E-7</c:v>
                </c:pt>
                <c:pt idx="232">
                  <c:v>-1.8939735446665943E-7</c:v>
                </c:pt>
                <c:pt idx="233">
                  <c:v>-2.2535249662935685E-7</c:v>
                </c:pt>
                <c:pt idx="234">
                  <c:v>-2.5316899337704521E-7</c:v>
                </c:pt>
                <c:pt idx="235">
                  <c:v>-2.7225457771547899E-7</c:v>
                </c:pt>
                <c:pt idx="236">
                  <c:v>-2.8203972303113704E-7</c:v>
                </c:pt>
                <c:pt idx="237">
                  <c:v>-2.8200069297339478E-7</c:v>
                </c:pt>
                <c:pt idx="238">
                  <c:v>-2.7169341503613137E-7</c:v>
                </c:pt>
                <c:pt idx="239">
                  <c:v>-2.5060858269516299E-7</c:v>
                </c:pt>
                <c:pt idx="240">
                  <c:v>-2.182459407015278E-7</c:v>
                </c:pt>
                <c:pt idx="241">
                  <c:v>-1.7428738346668587E-7</c:v>
                </c:pt>
                <c:pt idx="242">
                  <c:v>-1.7428738346668587E-7</c:v>
                </c:pt>
                <c:pt idx="243">
                  <c:v>-1.1932330321837494E-7</c:v>
                </c:pt>
                <c:pt idx="244">
                  <c:v>-5.8025912309982472E-8</c:v>
                </c:pt>
                <c:pt idx="245">
                  <c:v>4.6230977414969109E-9</c:v>
                </c:pt>
                <c:pt idx="246">
                  <c:v>6.4017682630993669E-8</c:v>
                </c:pt>
                <c:pt idx="247">
                  <c:v>1.1633003049440422E-7</c:v>
                </c:pt>
                <c:pt idx="248">
                  <c:v>1.5856612983311165E-7</c:v>
                </c:pt>
                <c:pt idx="249">
                  <c:v>1.8845442097504204E-7</c:v>
                </c:pt>
                <c:pt idx="250">
                  <c:v>2.0466274293443831E-7</c:v>
                </c:pt>
                <c:pt idx="251">
                  <c:v>2.0676668805335651E-7</c:v>
                </c:pt>
                <c:pt idx="252">
                  <c:v>1.9532168726905463E-7</c:v>
                </c:pt>
                <c:pt idx="253">
                  <c:v>1.9532168726905463E-7</c:v>
                </c:pt>
                <c:pt idx="254">
                  <c:v>1.7280469742559298E-7</c:v>
                </c:pt>
                <c:pt idx="255">
                  <c:v>1.4644962207319788E-7</c:v>
                </c:pt>
                <c:pt idx="256">
                  <c:v>1.2272319551777962E-7</c:v>
                </c:pt>
                <c:pt idx="257">
                  <c:v>1.0665170014306478E-7</c:v>
                </c:pt>
                <c:pt idx="258">
                  <c:v>1.0137311676036529E-7</c:v>
                </c:pt>
                <c:pt idx="259">
                  <c:v>1.0802318113913147E-7</c:v>
                </c:pt>
                <c:pt idx="260">
                  <c:v>1.2581581493349728E-7</c:v>
                </c:pt>
                <c:pt idx="261">
                  <c:v>1.5197132909318395E-7</c:v>
                </c:pt>
                <c:pt idx="262">
                  <c:v>1.8159701421542431E-7</c:v>
                </c:pt>
                <c:pt idx="263">
                  <c:v>2.0789341332743947E-7</c:v>
                </c:pt>
                <c:pt idx="264">
                  <c:v>2.0789341332743947E-7</c:v>
                </c:pt>
                <c:pt idx="265">
                  <c:v>2.229168350924331E-7</c:v>
                </c:pt>
                <c:pt idx="266">
                  <c:v>2.2354450703955463E-7</c:v>
                </c:pt>
                <c:pt idx="267">
                  <c:v>2.0853130281969209E-7</c:v>
                </c:pt>
                <c:pt idx="268">
                  <c:v>1.7777926568299086E-7</c:v>
                </c:pt>
                <c:pt idx="269">
                  <c:v>1.3217721213081191E-7</c:v>
                </c:pt>
                <c:pt idx="270">
                  <c:v>7.3640878449640318E-8</c:v>
                </c:pt>
                <c:pt idx="271">
                  <c:v>5.263607329482721E-9</c:v>
                </c:pt>
                <c:pt idx="272">
                  <c:v>-6.8892017586056076E-8</c:v>
                </c:pt>
                <c:pt idx="273">
                  <c:v>-1.4370721085664264E-7</c:v>
                </c:pt>
                <c:pt idx="274">
                  <c:v>-2.1303400831268039E-7</c:v>
                </c:pt>
                <c:pt idx="275">
                  <c:v>-2.1303400831268039E-7</c:v>
                </c:pt>
                <c:pt idx="276">
                  <c:v>-2.704141259213247E-7</c:v>
                </c:pt>
                <c:pt idx="277">
                  <c:v>-3.1352785108702635E-7</c:v>
                </c:pt>
                <c:pt idx="278">
                  <c:v>-3.4087985064020958E-7</c:v>
                </c:pt>
                <c:pt idx="279">
                  <c:v>-3.519452076978543E-7</c:v>
                </c:pt>
                <c:pt idx="280">
                  <c:v>-3.465280803606249E-7</c:v>
                </c:pt>
                <c:pt idx="281">
                  <c:v>-3.2517768573499349E-7</c:v>
                </c:pt>
                <c:pt idx="282">
                  <c:v>-2.8863114197416187E-7</c:v>
                </c:pt>
                <c:pt idx="283">
                  <c:v>-2.3851913830254798E-7</c:v>
                </c:pt>
                <c:pt idx="284">
                  <c:v>-1.767054098516512E-7</c:v>
                </c:pt>
                <c:pt idx="285">
                  <c:v>-1.0588977993646755E-7</c:v>
                </c:pt>
                <c:pt idx="286">
                  <c:v>-1.0588977993646755E-7</c:v>
                </c:pt>
                <c:pt idx="287">
                  <c:v>-3.0685962307472638E-8</c:v>
                </c:pt>
                <c:pt idx="288">
                  <c:v>3.8064472544868853E-8</c:v>
                </c:pt>
                <c:pt idx="289">
                  <c:v>9.1102024895803726E-8</c:v>
                </c:pt>
                <c:pt idx="290">
                  <c:v>1.2273993274296184E-7</c:v>
                </c:pt>
                <c:pt idx="291">
                  <c:v>1.310868254865378E-7</c:v>
                </c:pt>
                <c:pt idx="292">
                  <c:v>1.1776437124857046E-7</c:v>
                </c:pt>
                <c:pt idx="293">
                  <c:v>8.7710505975586782E-8</c:v>
                </c:pt>
                <c:pt idx="294">
                  <c:v>4.967366967530496E-8</c:v>
                </c:pt>
                <c:pt idx="295">
                  <c:v>1.5298016637121488E-8</c:v>
                </c:pt>
                <c:pt idx="296">
                  <c:v>0</c:v>
                </c:pt>
              </c:numCache>
            </c:numRef>
          </c:yVal>
          <c:smooth val="0"/>
          <c:extLst>
            <c:ext xmlns:c16="http://schemas.microsoft.com/office/drawing/2014/chart" uri="{C3380CC4-5D6E-409C-BE32-E72D297353CC}">
              <c16:uniqueId val="{00000003-7C73-4D40-B349-0BC9EC841170}"/>
            </c:ext>
          </c:extLst>
        </c:ser>
        <c:dLbls>
          <c:showLegendKey val="0"/>
          <c:showVal val="0"/>
          <c:showCatName val="0"/>
          <c:showSerName val="0"/>
          <c:showPercent val="0"/>
          <c:showBubbleSize val="0"/>
        </c:dLbls>
        <c:axId val="307534607"/>
        <c:axId val="307536271"/>
      </c:scatterChart>
      <c:valAx>
        <c:axId val="307534607"/>
        <c:scaling>
          <c:orientation val="minMax"/>
          <c:max val="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Angle [degree]</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6271"/>
        <c:crosses val="autoZero"/>
        <c:crossBetween val="midCat"/>
        <c:majorUnit val="30"/>
      </c:valAx>
      <c:valAx>
        <c:axId val="307536271"/>
        <c:scaling>
          <c:orientation val="minMax"/>
          <c:min val="-6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Stress</a:t>
                </a:r>
                <a:r>
                  <a:rPr lang="en-US" altLang="ja-JP" baseline="0"/>
                  <a:t> [MPa]</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307534607"/>
        <c:crosses val="autoZero"/>
        <c:crossBetween val="midCat"/>
      </c:valAx>
      <c:spPr>
        <a:noFill/>
        <a:ln>
          <a:noFill/>
        </a:ln>
        <a:effectLst/>
      </c:spPr>
    </c:plotArea>
    <c:legend>
      <c:legendPos val="tr"/>
      <c:legendEntry>
        <c:idx val="3"/>
        <c:delete val="1"/>
      </c:legendEntry>
      <c:layout>
        <c:manualLayout>
          <c:xMode val="edge"/>
          <c:yMode val="edge"/>
          <c:x val="0.69375940507436573"/>
          <c:y val="9.2592592592592587E-2"/>
          <c:w val="0.22116710411198601"/>
          <c:h val="0.28477143482064743"/>
        </c:manualLayout>
      </c:layout>
      <c:overlay val="1"/>
      <c:spPr>
        <a:solidFill>
          <a:schemeClr val="bg1"/>
        </a:solidFill>
        <a:ln>
          <a:solidFill>
            <a:schemeClr val="tx1"/>
          </a:solid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408A3F-30A9-40AA-B28A-406E2DB7BA1D}" type="datetimeFigureOut">
              <a:rPr kumimoji="1" lang="ja-JP" altLang="en-US" smtClean="0"/>
              <a:t>2022/6/23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58A5DB-EEFC-4441-B3AE-FE78730A50E3}" type="slidenum">
              <a:rPr kumimoji="1" lang="ja-JP" altLang="en-US" smtClean="0"/>
              <a:t>‹#›</a:t>
            </a:fld>
            <a:endParaRPr kumimoji="1" lang="ja-JP" altLang="en-US"/>
          </a:p>
        </p:txBody>
      </p:sp>
    </p:spTree>
    <p:extLst>
      <p:ext uri="{BB962C8B-B14F-4D97-AF65-F5344CB8AC3E}">
        <p14:creationId xmlns:p14="http://schemas.microsoft.com/office/powerpoint/2010/main" val="18604486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1</a:t>
            </a:fld>
            <a:endParaRPr kumimoji="1" lang="ja-JP" altLang="en-US"/>
          </a:p>
        </p:txBody>
      </p:sp>
    </p:spTree>
    <p:extLst>
      <p:ext uri="{BB962C8B-B14F-4D97-AF65-F5344CB8AC3E}">
        <p14:creationId xmlns:p14="http://schemas.microsoft.com/office/powerpoint/2010/main" val="2950110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10</a:t>
            </a:fld>
            <a:endParaRPr kumimoji="1" lang="ja-JP" altLang="en-US"/>
          </a:p>
        </p:txBody>
      </p:sp>
    </p:spTree>
    <p:extLst>
      <p:ext uri="{BB962C8B-B14F-4D97-AF65-F5344CB8AC3E}">
        <p14:creationId xmlns:p14="http://schemas.microsoft.com/office/powerpoint/2010/main" val="3570724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2</a:t>
            </a:fld>
            <a:endParaRPr kumimoji="1" lang="ja-JP" altLang="en-US"/>
          </a:p>
        </p:txBody>
      </p:sp>
    </p:spTree>
    <p:extLst>
      <p:ext uri="{BB962C8B-B14F-4D97-AF65-F5344CB8AC3E}">
        <p14:creationId xmlns:p14="http://schemas.microsoft.com/office/powerpoint/2010/main" val="3043146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3</a:t>
            </a:fld>
            <a:endParaRPr kumimoji="1" lang="ja-JP" altLang="en-US"/>
          </a:p>
        </p:txBody>
      </p:sp>
    </p:spTree>
    <p:extLst>
      <p:ext uri="{BB962C8B-B14F-4D97-AF65-F5344CB8AC3E}">
        <p14:creationId xmlns:p14="http://schemas.microsoft.com/office/powerpoint/2010/main" val="2334021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4</a:t>
            </a:fld>
            <a:endParaRPr kumimoji="1" lang="ja-JP" altLang="en-US"/>
          </a:p>
        </p:txBody>
      </p:sp>
    </p:spTree>
    <p:extLst>
      <p:ext uri="{BB962C8B-B14F-4D97-AF65-F5344CB8AC3E}">
        <p14:creationId xmlns:p14="http://schemas.microsoft.com/office/powerpoint/2010/main" val="2309022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5</a:t>
            </a:fld>
            <a:endParaRPr kumimoji="1" lang="ja-JP" altLang="en-US"/>
          </a:p>
        </p:txBody>
      </p:sp>
    </p:spTree>
    <p:extLst>
      <p:ext uri="{BB962C8B-B14F-4D97-AF65-F5344CB8AC3E}">
        <p14:creationId xmlns:p14="http://schemas.microsoft.com/office/powerpoint/2010/main" val="1755436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6</a:t>
            </a:fld>
            <a:endParaRPr kumimoji="1" lang="ja-JP" altLang="en-US"/>
          </a:p>
        </p:txBody>
      </p:sp>
    </p:spTree>
    <p:extLst>
      <p:ext uri="{BB962C8B-B14F-4D97-AF65-F5344CB8AC3E}">
        <p14:creationId xmlns:p14="http://schemas.microsoft.com/office/powerpoint/2010/main" val="3056507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7</a:t>
            </a:fld>
            <a:endParaRPr kumimoji="1" lang="ja-JP" altLang="en-US"/>
          </a:p>
        </p:txBody>
      </p:sp>
    </p:spTree>
    <p:extLst>
      <p:ext uri="{BB962C8B-B14F-4D97-AF65-F5344CB8AC3E}">
        <p14:creationId xmlns:p14="http://schemas.microsoft.com/office/powerpoint/2010/main" val="3047056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8</a:t>
            </a:fld>
            <a:endParaRPr kumimoji="1" lang="ja-JP" altLang="en-US"/>
          </a:p>
        </p:txBody>
      </p:sp>
    </p:spTree>
    <p:extLst>
      <p:ext uri="{BB962C8B-B14F-4D97-AF65-F5344CB8AC3E}">
        <p14:creationId xmlns:p14="http://schemas.microsoft.com/office/powerpoint/2010/main" val="1352542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58A5DB-EEFC-4441-B3AE-FE78730A50E3}" type="slidenum">
              <a:rPr kumimoji="1" lang="ja-JP" altLang="en-US" smtClean="0"/>
              <a:t>9</a:t>
            </a:fld>
            <a:endParaRPr kumimoji="1" lang="ja-JP" altLang="en-US"/>
          </a:p>
        </p:txBody>
      </p:sp>
    </p:spTree>
    <p:extLst>
      <p:ext uri="{BB962C8B-B14F-4D97-AF65-F5344CB8AC3E}">
        <p14:creationId xmlns:p14="http://schemas.microsoft.com/office/powerpoint/2010/main" val="1834483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02ED24-242B-4832-BC40-C51F80DAAA8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4A5A2D9-020C-436E-BB03-C3113D7BA1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C6D44D4-E080-4352-B2C4-46F0132665BA}"/>
              </a:ext>
            </a:extLst>
          </p:cNvPr>
          <p:cNvSpPr>
            <a:spLocks noGrp="1"/>
          </p:cNvSpPr>
          <p:nvPr>
            <p:ph type="dt" sz="half" idx="10"/>
          </p:nvPr>
        </p:nvSpPr>
        <p:spPr/>
        <p:txBody>
          <a:bodyPr/>
          <a:lstStyle/>
          <a:p>
            <a:fld id="{3876EF99-6AB4-452F-8C32-7BBA1B6A7691}" type="datetime1">
              <a:rPr kumimoji="1" lang="ja-JP" altLang="en-US" smtClean="0"/>
              <a:t>2022/6/23</a:t>
            </a:fld>
            <a:endParaRPr kumimoji="1" lang="ja-JP" altLang="en-US"/>
          </a:p>
        </p:txBody>
      </p:sp>
      <p:sp>
        <p:nvSpPr>
          <p:cNvPr id="5" name="フッター プレースホルダー 4">
            <a:extLst>
              <a:ext uri="{FF2B5EF4-FFF2-40B4-BE49-F238E27FC236}">
                <a16:creationId xmlns:a16="http://schemas.microsoft.com/office/drawing/2014/main" id="{8C6947F1-B5F8-450D-8C6C-FF725036AD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D666C7-80BB-4D3E-A6BF-53CD89113D80}"/>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492038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E274B6-9F13-4114-B636-CF0900470D0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5F87FF-E89A-4792-830D-83DD0D5F78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4ECE21-3B7B-4B7D-A111-E1924E51A98E}"/>
              </a:ext>
            </a:extLst>
          </p:cNvPr>
          <p:cNvSpPr>
            <a:spLocks noGrp="1"/>
          </p:cNvSpPr>
          <p:nvPr>
            <p:ph type="dt" sz="half" idx="10"/>
          </p:nvPr>
        </p:nvSpPr>
        <p:spPr/>
        <p:txBody>
          <a:bodyPr/>
          <a:lstStyle/>
          <a:p>
            <a:fld id="{5FD036F3-1F92-4C72-90C2-FDF31BFF519F}" type="datetime1">
              <a:rPr kumimoji="1" lang="ja-JP" altLang="en-US" smtClean="0"/>
              <a:t>2022/6/23</a:t>
            </a:fld>
            <a:endParaRPr kumimoji="1" lang="ja-JP" altLang="en-US"/>
          </a:p>
        </p:txBody>
      </p:sp>
      <p:sp>
        <p:nvSpPr>
          <p:cNvPr id="5" name="フッター プレースホルダー 4">
            <a:extLst>
              <a:ext uri="{FF2B5EF4-FFF2-40B4-BE49-F238E27FC236}">
                <a16:creationId xmlns:a16="http://schemas.microsoft.com/office/drawing/2014/main" id="{6D668926-DEEC-4C75-BB24-E178FA0040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7D25F6-0C2C-48FD-A650-1A9E9CA156EA}"/>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292365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48628C3-7A2A-45FB-B165-DF5F21CD92E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D7CCD17-A758-4B68-AC2D-497B763F2CE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D65FD9-2D2E-4E5E-A2EC-585870F6BDBF}"/>
              </a:ext>
            </a:extLst>
          </p:cNvPr>
          <p:cNvSpPr>
            <a:spLocks noGrp="1"/>
          </p:cNvSpPr>
          <p:nvPr>
            <p:ph type="dt" sz="half" idx="10"/>
          </p:nvPr>
        </p:nvSpPr>
        <p:spPr/>
        <p:txBody>
          <a:bodyPr/>
          <a:lstStyle/>
          <a:p>
            <a:fld id="{69A7F3B8-2E31-409C-A9C8-FB373F1EAA95}" type="datetime1">
              <a:rPr kumimoji="1" lang="ja-JP" altLang="en-US" smtClean="0"/>
              <a:t>2022/6/23</a:t>
            </a:fld>
            <a:endParaRPr kumimoji="1" lang="ja-JP" altLang="en-US"/>
          </a:p>
        </p:txBody>
      </p:sp>
      <p:sp>
        <p:nvSpPr>
          <p:cNvPr id="5" name="フッター プレースホルダー 4">
            <a:extLst>
              <a:ext uri="{FF2B5EF4-FFF2-40B4-BE49-F238E27FC236}">
                <a16:creationId xmlns:a16="http://schemas.microsoft.com/office/drawing/2014/main" id="{C5BD044A-B1BE-46CA-9E13-D329A1A774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914A4A-C2C8-4300-BFF7-2380003EF74A}"/>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604557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C35E6D-E938-48E0-8D2C-C4C21D8F23F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334AD8D-18F3-489A-BBC2-64101C08B9E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A25416-E9F9-4EAB-8AA7-636B17B18C06}"/>
              </a:ext>
            </a:extLst>
          </p:cNvPr>
          <p:cNvSpPr>
            <a:spLocks noGrp="1"/>
          </p:cNvSpPr>
          <p:nvPr>
            <p:ph type="dt" sz="half" idx="10"/>
          </p:nvPr>
        </p:nvSpPr>
        <p:spPr/>
        <p:txBody>
          <a:bodyPr/>
          <a:lstStyle/>
          <a:p>
            <a:fld id="{58B464F0-D6A4-4C38-8E41-5FC81EC9A0D7}" type="datetime1">
              <a:rPr kumimoji="1" lang="ja-JP" altLang="en-US" smtClean="0"/>
              <a:t>2022/6/23</a:t>
            </a:fld>
            <a:endParaRPr kumimoji="1" lang="ja-JP" altLang="en-US"/>
          </a:p>
        </p:txBody>
      </p:sp>
      <p:sp>
        <p:nvSpPr>
          <p:cNvPr id="5" name="フッター プレースホルダー 4">
            <a:extLst>
              <a:ext uri="{FF2B5EF4-FFF2-40B4-BE49-F238E27FC236}">
                <a16:creationId xmlns:a16="http://schemas.microsoft.com/office/drawing/2014/main" id="{835C13C0-EBB9-40FE-8642-E9F4D44196E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4E24A07-B44A-449B-B673-6A3DB149892F}"/>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425986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30ABDC-BE51-43A5-8B94-F4103F8EB3D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EF3B51-FA97-4F4F-824B-134C371F74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70FF9CF-89CE-4172-82C8-C5EDD8982B5A}"/>
              </a:ext>
            </a:extLst>
          </p:cNvPr>
          <p:cNvSpPr>
            <a:spLocks noGrp="1"/>
          </p:cNvSpPr>
          <p:nvPr>
            <p:ph type="dt" sz="half" idx="10"/>
          </p:nvPr>
        </p:nvSpPr>
        <p:spPr/>
        <p:txBody>
          <a:bodyPr/>
          <a:lstStyle/>
          <a:p>
            <a:fld id="{3EE757C7-2BEA-4AD9-9902-D345B5D2CFE9}" type="datetime1">
              <a:rPr kumimoji="1" lang="ja-JP" altLang="en-US" smtClean="0"/>
              <a:t>2022/6/23</a:t>
            </a:fld>
            <a:endParaRPr kumimoji="1" lang="ja-JP" altLang="en-US"/>
          </a:p>
        </p:txBody>
      </p:sp>
      <p:sp>
        <p:nvSpPr>
          <p:cNvPr id="5" name="フッター プレースホルダー 4">
            <a:extLst>
              <a:ext uri="{FF2B5EF4-FFF2-40B4-BE49-F238E27FC236}">
                <a16:creationId xmlns:a16="http://schemas.microsoft.com/office/drawing/2014/main" id="{4CAC828E-F97D-4004-AE69-7A9E4B3525D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D6C1BA-718E-4A43-BAD4-09E37AE143CE}"/>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8437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21006C-043A-44F6-826E-34B01F260FD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CD0CFA0-568B-4C44-8051-11E681D73C9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85BDD8E-AF48-4E88-94E8-5496C7DA91D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96CC7F0-5739-4219-B773-5BB62E4FF7F5}"/>
              </a:ext>
            </a:extLst>
          </p:cNvPr>
          <p:cNvSpPr>
            <a:spLocks noGrp="1"/>
          </p:cNvSpPr>
          <p:nvPr>
            <p:ph type="dt" sz="half" idx="10"/>
          </p:nvPr>
        </p:nvSpPr>
        <p:spPr/>
        <p:txBody>
          <a:bodyPr/>
          <a:lstStyle/>
          <a:p>
            <a:fld id="{B8C66256-06F4-485A-9CCD-C69C2B6C9088}" type="datetime1">
              <a:rPr kumimoji="1" lang="ja-JP" altLang="en-US" smtClean="0"/>
              <a:t>2022/6/23</a:t>
            </a:fld>
            <a:endParaRPr kumimoji="1" lang="ja-JP" altLang="en-US"/>
          </a:p>
        </p:txBody>
      </p:sp>
      <p:sp>
        <p:nvSpPr>
          <p:cNvPr id="6" name="フッター プレースホルダー 5">
            <a:extLst>
              <a:ext uri="{FF2B5EF4-FFF2-40B4-BE49-F238E27FC236}">
                <a16:creationId xmlns:a16="http://schemas.microsoft.com/office/drawing/2014/main" id="{81FF4BF6-A70F-4F34-AD82-E4F50140C9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17E7212-99BD-4370-9BCB-DD1DBC7A16FB}"/>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4215384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EA0442-7C4A-4780-B413-0CC5A2F779B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0696ADC-39CC-4B38-95EE-0F1215C16A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C5A6DE0-BD96-47A4-BECE-1CC7CFAA494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2EC5804-3F0E-4A9A-924F-6CDD90C852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4434A36-3033-491B-A03D-59673B1A6D7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A6A9465-6290-42B2-BA0F-102F933FBC88}"/>
              </a:ext>
            </a:extLst>
          </p:cNvPr>
          <p:cNvSpPr>
            <a:spLocks noGrp="1"/>
          </p:cNvSpPr>
          <p:nvPr>
            <p:ph type="dt" sz="half" idx="10"/>
          </p:nvPr>
        </p:nvSpPr>
        <p:spPr/>
        <p:txBody>
          <a:bodyPr/>
          <a:lstStyle/>
          <a:p>
            <a:fld id="{00B1DD46-5F2C-41E2-B0F0-6E1EFDF40117}" type="datetime1">
              <a:rPr kumimoji="1" lang="ja-JP" altLang="en-US" smtClean="0"/>
              <a:t>2022/6/23</a:t>
            </a:fld>
            <a:endParaRPr kumimoji="1" lang="ja-JP" altLang="en-US"/>
          </a:p>
        </p:txBody>
      </p:sp>
      <p:sp>
        <p:nvSpPr>
          <p:cNvPr id="8" name="フッター プレースホルダー 7">
            <a:extLst>
              <a:ext uri="{FF2B5EF4-FFF2-40B4-BE49-F238E27FC236}">
                <a16:creationId xmlns:a16="http://schemas.microsoft.com/office/drawing/2014/main" id="{BE0BC6E8-71F8-411F-836B-CA59B12538E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38DF926-89C8-4990-BD6C-5EA8641BF793}"/>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231900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A08BB-4211-4C57-AE6B-20B48D41494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CCB7525-1D4A-4ACF-81CB-09E1D7D2FC37}"/>
              </a:ext>
            </a:extLst>
          </p:cNvPr>
          <p:cNvSpPr>
            <a:spLocks noGrp="1"/>
          </p:cNvSpPr>
          <p:nvPr>
            <p:ph type="dt" sz="half" idx="10"/>
          </p:nvPr>
        </p:nvSpPr>
        <p:spPr/>
        <p:txBody>
          <a:bodyPr/>
          <a:lstStyle/>
          <a:p>
            <a:fld id="{62B29E65-EB2A-45C9-BAFE-33ED08D867EC}" type="datetime1">
              <a:rPr kumimoji="1" lang="ja-JP" altLang="en-US" smtClean="0"/>
              <a:t>2022/6/23</a:t>
            </a:fld>
            <a:endParaRPr kumimoji="1" lang="ja-JP" altLang="en-US"/>
          </a:p>
        </p:txBody>
      </p:sp>
      <p:sp>
        <p:nvSpPr>
          <p:cNvPr id="4" name="フッター プレースホルダー 3">
            <a:extLst>
              <a:ext uri="{FF2B5EF4-FFF2-40B4-BE49-F238E27FC236}">
                <a16:creationId xmlns:a16="http://schemas.microsoft.com/office/drawing/2014/main" id="{3643C603-1240-4C79-A69C-2D2DE37DAE0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D6418E7-6EB8-4030-8F20-A6200324BAB7}"/>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28932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5B3237D-8A36-496D-9205-BA18D40C6366}"/>
              </a:ext>
            </a:extLst>
          </p:cNvPr>
          <p:cNvSpPr>
            <a:spLocks noGrp="1"/>
          </p:cNvSpPr>
          <p:nvPr>
            <p:ph type="dt" sz="half" idx="10"/>
          </p:nvPr>
        </p:nvSpPr>
        <p:spPr/>
        <p:txBody>
          <a:bodyPr/>
          <a:lstStyle/>
          <a:p>
            <a:fld id="{833403A9-935E-420C-AEA1-B8E3C99B7D2E}" type="datetime1">
              <a:rPr kumimoji="1" lang="ja-JP" altLang="en-US" smtClean="0"/>
              <a:t>2022/6/23</a:t>
            </a:fld>
            <a:endParaRPr kumimoji="1" lang="ja-JP" altLang="en-US"/>
          </a:p>
        </p:txBody>
      </p:sp>
      <p:sp>
        <p:nvSpPr>
          <p:cNvPr id="3" name="フッター プレースホルダー 2">
            <a:extLst>
              <a:ext uri="{FF2B5EF4-FFF2-40B4-BE49-F238E27FC236}">
                <a16:creationId xmlns:a16="http://schemas.microsoft.com/office/drawing/2014/main" id="{90ADF9B8-212D-4AFB-A85D-9E44BE9A0F1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4F30B0-CCE3-4D6A-9344-6616FA48F995}"/>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936033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8EF36E-86E6-450E-85C4-9697F480E8D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B74FE7-D96C-4F00-B5A6-9EEA006C81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2820DE4-AEA7-4B60-A6C3-396C3301B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43EF28C-F2F9-4F21-861B-38DA03F210BB}"/>
              </a:ext>
            </a:extLst>
          </p:cNvPr>
          <p:cNvSpPr>
            <a:spLocks noGrp="1"/>
          </p:cNvSpPr>
          <p:nvPr>
            <p:ph type="dt" sz="half" idx="10"/>
          </p:nvPr>
        </p:nvSpPr>
        <p:spPr/>
        <p:txBody>
          <a:bodyPr/>
          <a:lstStyle/>
          <a:p>
            <a:fld id="{7D542DA1-5139-4EE3-812D-BF5871890822}" type="datetime1">
              <a:rPr kumimoji="1" lang="ja-JP" altLang="en-US" smtClean="0"/>
              <a:t>2022/6/23</a:t>
            </a:fld>
            <a:endParaRPr kumimoji="1" lang="ja-JP" altLang="en-US"/>
          </a:p>
        </p:txBody>
      </p:sp>
      <p:sp>
        <p:nvSpPr>
          <p:cNvPr id="6" name="フッター プレースホルダー 5">
            <a:extLst>
              <a:ext uri="{FF2B5EF4-FFF2-40B4-BE49-F238E27FC236}">
                <a16:creationId xmlns:a16="http://schemas.microsoft.com/office/drawing/2014/main" id="{A0F0A147-A030-44CE-87BD-8488650C8C1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CC4022-58B8-4419-A7AD-8C8D94A1E522}"/>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88894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B9C6E8-4CC5-4AD4-9692-1CF78A38464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6AAD790-854C-4894-8ECA-E22BE53FB2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4AC68BD-EAE1-4D30-8AE7-AE9DD89E9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3D45ABD-2FE6-4544-AEC8-0C53FC41B9C9}"/>
              </a:ext>
            </a:extLst>
          </p:cNvPr>
          <p:cNvSpPr>
            <a:spLocks noGrp="1"/>
          </p:cNvSpPr>
          <p:nvPr>
            <p:ph type="dt" sz="half" idx="10"/>
          </p:nvPr>
        </p:nvSpPr>
        <p:spPr/>
        <p:txBody>
          <a:bodyPr/>
          <a:lstStyle/>
          <a:p>
            <a:fld id="{24B73D90-8DE1-40AA-9623-2387C5EC1AB5}" type="datetime1">
              <a:rPr kumimoji="1" lang="ja-JP" altLang="en-US" smtClean="0"/>
              <a:t>2022/6/23</a:t>
            </a:fld>
            <a:endParaRPr kumimoji="1" lang="ja-JP" altLang="en-US"/>
          </a:p>
        </p:txBody>
      </p:sp>
      <p:sp>
        <p:nvSpPr>
          <p:cNvPr id="6" name="フッター プレースホルダー 5">
            <a:extLst>
              <a:ext uri="{FF2B5EF4-FFF2-40B4-BE49-F238E27FC236}">
                <a16:creationId xmlns:a16="http://schemas.microsoft.com/office/drawing/2014/main" id="{4CBE0D10-D6C7-4BCC-A7BA-FB79EA311A1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A333038-7994-4C0D-8CB1-9CBEC7AAD0BD}"/>
              </a:ext>
            </a:extLst>
          </p:cNvPr>
          <p:cNvSpPr>
            <a:spLocks noGrp="1"/>
          </p:cNvSpPr>
          <p:nvPr>
            <p:ph type="sldNum" sz="quarter" idx="12"/>
          </p:nvPr>
        </p:nvSpPr>
        <p:spPr/>
        <p:txBody>
          <a:body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259912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EB5BE2B-EB06-48CC-AF74-F21C8D7C1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00CA870-9C75-4009-9ADC-422798BCE8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D7C5284-9891-46FA-89A9-4AE7552ED4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D4575-AF48-485D-A563-D032921D4671}" type="datetime1">
              <a:rPr kumimoji="1" lang="ja-JP" altLang="en-US" smtClean="0"/>
              <a:t>2022/6/23</a:t>
            </a:fld>
            <a:endParaRPr kumimoji="1" lang="ja-JP" altLang="en-US"/>
          </a:p>
        </p:txBody>
      </p:sp>
      <p:sp>
        <p:nvSpPr>
          <p:cNvPr id="5" name="フッター プレースホルダー 4">
            <a:extLst>
              <a:ext uri="{FF2B5EF4-FFF2-40B4-BE49-F238E27FC236}">
                <a16:creationId xmlns:a16="http://schemas.microsoft.com/office/drawing/2014/main" id="{B5F5FBF3-0257-4E1C-97A9-F646B0E25A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C7ABE81-AB8F-421E-A880-EC35FCA887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2B344B-F3D5-46BD-B18E-8B6286E993A1}" type="slidenum">
              <a:rPr kumimoji="1" lang="ja-JP" altLang="en-US" smtClean="0"/>
              <a:t>‹#›</a:t>
            </a:fld>
            <a:endParaRPr kumimoji="1" lang="ja-JP" altLang="en-US"/>
          </a:p>
        </p:txBody>
      </p:sp>
    </p:spTree>
    <p:extLst>
      <p:ext uri="{BB962C8B-B14F-4D97-AF65-F5344CB8AC3E}">
        <p14:creationId xmlns:p14="http://schemas.microsoft.com/office/powerpoint/2010/main" val="3848157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ー 7">
            <a:extLst>
              <a:ext uri="{FF2B5EF4-FFF2-40B4-BE49-F238E27FC236}">
                <a16:creationId xmlns:a16="http://schemas.microsoft.com/office/drawing/2014/main" id="{FDD259D5-B564-4E66-A593-DDACDFC64837}"/>
              </a:ext>
            </a:extLst>
          </p:cNvPr>
          <p:cNvSpPr>
            <a:spLocks noGrp="1"/>
          </p:cNvSpPr>
          <p:nvPr>
            <p:ph type="sldNum" sz="quarter" idx="12"/>
          </p:nvPr>
        </p:nvSpPr>
        <p:spPr/>
        <p:txBody>
          <a:bodyPr/>
          <a:lstStyle/>
          <a:p>
            <a:fld id="{7E2B344B-F3D5-46BD-B18E-8B6286E993A1}" type="slidenum">
              <a:rPr kumimoji="1" lang="ja-JP" altLang="en-US" smtClean="0"/>
              <a:t>1</a:t>
            </a:fld>
            <a:endParaRPr kumimoji="1" lang="ja-JP" altLang="en-US"/>
          </a:p>
        </p:txBody>
      </p:sp>
      <p:sp>
        <p:nvSpPr>
          <p:cNvPr id="4" name="タイトル 1">
            <a:extLst>
              <a:ext uri="{FF2B5EF4-FFF2-40B4-BE49-F238E27FC236}">
                <a16:creationId xmlns:a16="http://schemas.microsoft.com/office/drawing/2014/main" id="{53D068E8-38CB-46C4-AC48-7D2D2F720C98}"/>
              </a:ext>
            </a:extLst>
          </p:cNvPr>
          <p:cNvSpPr>
            <a:spLocks noGrp="1"/>
          </p:cNvSpPr>
          <p:nvPr>
            <p:ph type="ctrTitle"/>
          </p:nvPr>
        </p:nvSpPr>
        <p:spPr>
          <a:xfrm>
            <a:off x="494950" y="1768184"/>
            <a:ext cx="11202099" cy="1270932"/>
          </a:xfrm>
        </p:spPr>
        <p:txBody>
          <a:bodyPr>
            <a:normAutofit/>
          </a:bodyPr>
          <a:lstStyle/>
          <a:p>
            <a:r>
              <a:rPr kumimoji="1" lang="ja-JP" altLang="en-US" sz="4000" dirty="0"/>
              <a:t>進捗報告</a:t>
            </a:r>
          </a:p>
        </p:txBody>
      </p:sp>
      <p:sp>
        <p:nvSpPr>
          <p:cNvPr id="5" name="字幕 2">
            <a:extLst>
              <a:ext uri="{FF2B5EF4-FFF2-40B4-BE49-F238E27FC236}">
                <a16:creationId xmlns:a16="http://schemas.microsoft.com/office/drawing/2014/main" id="{0D3C23F7-A2F2-7B49-0E72-184961AA7A9D}"/>
              </a:ext>
            </a:extLst>
          </p:cNvPr>
          <p:cNvSpPr>
            <a:spLocks noGrp="1"/>
          </p:cNvSpPr>
          <p:nvPr>
            <p:ph type="subTitle" idx="1"/>
          </p:nvPr>
        </p:nvSpPr>
        <p:spPr>
          <a:xfrm>
            <a:off x="1523999" y="3968750"/>
            <a:ext cx="9144000" cy="2387600"/>
          </a:xfrm>
        </p:spPr>
        <p:txBody>
          <a:bodyPr/>
          <a:lstStyle/>
          <a:p>
            <a:r>
              <a:rPr lang="ja-JP" altLang="en-US" dirty="0"/>
              <a:t>東京理科大学 理工学研究科 機械工学専攻</a:t>
            </a:r>
            <a:endParaRPr lang="en-US" altLang="ja-JP" dirty="0"/>
          </a:p>
          <a:p>
            <a:r>
              <a:rPr kumimoji="1" lang="ja-JP" altLang="en-US" dirty="0"/>
              <a:t>岡田研究室 </a:t>
            </a:r>
            <a:r>
              <a:rPr kumimoji="1" lang="en-US" altLang="ja-JP" dirty="0"/>
              <a:t>7522540</a:t>
            </a:r>
            <a:r>
              <a:rPr kumimoji="1" lang="ja-JP" altLang="en-US" dirty="0"/>
              <a:t> 土山雄飛</a:t>
            </a:r>
            <a:endParaRPr kumimoji="1" lang="en-US" altLang="ja-JP" dirty="0"/>
          </a:p>
          <a:p>
            <a:endParaRPr lang="en-US" altLang="ja-JP" dirty="0"/>
          </a:p>
          <a:p>
            <a:r>
              <a:rPr kumimoji="1" lang="ja-JP" altLang="en-US" dirty="0"/>
              <a:t> </a:t>
            </a:r>
            <a:r>
              <a:rPr kumimoji="1" lang="en-US" altLang="ja-JP" dirty="0"/>
              <a:t>2022</a:t>
            </a:r>
            <a:r>
              <a:rPr kumimoji="1" lang="ja-JP" altLang="en-US" dirty="0"/>
              <a:t>年</a:t>
            </a:r>
            <a:r>
              <a:rPr lang="en-US" altLang="ja-JP" dirty="0"/>
              <a:t>6</a:t>
            </a:r>
            <a:r>
              <a:rPr kumimoji="1" lang="ja-JP" altLang="en-US" dirty="0"/>
              <a:t>月</a:t>
            </a:r>
            <a:r>
              <a:rPr kumimoji="1" lang="en-US" altLang="ja-JP" dirty="0"/>
              <a:t>23</a:t>
            </a:r>
            <a:r>
              <a:rPr kumimoji="1" lang="ja-JP" altLang="en-US" dirty="0"/>
              <a:t>日</a:t>
            </a:r>
            <a:endParaRPr kumimoji="1" lang="en-US" altLang="ja-JP" dirty="0"/>
          </a:p>
        </p:txBody>
      </p:sp>
    </p:spTree>
    <p:extLst>
      <p:ext uri="{BB962C8B-B14F-4D97-AF65-F5344CB8AC3E}">
        <p14:creationId xmlns:p14="http://schemas.microsoft.com/office/powerpoint/2010/main" val="419814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10</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まとめ</a:t>
            </a:r>
            <a:endParaRPr lang="en-US" altLang="ja-JP" sz="2400" dirty="0"/>
          </a:p>
        </p:txBody>
      </p:sp>
      <p:sp>
        <p:nvSpPr>
          <p:cNvPr id="16" name="テキスト ボックス 15">
            <a:extLst>
              <a:ext uri="{FF2B5EF4-FFF2-40B4-BE49-F238E27FC236}">
                <a16:creationId xmlns:a16="http://schemas.microsoft.com/office/drawing/2014/main" id="{9156E39F-BDD2-E6E7-B6FD-388B7987DBFF}"/>
              </a:ext>
            </a:extLst>
          </p:cNvPr>
          <p:cNvSpPr txBox="1"/>
          <p:nvPr/>
        </p:nvSpPr>
        <p:spPr>
          <a:xfrm>
            <a:off x="412459" y="1030803"/>
            <a:ext cx="11367082" cy="3416320"/>
          </a:xfrm>
          <a:prstGeom prst="rect">
            <a:avLst/>
          </a:prstGeom>
          <a:noFill/>
        </p:spPr>
        <p:txBody>
          <a:bodyPr wrap="square" rtlCol="0">
            <a:spAutoFit/>
          </a:bodyPr>
          <a:lstStyle/>
          <a:p>
            <a:pPr marL="342900" indent="-342900">
              <a:buFont typeface="Wingdings" panose="05000000000000000000" pitchFamily="2" charset="2"/>
              <a:buChar char="ü"/>
            </a:pPr>
            <a:r>
              <a:rPr lang="ja-JP" altLang="en-US" sz="2400" dirty="0"/>
              <a:t>グローバルパッチの基底関数を</a:t>
            </a:r>
            <a:r>
              <a:rPr lang="en-US" altLang="ja-JP" sz="2400" dirty="0"/>
              <a:t>3</a:t>
            </a:r>
            <a:r>
              <a:rPr lang="ja-JP" altLang="en-US" sz="2400" dirty="0"/>
              <a:t>次にすると，グローバル要素境界での</a:t>
            </a:r>
            <a:r>
              <a:rPr lang="en-US" altLang="ja-JP" sz="2400" dirty="0" err="1"/>
              <a:t>dSF</a:t>
            </a:r>
            <a:r>
              <a:rPr lang="ja-JP" altLang="en-US" sz="2400" dirty="0"/>
              <a:t>の連続性が</a:t>
            </a:r>
            <a:r>
              <a:rPr lang="en-US" altLang="ja-JP" sz="2400" dirty="0"/>
              <a:t>C0</a:t>
            </a:r>
            <a:r>
              <a:rPr lang="ja-JP" altLang="en-US" sz="2400" dirty="0"/>
              <a:t>→</a:t>
            </a:r>
            <a:r>
              <a:rPr lang="en-US" altLang="ja-JP" sz="2400" dirty="0"/>
              <a:t>C1</a:t>
            </a:r>
            <a:r>
              <a:rPr lang="ja-JP" altLang="en-US" sz="2400" dirty="0"/>
              <a:t>連続になり，</a:t>
            </a:r>
            <a:r>
              <a:rPr lang="en-US" altLang="ja-JP" sz="2400" dirty="0"/>
              <a:t>K^GL</a:t>
            </a:r>
            <a:r>
              <a:rPr lang="ja-JP" altLang="en-US" sz="2400" dirty="0"/>
              <a:t>の積分誤差が小さくなる</a:t>
            </a:r>
            <a:endParaRPr lang="en-US" altLang="ja-JP" sz="2400" dirty="0"/>
          </a:p>
          <a:p>
            <a:pPr marL="342900" indent="-342900">
              <a:buFont typeface="Wingdings" panose="05000000000000000000" pitchFamily="2" charset="2"/>
              <a:buChar char="ü"/>
            </a:pPr>
            <a:endParaRPr lang="en-US" altLang="ja-JP" sz="2400" dirty="0"/>
          </a:p>
          <a:p>
            <a:pPr marL="342900" indent="-342900">
              <a:buFont typeface="Wingdings" panose="05000000000000000000" pitchFamily="2" charset="2"/>
              <a:buChar char="ü"/>
            </a:pPr>
            <a:r>
              <a:rPr lang="ja-JP" altLang="en-US" sz="2400" dirty="0"/>
              <a:t>グローバルパッチの基底関数が</a:t>
            </a:r>
            <a:r>
              <a:rPr lang="en-US" altLang="ja-JP" sz="2400" dirty="0"/>
              <a:t>3</a:t>
            </a:r>
            <a:r>
              <a:rPr lang="ja-JP" altLang="en-US" sz="2400" dirty="0"/>
              <a:t>次の場合でも，ローカル</a:t>
            </a:r>
            <a:r>
              <a:rPr lang="en-US" altLang="ja-JP" sz="2400" dirty="0"/>
              <a:t>1</a:t>
            </a:r>
            <a:r>
              <a:rPr lang="ja-JP" altLang="en-US" sz="2400" dirty="0"/>
              <a:t>要素がグローバル要素をまたぐ数が多い場合は被積分関数が高次式の形になりガウス積分で積分点数を上げる必要がある</a:t>
            </a:r>
            <a:r>
              <a:rPr lang="en-US" altLang="ja-JP" sz="2400" dirty="0"/>
              <a:t>(</a:t>
            </a:r>
            <a:r>
              <a:rPr lang="ja-JP" altLang="en-US" sz="2400" dirty="0"/>
              <a:t>ローカル</a:t>
            </a:r>
            <a:r>
              <a:rPr lang="en-US" altLang="ja-JP" sz="2400" dirty="0"/>
              <a:t>1</a:t>
            </a:r>
            <a:r>
              <a:rPr lang="ja-JP" altLang="en-US" sz="2400" dirty="0"/>
              <a:t>要素が複数のグローバル要素をまたがないように分割数を設定する</a:t>
            </a:r>
            <a:r>
              <a:rPr lang="en-US" altLang="ja-JP" sz="2400" dirty="0"/>
              <a:t>)</a:t>
            </a:r>
          </a:p>
          <a:p>
            <a:pPr marL="342900" indent="-342900">
              <a:buFont typeface="Wingdings" panose="05000000000000000000" pitchFamily="2" charset="2"/>
              <a:buChar char="ü"/>
            </a:pPr>
            <a:endParaRPr lang="en-US" altLang="ja-JP" sz="2400" dirty="0"/>
          </a:p>
          <a:p>
            <a:pPr marL="342900" indent="-342900">
              <a:buFont typeface="Wingdings" panose="05000000000000000000" pitchFamily="2" charset="2"/>
              <a:buChar char="ü"/>
            </a:pPr>
            <a:endParaRPr lang="en-US" altLang="ja-JP" sz="2400" dirty="0"/>
          </a:p>
        </p:txBody>
      </p:sp>
    </p:spTree>
    <p:extLst>
      <p:ext uri="{BB962C8B-B14F-4D97-AF65-F5344CB8AC3E}">
        <p14:creationId xmlns:p14="http://schemas.microsoft.com/office/powerpoint/2010/main" val="3396139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2</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進捗</a:t>
            </a:r>
          </a:p>
        </p:txBody>
      </p:sp>
      <p:sp>
        <p:nvSpPr>
          <p:cNvPr id="9" name="テキスト ボックス 8">
            <a:extLst>
              <a:ext uri="{FF2B5EF4-FFF2-40B4-BE49-F238E27FC236}">
                <a16:creationId xmlns:a16="http://schemas.microsoft.com/office/drawing/2014/main" id="{0D63C31B-8A87-55AB-8C5D-9310C24D10E7}"/>
              </a:ext>
            </a:extLst>
          </p:cNvPr>
          <p:cNvSpPr txBox="1"/>
          <p:nvPr/>
        </p:nvSpPr>
        <p:spPr>
          <a:xfrm>
            <a:off x="412459" y="930602"/>
            <a:ext cx="9245347" cy="2246769"/>
          </a:xfrm>
          <a:prstGeom prst="rect">
            <a:avLst/>
          </a:prstGeom>
          <a:noFill/>
        </p:spPr>
        <p:txBody>
          <a:bodyPr wrap="square" rtlCol="0">
            <a:spAutoFit/>
          </a:bodyPr>
          <a:lstStyle/>
          <a:p>
            <a:pPr marL="342900" indent="-342900">
              <a:buFont typeface="Arial" panose="020B0604020202020204" pitchFamily="34" charset="0"/>
              <a:buChar char="•"/>
            </a:pPr>
            <a:r>
              <a:rPr lang="ja-JP" altLang="en-US" sz="2000" dirty="0"/>
              <a:t>インプットデータ・コネクティビティ作成プログラム</a:t>
            </a:r>
            <a:endParaRPr lang="en-US" altLang="ja-JP" sz="2000" dirty="0"/>
          </a:p>
          <a:p>
            <a:pPr marL="342900" indent="-342900">
              <a:buFont typeface="Arial" panose="020B0604020202020204" pitchFamily="34" charset="0"/>
              <a:buChar char="•"/>
            </a:pPr>
            <a:r>
              <a:rPr lang="en-US" altLang="ja-JP" sz="2000" dirty="0"/>
              <a:t>2</a:t>
            </a:r>
            <a:r>
              <a:rPr lang="ja-JP" altLang="en-US" sz="2000" dirty="0"/>
              <a:t>次元と</a:t>
            </a:r>
            <a:r>
              <a:rPr lang="en-US" altLang="ja-JP" sz="2000" dirty="0"/>
              <a:t>3</a:t>
            </a:r>
            <a:r>
              <a:rPr lang="ja-JP" altLang="en-US" sz="2000" dirty="0"/>
              <a:t>次元の解析プログラムの統合と諸問題の解決</a:t>
            </a:r>
            <a:endParaRPr lang="en-US" altLang="ja-JP" sz="2000" dirty="0"/>
          </a:p>
          <a:p>
            <a:pPr marL="914400" lvl="1" indent="-457200">
              <a:buFont typeface="+mj-lt"/>
              <a:buAutoNum type="arabicPeriod"/>
            </a:pPr>
            <a:r>
              <a:rPr lang="ja-JP" altLang="en-US" sz="2000" dirty="0"/>
              <a:t>動的配列に変更してメモリ使用上限を拡大</a:t>
            </a:r>
            <a:endParaRPr lang="en-US" altLang="ja-JP" sz="2000" dirty="0"/>
          </a:p>
          <a:p>
            <a:pPr marL="914400" lvl="1" indent="-457200">
              <a:buFont typeface="+mj-lt"/>
              <a:buAutoNum type="arabicPeriod"/>
            </a:pPr>
            <a:r>
              <a:rPr lang="en-US" altLang="ja-JP" sz="2000" dirty="0"/>
              <a:t>3</a:t>
            </a:r>
            <a:r>
              <a:rPr lang="ja-JP" altLang="en-US" sz="2000" dirty="0"/>
              <a:t>次元の高次化の対応</a:t>
            </a:r>
            <a:endParaRPr lang="en-US" altLang="ja-JP" sz="2000" dirty="0"/>
          </a:p>
          <a:p>
            <a:pPr marL="914400" lvl="1" indent="-457200">
              <a:buFont typeface="+mj-lt"/>
              <a:buAutoNum type="arabicPeriod"/>
            </a:pPr>
            <a:r>
              <a:rPr lang="en-US" altLang="ja-JP" sz="2000" dirty="0"/>
              <a:t>CG</a:t>
            </a:r>
            <a:r>
              <a:rPr lang="ja-JP" altLang="en-US" sz="2000" dirty="0"/>
              <a:t>法の改良</a:t>
            </a:r>
            <a:endParaRPr lang="en-US" altLang="ja-JP" sz="2000" dirty="0"/>
          </a:p>
          <a:p>
            <a:pPr marL="914400" lvl="1" indent="-457200">
              <a:buFont typeface="+mj-lt"/>
              <a:buAutoNum type="arabicPeriod"/>
            </a:pPr>
            <a:r>
              <a:rPr lang="en-US" altLang="ja-JP" sz="2000" dirty="0"/>
              <a:t>Viewer</a:t>
            </a:r>
            <a:r>
              <a:rPr lang="ja-JP" altLang="en-US" sz="2000" dirty="0"/>
              <a:t>用のデータ作成</a:t>
            </a:r>
            <a:endParaRPr lang="en-US" altLang="ja-JP" sz="2000" dirty="0"/>
          </a:p>
          <a:p>
            <a:pPr marL="914400" lvl="1" indent="-457200">
              <a:buFont typeface="+mj-lt"/>
              <a:buAutoNum type="arabicPeriod"/>
            </a:pPr>
            <a:r>
              <a:rPr lang="ja-JP" altLang="en-US" sz="2000" dirty="0"/>
              <a:t>全体的な高速化</a:t>
            </a:r>
            <a:r>
              <a:rPr lang="en-US" altLang="ja-JP" sz="2000" dirty="0"/>
              <a:t>(</a:t>
            </a:r>
            <a:r>
              <a:rPr lang="ja-JP" altLang="en-US" sz="2000" dirty="0"/>
              <a:t>効率化</a:t>
            </a:r>
            <a:r>
              <a:rPr lang="en-US" altLang="ja-JP" sz="2000" dirty="0"/>
              <a:t>)</a:t>
            </a:r>
          </a:p>
        </p:txBody>
      </p:sp>
      <p:graphicFrame>
        <p:nvGraphicFramePr>
          <p:cNvPr id="10" name="表 9">
            <a:extLst>
              <a:ext uri="{FF2B5EF4-FFF2-40B4-BE49-F238E27FC236}">
                <a16:creationId xmlns:a16="http://schemas.microsoft.com/office/drawing/2014/main" id="{F0C0E584-310A-CD56-BB11-32D3DB3B61C2}"/>
              </a:ext>
            </a:extLst>
          </p:cNvPr>
          <p:cNvGraphicFramePr>
            <a:graphicFrameLocks noGrp="1"/>
          </p:cNvGraphicFramePr>
          <p:nvPr>
            <p:extLst>
              <p:ext uri="{D42A27DB-BD31-4B8C-83A1-F6EECF244321}">
                <p14:modId xmlns:p14="http://schemas.microsoft.com/office/powerpoint/2010/main" val="1183394958"/>
              </p:ext>
            </p:extLst>
          </p:nvPr>
        </p:nvGraphicFramePr>
        <p:xfrm>
          <a:off x="5898351" y="4863466"/>
          <a:ext cx="6061167" cy="1183821"/>
        </p:xfrm>
        <a:graphic>
          <a:graphicData uri="http://schemas.openxmlformats.org/drawingml/2006/table">
            <a:tbl>
              <a:tblPr>
                <a:tableStyleId>{5C22544A-7EE6-4342-B048-85BDC9FD1C3A}</a:tableStyleId>
              </a:tblPr>
              <a:tblGrid>
                <a:gridCol w="1515291">
                  <a:extLst>
                    <a:ext uri="{9D8B030D-6E8A-4147-A177-3AD203B41FA5}">
                      <a16:colId xmlns:a16="http://schemas.microsoft.com/office/drawing/2014/main" val="2484828504"/>
                    </a:ext>
                  </a:extLst>
                </a:gridCol>
                <a:gridCol w="1136469">
                  <a:extLst>
                    <a:ext uri="{9D8B030D-6E8A-4147-A177-3AD203B41FA5}">
                      <a16:colId xmlns:a16="http://schemas.microsoft.com/office/drawing/2014/main" val="3731305721"/>
                    </a:ext>
                  </a:extLst>
                </a:gridCol>
                <a:gridCol w="1136469">
                  <a:extLst>
                    <a:ext uri="{9D8B030D-6E8A-4147-A177-3AD203B41FA5}">
                      <a16:colId xmlns:a16="http://schemas.microsoft.com/office/drawing/2014/main" val="2466548768"/>
                    </a:ext>
                  </a:extLst>
                </a:gridCol>
                <a:gridCol w="1136469">
                  <a:extLst>
                    <a:ext uri="{9D8B030D-6E8A-4147-A177-3AD203B41FA5}">
                      <a16:colId xmlns:a16="http://schemas.microsoft.com/office/drawing/2014/main" val="1614666124"/>
                    </a:ext>
                  </a:extLst>
                </a:gridCol>
                <a:gridCol w="1136469">
                  <a:extLst>
                    <a:ext uri="{9D8B030D-6E8A-4147-A177-3AD203B41FA5}">
                      <a16:colId xmlns:a16="http://schemas.microsoft.com/office/drawing/2014/main" val="3552392979"/>
                    </a:ext>
                  </a:extLst>
                </a:gridCol>
              </a:tblGrid>
              <a:tr h="394607">
                <a:tc>
                  <a:txBody>
                    <a:bodyPr/>
                    <a:lstStyle/>
                    <a:p>
                      <a:pPr algn="l" fontAlgn="ctr"/>
                      <a:r>
                        <a:rPr lang="en-US" sz="1900" u="none" strike="noStrike" dirty="0">
                          <a:effectLst/>
                        </a:rPr>
                        <a:t>DIMENSION</a:t>
                      </a:r>
                      <a:endParaRPr lang="en-US" sz="19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solidFill>
                      <a:schemeClr val="accent4">
                        <a:lumMod val="60000"/>
                        <a:lumOff val="40000"/>
                      </a:schemeClr>
                    </a:solidFill>
                  </a:tcPr>
                </a:tc>
                <a:tc>
                  <a:txBody>
                    <a:bodyPr/>
                    <a:lstStyle/>
                    <a:p>
                      <a:pPr algn="l" fontAlgn="ctr"/>
                      <a:r>
                        <a:rPr lang="en-US" sz="1900" u="none" strike="noStrike">
                          <a:effectLst/>
                        </a:rPr>
                        <a:t>IGA</a:t>
                      </a:r>
                      <a:endParaRPr lang="en-US" sz="19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tc>
                  <a:txBody>
                    <a:bodyPr/>
                    <a:lstStyle/>
                    <a:p>
                      <a:pPr algn="l" fontAlgn="ctr"/>
                      <a:r>
                        <a:rPr lang="en-US" sz="1900" u="none" strike="noStrike" dirty="0">
                          <a:effectLst/>
                        </a:rPr>
                        <a:t>S-IGA</a:t>
                      </a:r>
                      <a:endParaRPr lang="en-US" sz="19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tc>
                  <a:txBody>
                    <a:bodyPr/>
                    <a:lstStyle/>
                    <a:p>
                      <a:pPr algn="l" fontAlgn="ctr"/>
                      <a:r>
                        <a:rPr lang="ja-JP" altLang="en-US" sz="1900" u="none" strike="noStrike">
                          <a:effectLst/>
                        </a:rPr>
                        <a:t>高次化</a:t>
                      </a:r>
                      <a:endParaRPr lang="ja-JP" altLang="en-US" sz="19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tc>
                  <a:txBody>
                    <a:bodyPr/>
                    <a:lstStyle/>
                    <a:p>
                      <a:pPr algn="l" fontAlgn="ctr"/>
                      <a:r>
                        <a:rPr lang="en-US" sz="1900" u="none" strike="noStrike">
                          <a:effectLst/>
                        </a:rPr>
                        <a:t>paraview</a:t>
                      </a:r>
                      <a:endParaRPr lang="en-US" sz="19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extLst>
                  <a:ext uri="{0D108BD9-81ED-4DB2-BD59-A6C34878D82A}">
                    <a16:rowId xmlns:a16="http://schemas.microsoft.com/office/drawing/2014/main" val="54568951"/>
                  </a:ext>
                </a:extLst>
              </a:tr>
              <a:tr h="394607">
                <a:tc>
                  <a:txBody>
                    <a:bodyPr/>
                    <a:lstStyle/>
                    <a:p>
                      <a:pPr algn="l" fontAlgn="ctr"/>
                      <a:r>
                        <a:rPr lang="en-US" altLang="ja-JP" sz="1900" u="none" strike="noStrike" dirty="0">
                          <a:effectLst/>
                        </a:rPr>
                        <a:t>2</a:t>
                      </a:r>
                      <a:endParaRPr lang="en-US" altLang="ja-JP" sz="19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solidFill>
                      <a:schemeClr val="accent4">
                        <a:lumMod val="60000"/>
                        <a:lumOff val="40000"/>
                      </a:schemeClr>
                    </a:solidFill>
                  </a:tcPr>
                </a:tc>
                <a:tc>
                  <a:txBody>
                    <a:bodyPr/>
                    <a:lstStyle/>
                    <a:p>
                      <a:pPr algn="l" fontAlgn="ctr"/>
                      <a:r>
                        <a:rPr lang="ja-JP" altLang="en-US" sz="1900" u="none" strike="noStrike">
                          <a:effectLst/>
                        </a:rPr>
                        <a:t>〇</a:t>
                      </a:r>
                      <a:endParaRPr lang="ja-JP" altLang="en-US" sz="19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tc>
                  <a:txBody>
                    <a:bodyPr/>
                    <a:lstStyle/>
                    <a:p>
                      <a:pPr algn="l" fontAlgn="ctr"/>
                      <a:r>
                        <a:rPr lang="ja-JP" altLang="en-US" sz="1900" u="none" strike="noStrike">
                          <a:effectLst/>
                        </a:rPr>
                        <a:t>〇</a:t>
                      </a:r>
                      <a:endParaRPr lang="ja-JP" altLang="en-US" sz="19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tc>
                  <a:txBody>
                    <a:bodyPr/>
                    <a:lstStyle/>
                    <a:p>
                      <a:pPr algn="l" fontAlgn="ctr"/>
                      <a:r>
                        <a:rPr lang="ja-JP" altLang="en-US" sz="1900" u="none" strike="noStrike">
                          <a:effectLst/>
                        </a:rPr>
                        <a:t>〇</a:t>
                      </a:r>
                      <a:endParaRPr lang="ja-JP" altLang="en-US" sz="19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tc>
                  <a:txBody>
                    <a:bodyPr/>
                    <a:lstStyle/>
                    <a:p>
                      <a:pPr algn="l" fontAlgn="ctr"/>
                      <a:r>
                        <a:rPr lang="ja-JP" altLang="en-US" sz="1900" u="none" strike="noStrike" dirty="0">
                          <a:effectLst/>
                        </a:rPr>
                        <a:t>〇</a:t>
                      </a:r>
                      <a:endParaRPr lang="ja-JP" altLang="en-US" sz="19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extLst>
                  <a:ext uri="{0D108BD9-81ED-4DB2-BD59-A6C34878D82A}">
                    <a16:rowId xmlns:a16="http://schemas.microsoft.com/office/drawing/2014/main" val="83210858"/>
                  </a:ext>
                </a:extLst>
              </a:tr>
              <a:tr h="394607">
                <a:tc>
                  <a:txBody>
                    <a:bodyPr/>
                    <a:lstStyle/>
                    <a:p>
                      <a:pPr algn="l" fontAlgn="ctr"/>
                      <a:r>
                        <a:rPr lang="en-US" altLang="ja-JP" sz="1900" u="none" strike="noStrike" dirty="0">
                          <a:effectLst/>
                        </a:rPr>
                        <a:t>3</a:t>
                      </a:r>
                      <a:endParaRPr lang="en-US" altLang="ja-JP" sz="19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solidFill>
                      <a:schemeClr val="accent4">
                        <a:lumMod val="60000"/>
                        <a:lumOff val="40000"/>
                      </a:schemeClr>
                    </a:solidFill>
                  </a:tcPr>
                </a:tc>
                <a:tc>
                  <a:txBody>
                    <a:bodyPr/>
                    <a:lstStyle/>
                    <a:p>
                      <a:pPr algn="l" fontAlgn="ctr"/>
                      <a:r>
                        <a:rPr lang="ja-JP" altLang="en-US" sz="1900" u="none" strike="noStrike">
                          <a:effectLst/>
                        </a:rPr>
                        <a:t>〇</a:t>
                      </a:r>
                      <a:endParaRPr lang="ja-JP" altLang="en-US" sz="19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tc>
                  <a:txBody>
                    <a:bodyPr/>
                    <a:lstStyle/>
                    <a:p>
                      <a:pPr algn="l" fontAlgn="ctr"/>
                      <a:r>
                        <a:rPr lang="ja-JP" altLang="en-US" sz="1900" u="none" strike="noStrike">
                          <a:effectLst/>
                        </a:rPr>
                        <a:t>〇</a:t>
                      </a:r>
                      <a:endParaRPr lang="ja-JP" altLang="en-US" sz="19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tc>
                  <a:txBody>
                    <a:bodyPr/>
                    <a:lstStyle/>
                    <a:p>
                      <a:pPr algn="l" fontAlgn="ctr"/>
                      <a:r>
                        <a:rPr lang="ja-JP" altLang="en-US" sz="1900" u="none" strike="noStrike">
                          <a:effectLst/>
                        </a:rPr>
                        <a:t>〇</a:t>
                      </a:r>
                      <a:endParaRPr lang="ja-JP" altLang="en-US" sz="1900" b="0" i="0" u="none" strike="noStrike">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tc>
                  <a:txBody>
                    <a:bodyPr/>
                    <a:lstStyle/>
                    <a:p>
                      <a:pPr algn="l" fontAlgn="ctr"/>
                      <a:r>
                        <a:rPr lang="ja-JP" altLang="en-US" sz="1900" u="none" strike="noStrike" dirty="0">
                          <a:effectLst/>
                        </a:rPr>
                        <a:t>未</a:t>
                      </a:r>
                      <a:endParaRPr lang="ja-JP" altLang="en-US" sz="1900" b="0" i="0" u="none" strike="noStrike" dirty="0">
                        <a:solidFill>
                          <a:srgbClr val="000000"/>
                        </a:solidFill>
                        <a:effectLst/>
                        <a:latin typeface="游ゴシック" panose="020B0400000000000000" pitchFamily="34" charset="-128"/>
                        <a:ea typeface="游ゴシック" panose="020B0400000000000000" pitchFamily="34" charset="-128"/>
                      </a:endParaRPr>
                    </a:p>
                  </a:txBody>
                  <a:tcPr marL="15784" marR="15784" marT="15784" marB="0" anchor="ctr"/>
                </a:tc>
                <a:extLst>
                  <a:ext uri="{0D108BD9-81ED-4DB2-BD59-A6C34878D82A}">
                    <a16:rowId xmlns:a16="http://schemas.microsoft.com/office/drawing/2014/main" val="3850419105"/>
                  </a:ext>
                </a:extLst>
              </a:tr>
            </a:tbl>
          </a:graphicData>
        </a:graphic>
      </p:graphicFrame>
      <p:sp>
        <p:nvSpPr>
          <p:cNvPr id="13" name="テキスト ボックス 12">
            <a:extLst>
              <a:ext uri="{FF2B5EF4-FFF2-40B4-BE49-F238E27FC236}">
                <a16:creationId xmlns:a16="http://schemas.microsoft.com/office/drawing/2014/main" id="{C25B785F-6C05-9A35-1128-250E5DCB3BE6}"/>
              </a:ext>
            </a:extLst>
          </p:cNvPr>
          <p:cNvSpPr txBox="1"/>
          <p:nvPr/>
        </p:nvSpPr>
        <p:spPr>
          <a:xfrm>
            <a:off x="5859164" y="4494134"/>
            <a:ext cx="6100354" cy="369332"/>
          </a:xfrm>
          <a:prstGeom prst="rect">
            <a:avLst/>
          </a:prstGeom>
          <a:noFill/>
        </p:spPr>
        <p:txBody>
          <a:bodyPr wrap="square">
            <a:spAutoFit/>
          </a:bodyPr>
          <a:lstStyle/>
          <a:p>
            <a:r>
              <a:rPr lang="ja-JP" altLang="en-US" sz="1800" dirty="0"/>
              <a:t>統合した本解析プログラムでの現状</a:t>
            </a:r>
            <a:endParaRPr lang="ja-JP" altLang="en-US" dirty="0"/>
          </a:p>
        </p:txBody>
      </p:sp>
      <p:sp>
        <p:nvSpPr>
          <p:cNvPr id="14" name="テキスト ボックス 13">
            <a:extLst>
              <a:ext uri="{FF2B5EF4-FFF2-40B4-BE49-F238E27FC236}">
                <a16:creationId xmlns:a16="http://schemas.microsoft.com/office/drawing/2014/main" id="{2F39A938-2666-C19F-D2D9-ECC09E86F3B3}"/>
              </a:ext>
            </a:extLst>
          </p:cNvPr>
          <p:cNvSpPr txBox="1"/>
          <p:nvPr/>
        </p:nvSpPr>
        <p:spPr>
          <a:xfrm>
            <a:off x="232482" y="3801805"/>
            <a:ext cx="5515175" cy="2554545"/>
          </a:xfrm>
          <a:prstGeom prst="rect">
            <a:avLst/>
          </a:prstGeom>
          <a:noFill/>
          <a:ln>
            <a:solidFill>
              <a:srgbClr val="002060"/>
            </a:solidFill>
          </a:ln>
        </p:spPr>
        <p:txBody>
          <a:bodyPr wrap="square" rtlCol="0">
            <a:spAutoFit/>
          </a:bodyPr>
          <a:lstStyle/>
          <a:p>
            <a:r>
              <a:rPr lang="ja-JP" altLang="en-US" sz="2000" dirty="0"/>
              <a:t>解析速度比較</a:t>
            </a:r>
            <a:r>
              <a:rPr lang="en-US" altLang="ja-JP" sz="2000" dirty="0"/>
              <a:t>(solver</a:t>
            </a:r>
            <a:r>
              <a:rPr lang="ja-JP" altLang="en-US" sz="2000" dirty="0"/>
              <a:t>の後まで</a:t>
            </a:r>
            <a:r>
              <a:rPr lang="en-US" altLang="ja-JP" sz="2000" dirty="0"/>
              <a:t>)</a:t>
            </a:r>
          </a:p>
          <a:p>
            <a:r>
              <a:rPr lang="en-US" altLang="ja-JP" sz="2000" dirty="0"/>
              <a:t>S-IGA</a:t>
            </a:r>
          </a:p>
          <a:p>
            <a:r>
              <a:rPr lang="en-US" altLang="ja-JP" sz="2000" dirty="0"/>
              <a:t>glo30x30, loc30x30, </a:t>
            </a:r>
            <a:r>
              <a:rPr lang="en-US" altLang="ja-JP" sz="2000" dirty="0" err="1"/>
              <a:t>dof</a:t>
            </a:r>
            <a:r>
              <a:rPr lang="en-US" altLang="ja-JP" sz="2000" dirty="0"/>
              <a:t> = 3422</a:t>
            </a:r>
          </a:p>
          <a:p>
            <a:r>
              <a:rPr lang="en-US" altLang="ja-JP" sz="2000" dirty="0"/>
              <a:t>	15</a:t>
            </a:r>
            <a:r>
              <a:rPr lang="ja-JP" altLang="en-US" sz="2000" dirty="0"/>
              <a:t>分程度 → </a:t>
            </a:r>
            <a:r>
              <a:rPr lang="en-US" altLang="ja-JP" sz="2000" dirty="0"/>
              <a:t>70</a:t>
            </a:r>
            <a:r>
              <a:rPr lang="ja-JP" altLang="en-US" sz="2000" dirty="0"/>
              <a:t>秒</a:t>
            </a:r>
            <a:endParaRPr lang="en-US" altLang="ja-JP" sz="2000" dirty="0"/>
          </a:p>
          <a:p>
            <a:endParaRPr lang="en-US" altLang="ja-JP" sz="2000" dirty="0"/>
          </a:p>
          <a:p>
            <a:r>
              <a:rPr lang="en-US" altLang="ja-JP" sz="2000" dirty="0"/>
              <a:t>IGA</a:t>
            </a:r>
          </a:p>
          <a:p>
            <a:r>
              <a:rPr lang="en-US" altLang="ja-JP" sz="2000" dirty="0" err="1"/>
              <a:t>dof</a:t>
            </a:r>
            <a:r>
              <a:rPr lang="en-US" altLang="ja-JP" sz="2000" dirty="0"/>
              <a:t> = 2044</a:t>
            </a:r>
          </a:p>
          <a:p>
            <a:r>
              <a:rPr lang="en-US" altLang="ja-JP" sz="2000" dirty="0"/>
              <a:t>	20</a:t>
            </a:r>
            <a:r>
              <a:rPr lang="ja-JP" altLang="en-US" sz="2000" dirty="0"/>
              <a:t>秒 → </a:t>
            </a:r>
            <a:r>
              <a:rPr lang="en-US" altLang="ja-JP" sz="2000" dirty="0"/>
              <a:t>1</a:t>
            </a:r>
            <a:r>
              <a:rPr lang="ja-JP" altLang="en-US" sz="2000" dirty="0"/>
              <a:t>秒</a:t>
            </a:r>
            <a:endParaRPr lang="en-US" altLang="ja-JP" sz="2000" dirty="0"/>
          </a:p>
        </p:txBody>
      </p:sp>
    </p:spTree>
    <p:extLst>
      <p:ext uri="{BB962C8B-B14F-4D97-AF65-F5344CB8AC3E}">
        <p14:creationId xmlns:p14="http://schemas.microsoft.com/office/powerpoint/2010/main" val="1450838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3</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グローバルパッチとローカルパッチの基底関数の次数の関係についての考察</a:t>
            </a:r>
            <a:endParaRPr lang="en-US" altLang="ja-JP" sz="2400" dirty="0"/>
          </a:p>
        </p:txBody>
      </p:sp>
      <p:pic>
        <p:nvPicPr>
          <p:cNvPr id="4" name="図 3">
            <a:extLst>
              <a:ext uri="{FF2B5EF4-FFF2-40B4-BE49-F238E27FC236}">
                <a16:creationId xmlns:a16="http://schemas.microsoft.com/office/drawing/2014/main" id="{D9852D0C-B7BF-437C-D5B7-CC306E1493B9}"/>
              </a:ext>
            </a:extLst>
          </p:cNvPr>
          <p:cNvPicPr>
            <a:picLocks noChangeAspect="1"/>
          </p:cNvPicPr>
          <p:nvPr/>
        </p:nvPicPr>
        <p:blipFill>
          <a:blip r:embed="rId3"/>
          <a:stretch>
            <a:fillRect/>
          </a:stretch>
        </p:blipFill>
        <p:spPr>
          <a:xfrm>
            <a:off x="412459" y="3205379"/>
            <a:ext cx="5875392" cy="2915194"/>
          </a:xfrm>
          <a:prstGeom prst="rect">
            <a:avLst/>
          </a:prstGeom>
        </p:spPr>
      </p:pic>
      <p:pic>
        <p:nvPicPr>
          <p:cNvPr id="12" name="図 11" descr="グラフ が含まれている画像&#10;&#10;自動的に生成された説明">
            <a:extLst>
              <a:ext uri="{FF2B5EF4-FFF2-40B4-BE49-F238E27FC236}">
                <a16:creationId xmlns:a16="http://schemas.microsoft.com/office/drawing/2014/main" id="{861F04E8-66A3-5EC6-DC6B-9DBF5C4E2B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3222" y="244611"/>
            <a:ext cx="6368778" cy="6368778"/>
          </a:xfrm>
          <a:prstGeom prst="rect">
            <a:avLst/>
          </a:prstGeom>
        </p:spPr>
      </p:pic>
      <p:sp>
        <p:nvSpPr>
          <p:cNvPr id="15" name="テキスト ボックス 14">
            <a:extLst>
              <a:ext uri="{FF2B5EF4-FFF2-40B4-BE49-F238E27FC236}">
                <a16:creationId xmlns:a16="http://schemas.microsoft.com/office/drawing/2014/main" id="{DC6CDAE4-C4B6-BFE5-D772-A47E696FCCF4}"/>
              </a:ext>
            </a:extLst>
          </p:cNvPr>
          <p:cNvSpPr txBox="1"/>
          <p:nvPr/>
        </p:nvSpPr>
        <p:spPr>
          <a:xfrm>
            <a:off x="412459" y="1022145"/>
            <a:ext cx="11367082" cy="461665"/>
          </a:xfrm>
          <a:prstGeom prst="rect">
            <a:avLst/>
          </a:prstGeom>
          <a:noFill/>
        </p:spPr>
        <p:txBody>
          <a:bodyPr wrap="square" rtlCol="0">
            <a:spAutoFit/>
          </a:bodyPr>
          <a:lstStyle/>
          <a:p>
            <a:r>
              <a:rPr lang="ja-JP" altLang="en-US" sz="2400" dirty="0"/>
              <a:t>卒業論文で基底関数の次数の組み合わせを変更した解析の結果</a:t>
            </a:r>
            <a:endParaRPr lang="en-US" altLang="ja-JP" sz="2400" dirty="0"/>
          </a:p>
        </p:txBody>
      </p:sp>
      <p:sp>
        <p:nvSpPr>
          <p:cNvPr id="16" name="テキスト ボックス 15">
            <a:extLst>
              <a:ext uri="{FF2B5EF4-FFF2-40B4-BE49-F238E27FC236}">
                <a16:creationId xmlns:a16="http://schemas.microsoft.com/office/drawing/2014/main" id="{9156E39F-BDD2-E6E7-B6FD-388B7987DBFF}"/>
              </a:ext>
            </a:extLst>
          </p:cNvPr>
          <p:cNvSpPr txBox="1"/>
          <p:nvPr/>
        </p:nvSpPr>
        <p:spPr>
          <a:xfrm>
            <a:off x="412459" y="1680293"/>
            <a:ext cx="6658901" cy="830997"/>
          </a:xfrm>
          <a:prstGeom prst="rect">
            <a:avLst/>
          </a:prstGeom>
          <a:noFill/>
        </p:spPr>
        <p:txBody>
          <a:bodyPr wrap="square" rtlCol="0">
            <a:spAutoFit/>
          </a:bodyPr>
          <a:lstStyle/>
          <a:p>
            <a:r>
              <a:rPr lang="en-US" altLang="ja-JP" sz="2400" dirty="0"/>
              <a:t>(</a:t>
            </a:r>
            <a:r>
              <a:rPr lang="en-US" altLang="ja-JP" sz="2400" dirty="0" err="1"/>
              <a:t>global_order</a:t>
            </a:r>
            <a:r>
              <a:rPr lang="en-US" altLang="ja-JP" sz="2400" dirty="0"/>
              <a:t>, </a:t>
            </a:r>
            <a:r>
              <a:rPr lang="en-US" altLang="ja-JP" sz="2400" dirty="0" err="1"/>
              <a:t>local_order</a:t>
            </a:r>
            <a:r>
              <a:rPr lang="en-US" altLang="ja-JP" sz="2400" dirty="0"/>
              <a:t>):</a:t>
            </a:r>
          </a:p>
          <a:p>
            <a:r>
              <a:rPr lang="en-US" altLang="ja-JP" sz="2400" dirty="0"/>
              <a:t>(a) (2, 2), (b) (2, 3), (c) (3, 2), (d) (3, 3) </a:t>
            </a:r>
          </a:p>
        </p:txBody>
      </p:sp>
    </p:spTree>
    <p:extLst>
      <p:ext uri="{BB962C8B-B14F-4D97-AF65-F5344CB8AC3E}">
        <p14:creationId xmlns:p14="http://schemas.microsoft.com/office/powerpoint/2010/main" val="3442358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4</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グローバルパッチとローカルパッチの基底関数の次数の関係についての考察</a:t>
            </a:r>
            <a:endParaRPr lang="en-US" altLang="ja-JP" sz="2400" dirty="0"/>
          </a:p>
        </p:txBody>
      </p:sp>
      <p:sp>
        <p:nvSpPr>
          <p:cNvPr id="16" name="テキスト ボックス 15">
            <a:extLst>
              <a:ext uri="{FF2B5EF4-FFF2-40B4-BE49-F238E27FC236}">
                <a16:creationId xmlns:a16="http://schemas.microsoft.com/office/drawing/2014/main" id="{9156E39F-BDD2-E6E7-B6FD-388B7987DBFF}"/>
              </a:ext>
            </a:extLst>
          </p:cNvPr>
          <p:cNvSpPr txBox="1"/>
          <p:nvPr/>
        </p:nvSpPr>
        <p:spPr>
          <a:xfrm>
            <a:off x="412459" y="882758"/>
            <a:ext cx="6658901" cy="830997"/>
          </a:xfrm>
          <a:prstGeom prst="rect">
            <a:avLst/>
          </a:prstGeom>
          <a:noFill/>
        </p:spPr>
        <p:txBody>
          <a:bodyPr wrap="square" rtlCol="0">
            <a:spAutoFit/>
          </a:bodyPr>
          <a:lstStyle/>
          <a:p>
            <a:r>
              <a:rPr lang="en-US" altLang="ja-JP" sz="2400" dirty="0"/>
              <a:t>(</a:t>
            </a:r>
            <a:r>
              <a:rPr lang="en-US" altLang="ja-JP" sz="2400" dirty="0" err="1"/>
              <a:t>global_order</a:t>
            </a:r>
            <a:r>
              <a:rPr lang="en-US" altLang="ja-JP" sz="2400" dirty="0"/>
              <a:t>, </a:t>
            </a:r>
            <a:r>
              <a:rPr lang="en-US" altLang="ja-JP" sz="2400" dirty="0" err="1"/>
              <a:t>local_order</a:t>
            </a:r>
            <a:r>
              <a:rPr lang="en-US" altLang="ja-JP" sz="2400" dirty="0"/>
              <a:t>):</a:t>
            </a:r>
          </a:p>
          <a:p>
            <a:r>
              <a:rPr lang="en-US" altLang="ja-JP" sz="2400" dirty="0"/>
              <a:t>Accuracy (2, 2) &lt; (2, 3) &lt;&lt; (3, 2) &lt; (3, 3) </a:t>
            </a:r>
          </a:p>
        </p:txBody>
      </p:sp>
      <p:pic>
        <p:nvPicPr>
          <p:cNvPr id="7" name="図 6">
            <a:extLst>
              <a:ext uri="{FF2B5EF4-FFF2-40B4-BE49-F238E27FC236}">
                <a16:creationId xmlns:a16="http://schemas.microsoft.com/office/drawing/2014/main" id="{FBC3A715-6FDF-53FD-0BF6-1CC58A941D02}"/>
              </a:ext>
            </a:extLst>
          </p:cNvPr>
          <p:cNvPicPr>
            <a:picLocks noChangeAspect="1"/>
          </p:cNvPicPr>
          <p:nvPr/>
        </p:nvPicPr>
        <p:blipFill>
          <a:blip r:embed="rId3"/>
          <a:stretch>
            <a:fillRect/>
          </a:stretch>
        </p:blipFill>
        <p:spPr>
          <a:xfrm>
            <a:off x="0" y="2137550"/>
            <a:ext cx="12192000" cy="3571583"/>
          </a:xfrm>
          <a:prstGeom prst="rect">
            <a:avLst/>
          </a:prstGeom>
        </p:spPr>
      </p:pic>
      <p:pic>
        <p:nvPicPr>
          <p:cNvPr id="9" name="図 8">
            <a:extLst>
              <a:ext uri="{FF2B5EF4-FFF2-40B4-BE49-F238E27FC236}">
                <a16:creationId xmlns:a16="http://schemas.microsoft.com/office/drawing/2014/main" id="{207826F9-4172-85DD-632D-8AD7852DA964}"/>
              </a:ext>
            </a:extLst>
          </p:cNvPr>
          <p:cNvPicPr>
            <a:picLocks noChangeAspect="1"/>
          </p:cNvPicPr>
          <p:nvPr/>
        </p:nvPicPr>
        <p:blipFill>
          <a:blip r:embed="rId4"/>
          <a:stretch>
            <a:fillRect/>
          </a:stretch>
        </p:blipFill>
        <p:spPr>
          <a:xfrm>
            <a:off x="6644639" y="1180067"/>
            <a:ext cx="5478229" cy="757110"/>
          </a:xfrm>
          <a:prstGeom prst="rect">
            <a:avLst/>
          </a:prstGeom>
        </p:spPr>
      </p:pic>
    </p:spTree>
    <p:extLst>
      <p:ext uri="{BB962C8B-B14F-4D97-AF65-F5344CB8AC3E}">
        <p14:creationId xmlns:p14="http://schemas.microsoft.com/office/powerpoint/2010/main" val="1731816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5</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グローバルパッチとローカルパッチの基底関数の次数の関係についての考察</a:t>
            </a:r>
            <a:endParaRPr lang="en-US" altLang="ja-JP" sz="2400" dirty="0"/>
          </a:p>
        </p:txBody>
      </p:sp>
      <p:sp>
        <p:nvSpPr>
          <p:cNvPr id="16" name="テキスト ボックス 15">
            <a:extLst>
              <a:ext uri="{FF2B5EF4-FFF2-40B4-BE49-F238E27FC236}">
                <a16:creationId xmlns:a16="http://schemas.microsoft.com/office/drawing/2014/main" id="{9156E39F-BDD2-E6E7-B6FD-388B7987DBFF}"/>
              </a:ext>
            </a:extLst>
          </p:cNvPr>
          <p:cNvSpPr txBox="1"/>
          <p:nvPr/>
        </p:nvSpPr>
        <p:spPr>
          <a:xfrm>
            <a:off x="412459" y="1335603"/>
            <a:ext cx="10941341" cy="1200329"/>
          </a:xfrm>
          <a:prstGeom prst="rect">
            <a:avLst/>
          </a:prstGeom>
          <a:noFill/>
        </p:spPr>
        <p:txBody>
          <a:bodyPr wrap="square" rtlCol="0">
            <a:spAutoFit/>
          </a:bodyPr>
          <a:lstStyle/>
          <a:p>
            <a:r>
              <a:rPr lang="en-US" altLang="ja-JP" sz="2400" dirty="0"/>
              <a:t>(G, L)</a:t>
            </a:r>
            <a:r>
              <a:rPr lang="ja-JP" altLang="en-US" sz="2400" dirty="0"/>
              <a:t>が</a:t>
            </a:r>
            <a:r>
              <a:rPr lang="en-US" altLang="ja-JP" sz="2400" dirty="0"/>
              <a:t>(2, 3)</a:t>
            </a:r>
            <a:r>
              <a:rPr lang="ja-JP" altLang="en-US" sz="2400" dirty="0"/>
              <a:t>より</a:t>
            </a:r>
            <a:r>
              <a:rPr lang="en-US" altLang="ja-JP" sz="2400" dirty="0"/>
              <a:t>(3, 2)</a:t>
            </a:r>
            <a:r>
              <a:rPr lang="ja-JP" altLang="en-US" sz="2400" dirty="0"/>
              <a:t>の方が精度が高くなった原因</a:t>
            </a:r>
            <a:endParaRPr lang="en-US" altLang="ja-JP" sz="2400" dirty="0"/>
          </a:p>
          <a:p>
            <a:endParaRPr lang="en-US" altLang="ja-JP" sz="2400" dirty="0"/>
          </a:p>
          <a:p>
            <a:r>
              <a:rPr lang="ja-JP" altLang="en-US" sz="2400" dirty="0"/>
              <a:t>         グローバルパッチの要素境界での連続性の違いによる</a:t>
            </a:r>
            <a:r>
              <a:rPr lang="en-US" altLang="ja-JP" sz="2400" dirty="0"/>
              <a:t>K^GL</a:t>
            </a:r>
            <a:r>
              <a:rPr lang="ja-JP" altLang="en-US" sz="2400" dirty="0"/>
              <a:t>の積分誤差</a:t>
            </a:r>
            <a:endParaRPr lang="en-US" altLang="ja-JP" sz="2400" dirty="0"/>
          </a:p>
        </p:txBody>
      </p:sp>
      <p:sp>
        <p:nvSpPr>
          <p:cNvPr id="2" name="矢印: 右 1">
            <a:extLst>
              <a:ext uri="{FF2B5EF4-FFF2-40B4-BE49-F238E27FC236}">
                <a16:creationId xmlns:a16="http://schemas.microsoft.com/office/drawing/2014/main" id="{C434F150-F76E-E893-1F35-5556138DCD6C}"/>
              </a:ext>
            </a:extLst>
          </p:cNvPr>
          <p:cNvSpPr/>
          <p:nvPr/>
        </p:nvSpPr>
        <p:spPr>
          <a:xfrm>
            <a:off x="557348" y="2023081"/>
            <a:ext cx="444137" cy="546463"/>
          </a:xfrm>
          <a:prstGeom prst="rightArrow">
            <a:avLst>
              <a:gd name="adj1" fmla="val 50000"/>
              <a:gd name="adj2" fmla="val 6176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7366CE69-7ADA-CCBB-3F12-BA1E11316A52}"/>
              </a:ext>
            </a:extLst>
          </p:cNvPr>
          <p:cNvPicPr>
            <a:picLocks noChangeAspect="1"/>
          </p:cNvPicPr>
          <p:nvPr/>
        </p:nvPicPr>
        <p:blipFill>
          <a:blip r:embed="rId3"/>
          <a:stretch>
            <a:fillRect/>
          </a:stretch>
        </p:blipFill>
        <p:spPr>
          <a:xfrm>
            <a:off x="661852" y="2868153"/>
            <a:ext cx="7371426" cy="3402727"/>
          </a:xfrm>
          <a:prstGeom prst="rect">
            <a:avLst/>
          </a:prstGeom>
        </p:spPr>
      </p:pic>
      <p:sp>
        <p:nvSpPr>
          <p:cNvPr id="12" name="テキスト ボックス 11">
            <a:extLst>
              <a:ext uri="{FF2B5EF4-FFF2-40B4-BE49-F238E27FC236}">
                <a16:creationId xmlns:a16="http://schemas.microsoft.com/office/drawing/2014/main" id="{7E150FF9-506F-1F26-6BF8-129742E5D1C2}"/>
              </a:ext>
            </a:extLst>
          </p:cNvPr>
          <p:cNvSpPr txBox="1"/>
          <p:nvPr/>
        </p:nvSpPr>
        <p:spPr>
          <a:xfrm>
            <a:off x="8018417" y="3212199"/>
            <a:ext cx="2919549" cy="2677656"/>
          </a:xfrm>
          <a:prstGeom prst="rect">
            <a:avLst/>
          </a:prstGeom>
          <a:noFill/>
        </p:spPr>
        <p:txBody>
          <a:bodyPr wrap="square" rtlCol="0">
            <a:spAutoFit/>
          </a:bodyPr>
          <a:lstStyle/>
          <a:p>
            <a:r>
              <a:rPr lang="en-US" altLang="ja-JP" sz="2400" dirty="0"/>
              <a:t>2</a:t>
            </a:r>
            <a:r>
              <a:rPr lang="ja-JP" altLang="en-US" sz="2400" dirty="0"/>
              <a:t>次の基底関数は，</a:t>
            </a:r>
            <a:endParaRPr lang="en-US" altLang="ja-JP" sz="2400" dirty="0"/>
          </a:p>
          <a:p>
            <a:r>
              <a:rPr lang="ja-JP" altLang="en-US" sz="2400" dirty="0"/>
              <a:t>要素内で</a:t>
            </a:r>
            <a:r>
              <a:rPr lang="en-US" altLang="ja-JP" sz="2400" dirty="0"/>
              <a:t>C2</a:t>
            </a:r>
            <a:r>
              <a:rPr lang="ja-JP" altLang="en-US" sz="2400" dirty="0"/>
              <a:t>連続，</a:t>
            </a:r>
            <a:endParaRPr lang="en-US" altLang="ja-JP" sz="2400" dirty="0"/>
          </a:p>
          <a:p>
            <a:r>
              <a:rPr lang="ja-JP" altLang="en-US" sz="2400" dirty="0"/>
              <a:t>要素境界で</a:t>
            </a:r>
            <a:r>
              <a:rPr lang="en-US" altLang="ja-JP" sz="2400" dirty="0"/>
              <a:t>C1</a:t>
            </a:r>
            <a:r>
              <a:rPr lang="ja-JP" altLang="en-US" sz="2400" dirty="0"/>
              <a:t>連続</a:t>
            </a:r>
            <a:endParaRPr lang="en-US" altLang="ja-JP" sz="2400" dirty="0"/>
          </a:p>
          <a:p>
            <a:endParaRPr lang="en-US" altLang="ja-JP" sz="2400" dirty="0"/>
          </a:p>
          <a:p>
            <a:r>
              <a:rPr lang="en-US" altLang="ja-JP" sz="2400" dirty="0"/>
              <a:t>3</a:t>
            </a:r>
            <a:r>
              <a:rPr lang="ja-JP" altLang="en-US" sz="2400" dirty="0"/>
              <a:t>次の基底関数は，</a:t>
            </a:r>
            <a:endParaRPr lang="en-US" altLang="ja-JP" sz="2400" dirty="0"/>
          </a:p>
          <a:p>
            <a:r>
              <a:rPr lang="ja-JP" altLang="en-US" sz="2400" dirty="0"/>
              <a:t>要素内で</a:t>
            </a:r>
            <a:r>
              <a:rPr lang="en-US" altLang="ja-JP" sz="2400" dirty="0"/>
              <a:t>C3</a:t>
            </a:r>
            <a:r>
              <a:rPr lang="ja-JP" altLang="en-US" sz="2400" dirty="0"/>
              <a:t>連続，</a:t>
            </a:r>
            <a:endParaRPr lang="en-US" altLang="ja-JP" sz="2400" dirty="0"/>
          </a:p>
          <a:p>
            <a:r>
              <a:rPr lang="ja-JP" altLang="en-US" sz="2400" dirty="0"/>
              <a:t>要素境界で</a:t>
            </a:r>
            <a:r>
              <a:rPr lang="en-US" altLang="ja-JP" sz="2400" dirty="0"/>
              <a:t>C2</a:t>
            </a:r>
            <a:r>
              <a:rPr lang="ja-JP" altLang="en-US" sz="2400" dirty="0"/>
              <a:t>連続</a:t>
            </a:r>
            <a:endParaRPr lang="en-US" altLang="ja-JP" sz="2400" dirty="0"/>
          </a:p>
        </p:txBody>
      </p:sp>
      <p:sp>
        <p:nvSpPr>
          <p:cNvPr id="13" name="楕円 12">
            <a:extLst>
              <a:ext uri="{FF2B5EF4-FFF2-40B4-BE49-F238E27FC236}">
                <a16:creationId xmlns:a16="http://schemas.microsoft.com/office/drawing/2014/main" id="{2DD1332B-9AC3-CA41-1920-F97323D4EDD5}"/>
              </a:ext>
            </a:extLst>
          </p:cNvPr>
          <p:cNvSpPr/>
          <p:nvPr/>
        </p:nvSpPr>
        <p:spPr>
          <a:xfrm>
            <a:off x="2795451" y="2982510"/>
            <a:ext cx="435429" cy="45937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5DF93B4F-FA88-F0EC-FE1D-EBA2F539C6FD}"/>
              </a:ext>
            </a:extLst>
          </p:cNvPr>
          <p:cNvSpPr txBox="1"/>
          <p:nvPr/>
        </p:nvSpPr>
        <p:spPr>
          <a:xfrm>
            <a:off x="3013165" y="3488763"/>
            <a:ext cx="1889761" cy="830997"/>
          </a:xfrm>
          <a:prstGeom prst="rect">
            <a:avLst/>
          </a:prstGeom>
          <a:noFill/>
        </p:spPr>
        <p:txBody>
          <a:bodyPr wrap="square" rtlCol="0">
            <a:spAutoFit/>
          </a:bodyPr>
          <a:lstStyle/>
          <a:p>
            <a:r>
              <a:rPr lang="ja-JP" altLang="en-US" sz="2400" dirty="0">
                <a:solidFill>
                  <a:srgbClr val="FF0000"/>
                </a:solidFill>
              </a:rPr>
              <a:t>要素境界</a:t>
            </a:r>
            <a:endParaRPr lang="en-US" altLang="ja-JP" sz="2400" dirty="0">
              <a:solidFill>
                <a:srgbClr val="FF0000"/>
              </a:solidFill>
            </a:endParaRPr>
          </a:p>
          <a:p>
            <a:r>
              <a:rPr lang="en-US" altLang="ja-JP" sz="2400" dirty="0">
                <a:solidFill>
                  <a:srgbClr val="FF0000"/>
                </a:solidFill>
              </a:rPr>
              <a:t>C(p-m)</a:t>
            </a:r>
            <a:r>
              <a:rPr lang="ja-JP" altLang="en-US" sz="2400" dirty="0">
                <a:solidFill>
                  <a:srgbClr val="FF0000"/>
                </a:solidFill>
              </a:rPr>
              <a:t>連続</a:t>
            </a:r>
            <a:endParaRPr lang="en-US" altLang="ja-JP" sz="2400" dirty="0">
              <a:solidFill>
                <a:srgbClr val="FF0000"/>
              </a:solidFill>
            </a:endParaRPr>
          </a:p>
        </p:txBody>
      </p:sp>
      <p:sp>
        <p:nvSpPr>
          <p:cNvPr id="17" name="楕円 16">
            <a:extLst>
              <a:ext uri="{FF2B5EF4-FFF2-40B4-BE49-F238E27FC236}">
                <a16:creationId xmlns:a16="http://schemas.microsoft.com/office/drawing/2014/main" id="{F08207BC-1A69-6556-7EC5-21B19C1F359C}"/>
              </a:ext>
            </a:extLst>
          </p:cNvPr>
          <p:cNvSpPr/>
          <p:nvPr/>
        </p:nvSpPr>
        <p:spPr>
          <a:xfrm>
            <a:off x="6030685" y="2982509"/>
            <a:ext cx="435429" cy="45937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5EE9E8A3-9E73-1FF8-1545-A29CF00C23B1}"/>
              </a:ext>
            </a:extLst>
          </p:cNvPr>
          <p:cNvSpPr txBox="1"/>
          <p:nvPr/>
        </p:nvSpPr>
        <p:spPr>
          <a:xfrm>
            <a:off x="6096000" y="3556242"/>
            <a:ext cx="2148839" cy="461665"/>
          </a:xfrm>
          <a:prstGeom prst="rect">
            <a:avLst/>
          </a:prstGeom>
          <a:noFill/>
        </p:spPr>
        <p:txBody>
          <a:bodyPr wrap="square" rtlCol="0">
            <a:spAutoFit/>
          </a:bodyPr>
          <a:lstStyle/>
          <a:p>
            <a:r>
              <a:rPr lang="ja-JP" altLang="en-US" sz="2400" dirty="0">
                <a:solidFill>
                  <a:srgbClr val="FF0000"/>
                </a:solidFill>
              </a:rPr>
              <a:t>パッチ境界</a:t>
            </a:r>
            <a:endParaRPr lang="en-US" altLang="ja-JP" sz="2400" dirty="0">
              <a:solidFill>
                <a:srgbClr val="FF0000"/>
              </a:solidFill>
            </a:endParaRPr>
          </a:p>
        </p:txBody>
      </p:sp>
    </p:spTree>
    <p:extLst>
      <p:ext uri="{BB962C8B-B14F-4D97-AF65-F5344CB8AC3E}">
        <p14:creationId xmlns:p14="http://schemas.microsoft.com/office/powerpoint/2010/main" val="1938643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テキスト ボックス 34">
            <a:extLst>
              <a:ext uri="{FF2B5EF4-FFF2-40B4-BE49-F238E27FC236}">
                <a16:creationId xmlns:a16="http://schemas.microsoft.com/office/drawing/2014/main" id="{616C1B9C-839B-9BC2-7838-0B70BBD4173E}"/>
              </a:ext>
            </a:extLst>
          </p:cNvPr>
          <p:cNvSpPr txBox="1"/>
          <p:nvPr/>
        </p:nvSpPr>
        <p:spPr>
          <a:xfrm>
            <a:off x="2696280" y="1065063"/>
            <a:ext cx="7216250" cy="2308324"/>
          </a:xfrm>
          <a:prstGeom prst="rect">
            <a:avLst/>
          </a:prstGeom>
          <a:noFill/>
        </p:spPr>
        <p:txBody>
          <a:bodyPr wrap="square" rtlCol="0">
            <a:spAutoFit/>
          </a:bodyPr>
          <a:lstStyle/>
          <a:p>
            <a:r>
              <a:rPr lang="en-US" altLang="ja-JP" sz="2400" dirty="0"/>
              <a:t>K</a:t>
            </a:r>
            <a:r>
              <a:rPr lang="ja-JP" altLang="en-US" sz="2400" dirty="0"/>
              <a:t>マトリックスの積分に用いる</a:t>
            </a:r>
            <a:r>
              <a:rPr lang="en-US" altLang="ja-JP" sz="2400" dirty="0"/>
              <a:t>B</a:t>
            </a:r>
            <a:r>
              <a:rPr lang="ja-JP" altLang="en-US" sz="2400" dirty="0"/>
              <a:t>マトリックスは</a:t>
            </a:r>
            <a:endParaRPr lang="en-US" altLang="ja-JP" sz="2400" dirty="0"/>
          </a:p>
          <a:p>
            <a:r>
              <a:rPr lang="ja-JP" altLang="en-US" sz="2400" dirty="0"/>
              <a:t>基底関数</a:t>
            </a:r>
            <a:r>
              <a:rPr lang="en-US" altLang="ja-JP" sz="2400" dirty="0"/>
              <a:t>N</a:t>
            </a:r>
            <a:r>
              <a:rPr lang="ja-JP" altLang="en-US" sz="2400" dirty="0"/>
              <a:t>の微係数</a:t>
            </a:r>
            <a:r>
              <a:rPr lang="en-US" altLang="ja-JP" sz="2400" dirty="0"/>
              <a:t>(</a:t>
            </a:r>
            <a:r>
              <a:rPr lang="en-US" altLang="ja-JP" sz="2400" dirty="0" err="1"/>
              <a:t>dSF</a:t>
            </a:r>
            <a:r>
              <a:rPr lang="en-US" altLang="ja-JP" sz="2400" dirty="0"/>
              <a:t>)</a:t>
            </a:r>
            <a:r>
              <a:rPr lang="ja-JP" altLang="en-US" sz="2400" dirty="0"/>
              <a:t>から算出される</a:t>
            </a:r>
            <a:endParaRPr lang="en-US" altLang="ja-JP" sz="2400" dirty="0"/>
          </a:p>
          <a:p>
            <a:endParaRPr lang="en-US" altLang="ja-JP" sz="2400" dirty="0"/>
          </a:p>
          <a:p>
            <a:r>
              <a:rPr lang="en-US" altLang="ja-JP" sz="2400" dirty="0"/>
              <a:t>      2</a:t>
            </a:r>
            <a:r>
              <a:rPr lang="ja-JP" altLang="en-US" sz="2400" dirty="0"/>
              <a:t>次の基底関数では，</a:t>
            </a:r>
            <a:endParaRPr lang="en-US" altLang="ja-JP" sz="2400" dirty="0"/>
          </a:p>
          <a:p>
            <a:r>
              <a:rPr lang="ja-JP" altLang="en-US" sz="2400" dirty="0"/>
              <a:t>      </a:t>
            </a:r>
            <a:r>
              <a:rPr lang="en-US" altLang="ja-JP" sz="2400" dirty="0" err="1"/>
              <a:t>dSF</a:t>
            </a:r>
            <a:r>
              <a:rPr lang="ja-JP" altLang="en-US" sz="2400" dirty="0"/>
              <a:t>が</a:t>
            </a:r>
            <a:endParaRPr lang="en-US" altLang="ja-JP" sz="2400" dirty="0"/>
          </a:p>
          <a:p>
            <a:r>
              <a:rPr lang="ja-JP" altLang="en-US" sz="2400" dirty="0"/>
              <a:t>      要素境界で</a:t>
            </a:r>
            <a:r>
              <a:rPr lang="en-US" altLang="ja-JP" sz="2400" dirty="0"/>
              <a:t>C0</a:t>
            </a:r>
            <a:r>
              <a:rPr lang="ja-JP" altLang="en-US" sz="2400" dirty="0"/>
              <a:t>連続となる</a:t>
            </a:r>
            <a:endParaRPr lang="en-US" altLang="ja-JP" sz="2400" dirty="0"/>
          </a:p>
        </p:txBody>
      </p:sp>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6</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グローバルパッチとローカルパッチの基底関数の次数の関係についての考察</a:t>
            </a:r>
            <a:endParaRPr lang="en-US" altLang="ja-JP" sz="2400" dirty="0"/>
          </a:p>
        </p:txBody>
      </p:sp>
      <p:sp>
        <p:nvSpPr>
          <p:cNvPr id="2" name="矢印: 右 1">
            <a:extLst>
              <a:ext uri="{FF2B5EF4-FFF2-40B4-BE49-F238E27FC236}">
                <a16:creationId xmlns:a16="http://schemas.microsoft.com/office/drawing/2014/main" id="{C434F150-F76E-E893-1F35-5556138DCD6C}"/>
              </a:ext>
            </a:extLst>
          </p:cNvPr>
          <p:cNvSpPr/>
          <p:nvPr/>
        </p:nvSpPr>
        <p:spPr>
          <a:xfrm>
            <a:off x="2696280" y="2457417"/>
            <a:ext cx="444137" cy="546463"/>
          </a:xfrm>
          <a:prstGeom prst="rightArrow">
            <a:avLst>
              <a:gd name="adj1" fmla="val 50000"/>
              <a:gd name="adj2" fmla="val 6176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 name="図 20">
            <a:extLst>
              <a:ext uri="{FF2B5EF4-FFF2-40B4-BE49-F238E27FC236}">
                <a16:creationId xmlns:a16="http://schemas.microsoft.com/office/drawing/2014/main" id="{532339D0-EC93-2FC7-FB7A-4535810BAA3B}"/>
              </a:ext>
            </a:extLst>
          </p:cNvPr>
          <p:cNvPicPr>
            <a:picLocks noChangeAspect="1"/>
          </p:cNvPicPr>
          <p:nvPr/>
        </p:nvPicPr>
        <p:blipFill>
          <a:blip r:embed="rId3"/>
          <a:stretch>
            <a:fillRect/>
          </a:stretch>
        </p:blipFill>
        <p:spPr>
          <a:xfrm>
            <a:off x="1002944" y="948107"/>
            <a:ext cx="1495697" cy="1879102"/>
          </a:xfrm>
          <a:prstGeom prst="rect">
            <a:avLst/>
          </a:prstGeom>
        </p:spPr>
      </p:pic>
      <p:pic>
        <p:nvPicPr>
          <p:cNvPr id="25" name="図 24">
            <a:extLst>
              <a:ext uri="{FF2B5EF4-FFF2-40B4-BE49-F238E27FC236}">
                <a16:creationId xmlns:a16="http://schemas.microsoft.com/office/drawing/2014/main" id="{B3E75517-02EB-FEBB-AB7A-3FD91519DA0F}"/>
              </a:ext>
            </a:extLst>
          </p:cNvPr>
          <p:cNvPicPr>
            <a:picLocks noChangeAspect="1"/>
          </p:cNvPicPr>
          <p:nvPr/>
        </p:nvPicPr>
        <p:blipFill>
          <a:blip r:embed="rId4"/>
          <a:stretch>
            <a:fillRect/>
          </a:stretch>
        </p:blipFill>
        <p:spPr>
          <a:xfrm>
            <a:off x="412459" y="1600554"/>
            <a:ext cx="517344" cy="432880"/>
          </a:xfrm>
          <a:prstGeom prst="rect">
            <a:avLst/>
          </a:prstGeom>
        </p:spPr>
      </p:pic>
      <p:pic>
        <p:nvPicPr>
          <p:cNvPr id="29" name="図 28">
            <a:extLst>
              <a:ext uri="{FF2B5EF4-FFF2-40B4-BE49-F238E27FC236}">
                <a16:creationId xmlns:a16="http://schemas.microsoft.com/office/drawing/2014/main" id="{CBE4EA54-7EE9-3B9A-DD59-28B408A38787}"/>
              </a:ext>
            </a:extLst>
          </p:cNvPr>
          <p:cNvPicPr>
            <a:picLocks noChangeAspect="1"/>
          </p:cNvPicPr>
          <p:nvPr/>
        </p:nvPicPr>
        <p:blipFill>
          <a:blip r:embed="rId5"/>
          <a:stretch>
            <a:fillRect/>
          </a:stretch>
        </p:blipFill>
        <p:spPr>
          <a:xfrm>
            <a:off x="7204942" y="2537460"/>
            <a:ext cx="4893215" cy="3700696"/>
          </a:xfrm>
          <a:prstGeom prst="rect">
            <a:avLst/>
          </a:prstGeom>
        </p:spPr>
      </p:pic>
      <p:sp>
        <p:nvSpPr>
          <p:cNvPr id="13" name="楕円 12">
            <a:extLst>
              <a:ext uri="{FF2B5EF4-FFF2-40B4-BE49-F238E27FC236}">
                <a16:creationId xmlns:a16="http://schemas.microsoft.com/office/drawing/2014/main" id="{2DD1332B-9AC3-CA41-1920-F97323D4EDD5}"/>
              </a:ext>
            </a:extLst>
          </p:cNvPr>
          <p:cNvSpPr/>
          <p:nvPr/>
        </p:nvSpPr>
        <p:spPr>
          <a:xfrm>
            <a:off x="1020106" y="892912"/>
            <a:ext cx="763952" cy="80596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コネクタ 37">
            <a:extLst>
              <a:ext uri="{FF2B5EF4-FFF2-40B4-BE49-F238E27FC236}">
                <a16:creationId xmlns:a16="http://schemas.microsoft.com/office/drawing/2014/main" id="{9A6BA264-D2D2-B4DD-E2DA-16EC3ABD9E4A}"/>
              </a:ext>
            </a:extLst>
          </p:cNvPr>
          <p:cNvCxnSpPr/>
          <p:nvPr/>
        </p:nvCxnSpPr>
        <p:spPr>
          <a:xfrm>
            <a:off x="9964782" y="5979504"/>
            <a:ext cx="2329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F17B7A7D-F9D1-7518-8A91-D19333198A4C}"/>
              </a:ext>
            </a:extLst>
          </p:cNvPr>
          <p:cNvSpPr txBox="1"/>
          <p:nvPr/>
        </p:nvSpPr>
        <p:spPr>
          <a:xfrm>
            <a:off x="9697268" y="5992856"/>
            <a:ext cx="1638686" cy="338554"/>
          </a:xfrm>
          <a:prstGeom prst="rect">
            <a:avLst/>
          </a:prstGeom>
          <a:noFill/>
        </p:spPr>
        <p:txBody>
          <a:bodyPr wrap="square" rtlCol="0">
            <a:spAutoFit/>
          </a:bodyPr>
          <a:lstStyle/>
          <a:p>
            <a:r>
              <a:rPr lang="en-US" altLang="ja-JP" sz="1600" dirty="0">
                <a:solidFill>
                  <a:srgbClr val="FF0000"/>
                </a:solidFill>
              </a:rPr>
              <a:t>D: constant</a:t>
            </a:r>
          </a:p>
        </p:txBody>
      </p:sp>
      <p:cxnSp>
        <p:nvCxnSpPr>
          <p:cNvPr id="42" name="直線コネクタ 41">
            <a:extLst>
              <a:ext uri="{FF2B5EF4-FFF2-40B4-BE49-F238E27FC236}">
                <a16:creationId xmlns:a16="http://schemas.microsoft.com/office/drawing/2014/main" id="{C1487D29-C875-8CF1-DB44-AF74BE6908AC}"/>
              </a:ext>
            </a:extLst>
          </p:cNvPr>
          <p:cNvCxnSpPr/>
          <p:nvPr/>
        </p:nvCxnSpPr>
        <p:spPr>
          <a:xfrm>
            <a:off x="8392885" y="3021481"/>
            <a:ext cx="2329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911C6F90-62FB-E18D-82DB-98977DD207F4}"/>
              </a:ext>
            </a:extLst>
          </p:cNvPr>
          <p:cNvSpPr txBox="1"/>
          <p:nvPr/>
        </p:nvSpPr>
        <p:spPr>
          <a:xfrm>
            <a:off x="8326620" y="3021481"/>
            <a:ext cx="365486" cy="338554"/>
          </a:xfrm>
          <a:prstGeom prst="rect">
            <a:avLst/>
          </a:prstGeom>
          <a:noFill/>
        </p:spPr>
        <p:txBody>
          <a:bodyPr wrap="square" rtlCol="0">
            <a:spAutoFit/>
          </a:bodyPr>
          <a:lstStyle/>
          <a:p>
            <a:r>
              <a:rPr lang="en-US" altLang="ja-JP" sz="1600" dirty="0">
                <a:solidFill>
                  <a:srgbClr val="FF0000"/>
                </a:solidFill>
              </a:rPr>
              <a:t>(</a:t>
            </a:r>
            <a:r>
              <a:rPr lang="en-US" altLang="ja-JP" sz="1600" dirty="0" err="1">
                <a:solidFill>
                  <a:srgbClr val="FF0000"/>
                </a:solidFill>
              </a:rPr>
              <a:t>i</a:t>
            </a:r>
            <a:r>
              <a:rPr lang="en-US" altLang="ja-JP" sz="1600" dirty="0">
                <a:solidFill>
                  <a:srgbClr val="FF0000"/>
                </a:solidFill>
              </a:rPr>
              <a:t>)</a:t>
            </a:r>
          </a:p>
        </p:txBody>
      </p:sp>
      <p:cxnSp>
        <p:nvCxnSpPr>
          <p:cNvPr id="44" name="直線コネクタ 43">
            <a:extLst>
              <a:ext uri="{FF2B5EF4-FFF2-40B4-BE49-F238E27FC236}">
                <a16:creationId xmlns:a16="http://schemas.microsoft.com/office/drawing/2014/main" id="{8050BD42-E39B-D4D3-63BD-B3DF5BE310D5}"/>
              </a:ext>
            </a:extLst>
          </p:cNvPr>
          <p:cNvCxnSpPr/>
          <p:nvPr/>
        </p:nvCxnSpPr>
        <p:spPr>
          <a:xfrm>
            <a:off x="9046027" y="3031296"/>
            <a:ext cx="2329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CC4D2A81-1268-9033-9107-D6672B4B10E8}"/>
              </a:ext>
            </a:extLst>
          </p:cNvPr>
          <p:cNvSpPr txBox="1"/>
          <p:nvPr/>
        </p:nvSpPr>
        <p:spPr>
          <a:xfrm>
            <a:off x="8993544" y="3034833"/>
            <a:ext cx="500470" cy="338554"/>
          </a:xfrm>
          <a:prstGeom prst="rect">
            <a:avLst/>
          </a:prstGeom>
          <a:noFill/>
        </p:spPr>
        <p:txBody>
          <a:bodyPr wrap="square" rtlCol="0">
            <a:spAutoFit/>
          </a:bodyPr>
          <a:lstStyle/>
          <a:p>
            <a:r>
              <a:rPr lang="en-US" altLang="ja-JP" sz="1600" dirty="0">
                <a:solidFill>
                  <a:srgbClr val="FF0000"/>
                </a:solidFill>
              </a:rPr>
              <a:t>(ii)</a:t>
            </a:r>
          </a:p>
        </p:txBody>
      </p:sp>
      <p:sp>
        <p:nvSpPr>
          <p:cNvPr id="46" name="テキスト ボックス 45">
            <a:extLst>
              <a:ext uri="{FF2B5EF4-FFF2-40B4-BE49-F238E27FC236}">
                <a16:creationId xmlns:a16="http://schemas.microsoft.com/office/drawing/2014/main" id="{2614DBCC-209B-6806-2298-3DC11002733E}"/>
              </a:ext>
            </a:extLst>
          </p:cNvPr>
          <p:cNvSpPr txBox="1"/>
          <p:nvPr/>
        </p:nvSpPr>
        <p:spPr>
          <a:xfrm>
            <a:off x="270968" y="3929832"/>
            <a:ext cx="6933974" cy="2308324"/>
          </a:xfrm>
          <a:prstGeom prst="rect">
            <a:avLst/>
          </a:prstGeom>
          <a:noFill/>
          <a:ln>
            <a:solidFill>
              <a:schemeClr val="tx2">
                <a:lumMod val="50000"/>
              </a:schemeClr>
            </a:solidFill>
          </a:ln>
        </p:spPr>
        <p:txBody>
          <a:bodyPr wrap="square" rtlCol="0">
            <a:spAutoFit/>
          </a:bodyPr>
          <a:lstStyle/>
          <a:p>
            <a:r>
              <a:rPr lang="ja-JP" altLang="en-US" sz="2400" dirty="0"/>
              <a:t>基底関数</a:t>
            </a:r>
            <a:r>
              <a:rPr lang="en-US" altLang="ja-JP" sz="2400" dirty="0"/>
              <a:t>(2, 2)</a:t>
            </a:r>
            <a:r>
              <a:rPr lang="ja-JP" altLang="en-US" sz="2400" dirty="0"/>
              <a:t>の場合の</a:t>
            </a:r>
            <a:r>
              <a:rPr lang="en-US" altLang="ja-JP" sz="2400" dirty="0" err="1"/>
              <a:t>dSF</a:t>
            </a:r>
            <a:r>
              <a:rPr lang="ja-JP" altLang="en-US" sz="2400" dirty="0"/>
              <a:t>の連続性</a:t>
            </a:r>
            <a:endParaRPr lang="en-US" altLang="ja-JP" sz="2400" dirty="0"/>
          </a:p>
          <a:p>
            <a:r>
              <a:rPr lang="en-US" altLang="ja-JP" sz="2400" dirty="0"/>
              <a:t>(</a:t>
            </a:r>
            <a:r>
              <a:rPr lang="en-US" altLang="ja-JP" sz="2400" dirty="0" err="1"/>
              <a:t>i</a:t>
            </a:r>
            <a:r>
              <a:rPr lang="en-US" altLang="ja-JP" sz="2400" dirty="0"/>
              <a:t>)	</a:t>
            </a:r>
            <a:r>
              <a:rPr lang="ja-JP" altLang="en-US" sz="2400" dirty="0"/>
              <a:t>グローバル要素境界で</a:t>
            </a:r>
            <a:r>
              <a:rPr lang="en-US" altLang="ja-JP" sz="2400" dirty="0"/>
              <a:t>C0</a:t>
            </a:r>
            <a:r>
              <a:rPr lang="ja-JP" altLang="en-US" sz="2400" dirty="0"/>
              <a:t>連続</a:t>
            </a:r>
            <a:endParaRPr lang="en-US" altLang="ja-JP" sz="2400" dirty="0"/>
          </a:p>
          <a:p>
            <a:r>
              <a:rPr lang="en-US" altLang="ja-JP" sz="2400" dirty="0"/>
              <a:t>	</a:t>
            </a:r>
            <a:r>
              <a:rPr lang="ja-JP" altLang="en-US" sz="2400" dirty="0"/>
              <a:t>他の場所では</a:t>
            </a:r>
            <a:r>
              <a:rPr lang="en-US" altLang="ja-JP" sz="2400" dirty="0"/>
              <a:t>C1</a:t>
            </a:r>
            <a:r>
              <a:rPr lang="ja-JP" altLang="en-US" sz="2400" dirty="0"/>
              <a:t>連続</a:t>
            </a:r>
            <a:endParaRPr lang="en-US" altLang="ja-JP" sz="2400" dirty="0"/>
          </a:p>
          <a:p>
            <a:endParaRPr lang="en-US" altLang="ja-JP" sz="2400" dirty="0"/>
          </a:p>
          <a:p>
            <a:r>
              <a:rPr lang="en-US" altLang="ja-JP" sz="2400" dirty="0"/>
              <a:t>(ii)	</a:t>
            </a:r>
            <a:r>
              <a:rPr lang="ja-JP" altLang="en-US" sz="2400" dirty="0"/>
              <a:t>常に</a:t>
            </a:r>
            <a:r>
              <a:rPr lang="en-US" altLang="ja-JP" sz="2400" dirty="0"/>
              <a:t>C1</a:t>
            </a:r>
            <a:r>
              <a:rPr lang="ja-JP" altLang="en-US" sz="2400" dirty="0"/>
              <a:t>連続</a:t>
            </a:r>
            <a:endParaRPr lang="en-US" altLang="ja-JP" sz="2400" dirty="0"/>
          </a:p>
          <a:p>
            <a:r>
              <a:rPr lang="en-US" altLang="ja-JP" sz="2400" dirty="0"/>
              <a:t>	(K^GL</a:t>
            </a:r>
            <a:r>
              <a:rPr lang="ja-JP" altLang="en-US" sz="2400" dirty="0"/>
              <a:t>はローカル要素内で積分するため</a:t>
            </a:r>
            <a:r>
              <a:rPr lang="en-US" altLang="ja-JP" sz="2400" dirty="0"/>
              <a:t>)</a:t>
            </a:r>
          </a:p>
        </p:txBody>
      </p:sp>
    </p:spTree>
    <p:extLst>
      <p:ext uri="{BB962C8B-B14F-4D97-AF65-F5344CB8AC3E}">
        <p14:creationId xmlns:p14="http://schemas.microsoft.com/office/powerpoint/2010/main" val="3231566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7</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グローバルパッチとローカルパッチの基底関数の次数の関係についての考察</a:t>
            </a:r>
            <a:endParaRPr lang="en-US" altLang="ja-JP" sz="2400" dirty="0"/>
          </a:p>
        </p:txBody>
      </p:sp>
      <p:pic>
        <p:nvPicPr>
          <p:cNvPr id="34" name="グラフィックス 33">
            <a:extLst>
              <a:ext uri="{FF2B5EF4-FFF2-40B4-BE49-F238E27FC236}">
                <a16:creationId xmlns:a16="http://schemas.microsoft.com/office/drawing/2014/main" id="{E25DAC61-C9DB-4DC2-7556-19F00A1012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9357" y="2048968"/>
            <a:ext cx="5420335" cy="3400995"/>
          </a:xfrm>
          <a:prstGeom prst="rect">
            <a:avLst/>
          </a:prstGeom>
        </p:spPr>
      </p:pic>
      <p:pic>
        <p:nvPicPr>
          <p:cNvPr id="4" name="グラフィックス 3">
            <a:extLst>
              <a:ext uri="{FF2B5EF4-FFF2-40B4-BE49-F238E27FC236}">
                <a16:creationId xmlns:a16="http://schemas.microsoft.com/office/drawing/2014/main" id="{1014470A-803B-5BC9-6EE9-8F832E11CA4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36268" y="2309495"/>
            <a:ext cx="5974452" cy="3573145"/>
          </a:xfrm>
          <a:prstGeom prst="rect">
            <a:avLst/>
          </a:prstGeom>
        </p:spPr>
      </p:pic>
    </p:spTree>
    <p:extLst>
      <p:ext uri="{BB962C8B-B14F-4D97-AF65-F5344CB8AC3E}">
        <p14:creationId xmlns:p14="http://schemas.microsoft.com/office/powerpoint/2010/main" val="3744797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8</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グローバルパッチとローカルパッチの基底関数の次数の関係についての考察</a:t>
            </a:r>
            <a:endParaRPr lang="en-US" altLang="ja-JP" sz="2400" dirty="0"/>
          </a:p>
        </p:txBody>
      </p:sp>
      <p:sp>
        <p:nvSpPr>
          <p:cNvPr id="7" name="テキスト ボックス 6">
            <a:extLst>
              <a:ext uri="{FF2B5EF4-FFF2-40B4-BE49-F238E27FC236}">
                <a16:creationId xmlns:a16="http://schemas.microsoft.com/office/drawing/2014/main" id="{3B8A0C44-C45D-4C36-8B58-71F1853B228C}"/>
              </a:ext>
            </a:extLst>
          </p:cNvPr>
          <p:cNvSpPr txBox="1"/>
          <p:nvPr/>
        </p:nvSpPr>
        <p:spPr>
          <a:xfrm>
            <a:off x="412459" y="999555"/>
            <a:ext cx="5901255" cy="830997"/>
          </a:xfrm>
          <a:prstGeom prst="rect">
            <a:avLst/>
          </a:prstGeom>
          <a:noFill/>
        </p:spPr>
        <p:txBody>
          <a:bodyPr wrap="square" rtlCol="0">
            <a:spAutoFit/>
          </a:bodyPr>
          <a:lstStyle/>
          <a:p>
            <a:r>
              <a:rPr lang="en-US" altLang="ja-JP" sz="2400" dirty="0"/>
              <a:t>(3, 3)</a:t>
            </a:r>
            <a:r>
              <a:rPr lang="ja-JP" altLang="en-US" sz="2400" dirty="0"/>
              <a:t>でもローカル</a:t>
            </a:r>
            <a:r>
              <a:rPr lang="en-US" altLang="ja-JP" sz="2400" dirty="0"/>
              <a:t>1</a:t>
            </a:r>
            <a:r>
              <a:rPr lang="ja-JP" altLang="en-US" sz="2400" dirty="0"/>
              <a:t>要素がグローバル要素をまたぎすぎると精度が落ちる問題</a:t>
            </a:r>
            <a:endParaRPr lang="en-US" altLang="ja-JP" sz="2400" dirty="0"/>
          </a:p>
        </p:txBody>
      </p:sp>
      <p:graphicFrame>
        <p:nvGraphicFramePr>
          <p:cNvPr id="10" name="グラフ 9">
            <a:extLst>
              <a:ext uri="{FF2B5EF4-FFF2-40B4-BE49-F238E27FC236}">
                <a16:creationId xmlns:a16="http://schemas.microsoft.com/office/drawing/2014/main" id="{A6EDA230-3F83-A5AD-9EE5-31E08117B1DD}"/>
              </a:ext>
            </a:extLst>
          </p:cNvPr>
          <p:cNvGraphicFramePr>
            <a:graphicFrameLocks/>
          </p:cNvGraphicFramePr>
          <p:nvPr>
            <p:extLst>
              <p:ext uri="{D42A27DB-BD31-4B8C-83A1-F6EECF244321}">
                <p14:modId xmlns:p14="http://schemas.microsoft.com/office/powerpoint/2010/main" val="2982026046"/>
              </p:ext>
            </p:extLst>
          </p:nvPr>
        </p:nvGraphicFramePr>
        <p:xfrm>
          <a:off x="631075" y="2586619"/>
          <a:ext cx="5974931" cy="3617674"/>
        </p:xfrm>
        <a:graphic>
          <a:graphicData uri="http://schemas.openxmlformats.org/drawingml/2006/chart">
            <c:chart xmlns:c="http://schemas.openxmlformats.org/drawingml/2006/chart" xmlns:r="http://schemas.openxmlformats.org/officeDocument/2006/relationships" r:id="rId3"/>
          </a:graphicData>
        </a:graphic>
      </p:graphicFrame>
      <p:sp>
        <p:nvSpPr>
          <p:cNvPr id="12" name="テキスト ボックス 11">
            <a:extLst>
              <a:ext uri="{FF2B5EF4-FFF2-40B4-BE49-F238E27FC236}">
                <a16:creationId xmlns:a16="http://schemas.microsoft.com/office/drawing/2014/main" id="{32D7359D-4D17-3F03-C6B7-405D43C15D14}"/>
              </a:ext>
            </a:extLst>
          </p:cNvPr>
          <p:cNvSpPr txBox="1"/>
          <p:nvPr/>
        </p:nvSpPr>
        <p:spPr>
          <a:xfrm>
            <a:off x="793268" y="2034700"/>
            <a:ext cx="4205452" cy="369332"/>
          </a:xfrm>
          <a:prstGeom prst="rect">
            <a:avLst/>
          </a:prstGeom>
          <a:noFill/>
        </p:spPr>
        <p:txBody>
          <a:bodyPr wrap="square" rtlCol="0">
            <a:spAutoFit/>
          </a:bodyPr>
          <a:lstStyle/>
          <a:p>
            <a:r>
              <a:rPr lang="en-US" altLang="ja-JP" dirty="0"/>
              <a:t>(3, 3) global_30x30, local_5x5</a:t>
            </a:r>
          </a:p>
        </p:txBody>
      </p:sp>
      <p:sp>
        <p:nvSpPr>
          <p:cNvPr id="13" name="テキスト ボックス 12">
            <a:extLst>
              <a:ext uri="{FF2B5EF4-FFF2-40B4-BE49-F238E27FC236}">
                <a16:creationId xmlns:a16="http://schemas.microsoft.com/office/drawing/2014/main" id="{FE609061-54C5-ED6E-49E3-5EB1A696EA5A}"/>
              </a:ext>
            </a:extLst>
          </p:cNvPr>
          <p:cNvSpPr txBox="1"/>
          <p:nvPr/>
        </p:nvSpPr>
        <p:spPr>
          <a:xfrm>
            <a:off x="6606006" y="2219366"/>
            <a:ext cx="5098313" cy="3785652"/>
          </a:xfrm>
          <a:prstGeom prst="rect">
            <a:avLst/>
          </a:prstGeom>
          <a:noFill/>
        </p:spPr>
        <p:txBody>
          <a:bodyPr wrap="square" rtlCol="0">
            <a:spAutoFit/>
          </a:bodyPr>
          <a:lstStyle/>
          <a:p>
            <a:r>
              <a:rPr lang="ja-JP" altLang="en-US" sz="2400" dirty="0"/>
              <a:t>昨年はグローバル要素を</a:t>
            </a:r>
            <a:r>
              <a:rPr lang="en-US" altLang="ja-JP" sz="2400" dirty="0"/>
              <a:t>2</a:t>
            </a:r>
            <a:r>
              <a:rPr lang="ja-JP" altLang="en-US" sz="2400" dirty="0"/>
              <a:t>要素以上またぐローカル要素に対しては</a:t>
            </a:r>
            <a:r>
              <a:rPr lang="en-US" altLang="ja-JP" sz="2400" dirty="0"/>
              <a:t>10</a:t>
            </a:r>
            <a:r>
              <a:rPr lang="ja-JP" altLang="en-US" sz="2400" dirty="0"/>
              <a:t>点積分にすることでこの誤差は見られなくなった</a:t>
            </a:r>
            <a:endParaRPr lang="en-US" altLang="ja-JP" sz="2400" dirty="0"/>
          </a:p>
          <a:p>
            <a:endParaRPr lang="en-US" altLang="ja-JP" sz="2400" dirty="0"/>
          </a:p>
          <a:p>
            <a:endParaRPr lang="en-US" altLang="ja-JP" sz="2400" dirty="0"/>
          </a:p>
          <a:p>
            <a:r>
              <a:rPr lang="ja-JP" altLang="en-US" sz="2400" dirty="0"/>
              <a:t>グローバル要素境界で</a:t>
            </a:r>
            <a:r>
              <a:rPr lang="en-US" altLang="ja-JP" sz="2400" dirty="0"/>
              <a:t>C1</a:t>
            </a:r>
            <a:r>
              <a:rPr lang="ja-JP" altLang="en-US" sz="2400" dirty="0"/>
              <a:t>連続になった場合でも</a:t>
            </a:r>
            <a:r>
              <a:rPr lang="en-US" altLang="ja-JP" sz="2400" dirty="0" err="1"/>
              <a:t>dSF</a:t>
            </a:r>
            <a:r>
              <a:rPr lang="ja-JP" altLang="en-US" sz="2400" dirty="0"/>
              <a:t>がガウス積分の精度を超えた高次式の形となったため積分誤差が生じたと考えられる</a:t>
            </a:r>
            <a:endParaRPr lang="en-US" altLang="ja-JP" sz="2400" dirty="0"/>
          </a:p>
        </p:txBody>
      </p:sp>
    </p:spTree>
    <p:extLst>
      <p:ext uri="{BB962C8B-B14F-4D97-AF65-F5344CB8AC3E}">
        <p14:creationId xmlns:p14="http://schemas.microsoft.com/office/powerpoint/2010/main" val="3702551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73FCCAC7-5AF0-48C7-9D0E-C2252AB14F7C}"/>
              </a:ext>
            </a:extLst>
          </p:cNvPr>
          <p:cNvSpPr/>
          <p:nvPr/>
        </p:nvSpPr>
        <p:spPr>
          <a:xfrm>
            <a:off x="0" y="0"/>
            <a:ext cx="12192000" cy="659336"/>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54403E9-2D48-434B-A0F9-737CDFA7A1D7}"/>
              </a:ext>
            </a:extLst>
          </p:cNvPr>
          <p:cNvSpPr>
            <a:spLocks noGrp="1"/>
          </p:cNvSpPr>
          <p:nvPr>
            <p:ph type="sldNum" sz="quarter" idx="12"/>
          </p:nvPr>
        </p:nvSpPr>
        <p:spPr/>
        <p:txBody>
          <a:bodyPr/>
          <a:lstStyle/>
          <a:p>
            <a:fld id="{7E2B344B-F3D5-46BD-B18E-8B6286E993A1}" type="slidenum">
              <a:rPr kumimoji="1" lang="ja-JP" altLang="en-US" smtClean="0"/>
              <a:t>9</a:t>
            </a:fld>
            <a:endParaRPr kumimoji="1" lang="ja-JP" altLang="en-US" dirty="0"/>
          </a:p>
        </p:txBody>
      </p:sp>
      <p:sp>
        <p:nvSpPr>
          <p:cNvPr id="11" name="テキスト ボックス 10">
            <a:extLst>
              <a:ext uri="{FF2B5EF4-FFF2-40B4-BE49-F238E27FC236}">
                <a16:creationId xmlns:a16="http://schemas.microsoft.com/office/drawing/2014/main" id="{D854241A-B7A4-4315-832C-51B23B3AB9C7}"/>
              </a:ext>
            </a:extLst>
          </p:cNvPr>
          <p:cNvSpPr txBox="1"/>
          <p:nvPr/>
        </p:nvSpPr>
        <p:spPr>
          <a:xfrm>
            <a:off x="412459" y="142476"/>
            <a:ext cx="11367082" cy="461665"/>
          </a:xfrm>
          <a:prstGeom prst="rect">
            <a:avLst/>
          </a:prstGeom>
          <a:noFill/>
        </p:spPr>
        <p:txBody>
          <a:bodyPr wrap="square" rtlCol="0">
            <a:spAutoFit/>
          </a:bodyPr>
          <a:lstStyle/>
          <a:p>
            <a:r>
              <a:rPr lang="ja-JP" altLang="en-US" sz="2400" dirty="0"/>
              <a:t>グローバルパッチとローカルパッチの基底関数の次数の関係についての考察</a:t>
            </a:r>
            <a:endParaRPr lang="en-US" altLang="ja-JP" sz="2400" dirty="0"/>
          </a:p>
        </p:txBody>
      </p:sp>
      <p:sp>
        <p:nvSpPr>
          <p:cNvPr id="7" name="テキスト ボックス 6">
            <a:extLst>
              <a:ext uri="{FF2B5EF4-FFF2-40B4-BE49-F238E27FC236}">
                <a16:creationId xmlns:a16="http://schemas.microsoft.com/office/drawing/2014/main" id="{3B8A0C44-C45D-4C36-8B58-71F1853B228C}"/>
              </a:ext>
            </a:extLst>
          </p:cNvPr>
          <p:cNvSpPr txBox="1"/>
          <p:nvPr/>
        </p:nvSpPr>
        <p:spPr>
          <a:xfrm>
            <a:off x="412459" y="999555"/>
            <a:ext cx="5901255" cy="830997"/>
          </a:xfrm>
          <a:prstGeom prst="rect">
            <a:avLst/>
          </a:prstGeom>
          <a:noFill/>
        </p:spPr>
        <p:txBody>
          <a:bodyPr wrap="square" rtlCol="0">
            <a:spAutoFit/>
          </a:bodyPr>
          <a:lstStyle/>
          <a:p>
            <a:r>
              <a:rPr lang="en-US" altLang="ja-JP" sz="2400" dirty="0"/>
              <a:t>(3, 3)</a:t>
            </a:r>
            <a:r>
              <a:rPr lang="ja-JP" altLang="en-US" sz="2400" dirty="0"/>
              <a:t>でもローカル</a:t>
            </a:r>
            <a:r>
              <a:rPr lang="en-US" altLang="ja-JP" sz="2400" dirty="0"/>
              <a:t>1</a:t>
            </a:r>
            <a:r>
              <a:rPr lang="ja-JP" altLang="en-US" sz="2400" dirty="0"/>
              <a:t>要素がグローバル要素をまたぎすぎると精度が落ちる問題</a:t>
            </a:r>
            <a:endParaRPr lang="en-US" altLang="ja-JP" sz="2400" dirty="0"/>
          </a:p>
        </p:txBody>
      </p:sp>
      <p:sp>
        <p:nvSpPr>
          <p:cNvPr id="12" name="テキスト ボックス 11">
            <a:extLst>
              <a:ext uri="{FF2B5EF4-FFF2-40B4-BE49-F238E27FC236}">
                <a16:creationId xmlns:a16="http://schemas.microsoft.com/office/drawing/2014/main" id="{32D7359D-4D17-3F03-C6B7-405D43C15D14}"/>
              </a:ext>
            </a:extLst>
          </p:cNvPr>
          <p:cNvSpPr txBox="1"/>
          <p:nvPr/>
        </p:nvSpPr>
        <p:spPr>
          <a:xfrm>
            <a:off x="793268" y="2034700"/>
            <a:ext cx="4205452" cy="369332"/>
          </a:xfrm>
          <a:prstGeom prst="rect">
            <a:avLst/>
          </a:prstGeom>
          <a:noFill/>
        </p:spPr>
        <p:txBody>
          <a:bodyPr wrap="square" rtlCol="0">
            <a:spAutoFit/>
          </a:bodyPr>
          <a:lstStyle/>
          <a:p>
            <a:r>
              <a:rPr lang="en-US" altLang="ja-JP" dirty="0"/>
              <a:t>(3, 3) global_30x30, local_5x5</a:t>
            </a:r>
          </a:p>
        </p:txBody>
      </p:sp>
      <p:pic>
        <p:nvPicPr>
          <p:cNvPr id="9" name="図 8" descr="黒い背景と白い文字&#10;&#10;中程度の精度で自動的に生成された説明">
            <a:extLst>
              <a:ext uri="{FF2B5EF4-FFF2-40B4-BE49-F238E27FC236}">
                <a16:creationId xmlns:a16="http://schemas.microsoft.com/office/drawing/2014/main" id="{337088EA-90D4-55C9-5466-7BD28284F3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9568" y="373308"/>
            <a:ext cx="6282064" cy="6282064"/>
          </a:xfrm>
          <a:prstGeom prst="rect">
            <a:avLst/>
          </a:prstGeom>
        </p:spPr>
      </p:pic>
    </p:spTree>
    <p:extLst>
      <p:ext uri="{BB962C8B-B14F-4D97-AF65-F5344CB8AC3E}">
        <p14:creationId xmlns:p14="http://schemas.microsoft.com/office/powerpoint/2010/main" val="312874805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メイリオ_SegoeUI_ユーザー設定">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4777</TotalTime>
  <Words>747</Words>
  <Application>Microsoft Office PowerPoint</Application>
  <PresentationFormat>ワイド画面</PresentationFormat>
  <Paragraphs>111</Paragraphs>
  <Slides>10</Slides>
  <Notes>10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游ゴシック</vt:lpstr>
      <vt:lpstr>Arial</vt:lpstr>
      <vt:lpstr>Segoe UI</vt:lpstr>
      <vt:lpstr>Wingdings</vt:lpstr>
      <vt:lpstr>Office テーマ</vt:lpstr>
      <vt:lpstr>進捗報告</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有限要素法モデルの</dc:title>
  <dc:creator>土山　雄飛</dc:creator>
  <cp:lastModifiedBy>土山　雄飛</cp:lastModifiedBy>
  <cp:revision>304</cp:revision>
  <dcterms:created xsi:type="dcterms:W3CDTF">2021-04-26T11:50:14Z</dcterms:created>
  <dcterms:modified xsi:type="dcterms:W3CDTF">2022-06-23T08:57:48Z</dcterms:modified>
</cp:coreProperties>
</file>