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0" r:id="rId4"/>
    <p:sldId id="261" r:id="rId5"/>
    <p:sldId id="259" r:id="rId6"/>
    <p:sldId id="265" r:id="rId7"/>
    <p:sldId id="269" r:id="rId8"/>
    <p:sldId id="271" r:id="rId9"/>
    <p:sldId id="268" r:id="rId10"/>
    <p:sldId id="267" r:id="rId11"/>
    <p:sldId id="272" r:id="rId12"/>
    <p:sldId id="273" r:id="rId13"/>
    <p:sldId id="274" r:id="rId14"/>
    <p:sldId id="264" r:id="rId15"/>
    <p:sldId id="263" r:id="rId16"/>
    <p:sldId id="262" r:id="rId17"/>
    <p:sldId id="266"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1" d="100"/>
          <a:sy n="111"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G:\Users\Documents\IGA\IGA_practice\analysis\s_IGA\s_IGA_for_debug_10x10_3\stress_y_integ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Users\Documents\IGA\IGA_practice\analysis\s_IGA\s_IGA_for_debug_10x10_3\stress_y_integ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Users\Documents\IGA\IGA_practice\analysis\s_IGA\s_IGA_for_debug_10x10_3\stress_y_integ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Users\Documents\IGA\IGA_practice\analysis\s_IGA\s_IGA_for_debug_10x10_3\diff_reso\stress_y_diff_res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Users\Documents\IGA\IGA_practice\analysis\s_IGA\s_IGA_for_debug_10x10_3\diff_reso\stress_y_diff_reso.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G:\Users\Documents\IGA\IGA_practice\analysis\s_IGA\s_IGA_for_debug_10x10_3\diff_reso\stress_y_diff_reso.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ref</c:v>
          </c:tx>
          <c:spPr>
            <a:ln w="25400" cap="rnd">
              <a:noFill/>
              <a:round/>
            </a:ln>
            <a:effectLst/>
          </c:spPr>
          <c:marker>
            <c:symbol val="circle"/>
            <c:size val="5"/>
            <c:spPr>
              <a:solidFill>
                <a:schemeClr val="accent1"/>
              </a:solidFill>
              <a:ln w="9525">
                <a:solidFill>
                  <a:schemeClr val="accent1"/>
                </a:solidFill>
              </a:ln>
              <a:effectLst/>
            </c:spPr>
          </c:marker>
          <c:xVal>
            <c:numRef>
              <c:f>'2_2'!$P$2:$P$902</c:f>
              <c:numCache>
                <c:formatCode>General</c:formatCode>
                <c:ptCount val="901"/>
                <c:pt idx="0">
                  <c:v>1</c:v>
                </c:pt>
                <c:pt idx="1">
                  <c:v>1.01</c:v>
                </c:pt>
                <c:pt idx="2">
                  <c:v>1.02</c:v>
                </c:pt>
                <c:pt idx="3">
                  <c:v>1.03</c:v>
                </c:pt>
                <c:pt idx="4">
                  <c:v>1.04</c:v>
                </c:pt>
                <c:pt idx="5">
                  <c:v>1.05</c:v>
                </c:pt>
                <c:pt idx="6">
                  <c:v>1.06</c:v>
                </c:pt>
                <c:pt idx="7">
                  <c:v>1.07</c:v>
                </c:pt>
                <c:pt idx="8">
                  <c:v>1.08</c:v>
                </c:pt>
                <c:pt idx="9">
                  <c:v>1.0900000000000001</c:v>
                </c:pt>
                <c:pt idx="10">
                  <c:v>1.1000000000000001</c:v>
                </c:pt>
                <c:pt idx="11">
                  <c:v>1.1100000000000001</c:v>
                </c:pt>
                <c:pt idx="12">
                  <c:v>1.1200000000000001</c:v>
                </c:pt>
                <c:pt idx="13">
                  <c:v>1.1299999999999999</c:v>
                </c:pt>
                <c:pt idx="14">
                  <c:v>1.1400000000000001</c:v>
                </c:pt>
                <c:pt idx="15">
                  <c:v>1.1499999999999999</c:v>
                </c:pt>
                <c:pt idx="16">
                  <c:v>1.1599999999999999</c:v>
                </c:pt>
                <c:pt idx="17">
                  <c:v>1.17</c:v>
                </c:pt>
                <c:pt idx="18">
                  <c:v>1.18</c:v>
                </c:pt>
                <c:pt idx="19">
                  <c:v>1.19</c:v>
                </c:pt>
                <c:pt idx="20">
                  <c:v>1.2</c:v>
                </c:pt>
                <c:pt idx="21">
                  <c:v>1.21</c:v>
                </c:pt>
                <c:pt idx="22">
                  <c:v>1.22</c:v>
                </c:pt>
                <c:pt idx="23">
                  <c:v>1.23</c:v>
                </c:pt>
                <c:pt idx="24">
                  <c:v>1.24</c:v>
                </c:pt>
                <c:pt idx="25">
                  <c:v>1.25</c:v>
                </c:pt>
                <c:pt idx="26">
                  <c:v>1.26</c:v>
                </c:pt>
                <c:pt idx="27">
                  <c:v>1.27</c:v>
                </c:pt>
                <c:pt idx="28">
                  <c:v>1.28</c:v>
                </c:pt>
                <c:pt idx="29">
                  <c:v>1.29</c:v>
                </c:pt>
                <c:pt idx="30">
                  <c:v>1.3</c:v>
                </c:pt>
                <c:pt idx="31">
                  <c:v>1.31</c:v>
                </c:pt>
                <c:pt idx="32">
                  <c:v>1.32</c:v>
                </c:pt>
                <c:pt idx="33">
                  <c:v>1.33</c:v>
                </c:pt>
                <c:pt idx="34">
                  <c:v>1.34</c:v>
                </c:pt>
                <c:pt idx="35">
                  <c:v>1.35</c:v>
                </c:pt>
                <c:pt idx="36">
                  <c:v>1.3599999999999999</c:v>
                </c:pt>
                <c:pt idx="37">
                  <c:v>1.37</c:v>
                </c:pt>
                <c:pt idx="38">
                  <c:v>1.38</c:v>
                </c:pt>
                <c:pt idx="39">
                  <c:v>1.3900000000000001</c:v>
                </c:pt>
                <c:pt idx="40">
                  <c:v>1.4</c:v>
                </c:pt>
                <c:pt idx="41">
                  <c:v>1.4100000000000001</c:v>
                </c:pt>
                <c:pt idx="42">
                  <c:v>1.42</c:v>
                </c:pt>
                <c:pt idx="43">
                  <c:v>1.43</c:v>
                </c:pt>
                <c:pt idx="44">
                  <c:v>1.44</c:v>
                </c:pt>
                <c:pt idx="45">
                  <c:v>1.45</c:v>
                </c:pt>
                <c:pt idx="46">
                  <c:v>1.46</c:v>
                </c:pt>
                <c:pt idx="47">
                  <c:v>1.47</c:v>
                </c:pt>
                <c:pt idx="48">
                  <c:v>1.48</c:v>
                </c:pt>
                <c:pt idx="49">
                  <c:v>1.49</c:v>
                </c:pt>
                <c:pt idx="50">
                  <c:v>1.5</c:v>
                </c:pt>
                <c:pt idx="51">
                  <c:v>1.51</c:v>
                </c:pt>
                <c:pt idx="52">
                  <c:v>1.52</c:v>
                </c:pt>
                <c:pt idx="53">
                  <c:v>1.53</c:v>
                </c:pt>
                <c:pt idx="54">
                  <c:v>1.54</c:v>
                </c:pt>
                <c:pt idx="55">
                  <c:v>1.55</c:v>
                </c:pt>
                <c:pt idx="56">
                  <c:v>1.56</c:v>
                </c:pt>
                <c:pt idx="57">
                  <c:v>1.57</c:v>
                </c:pt>
                <c:pt idx="58">
                  <c:v>1.58</c:v>
                </c:pt>
                <c:pt idx="59">
                  <c:v>1.5899999999999999</c:v>
                </c:pt>
                <c:pt idx="60">
                  <c:v>1.6</c:v>
                </c:pt>
                <c:pt idx="61">
                  <c:v>1.6099999999999999</c:v>
                </c:pt>
                <c:pt idx="62">
                  <c:v>1.62</c:v>
                </c:pt>
                <c:pt idx="63">
                  <c:v>1.63</c:v>
                </c:pt>
                <c:pt idx="64">
                  <c:v>1.6400000000000001</c:v>
                </c:pt>
                <c:pt idx="65">
                  <c:v>1.65</c:v>
                </c:pt>
                <c:pt idx="66">
                  <c:v>1.6600000000000001</c:v>
                </c:pt>
                <c:pt idx="67">
                  <c:v>1.67</c:v>
                </c:pt>
                <c:pt idx="68">
                  <c:v>1.6800000000000002</c:v>
                </c:pt>
                <c:pt idx="69">
                  <c:v>1.69</c:v>
                </c:pt>
                <c:pt idx="70">
                  <c:v>1.7000000000000002</c:v>
                </c:pt>
                <c:pt idx="71">
                  <c:v>1.71</c:v>
                </c:pt>
                <c:pt idx="72">
                  <c:v>1.72</c:v>
                </c:pt>
                <c:pt idx="73">
                  <c:v>1.73</c:v>
                </c:pt>
                <c:pt idx="74">
                  <c:v>1.74</c:v>
                </c:pt>
                <c:pt idx="75">
                  <c:v>1.75</c:v>
                </c:pt>
                <c:pt idx="76">
                  <c:v>1.76</c:v>
                </c:pt>
                <c:pt idx="77">
                  <c:v>1.77</c:v>
                </c:pt>
                <c:pt idx="78">
                  <c:v>1.78</c:v>
                </c:pt>
                <c:pt idx="79">
                  <c:v>1.79</c:v>
                </c:pt>
                <c:pt idx="80">
                  <c:v>1.8</c:v>
                </c:pt>
                <c:pt idx="81">
                  <c:v>1.81</c:v>
                </c:pt>
                <c:pt idx="82">
                  <c:v>1.82</c:v>
                </c:pt>
                <c:pt idx="83">
                  <c:v>1.83</c:v>
                </c:pt>
                <c:pt idx="84">
                  <c:v>1.8399999999999999</c:v>
                </c:pt>
                <c:pt idx="85">
                  <c:v>1.85</c:v>
                </c:pt>
                <c:pt idx="86">
                  <c:v>1.8599999999999999</c:v>
                </c:pt>
                <c:pt idx="87">
                  <c:v>1.87</c:v>
                </c:pt>
                <c:pt idx="88">
                  <c:v>1.88</c:v>
                </c:pt>
                <c:pt idx="89">
                  <c:v>1.8900000000000001</c:v>
                </c:pt>
                <c:pt idx="90">
                  <c:v>1.9</c:v>
                </c:pt>
                <c:pt idx="91">
                  <c:v>1.9100000000000001</c:v>
                </c:pt>
                <c:pt idx="92">
                  <c:v>1.92</c:v>
                </c:pt>
                <c:pt idx="93">
                  <c:v>1.9300000000000002</c:v>
                </c:pt>
                <c:pt idx="94">
                  <c:v>1.94</c:v>
                </c:pt>
                <c:pt idx="95">
                  <c:v>1.9500000000000002</c:v>
                </c:pt>
                <c:pt idx="96">
                  <c:v>1.96</c:v>
                </c:pt>
                <c:pt idx="97">
                  <c:v>1.97</c:v>
                </c:pt>
                <c:pt idx="98">
                  <c:v>1.98</c:v>
                </c:pt>
                <c:pt idx="99">
                  <c:v>1.99</c:v>
                </c:pt>
                <c:pt idx="100">
                  <c:v>2</c:v>
                </c:pt>
                <c:pt idx="101">
                  <c:v>2.0099999999999998</c:v>
                </c:pt>
                <c:pt idx="102">
                  <c:v>2.02</c:v>
                </c:pt>
                <c:pt idx="103">
                  <c:v>2.0300000000000002</c:v>
                </c:pt>
                <c:pt idx="104">
                  <c:v>2.04</c:v>
                </c:pt>
                <c:pt idx="105">
                  <c:v>2.0499999999999998</c:v>
                </c:pt>
                <c:pt idx="106">
                  <c:v>2.06</c:v>
                </c:pt>
                <c:pt idx="107">
                  <c:v>2.0700000000000003</c:v>
                </c:pt>
                <c:pt idx="108">
                  <c:v>2.08</c:v>
                </c:pt>
                <c:pt idx="109">
                  <c:v>2.09</c:v>
                </c:pt>
                <c:pt idx="110">
                  <c:v>2.1</c:v>
                </c:pt>
                <c:pt idx="111">
                  <c:v>2.1100000000000003</c:v>
                </c:pt>
                <c:pt idx="112">
                  <c:v>2.12</c:v>
                </c:pt>
                <c:pt idx="113">
                  <c:v>2.13</c:v>
                </c:pt>
                <c:pt idx="114">
                  <c:v>2.14</c:v>
                </c:pt>
                <c:pt idx="115">
                  <c:v>2.1500000000000004</c:v>
                </c:pt>
                <c:pt idx="116">
                  <c:v>2.16</c:v>
                </c:pt>
                <c:pt idx="117">
                  <c:v>2.17</c:v>
                </c:pt>
                <c:pt idx="118">
                  <c:v>2.1799999999999997</c:v>
                </c:pt>
                <c:pt idx="119">
                  <c:v>2.19</c:v>
                </c:pt>
                <c:pt idx="120">
                  <c:v>2.2000000000000002</c:v>
                </c:pt>
                <c:pt idx="121">
                  <c:v>2.21</c:v>
                </c:pt>
                <c:pt idx="122">
                  <c:v>2.2199999999999998</c:v>
                </c:pt>
                <c:pt idx="123">
                  <c:v>2.23</c:v>
                </c:pt>
                <c:pt idx="124">
                  <c:v>2.2400000000000002</c:v>
                </c:pt>
                <c:pt idx="125">
                  <c:v>2.25</c:v>
                </c:pt>
                <c:pt idx="126">
                  <c:v>2.2599999999999998</c:v>
                </c:pt>
                <c:pt idx="127">
                  <c:v>2.27</c:v>
                </c:pt>
                <c:pt idx="128">
                  <c:v>2.2800000000000002</c:v>
                </c:pt>
                <c:pt idx="129">
                  <c:v>2.29</c:v>
                </c:pt>
                <c:pt idx="130">
                  <c:v>2.2999999999999998</c:v>
                </c:pt>
                <c:pt idx="131">
                  <c:v>2.31</c:v>
                </c:pt>
                <c:pt idx="132">
                  <c:v>2.3200000000000003</c:v>
                </c:pt>
                <c:pt idx="133">
                  <c:v>2.33</c:v>
                </c:pt>
                <c:pt idx="134">
                  <c:v>2.34</c:v>
                </c:pt>
                <c:pt idx="135">
                  <c:v>2.35</c:v>
                </c:pt>
                <c:pt idx="136">
                  <c:v>2.3600000000000003</c:v>
                </c:pt>
                <c:pt idx="137">
                  <c:v>2.37</c:v>
                </c:pt>
                <c:pt idx="138">
                  <c:v>2.38</c:v>
                </c:pt>
                <c:pt idx="139">
                  <c:v>2.39</c:v>
                </c:pt>
                <c:pt idx="140">
                  <c:v>2.4000000000000004</c:v>
                </c:pt>
                <c:pt idx="141">
                  <c:v>2.41</c:v>
                </c:pt>
                <c:pt idx="142">
                  <c:v>2.42</c:v>
                </c:pt>
                <c:pt idx="143">
                  <c:v>2.4299999999999997</c:v>
                </c:pt>
                <c:pt idx="144">
                  <c:v>2.44</c:v>
                </c:pt>
                <c:pt idx="145">
                  <c:v>2.4500000000000002</c:v>
                </c:pt>
                <c:pt idx="146">
                  <c:v>2.46</c:v>
                </c:pt>
                <c:pt idx="147">
                  <c:v>2.4699999999999998</c:v>
                </c:pt>
                <c:pt idx="148">
                  <c:v>2.48</c:v>
                </c:pt>
                <c:pt idx="149">
                  <c:v>2.4900000000000002</c:v>
                </c:pt>
                <c:pt idx="150">
                  <c:v>2.5</c:v>
                </c:pt>
                <c:pt idx="151">
                  <c:v>2.5099999999999998</c:v>
                </c:pt>
                <c:pt idx="152">
                  <c:v>2.52</c:v>
                </c:pt>
                <c:pt idx="153">
                  <c:v>2.5300000000000002</c:v>
                </c:pt>
                <c:pt idx="154">
                  <c:v>2.54</c:v>
                </c:pt>
                <c:pt idx="155">
                  <c:v>2.5499999999999998</c:v>
                </c:pt>
                <c:pt idx="156">
                  <c:v>2.56</c:v>
                </c:pt>
                <c:pt idx="157">
                  <c:v>2.5700000000000003</c:v>
                </c:pt>
                <c:pt idx="158">
                  <c:v>2.58</c:v>
                </c:pt>
                <c:pt idx="159">
                  <c:v>2.59</c:v>
                </c:pt>
                <c:pt idx="160">
                  <c:v>2.6</c:v>
                </c:pt>
                <c:pt idx="161">
                  <c:v>2.6100000000000003</c:v>
                </c:pt>
                <c:pt idx="162">
                  <c:v>2.62</c:v>
                </c:pt>
                <c:pt idx="163">
                  <c:v>2.63</c:v>
                </c:pt>
                <c:pt idx="164">
                  <c:v>2.64</c:v>
                </c:pt>
                <c:pt idx="165">
                  <c:v>2.6500000000000004</c:v>
                </c:pt>
                <c:pt idx="166">
                  <c:v>2.66</c:v>
                </c:pt>
                <c:pt idx="167">
                  <c:v>2.67</c:v>
                </c:pt>
                <c:pt idx="168">
                  <c:v>2.6799999999999997</c:v>
                </c:pt>
                <c:pt idx="169">
                  <c:v>2.69</c:v>
                </c:pt>
                <c:pt idx="170">
                  <c:v>2.7</c:v>
                </c:pt>
                <c:pt idx="171">
                  <c:v>2.71</c:v>
                </c:pt>
                <c:pt idx="172">
                  <c:v>2.7199999999999998</c:v>
                </c:pt>
                <c:pt idx="173">
                  <c:v>2.73</c:v>
                </c:pt>
                <c:pt idx="174">
                  <c:v>2.74</c:v>
                </c:pt>
                <c:pt idx="175">
                  <c:v>2.75</c:v>
                </c:pt>
                <c:pt idx="176">
                  <c:v>2.76</c:v>
                </c:pt>
                <c:pt idx="177">
                  <c:v>2.77</c:v>
                </c:pt>
                <c:pt idx="178">
                  <c:v>2.7800000000000002</c:v>
                </c:pt>
                <c:pt idx="179">
                  <c:v>2.79</c:v>
                </c:pt>
                <c:pt idx="180">
                  <c:v>2.8</c:v>
                </c:pt>
                <c:pt idx="181">
                  <c:v>2.81</c:v>
                </c:pt>
                <c:pt idx="182">
                  <c:v>2.8200000000000003</c:v>
                </c:pt>
                <c:pt idx="183">
                  <c:v>2.83</c:v>
                </c:pt>
                <c:pt idx="184">
                  <c:v>2.84</c:v>
                </c:pt>
                <c:pt idx="185">
                  <c:v>2.85</c:v>
                </c:pt>
                <c:pt idx="186">
                  <c:v>2.8600000000000003</c:v>
                </c:pt>
                <c:pt idx="187">
                  <c:v>2.87</c:v>
                </c:pt>
                <c:pt idx="188">
                  <c:v>2.88</c:v>
                </c:pt>
                <c:pt idx="189">
                  <c:v>2.89</c:v>
                </c:pt>
                <c:pt idx="190">
                  <c:v>2.9000000000000004</c:v>
                </c:pt>
                <c:pt idx="191">
                  <c:v>2.91</c:v>
                </c:pt>
                <c:pt idx="192">
                  <c:v>2.92</c:v>
                </c:pt>
                <c:pt idx="193">
                  <c:v>2.9299999999999997</c:v>
                </c:pt>
                <c:pt idx="194">
                  <c:v>2.94</c:v>
                </c:pt>
                <c:pt idx="195">
                  <c:v>2.95</c:v>
                </c:pt>
                <c:pt idx="196">
                  <c:v>2.96</c:v>
                </c:pt>
                <c:pt idx="197">
                  <c:v>2.9699999999999998</c:v>
                </c:pt>
                <c:pt idx="198">
                  <c:v>2.98</c:v>
                </c:pt>
                <c:pt idx="199">
                  <c:v>2.99</c:v>
                </c:pt>
                <c:pt idx="200">
                  <c:v>3</c:v>
                </c:pt>
                <c:pt idx="201">
                  <c:v>3.0100000000000002</c:v>
                </c:pt>
                <c:pt idx="202">
                  <c:v>3.02</c:v>
                </c:pt>
                <c:pt idx="203">
                  <c:v>3.0300000000000002</c:v>
                </c:pt>
                <c:pt idx="204">
                  <c:v>3.04</c:v>
                </c:pt>
                <c:pt idx="205">
                  <c:v>3.05</c:v>
                </c:pt>
                <c:pt idx="206">
                  <c:v>3.06</c:v>
                </c:pt>
                <c:pt idx="207">
                  <c:v>3.07</c:v>
                </c:pt>
                <c:pt idx="208">
                  <c:v>3.08</c:v>
                </c:pt>
                <c:pt idx="209">
                  <c:v>3.09</c:v>
                </c:pt>
                <c:pt idx="210">
                  <c:v>3.1</c:v>
                </c:pt>
                <c:pt idx="211">
                  <c:v>3.11</c:v>
                </c:pt>
                <c:pt idx="212">
                  <c:v>3.12</c:v>
                </c:pt>
                <c:pt idx="213">
                  <c:v>3.13</c:v>
                </c:pt>
                <c:pt idx="214">
                  <c:v>3.14</c:v>
                </c:pt>
                <c:pt idx="215">
                  <c:v>3.15</c:v>
                </c:pt>
                <c:pt idx="216">
                  <c:v>3.16</c:v>
                </c:pt>
                <c:pt idx="217">
                  <c:v>3.17</c:v>
                </c:pt>
                <c:pt idx="218">
                  <c:v>3.18</c:v>
                </c:pt>
                <c:pt idx="219">
                  <c:v>3.19</c:v>
                </c:pt>
                <c:pt idx="220">
                  <c:v>3.2</c:v>
                </c:pt>
                <c:pt idx="221">
                  <c:v>3.21</c:v>
                </c:pt>
                <c:pt idx="222">
                  <c:v>3.22</c:v>
                </c:pt>
                <c:pt idx="223">
                  <c:v>3.23</c:v>
                </c:pt>
                <c:pt idx="224">
                  <c:v>3.24</c:v>
                </c:pt>
                <c:pt idx="225">
                  <c:v>3.25</c:v>
                </c:pt>
                <c:pt idx="226">
                  <c:v>3.2600000000000002</c:v>
                </c:pt>
                <c:pt idx="227">
                  <c:v>3.27</c:v>
                </c:pt>
                <c:pt idx="228">
                  <c:v>3.2800000000000002</c:v>
                </c:pt>
                <c:pt idx="229">
                  <c:v>3.29</c:v>
                </c:pt>
                <c:pt idx="230">
                  <c:v>3.3000000000000003</c:v>
                </c:pt>
                <c:pt idx="231">
                  <c:v>3.31</c:v>
                </c:pt>
                <c:pt idx="232">
                  <c:v>3.32</c:v>
                </c:pt>
                <c:pt idx="233">
                  <c:v>3.33</c:v>
                </c:pt>
                <c:pt idx="234">
                  <c:v>3.34</c:v>
                </c:pt>
                <c:pt idx="235">
                  <c:v>3.35</c:v>
                </c:pt>
                <c:pt idx="236">
                  <c:v>3.36</c:v>
                </c:pt>
                <c:pt idx="237">
                  <c:v>3.37</c:v>
                </c:pt>
                <c:pt idx="238">
                  <c:v>3.38</c:v>
                </c:pt>
                <c:pt idx="239">
                  <c:v>3.39</c:v>
                </c:pt>
                <c:pt idx="240">
                  <c:v>3.4</c:v>
                </c:pt>
                <c:pt idx="241">
                  <c:v>3.41</c:v>
                </c:pt>
                <c:pt idx="242">
                  <c:v>3.42</c:v>
                </c:pt>
                <c:pt idx="243">
                  <c:v>3.43</c:v>
                </c:pt>
                <c:pt idx="244">
                  <c:v>3.44</c:v>
                </c:pt>
                <c:pt idx="245">
                  <c:v>3.45</c:v>
                </c:pt>
                <c:pt idx="246">
                  <c:v>3.46</c:v>
                </c:pt>
                <c:pt idx="247">
                  <c:v>3.47</c:v>
                </c:pt>
                <c:pt idx="248">
                  <c:v>3.48</c:v>
                </c:pt>
                <c:pt idx="249">
                  <c:v>3.49</c:v>
                </c:pt>
                <c:pt idx="250">
                  <c:v>3.5</c:v>
                </c:pt>
                <c:pt idx="251">
                  <c:v>3.5100000000000002</c:v>
                </c:pt>
                <c:pt idx="252">
                  <c:v>3.52</c:v>
                </c:pt>
                <c:pt idx="253">
                  <c:v>3.5300000000000002</c:v>
                </c:pt>
                <c:pt idx="254">
                  <c:v>3.54</c:v>
                </c:pt>
                <c:pt idx="255">
                  <c:v>3.5500000000000003</c:v>
                </c:pt>
                <c:pt idx="256">
                  <c:v>3.56</c:v>
                </c:pt>
                <c:pt idx="257">
                  <c:v>3.57</c:v>
                </c:pt>
                <c:pt idx="258">
                  <c:v>3.58</c:v>
                </c:pt>
                <c:pt idx="259">
                  <c:v>3.59</c:v>
                </c:pt>
                <c:pt idx="260">
                  <c:v>3.6</c:v>
                </c:pt>
                <c:pt idx="261">
                  <c:v>3.61</c:v>
                </c:pt>
                <c:pt idx="262">
                  <c:v>3.62</c:v>
                </c:pt>
                <c:pt idx="263">
                  <c:v>3.63</c:v>
                </c:pt>
                <c:pt idx="264">
                  <c:v>3.64</c:v>
                </c:pt>
                <c:pt idx="265">
                  <c:v>3.65</c:v>
                </c:pt>
                <c:pt idx="266">
                  <c:v>3.66</c:v>
                </c:pt>
                <c:pt idx="267">
                  <c:v>3.67</c:v>
                </c:pt>
                <c:pt idx="268">
                  <c:v>3.68</c:v>
                </c:pt>
                <c:pt idx="269">
                  <c:v>3.69</c:v>
                </c:pt>
                <c:pt idx="270">
                  <c:v>3.7</c:v>
                </c:pt>
                <c:pt idx="271">
                  <c:v>3.71</c:v>
                </c:pt>
                <c:pt idx="272">
                  <c:v>3.72</c:v>
                </c:pt>
                <c:pt idx="273">
                  <c:v>3.73</c:v>
                </c:pt>
                <c:pt idx="274">
                  <c:v>3.74</c:v>
                </c:pt>
                <c:pt idx="275">
                  <c:v>3.75</c:v>
                </c:pt>
                <c:pt idx="276">
                  <c:v>3.7600000000000002</c:v>
                </c:pt>
                <c:pt idx="277">
                  <c:v>3.77</c:v>
                </c:pt>
                <c:pt idx="278">
                  <c:v>3.7800000000000002</c:v>
                </c:pt>
                <c:pt idx="279">
                  <c:v>3.79</c:v>
                </c:pt>
                <c:pt idx="280">
                  <c:v>3.8000000000000003</c:v>
                </c:pt>
                <c:pt idx="281">
                  <c:v>3.81</c:v>
                </c:pt>
                <c:pt idx="282">
                  <c:v>3.82</c:v>
                </c:pt>
                <c:pt idx="283">
                  <c:v>3.83</c:v>
                </c:pt>
                <c:pt idx="284">
                  <c:v>3.84</c:v>
                </c:pt>
                <c:pt idx="285">
                  <c:v>3.85</c:v>
                </c:pt>
                <c:pt idx="286">
                  <c:v>3.86</c:v>
                </c:pt>
                <c:pt idx="287">
                  <c:v>3.87</c:v>
                </c:pt>
                <c:pt idx="288">
                  <c:v>3.88</c:v>
                </c:pt>
                <c:pt idx="289">
                  <c:v>3.89</c:v>
                </c:pt>
                <c:pt idx="290">
                  <c:v>3.9</c:v>
                </c:pt>
                <c:pt idx="291">
                  <c:v>3.91</c:v>
                </c:pt>
                <c:pt idx="292">
                  <c:v>3.92</c:v>
                </c:pt>
                <c:pt idx="293">
                  <c:v>3.93</c:v>
                </c:pt>
                <c:pt idx="294">
                  <c:v>3.94</c:v>
                </c:pt>
                <c:pt idx="295">
                  <c:v>3.95</c:v>
                </c:pt>
                <c:pt idx="296">
                  <c:v>3.96</c:v>
                </c:pt>
                <c:pt idx="297">
                  <c:v>3.97</c:v>
                </c:pt>
                <c:pt idx="298">
                  <c:v>3.98</c:v>
                </c:pt>
                <c:pt idx="299">
                  <c:v>3.99</c:v>
                </c:pt>
                <c:pt idx="300">
                  <c:v>4</c:v>
                </c:pt>
                <c:pt idx="301">
                  <c:v>4.01</c:v>
                </c:pt>
                <c:pt idx="302">
                  <c:v>4.0199999999999996</c:v>
                </c:pt>
                <c:pt idx="303">
                  <c:v>4.03</c:v>
                </c:pt>
                <c:pt idx="304">
                  <c:v>4.04</c:v>
                </c:pt>
                <c:pt idx="305">
                  <c:v>4.0500000000000007</c:v>
                </c:pt>
                <c:pt idx="306">
                  <c:v>4.0600000000000005</c:v>
                </c:pt>
                <c:pt idx="307">
                  <c:v>4.07</c:v>
                </c:pt>
                <c:pt idx="308">
                  <c:v>4.08</c:v>
                </c:pt>
                <c:pt idx="309">
                  <c:v>4.09</c:v>
                </c:pt>
                <c:pt idx="310">
                  <c:v>4.0999999999999996</c:v>
                </c:pt>
                <c:pt idx="311">
                  <c:v>4.1099999999999994</c:v>
                </c:pt>
                <c:pt idx="312">
                  <c:v>4.12</c:v>
                </c:pt>
                <c:pt idx="313">
                  <c:v>4.13</c:v>
                </c:pt>
                <c:pt idx="314">
                  <c:v>4.1400000000000006</c:v>
                </c:pt>
                <c:pt idx="315">
                  <c:v>4.1500000000000004</c:v>
                </c:pt>
                <c:pt idx="316">
                  <c:v>4.16</c:v>
                </c:pt>
                <c:pt idx="317">
                  <c:v>4.17</c:v>
                </c:pt>
                <c:pt idx="318">
                  <c:v>4.18</c:v>
                </c:pt>
                <c:pt idx="319">
                  <c:v>4.1899999999999995</c:v>
                </c:pt>
                <c:pt idx="320">
                  <c:v>4.2</c:v>
                </c:pt>
                <c:pt idx="321">
                  <c:v>4.21</c:v>
                </c:pt>
                <c:pt idx="322">
                  <c:v>4.2200000000000006</c:v>
                </c:pt>
                <c:pt idx="323">
                  <c:v>4.2300000000000004</c:v>
                </c:pt>
                <c:pt idx="324">
                  <c:v>4.24</c:v>
                </c:pt>
                <c:pt idx="325">
                  <c:v>4.25</c:v>
                </c:pt>
                <c:pt idx="326">
                  <c:v>4.26</c:v>
                </c:pt>
                <c:pt idx="327">
                  <c:v>4.2699999999999996</c:v>
                </c:pt>
                <c:pt idx="328">
                  <c:v>4.28</c:v>
                </c:pt>
                <c:pt idx="329">
                  <c:v>4.29</c:v>
                </c:pt>
                <c:pt idx="330">
                  <c:v>4.3000000000000007</c:v>
                </c:pt>
                <c:pt idx="331">
                  <c:v>4.3100000000000005</c:v>
                </c:pt>
                <c:pt idx="332">
                  <c:v>4.32</c:v>
                </c:pt>
                <c:pt idx="333">
                  <c:v>4.33</c:v>
                </c:pt>
                <c:pt idx="334">
                  <c:v>4.34</c:v>
                </c:pt>
                <c:pt idx="335">
                  <c:v>4.3499999999999996</c:v>
                </c:pt>
                <c:pt idx="336">
                  <c:v>4.3599999999999994</c:v>
                </c:pt>
                <c:pt idx="337">
                  <c:v>4.37</c:v>
                </c:pt>
                <c:pt idx="338">
                  <c:v>4.38</c:v>
                </c:pt>
                <c:pt idx="339">
                  <c:v>4.3900000000000006</c:v>
                </c:pt>
                <c:pt idx="340">
                  <c:v>4.4000000000000004</c:v>
                </c:pt>
                <c:pt idx="341">
                  <c:v>4.41</c:v>
                </c:pt>
                <c:pt idx="342">
                  <c:v>4.42</c:v>
                </c:pt>
                <c:pt idx="343">
                  <c:v>4.43</c:v>
                </c:pt>
                <c:pt idx="344">
                  <c:v>4.4399999999999995</c:v>
                </c:pt>
                <c:pt idx="345">
                  <c:v>4.45</c:v>
                </c:pt>
                <c:pt idx="346">
                  <c:v>4.46</c:v>
                </c:pt>
                <c:pt idx="347">
                  <c:v>4.4700000000000006</c:v>
                </c:pt>
                <c:pt idx="348">
                  <c:v>4.4800000000000004</c:v>
                </c:pt>
                <c:pt idx="349">
                  <c:v>4.49</c:v>
                </c:pt>
                <c:pt idx="350">
                  <c:v>4.5</c:v>
                </c:pt>
                <c:pt idx="351">
                  <c:v>4.51</c:v>
                </c:pt>
                <c:pt idx="352">
                  <c:v>4.5199999999999996</c:v>
                </c:pt>
                <c:pt idx="353">
                  <c:v>4.53</c:v>
                </c:pt>
                <c:pt idx="354">
                  <c:v>4.54</c:v>
                </c:pt>
                <c:pt idx="355">
                  <c:v>4.5500000000000007</c:v>
                </c:pt>
                <c:pt idx="356">
                  <c:v>4.5600000000000005</c:v>
                </c:pt>
                <c:pt idx="357">
                  <c:v>4.57</c:v>
                </c:pt>
                <c:pt idx="358">
                  <c:v>4.58</c:v>
                </c:pt>
                <c:pt idx="359">
                  <c:v>4.59</c:v>
                </c:pt>
                <c:pt idx="360">
                  <c:v>4.5999999999999996</c:v>
                </c:pt>
                <c:pt idx="361">
                  <c:v>4.6099999999999994</c:v>
                </c:pt>
                <c:pt idx="362">
                  <c:v>4.62</c:v>
                </c:pt>
                <c:pt idx="363">
                  <c:v>4.63</c:v>
                </c:pt>
                <c:pt idx="364">
                  <c:v>4.6400000000000006</c:v>
                </c:pt>
                <c:pt idx="365">
                  <c:v>4.6500000000000004</c:v>
                </c:pt>
                <c:pt idx="366">
                  <c:v>4.66</c:v>
                </c:pt>
                <c:pt idx="367">
                  <c:v>4.67</c:v>
                </c:pt>
                <c:pt idx="368">
                  <c:v>4.68</c:v>
                </c:pt>
                <c:pt idx="369">
                  <c:v>4.6899999999999995</c:v>
                </c:pt>
                <c:pt idx="370">
                  <c:v>4.7</c:v>
                </c:pt>
                <c:pt idx="371">
                  <c:v>4.71</c:v>
                </c:pt>
                <c:pt idx="372">
                  <c:v>4.7200000000000006</c:v>
                </c:pt>
                <c:pt idx="373">
                  <c:v>4.7300000000000004</c:v>
                </c:pt>
                <c:pt idx="374">
                  <c:v>4.74</c:v>
                </c:pt>
                <c:pt idx="375">
                  <c:v>4.75</c:v>
                </c:pt>
                <c:pt idx="376">
                  <c:v>4.76</c:v>
                </c:pt>
                <c:pt idx="377">
                  <c:v>4.7699999999999996</c:v>
                </c:pt>
                <c:pt idx="378">
                  <c:v>4.78</c:v>
                </c:pt>
                <c:pt idx="379">
                  <c:v>4.79</c:v>
                </c:pt>
                <c:pt idx="380">
                  <c:v>4.8000000000000007</c:v>
                </c:pt>
                <c:pt idx="381">
                  <c:v>4.8100000000000005</c:v>
                </c:pt>
                <c:pt idx="382">
                  <c:v>4.82</c:v>
                </c:pt>
                <c:pt idx="383">
                  <c:v>4.83</c:v>
                </c:pt>
                <c:pt idx="384">
                  <c:v>4.84</c:v>
                </c:pt>
                <c:pt idx="385">
                  <c:v>4.8499999999999996</c:v>
                </c:pt>
                <c:pt idx="386">
                  <c:v>4.8599999999999994</c:v>
                </c:pt>
                <c:pt idx="387">
                  <c:v>4.87</c:v>
                </c:pt>
                <c:pt idx="388">
                  <c:v>4.88</c:v>
                </c:pt>
                <c:pt idx="389">
                  <c:v>4.8900000000000006</c:v>
                </c:pt>
                <c:pt idx="390">
                  <c:v>4.9000000000000004</c:v>
                </c:pt>
                <c:pt idx="391">
                  <c:v>4.91</c:v>
                </c:pt>
                <c:pt idx="392">
                  <c:v>4.92</c:v>
                </c:pt>
                <c:pt idx="393">
                  <c:v>4.93</c:v>
                </c:pt>
                <c:pt idx="394">
                  <c:v>4.9399999999999995</c:v>
                </c:pt>
                <c:pt idx="395">
                  <c:v>4.95</c:v>
                </c:pt>
                <c:pt idx="396">
                  <c:v>4.96</c:v>
                </c:pt>
                <c:pt idx="397">
                  <c:v>4.9700000000000006</c:v>
                </c:pt>
                <c:pt idx="398">
                  <c:v>4.9800000000000004</c:v>
                </c:pt>
                <c:pt idx="399">
                  <c:v>4.99</c:v>
                </c:pt>
                <c:pt idx="400">
                  <c:v>5</c:v>
                </c:pt>
                <c:pt idx="401">
                  <c:v>5.01</c:v>
                </c:pt>
                <c:pt idx="402">
                  <c:v>5.0199999999999996</c:v>
                </c:pt>
                <c:pt idx="403">
                  <c:v>5.03000000000001</c:v>
                </c:pt>
                <c:pt idx="404">
                  <c:v>5.0400000000000098</c:v>
                </c:pt>
                <c:pt idx="405">
                  <c:v>5.0500000000000096</c:v>
                </c:pt>
                <c:pt idx="406">
                  <c:v>5.0600000000000103</c:v>
                </c:pt>
                <c:pt idx="407">
                  <c:v>5.0700000000000101</c:v>
                </c:pt>
                <c:pt idx="408">
                  <c:v>5.0800000000000098</c:v>
                </c:pt>
                <c:pt idx="409">
                  <c:v>5.0900000000000096</c:v>
                </c:pt>
                <c:pt idx="410">
                  <c:v>5.1000000000000103</c:v>
                </c:pt>
                <c:pt idx="411">
                  <c:v>5.1100000000000101</c:v>
                </c:pt>
                <c:pt idx="412">
                  <c:v>5.1200000000000099</c:v>
                </c:pt>
                <c:pt idx="413">
                  <c:v>5.1300000000000097</c:v>
                </c:pt>
                <c:pt idx="414">
                  <c:v>5.1400000000000103</c:v>
                </c:pt>
                <c:pt idx="415">
                  <c:v>5.1500000000000101</c:v>
                </c:pt>
                <c:pt idx="416">
                  <c:v>5.1600000000000099</c:v>
                </c:pt>
                <c:pt idx="417">
                  <c:v>5.1700000000000204</c:v>
                </c:pt>
                <c:pt idx="418">
                  <c:v>5.1800000000000201</c:v>
                </c:pt>
                <c:pt idx="419">
                  <c:v>5.1900000000000199</c:v>
                </c:pt>
                <c:pt idx="420">
                  <c:v>5.2000000000000197</c:v>
                </c:pt>
                <c:pt idx="421">
                  <c:v>5.2100000000000204</c:v>
                </c:pt>
                <c:pt idx="422">
                  <c:v>5.2200000000000202</c:v>
                </c:pt>
                <c:pt idx="423">
                  <c:v>5.23000000000002</c:v>
                </c:pt>
                <c:pt idx="424">
                  <c:v>5.2400000000000198</c:v>
                </c:pt>
                <c:pt idx="425">
                  <c:v>5.2500000000000204</c:v>
                </c:pt>
                <c:pt idx="426">
                  <c:v>5.2600000000000202</c:v>
                </c:pt>
                <c:pt idx="427">
                  <c:v>5.27000000000002</c:v>
                </c:pt>
                <c:pt idx="428">
                  <c:v>5.2800000000000198</c:v>
                </c:pt>
                <c:pt idx="429">
                  <c:v>5.2900000000000196</c:v>
                </c:pt>
                <c:pt idx="430">
                  <c:v>5.3000000000000203</c:v>
                </c:pt>
                <c:pt idx="431">
                  <c:v>5.31000000000002</c:v>
                </c:pt>
                <c:pt idx="432">
                  <c:v>5.3200000000000296</c:v>
                </c:pt>
                <c:pt idx="433">
                  <c:v>5.3300000000000303</c:v>
                </c:pt>
                <c:pt idx="434">
                  <c:v>5.3400000000000301</c:v>
                </c:pt>
                <c:pt idx="435">
                  <c:v>5.3500000000000298</c:v>
                </c:pt>
                <c:pt idx="436">
                  <c:v>5.3600000000000296</c:v>
                </c:pt>
                <c:pt idx="437">
                  <c:v>5.3700000000000303</c:v>
                </c:pt>
                <c:pt idx="438">
                  <c:v>5.3800000000000301</c:v>
                </c:pt>
                <c:pt idx="439">
                  <c:v>5.3900000000000299</c:v>
                </c:pt>
                <c:pt idx="440">
                  <c:v>5.4000000000000297</c:v>
                </c:pt>
                <c:pt idx="441">
                  <c:v>5.4100000000000303</c:v>
                </c:pt>
                <c:pt idx="442">
                  <c:v>5.4200000000000301</c:v>
                </c:pt>
                <c:pt idx="443">
                  <c:v>5.4300000000000299</c:v>
                </c:pt>
                <c:pt idx="444">
                  <c:v>5.4400000000000297</c:v>
                </c:pt>
                <c:pt idx="445">
                  <c:v>5.4500000000000304</c:v>
                </c:pt>
                <c:pt idx="446">
                  <c:v>5.4600000000000302</c:v>
                </c:pt>
                <c:pt idx="447">
                  <c:v>5.4700000000000397</c:v>
                </c:pt>
                <c:pt idx="448">
                  <c:v>5.4800000000000404</c:v>
                </c:pt>
                <c:pt idx="449">
                  <c:v>5.4900000000000402</c:v>
                </c:pt>
                <c:pt idx="450">
                  <c:v>5.50000000000004</c:v>
                </c:pt>
                <c:pt idx="451">
                  <c:v>5.5100000000000398</c:v>
                </c:pt>
                <c:pt idx="452">
                  <c:v>5.5200000000000404</c:v>
                </c:pt>
                <c:pt idx="453">
                  <c:v>5.5300000000000402</c:v>
                </c:pt>
                <c:pt idx="454">
                  <c:v>5.54000000000004</c:v>
                </c:pt>
                <c:pt idx="455">
                  <c:v>5.5500000000000398</c:v>
                </c:pt>
                <c:pt idx="456">
                  <c:v>5.5600000000000396</c:v>
                </c:pt>
                <c:pt idx="457">
                  <c:v>5.5700000000000403</c:v>
                </c:pt>
                <c:pt idx="458">
                  <c:v>5.58000000000004</c:v>
                </c:pt>
                <c:pt idx="459">
                  <c:v>5.5900000000000398</c:v>
                </c:pt>
                <c:pt idx="460">
                  <c:v>5.6000000000000396</c:v>
                </c:pt>
                <c:pt idx="461">
                  <c:v>5.6100000000000403</c:v>
                </c:pt>
                <c:pt idx="462">
                  <c:v>5.6200000000000498</c:v>
                </c:pt>
                <c:pt idx="463">
                  <c:v>5.6300000000000496</c:v>
                </c:pt>
                <c:pt idx="464">
                  <c:v>5.6400000000000503</c:v>
                </c:pt>
                <c:pt idx="465">
                  <c:v>5.6500000000000501</c:v>
                </c:pt>
                <c:pt idx="466">
                  <c:v>5.6600000000000499</c:v>
                </c:pt>
                <c:pt idx="467">
                  <c:v>5.6700000000000497</c:v>
                </c:pt>
                <c:pt idx="468">
                  <c:v>5.6800000000000503</c:v>
                </c:pt>
                <c:pt idx="469">
                  <c:v>5.6900000000000501</c:v>
                </c:pt>
                <c:pt idx="470">
                  <c:v>5.7000000000000499</c:v>
                </c:pt>
                <c:pt idx="471">
                  <c:v>5.7100000000000497</c:v>
                </c:pt>
                <c:pt idx="472">
                  <c:v>5.7200000000000504</c:v>
                </c:pt>
                <c:pt idx="473">
                  <c:v>5.7300000000000502</c:v>
                </c:pt>
                <c:pt idx="474">
                  <c:v>5.74000000000005</c:v>
                </c:pt>
                <c:pt idx="475">
                  <c:v>5.7500000000000497</c:v>
                </c:pt>
                <c:pt idx="476">
                  <c:v>5.7600000000000504</c:v>
                </c:pt>
                <c:pt idx="477">
                  <c:v>5.77000000000006</c:v>
                </c:pt>
                <c:pt idx="478">
                  <c:v>5.7800000000000598</c:v>
                </c:pt>
                <c:pt idx="479">
                  <c:v>5.7900000000000604</c:v>
                </c:pt>
                <c:pt idx="480">
                  <c:v>5.8000000000000602</c:v>
                </c:pt>
                <c:pt idx="481">
                  <c:v>5.81000000000006</c:v>
                </c:pt>
                <c:pt idx="482">
                  <c:v>5.8200000000000598</c:v>
                </c:pt>
                <c:pt idx="483">
                  <c:v>5.8300000000000596</c:v>
                </c:pt>
                <c:pt idx="484">
                  <c:v>5.8400000000000603</c:v>
                </c:pt>
                <c:pt idx="485">
                  <c:v>5.85000000000006</c:v>
                </c:pt>
                <c:pt idx="486">
                  <c:v>5.8600000000000598</c:v>
                </c:pt>
                <c:pt idx="487">
                  <c:v>5.8700000000000596</c:v>
                </c:pt>
                <c:pt idx="488">
                  <c:v>5.8800000000000603</c:v>
                </c:pt>
                <c:pt idx="489">
                  <c:v>5.8900000000000601</c:v>
                </c:pt>
                <c:pt idx="490">
                  <c:v>5.9000000000000599</c:v>
                </c:pt>
                <c:pt idx="491">
                  <c:v>5.9100000000000597</c:v>
                </c:pt>
                <c:pt idx="492">
                  <c:v>5.9200000000000701</c:v>
                </c:pt>
                <c:pt idx="493">
                  <c:v>5.9300000000000699</c:v>
                </c:pt>
                <c:pt idx="494">
                  <c:v>5.9400000000000697</c:v>
                </c:pt>
                <c:pt idx="495">
                  <c:v>5.9500000000000703</c:v>
                </c:pt>
                <c:pt idx="496">
                  <c:v>5.9600000000000701</c:v>
                </c:pt>
                <c:pt idx="497">
                  <c:v>5.9700000000000699</c:v>
                </c:pt>
                <c:pt idx="498">
                  <c:v>5.9800000000000697</c:v>
                </c:pt>
                <c:pt idx="499">
                  <c:v>5.9900000000000704</c:v>
                </c:pt>
                <c:pt idx="500">
                  <c:v>6.0000000000000702</c:v>
                </c:pt>
                <c:pt idx="501">
                  <c:v>6.01000000000007</c:v>
                </c:pt>
                <c:pt idx="502">
                  <c:v>6.0200000000000697</c:v>
                </c:pt>
                <c:pt idx="503">
                  <c:v>6.0300000000000704</c:v>
                </c:pt>
                <c:pt idx="504">
                  <c:v>6.0400000000000702</c:v>
                </c:pt>
                <c:pt idx="505">
                  <c:v>6.05000000000007</c:v>
                </c:pt>
                <c:pt idx="506">
                  <c:v>6.0600000000000804</c:v>
                </c:pt>
                <c:pt idx="507">
                  <c:v>6.0700000000000802</c:v>
                </c:pt>
                <c:pt idx="508">
                  <c:v>6.08000000000008</c:v>
                </c:pt>
                <c:pt idx="509">
                  <c:v>6.0900000000000798</c:v>
                </c:pt>
                <c:pt idx="510">
                  <c:v>6.1000000000000796</c:v>
                </c:pt>
                <c:pt idx="511">
                  <c:v>6.1100000000000803</c:v>
                </c:pt>
                <c:pt idx="512">
                  <c:v>6.12000000000008</c:v>
                </c:pt>
                <c:pt idx="513">
                  <c:v>6.1300000000000798</c:v>
                </c:pt>
                <c:pt idx="514">
                  <c:v>6.1400000000000796</c:v>
                </c:pt>
                <c:pt idx="515">
                  <c:v>6.1500000000000803</c:v>
                </c:pt>
                <c:pt idx="516">
                  <c:v>6.1600000000000801</c:v>
                </c:pt>
                <c:pt idx="517">
                  <c:v>6.1700000000000799</c:v>
                </c:pt>
                <c:pt idx="518">
                  <c:v>6.1800000000000797</c:v>
                </c:pt>
                <c:pt idx="519">
                  <c:v>6.1900000000000803</c:v>
                </c:pt>
                <c:pt idx="520">
                  <c:v>6.2000000000000899</c:v>
                </c:pt>
                <c:pt idx="521">
                  <c:v>6.2100000000000897</c:v>
                </c:pt>
                <c:pt idx="522">
                  <c:v>6.2200000000000903</c:v>
                </c:pt>
                <c:pt idx="523">
                  <c:v>6.2300000000000901</c:v>
                </c:pt>
                <c:pt idx="524">
                  <c:v>6.2400000000000899</c:v>
                </c:pt>
                <c:pt idx="525">
                  <c:v>6.2500000000000897</c:v>
                </c:pt>
                <c:pt idx="526">
                  <c:v>6.2600000000000904</c:v>
                </c:pt>
                <c:pt idx="527">
                  <c:v>6.2700000000000902</c:v>
                </c:pt>
                <c:pt idx="528">
                  <c:v>6.28000000000009</c:v>
                </c:pt>
                <c:pt idx="529">
                  <c:v>6.2900000000000897</c:v>
                </c:pt>
                <c:pt idx="530">
                  <c:v>6.3000000000000904</c:v>
                </c:pt>
                <c:pt idx="531">
                  <c:v>6.3100000000000902</c:v>
                </c:pt>
                <c:pt idx="532">
                  <c:v>6.32000000000009</c:v>
                </c:pt>
                <c:pt idx="533">
                  <c:v>6.3300000000000898</c:v>
                </c:pt>
                <c:pt idx="534">
                  <c:v>6.3400000000000896</c:v>
                </c:pt>
                <c:pt idx="535">
                  <c:v>6.3500000000001</c:v>
                </c:pt>
                <c:pt idx="536">
                  <c:v>6.3600000000000998</c:v>
                </c:pt>
                <c:pt idx="537">
                  <c:v>6.3700000000000996</c:v>
                </c:pt>
                <c:pt idx="538">
                  <c:v>6.3800000000001003</c:v>
                </c:pt>
                <c:pt idx="539">
                  <c:v>6.3900000000001</c:v>
                </c:pt>
                <c:pt idx="540">
                  <c:v>6.4000000000000998</c:v>
                </c:pt>
                <c:pt idx="541">
                  <c:v>6.4100000000000996</c:v>
                </c:pt>
                <c:pt idx="542">
                  <c:v>6.4200000000001003</c:v>
                </c:pt>
                <c:pt idx="543">
                  <c:v>6.4300000000001001</c:v>
                </c:pt>
                <c:pt idx="544">
                  <c:v>6.4400000000000999</c:v>
                </c:pt>
                <c:pt idx="545">
                  <c:v>6.4500000000000997</c:v>
                </c:pt>
                <c:pt idx="546">
                  <c:v>6.4600000000001003</c:v>
                </c:pt>
                <c:pt idx="547">
                  <c:v>6.4700000000001001</c:v>
                </c:pt>
                <c:pt idx="548">
                  <c:v>6.4800000000000999</c:v>
                </c:pt>
                <c:pt idx="549">
                  <c:v>6.4900000000000997</c:v>
                </c:pt>
                <c:pt idx="550">
                  <c:v>6.5000000000001101</c:v>
                </c:pt>
                <c:pt idx="551">
                  <c:v>6.5100000000001099</c:v>
                </c:pt>
                <c:pt idx="552">
                  <c:v>6.5200000000001097</c:v>
                </c:pt>
                <c:pt idx="553">
                  <c:v>6.5300000000001104</c:v>
                </c:pt>
                <c:pt idx="554">
                  <c:v>6.5400000000001102</c:v>
                </c:pt>
                <c:pt idx="555">
                  <c:v>6.55000000000011</c:v>
                </c:pt>
                <c:pt idx="556">
                  <c:v>6.5600000000001097</c:v>
                </c:pt>
                <c:pt idx="557">
                  <c:v>6.5700000000001104</c:v>
                </c:pt>
                <c:pt idx="558">
                  <c:v>6.5800000000001102</c:v>
                </c:pt>
                <c:pt idx="559">
                  <c:v>6.59000000000011</c:v>
                </c:pt>
                <c:pt idx="560">
                  <c:v>6.6000000000001098</c:v>
                </c:pt>
                <c:pt idx="561">
                  <c:v>6.6100000000001096</c:v>
                </c:pt>
                <c:pt idx="562">
                  <c:v>6.6200000000001102</c:v>
                </c:pt>
                <c:pt idx="563">
                  <c:v>6.63000000000011</c:v>
                </c:pt>
                <c:pt idx="564">
                  <c:v>6.6400000000001098</c:v>
                </c:pt>
                <c:pt idx="565">
                  <c:v>6.6500000000001203</c:v>
                </c:pt>
                <c:pt idx="566">
                  <c:v>6.66000000000012</c:v>
                </c:pt>
                <c:pt idx="567">
                  <c:v>6.6700000000001198</c:v>
                </c:pt>
                <c:pt idx="568">
                  <c:v>6.6800000000001196</c:v>
                </c:pt>
                <c:pt idx="569">
                  <c:v>6.6900000000001203</c:v>
                </c:pt>
                <c:pt idx="570">
                  <c:v>6.7000000000001201</c:v>
                </c:pt>
                <c:pt idx="571">
                  <c:v>6.7100000000001199</c:v>
                </c:pt>
                <c:pt idx="572">
                  <c:v>6.7200000000001197</c:v>
                </c:pt>
                <c:pt idx="573">
                  <c:v>6.7300000000001203</c:v>
                </c:pt>
                <c:pt idx="574">
                  <c:v>6.7400000000001201</c:v>
                </c:pt>
                <c:pt idx="575">
                  <c:v>6.7500000000001199</c:v>
                </c:pt>
                <c:pt idx="576">
                  <c:v>6.7600000000001197</c:v>
                </c:pt>
                <c:pt idx="577">
                  <c:v>6.7700000000001204</c:v>
                </c:pt>
                <c:pt idx="578">
                  <c:v>6.7800000000001202</c:v>
                </c:pt>
                <c:pt idx="579">
                  <c:v>6.7900000000001199</c:v>
                </c:pt>
                <c:pt idx="580">
                  <c:v>6.8000000000001304</c:v>
                </c:pt>
                <c:pt idx="581">
                  <c:v>6.8100000000001302</c:v>
                </c:pt>
                <c:pt idx="582">
                  <c:v>6.82000000000013</c:v>
                </c:pt>
                <c:pt idx="583">
                  <c:v>6.8300000000001297</c:v>
                </c:pt>
                <c:pt idx="584">
                  <c:v>6.8400000000001304</c:v>
                </c:pt>
                <c:pt idx="585">
                  <c:v>6.8500000000001302</c:v>
                </c:pt>
                <c:pt idx="586">
                  <c:v>6.86000000000013</c:v>
                </c:pt>
                <c:pt idx="587">
                  <c:v>6.8700000000001298</c:v>
                </c:pt>
                <c:pt idx="588">
                  <c:v>6.8800000000001296</c:v>
                </c:pt>
                <c:pt idx="589">
                  <c:v>6.8900000000001302</c:v>
                </c:pt>
                <c:pt idx="590">
                  <c:v>6.90000000000013</c:v>
                </c:pt>
                <c:pt idx="591">
                  <c:v>6.9100000000001298</c:v>
                </c:pt>
                <c:pt idx="592">
                  <c:v>6.9200000000001296</c:v>
                </c:pt>
                <c:pt idx="593">
                  <c:v>6.9300000000001303</c:v>
                </c:pt>
                <c:pt idx="594">
                  <c:v>6.9400000000001398</c:v>
                </c:pt>
                <c:pt idx="595">
                  <c:v>6.9500000000001396</c:v>
                </c:pt>
                <c:pt idx="596">
                  <c:v>6.9600000000001403</c:v>
                </c:pt>
                <c:pt idx="597">
                  <c:v>6.9700000000001401</c:v>
                </c:pt>
                <c:pt idx="598">
                  <c:v>6.9800000000001399</c:v>
                </c:pt>
                <c:pt idx="599">
                  <c:v>6.9900000000001397</c:v>
                </c:pt>
                <c:pt idx="600">
                  <c:v>7.0000000000001403</c:v>
                </c:pt>
                <c:pt idx="601">
                  <c:v>7.0100000000001401</c:v>
                </c:pt>
                <c:pt idx="602">
                  <c:v>7.0200000000001399</c:v>
                </c:pt>
                <c:pt idx="603">
                  <c:v>7.0300000000001397</c:v>
                </c:pt>
                <c:pt idx="604">
                  <c:v>7.0400000000001404</c:v>
                </c:pt>
                <c:pt idx="605">
                  <c:v>7.0500000000001402</c:v>
                </c:pt>
                <c:pt idx="606">
                  <c:v>7.0600000000001399</c:v>
                </c:pt>
                <c:pt idx="607">
                  <c:v>7.0700000000001397</c:v>
                </c:pt>
                <c:pt idx="608">
                  <c:v>7.0800000000001404</c:v>
                </c:pt>
                <c:pt idx="609">
                  <c:v>7.09000000000015</c:v>
                </c:pt>
                <c:pt idx="610">
                  <c:v>7.1000000000001497</c:v>
                </c:pt>
                <c:pt idx="611">
                  <c:v>7.1100000000001504</c:v>
                </c:pt>
                <c:pt idx="612">
                  <c:v>7.1200000000001502</c:v>
                </c:pt>
                <c:pt idx="613">
                  <c:v>7.13000000000015</c:v>
                </c:pt>
                <c:pt idx="614">
                  <c:v>7.1400000000001498</c:v>
                </c:pt>
                <c:pt idx="615">
                  <c:v>7.1500000000001496</c:v>
                </c:pt>
                <c:pt idx="616">
                  <c:v>7.1600000000001502</c:v>
                </c:pt>
                <c:pt idx="617">
                  <c:v>7.17000000000015</c:v>
                </c:pt>
                <c:pt idx="618">
                  <c:v>7.1800000000001498</c:v>
                </c:pt>
                <c:pt idx="619">
                  <c:v>7.1900000000001496</c:v>
                </c:pt>
                <c:pt idx="620">
                  <c:v>7.2000000000001503</c:v>
                </c:pt>
                <c:pt idx="621">
                  <c:v>7.2100000000001501</c:v>
                </c:pt>
                <c:pt idx="622">
                  <c:v>7.2200000000001499</c:v>
                </c:pt>
                <c:pt idx="623">
                  <c:v>7.2300000000001496</c:v>
                </c:pt>
                <c:pt idx="624">
                  <c:v>7.2400000000001601</c:v>
                </c:pt>
                <c:pt idx="625">
                  <c:v>7.2500000000001599</c:v>
                </c:pt>
                <c:pt idx="626">
                  <c:v>7.2600000000001597</c:v>
                </c:pt>
                <c:pt idx="627">
                  <c:v>7.2700000000001603</c:v>
                </c:pt>
                <c:pt idx="628">
                  <c:v>7.2800000000001601</c:v>
                </c:pt>
                <c:pt idx="629">
                  <c:v>7.2900000000001599</c:v>
                </c:pt>
                <c:pt idx="630">
                  <c:v>7.3000000000001597</c:v>
                </c:pt>
                <c:pt idx="631">
                  <c:v>7.3100000000001604</c:v>
                </c:pt>
                <c:pt idx="632">
                  <c:v>7.3200000000001602</c:v>
                </c:pt>
                <c:pt idx="633">
                  <c:v>7.3300000000001599</c:v>
                </c:pt>
                <c:pt idx="634">
                  <c:v>7.3400000000001597</c:v>
                </c:pt>
                <c:pt idx="635">
                  <c:v>7.3500000000001604</c:v>
                </c:pt>
                <c:pt idx="636">
                  <c:v>7.3600000000001602</c:v>
                </c:pt>
                <c:pt idx="637">
                  <c:v>7.37000000000016</c:v>
                </c:pt>
                <c:pt idx="638">
                  <c:v>7.3800000000001598</c:v>
                </c:pt>
                <c:pt idx="639">
                  <c:v>7.3900000000001702</c:v>
                </c:pt>
                <c:pt idx="640">
                  <c:v>7.40000000000017</c:v>
                </c:pt>
                <c:pt idx="641">
                  <c:v>7.4100000000001698</c:v>
                </c:pt>
                <c:pt idx="642">
                  <c:v>7.4200000000001696</c:v>
                </c:pt>
                <c:pt idx="643">
                  <c:v>7.4300000000001702</c:v>
                </c:pt>
                <c:pt idx="644">
                  <c:v>7.44000000000017</c:v>
                </c:pt>
                <c:pt idx="645">
                  <c:v>7.4500000000001698</c:v>
                </c:pt>
                <c:pt idx="646">
                  <c:v>7.4600000000001696</c:v>
                </c:pt>
                <c:pt idx="647">
                  <c:v>7.4700000000001703</c:v>
                </c:pt>
                <c:pt idx="648">
                  <c:v>7.4800000000001701</c:v>
                </c:pt>
                <c:pt idx="649">
                  <c:v>7.4900000000001699</c:v>
                </c:pt>
                <c:pt idx="650">
                  <c:v>7.5000000000001696</c:v>
                </c:pt>
                <c:pt idx="651">
                  <c:v>7.5100000000001703</c:v>
                </c:pt>
                <c:pt idx="652">
                  <c:v>7.5200000000001701</c:v>
                </c:pt>
                <c:pt idx="653">
                  <c:v>7.5300000000001699</c:v>
                </c:pt>
                <c:pt idx="654">
                  <c:v>7.5400000000001803</c:v>
                </c:pt>
                <c:pt idx="655">
                  <c:v>7.5500000000001801</c:v>
                </c:pt>
                <c:pt idx="656">
                  <c:v>7.5600000000001799</c:v>
                </c:pt>
                <c:pt idx="657">
                  <c:v>7.5700000000001797</c:v>
                </c:pt>
                <c:pt idx="658">
                  <c:v>7.5800000000001804</c:v>
                </c:pt>
                <c:pt idx="659">
                  <c:v>7.5900000000001802</c:v>
                </c:pt>
                <c:pt idx="660">
                  <c:v>7.6000000000001799</c:v>
                </c:pt>
                <c:pt idx="661">
                  <c:v>7.6100000000001797</c:v>
                </c:pt>
                <c:pt idx="662">
                  <c:v>7.6200000000001804</c:v>
                </c:pt>
                <c:pt idx="663">
                  <c:v>7.6300000000001802</c:v>
                </c:pt>
                <c:pt idx="664">
                  <c:v>7.64000000000018</c:v>
                </c:pt>
                <c:pt idx="665">
                  <c:v>7.6500000000001798</c:v>
                </c:pt>
                <c:pt idx="666">
                  <c:v>7.6600000000001804</c:v>
                </c:pt>
                <c:pt idx="667">
                  <c:v>7.6700000000001802</c:v>
                </c:pt>
                <c:pt idx="668">
                  <c:v>7.68000000000018</c:v>
                </c:pt>
                <c:pt idx="669">
                  <c:v>7.6900000000001896</c:v>
                </c:pt>
                <c:pt idx="670">
                  <c:v>7.7000000000001902</c:v>
                </c:pt>
                <c:pt idx="671">
                  <c:v>7.71000000000019</c:v>
                </c:pt>
                <c:pt idx="672">
                  <c:v>7.7200000000001898</c:v>
                </c:pt>
                <c:pt idx="673">
                  <c:v>7.7300000000001896</c:v>
                </c:pt>
                <c:pt idx="674">
                  <c:v>7.7400000000001903</c:v>
                </c:pt>
                <c:pt idx="675">
                  <c:v>7.7500000000001901</c:v>
                </c:pt>
                <c:pt idx="676">
                  <c:v>7.7600000000001899</c:v>
                </c:pt>
                <c:pt idx="677">
                  <c:v>7.7700000000001896</c:v>
                </c:pt>
                <c:pt idx="678">
                  <c:v>7.7800000000001903</c:v>
                </c:pt>
                <c:pt idx="679">
                  <c:v>7.7900000000001901</c:v>
                </c:pt>
                <c:pt idx="680">
                  <c:v>7.8000000000001899</c:v>
                </c:pt>
                <c:pt idx="681">
                  <c:v>7.8100000000001897</c:v>
                </c:pt>
                <c:pt idx="682">
                  <c:v>7.8200000000001904</c:v>
                </c:pt>
                <c:pt idx="683">
                  <c:v>7.8300000000001999</c:v>
                </c:pt>
                <c:pt idx="684">
                  <c:v>7.8400000000001997</c:v>
                </c:pt>
                <c:pt idx="685">
                  <c:v>7.8500000000002004</c:v>
                </c:pt>
                <c:pt idx="686">
                  <c:v>7.8600000000002002</c:v>
                </c:pt>
                <c:pt idx="687">
                  <c:v>7.8700000000001999</c:v>
                </c:pt>
                <c:pt idx="688">
                  <c:v>7.8800000000001997</c:v>
                </c:pt>
                <c:pt idx="689">
                  <c:v>7.8900000000002004</c:v>
                </c:pt>
                <c:pt idx="690">
                  <c:v>7.9000000000002002</c:v>
                </c:pt>
                <c:pt idx="691">
                  <c:v>7.9100000000002</c:v>
                </c:pt>
                <c:pt idx="692">
                  <c:v>7.9200000000001998</c:v>
                </c:pt>
                <c:pt idx="693">
                  <c:v>7.9300000000002004</c:v>
                </c:pt>
                <c:pt idx="694">
                  <c:v>7.9400000000002002</c:v>
                </c:pt>
                <c:pt idx="695">
                  <c:v>7.9500000000002</c:v>
                </c:pt>
                <c:pt idx="696">
                  <c:v>7.9600000000001998</c:v>
                </c:pt>
                <c:pt idx="697">
                  <c:v>7.9700000000001996</c:v>
                </c:pt>
                <c:pt idx="698">
                  <c:v>7.98000000000021</c:v>
                </c:pt>
                <c:pt idx="699">
                  <c:v>7.9900000000002098</c:v>
                </c:pt>
                <c:pt idx="700">
                  <c:v>8.0000000000002096</c:v>
                </c:pt>
                <c:pt idx="701">
                  <c:v>8.0100000000002094</c:v>
                </c:pt>
                <c:pt idx="702">
                  <c:v>8.0200000000002092</c:v>
                </c:pt>
                <c:pt idx="703">
                  <c:v>8.0300000000002107</c:v>
                </c:pt>
                <c:pt idx="704">
                  <c:v>8.0400000000002105</c:v>
                </c:pt>
                <c:pt idx="705">
                  <c:v>8.0500000000002103</c:v>
                </c:pt>
                <c:pt idx="706">
                  <c:v>8.0600000000002101</c:v>
                </c:pt>
                <c:pt idx="707">
                  <c:v>8.0700000000002099</c:v>
                </c:pt>
                <c:pt idx="708">
                  <c:v>8.0800000000002097</c:v>
                </c:pt>
                <c:pt idx="709">
                  <c:v>8.0900000000002095</c:v>
                </c:pt>
                <c:pt idx="710">
                  <c:v>8.1000000000002093</c:v>
                </c:pt>
                <c:pt idx="711">
                  <c:v>8.1100000000002108</c:v>
                </c:pt>
                <c:pt idx="712">
                  <c:v>8.1200000000002106</c:v>
                </c:pt>
                <c:pt idx="713">
                  <c:v>8.1300000000002193</c:v>
                </c:pt>
                <c:pt idx="714">
                  <c:v>8.1400000000002208</c:v>
                </c:pt>
                <c:pt idx="715">
                  <c:v>8.1500000000002206</c:v>
                </c:pt>
                <c:pt idx="716">
                  <c:v>8.1600000000002204</c:v>
                </c:pt>
                <c:pt idx="717">
                  <c:v>8.1700000000002202</c:v>
                </c:pt>
                <c:pt idx="718">
                  <c:v>8.18000000000022</c:v>
                </c:pt>
                <c:pt idx="719">
                  <c:v>8.1900000000002198</c:v>
                </c:pt>
                <c:pt idx="720">
                  <c:v>8.2000000000002196</c:v>
                </c:pt>
                <c:pt idx="721">
                  <c:v>8.2100000000002193</c:v>
                </c:pt>
                <c:pt idx="722">
                  <c:v>8.2200000000002191</c:v>
                </c:pt>
                <c:pt idx="723">
                  <c:v>8.2300000000002207</c:v>
                </c:pt>
                <c:pt idx="724">
                  <c:v>8.2400000000002205</c:v>
                </c:pt>
                <c:pt idx="725">
                  <c:v>8.2500000000002203</c:v>
                </c:pt>
                <c:pt idx="726">
                  <c:v>8.2600000000002201</c:v>
                </c:pt>
                <c:pt idx="727">
                  <c:v>8.2700000000002198</c:v>
                </c:pt>
                <c:pt idx="728">
                  <c:v>8.2800000000002303</c:v>
                </c:pt>
                <c:pt idx="729">
                  <c:v>8.2900000000002301</c:v>
                </c:pt>
                <c:pt idx="730">
                  <c:v>8.3000000000002299</c:v>
                </c:pt>
                <c:pt idx="731">
                  <c:v>8.3100000000002296</c:v>
                </c:pt>
                <c:pt idx="732">
                  <c:v>8.3200000000002294</c:v>
                </c:pt>
                <c:pt idx="733">
                  <c:v>8.3300000000002292</c:v>
                </c:pt>
                <c:pt idx="734">
                  <c:v>8.3400000000002308</c:v>
                </c:pt>
                <c:pt idx="735">
                  <c:v>8.3500000000002306</c:v>
                </c:pt>
                <c:pt idx="736">
                  <c:v>8.3600000000002304</c:v>
                </c:pt>
                <c:pt idx="737">
                  <c:v>8.3700000000002301</c:v>
                </c:pt>
                <c:pt idx="738">
                  <c:v>8.3800000000002299</c:v>
                </c:pt>
                <c:pt idx="739">
                  <c:v>8.3900000000002297</c:v>
                </c:pt>
                <c:pt idx="740">
                  <c:v>8.4000000000002295</c:v>
                </c:pt>
                <c:pt idx="741">
                  <c:v>8.4100000000002293</c:v>
                </c:pt>
                <c:pt idx="742">
                  <c:v>8.4200000000002309</c:v>
                </c:pt>
                <c:pt idx="743">
                  <c:v>8.4300000000002395</c:v>
                </c:pt>
                <c:pt idx="744">
                  <c:v>8.4400000000002393</c:v>
                </c:pt>
                <c:pt idx="745">
                  <c:v>8.4500000000002409</c:v>
                </c:pt>
                <c:pt idx="746">
                  <c:v>8.4600000000002407</c:v>
                </c:pt>
                <c:pt idx="747">
                  <c:v>8.4700000000002404</c:v>
                </c:pt>
                <c:pt idx="748">
                  <c:v>8.4800000000002402</c:v>
                </c:pt>
                <c:pt idx="749">
                  <c:v>8.49000000000024</c:v>
                </c:pt>
                <c:pt idx="750">
                  <c:v>8.5000000000002398</c:v>
                </c:pt>
                <c:pt idx="751">
                  <c:v>8.5100000000002396</c:v>
                </c:pt>
                <c:pt idx="752">
                  <c:v>8.5200000000002394</c:v>
                </c:pt>
                <c:pt idx="753">
                  <c:v>8.5300000000002392</c:v>
                </c:pt>
                <c:pt idx="754">
                  <c:v>8.5400000000002407</c:v>
                </c:pt>
                <c:pt idx="755">
                  <c:v>8.5500000000002405</c:v>
                </c:pt>
                <c:pt idx="756">
                  <c:v>8.5600000000002403</c:v>
                </c:pt>
                <c:pt idx="757">
                  <c:v>8.5700000000002508</c:v>
                </c:pt>
                <c:pt idx="758">
                  <c:v>8.5800000000002505</c:v>
                </c:pt>
                <c:pt idx="759">
                  <c:v>8.5900000000002503</c:v>
                </c:pt>
                <c:pt idx="760">
                  <c:v>8.6000000000002501</c:v>
                </c:pt>
                <c:pt idx="761">
                  <c:v>8.6100000000002499</c:v>
                </c:pt>
                <c:pt idx="762">
                  <c:v>8.6200000000002497</c:v>
                </c:pt>
                <c:pt idx="763">
                  <c:v>8.6300000000002495</c:v>
                </c:pt>
                <c:pt idx="764">
                  <c:v>8.6400000000002493</c:v>
                </c:pt>
                <c:pt idx="765">
                  <c:v>8.6500000000002508</c:v>
                </c:pt>
                <c:pt idx="766">
                  <c:v>8.6600000000002506</c:v>
                </c:pt>
                <c:pt idx="767">
                  <c:v>8.6700000000002504</c:v>
                </c:pt>
                <c:pt idx="768">
                  <c:v>8.6800000000002502</c:v>
                </c:pt>
                <c:pt idx="769">
                  <c:v>8.69000000000025</c:v>
                </c:pt>
                <c:pt idx="770">
                  <c:v>8.7000000000002498</c:v>
                </c:pt>
                <c:pt idx="771">
                  <c:v>8.7100000000002495</c:v>
                </c:pt>
                <c:pt idx="772">
                  <c:v>8.72000000000026</c:v>
                </c:pt>
                <c:pt idx="773">
                  <c:v>8.7300000000002598</c:v>
                </c:pt>
                <c:pt idx="774">
                  <c:v>8.7400000000002596</c:v>
                </c:pt>
                <c:pt idx="775">
                  <c:v>8.7500000000002593</c:v>
                </c:pt>
                <c:pt idx="776">
                  <c:v>8.7600000000002591</c:v>
                </c:pt>
                <c:pt idx="777">
                  <c:v>8.7700000000002607</c:v>
                </c:pt>
                <c:pt idx="778">
                  <c:v>8.7800000000002605</c:v>
                </c:pt>
                <c:pt idx="779">
                  <c:v>8.7900000000002603</c:v>
                </c:pt>
                <c:pt idx="780">
                  <c:v>8.8000000000002601</c:v>
                </c:pt>
                <c:pt idx="781">
                  <c:v>8.8100000000002598</c:v>
                </c:pt>
                <c:pt idx="782">
                  <c:v>8.8200000000002596</c:v>
                </c:pt>
                <c:pt idx="783">
                  <c:v>8.8300000000002594</c:v>
                </c:pt>
                <c:pt idx="784">
                  <c:v>8.8400000000002592</c:v>
                </c:pt>
                <c:pt idx="785">
                  <c:v>8.8500000000002608</c:v>
                </c:pt>
                <c:pt idx="786">
                  <c:v>8.8600000000002606</c:v>
                </c:pt>
                <c:pt idx="787">
                  <c:v>8.8700000000002692</c:v>
                </c:pt>
                <c:pt idx="788">
                  <c:v>8.8800000000002708</c:v>
                </c:pt>
                <c:pt idx="789">
                  <c:v>8.8900000000002706</c:v>
                </c:pt>
                <c:pt idx="790">
                  <c:v>8.9000000000002704</c:v>
                </c:pt>
                <c:pt idx="791">
                  <c:v>8.9100000000002701</c:v>
                </c:pt>
                <c:pt idx="792">
                  <c:v>8.9200000000002699</c:v>
                </c:pt>
                <c:pt idx="793">
                  <c:v>8.9300000000002697</c:v>
                </c:pt>
                <c:pt idx="794">
                  <c:v>8.9400000000002695</c:v>
                </c:pt>
                <c:pt idx="795">
                  <c:v>8.9500000000002693</c:v>
                </c:pt>
                <c:pt idx="796">
                  <c:v>8.9600000000002709</c:v>
                </c:pt>
                <c:pt idx="797">
                  <c:v>8.9700000000002706</c:v>
                </c:pt>
                <c:pt idx="798">
                  <c:v>8.9800000000002704</c:v>
                </c:pt>
                <c:pt idx="799">
                  <c:v>8.9900000000002702</c:v>
                </c:pt>
                <c:pt idx="800">
                  <c:v>9.00000000000027</c:v>
                </c:pt>
                <c:pt idx="801">
                  <c:v>9.0100000000002698</c:v>
                </c:pt>
                <c:pt idx="802">
                  <c:v>9.0200000000002802</c:v>
                </c:pt>
                <c:pt idx="803">
                  <c:v>9.03000000000028</c:v>
                </c:pt>
                <c:pt idx="804">
                  <c:v>9.0400000000002798</c:v>
                </c:pt>
                <c:pt idx="805">
                  <c:v>9.0500000000002796</c:v>
                </c:pt>
                <c:pt idx="806">
                  <c:v>9.0600000000002794</c:v>
                </c:pt>
                <c:pt idx="807">
                  <c:v>9.0700000000002792</c:v>
                </c:pt>
                <c:pt idx="808">
                  <c:v>9.0800000000002807</c:v>
                </c:pt>
                <c:pt idx="809">
                  <c:v>9.0900000000002805</c:v>
                </c:pt>
                <c:pt idx="810">
                  <c:v>9.1000000000002803</c:v>
                </c:pt>
                <c:pt idx="811">
                  <c:v>9.1100000000002801</c:v>
                </c:pt>
                <c:pt idx="812">
                  <c:v>9.1200000000002799</c:v>
                </c:pt>
                <c:pt idx="813">
                  <c:v>9.1300000000002797</c:v>
                </c:pt>
                <c:pt idx="814">
                  <c:v>9.1400000000002795</c:v>
                </c:pt>
                <c:pt idx="815">
                  <c:v>9.1500000000002792</c:v>
                </c:pt>
                <c:pt idx="816">
                  <c:v>9.1600000000002808</c:v>
                </c:pt>
                <c:pt idx="817">
                  <c:v>9.1700000000002895</c:v>
                </c:pt>
                <c:pt idx="818">
                  <c:v>9.1800000000002893</c:v>
                </c:pt>
                <c:pt idx="819">
                  <c:v>9.1900000000002908</c:v>
                </c:pt>
                <c:pt idx="820">
                  <c:v>9.2000000000002906</c:v>
                </c:pt>
                <c:pt idx="821">
                  <c:v>9.2100000000002904</c:v>
                </c:pt>
                <c:pt idx="822">
                  <c:v>9.2200000000002902</c:v>
                </c:pt>
                <c:pt idx="823">
                  <c:v>9.23000000000029</c:v>
                </c:pt>
                <c:pt idx="824">
                  <c:v>9.2400000000002898</c:v>
                </c:pt>
                <c:pt idx="825">
                  <c:v>9.2500000000002895</c:v>
                </c:pt>
                <c:pt idx="826">
                  <c:v>9.2600000000002893</c:v>
                </c:pt>
                <c:pt idx="827">
                  <c:v>9.2700000000002891</c:v>
                </c:pt>
                <c:pt idx="828">
                  <c:v>9.2800000000002907</c:v>
                </c:pt>
                <c:pt idx="829">
                  <c:v>9.2900000000002905</c:v>
                </c:pt>
                <c:pt idx="830">
                  <c:v>9.3000000000002903</c:v>
                </c:pt>
                <c:pt idx="831">
                  <c:v>9.31000000000029</c:v>
                </c:pt>
                <c:pt idx="832">
                  <c:v>9.3200000000003005</c:v>
                </c:pt>
                <c:pt idx="833">
                  <c:v>9.3300000000003003</c:v>
                </c:pt>
                <c:pt idx="834">
                  <c:v>9.3400000000003001</c:v>
                </c:pt>
                <c:pt idx="835">
                  <c:v>9.3500000000002998</c:v>
                </c:pt>
                <c:pt idx="836">
                  <c:v>9.3600000000002996</c:v>
                </c:pt>
                <c:pt idx="837">
                  <c:v>9.3700000000002994</c:v>
                </c:pt>
                <c:pt idx="838">
                  <c:v>9.3800000000002992</c:v>
                </c:pt>
                <c:pt idx="839">
                  <c:v>9.3900000000003008</c:v>
                </c:pt>
                <c:pt idx="840">
                  <c:v>9.4000000000003006</c:v>
                </c:pt>
                <c:pt idx="841">
                  <c:v>9.4100000000003003</c:v>
                </c:pt>
                <c:pt idx="842">
                  <c:v>9.4200000000003001</c:v>
                </c:pt>
                <c:pt idx="843">
                  <c:v>9.4300000000002999</c:v>
                </c:pt>
                <c:pt idx="844">
                  <c:v>9.4400000000002997</c:v>
                </c:pt>
                <c:pt idx="845">
                  <c:v>9.4500000000002995</c:v>
                </c:pt>
                <c:pt idx="846">
                  <c:v>9.4600000000003099</c:v>
                </c:pt>
                <c:pt idx="847">
                  <c:v>9.4700000000003097</c:v>
                </c:pt>
                <c:pt idx="848">
                  <c:v>9.4800000000003095</c:v>
                </c:pt>
                <c:pt idx="849">
                  <c:v>9.4900000000003093</c:v>
                </c:pt>
                <c:pt idx="850">
                  <c:v>9.5000000000003109</c:v>
                </c:pt>
                <c:pt idx="851">
                  <c:v>9.5100000000003106</c:v>
                </c:pt>
                <c:pt idx="852">
                  <c:v>9.5200000000003104</c:v>
                </c:pt>
                <c:pt idx="853">
                  <c:v>9.5300000000003102</c:v>
                </c:pt>
                <c:pt idx="854">
                  <c:v>9.54000000000031</c:v>
                </c:pt>
                <c:pt idx="855">
                  <c:v>9.5500000000003098</c:v>
                </c:pt>
                <c:pt idx="856">
                  <c:v>9.5600000000003096</c:v>
                </c:pt>
                <c:pt idx="857">
                  <c:v>9.5700000000003094</c:v>
                </c:pt>
                <c:pt idx="858">
                  <c:v>9.5800000000003092</c:v>
                </c:pt>
                <c:pt idx="859">
                  <c:v>9.5900000000003107</c:v>
                </c:pt>
                <c:pt idx="860">
                  <c:v>9.6000000000003105</c:v>
                </c:pt>
                <c:pt idx="861">
                  <c:v>9.6100000000003192</c:v>
                </c:pt>
                <c:pt idx="862">
                  <c:v>9.6200000000003207</c:v>
                </c:pt>
                <c:pt idx="863">
                  <c:v>9.6300000000003205</c:v>
                </c:pt>
                <c:pt idx="864">
                  <c:v>9.6400000000003203</c:v>
                </c:pt>
                <c:pt idx="865">
                  <c:v>9.6500000000003201</c:v>
                </c:pt>
                <c:pt idx="866">
                  <c:v>9.6600000000003199</c:v>
                </c:pt>
                <c:pt idx="867">
                  <c:v>9.6700000000003197</c:v>
                </c:pt>
                <c:pt idx="868">
                  <c:v>9.6800000000003195</c:v>
                </c:pt>
                <c:pt idx="869">
                  <c:v>9.6900000000003192</c:v>
                </c:pt>
                <c:pt idx="870">
                  <c:v>9.7000000000003208</c:v>
                </c:pt>
                <c:pt idx="871">
                  <c:v>9.7100000000003206</c:v>
                </c:pt>
                <c:pt idx="872">
                  <c:v>9.7200000000003204</c:v>
                </c:pt>
                <c:pt idx="873">
                  <c:v>9.7300000000003202</c:v>
                </c:pt>
                <c:pt idx="874">
                  <c:v>9.74000000000032</c:v>
                </c:pt>
                <c:pt idx="875">
                  <c:v>9.7500000000003197</c:v>
                </c:pt>
                <c:pt idx="876">
                  <c:v>9.7600000000003302</c:v>
                </c:pt>
                <c:pt idx="877">
                  <c:v>9.77000000000033</c:v>
                </c:pt>
                <c:pt idx="878">
                  <c:v>9.7800000000003298</c:v>
                </c:pt>
                <c:pt idx="879">
                  <c:v>9.7900000000003295</c:v>
                </c:pt>
                <c:pt idx="880">
                  <c:v>9.8000000000003293</c:v>
                </c:pt>
                <c:pt idx="881">
                  <c:v>9.8100000000003291</c:v>
                </c:pt>
                <c:pt idx="882">
                  <c:v>9.8200000000003307</c:v>
                </c:pt>
                <c:pt idx="883">
                  <c:v>9.8300000000003305</c:v>
                </c:pt>
                <c:pt idx="884">
                  <c:v>9.8400000000003303</c:v>
                </c:pt>
                <c:pt idx="885">
                  <c:v>9.85000000000033</c:v>
                </c:pt>
                <c:pt idx="886">
                  <c:v>9.8600000000003298</c:v>
                </c:pt>
                <c:pt idx="887">
                  <c:v>9.8700000000003296</c:v>
                </c:pt>
                <c:pt idx="888">
                  <c:v>9.8800000000003294</c:v>
                </c:pt>
                <c:pt idx="889">
                  <c:v>9.8900000000003292</c:v>
                </c:pt>
                <c:pt idx="890">
                  <c:v>9.9000000000003308</c:v>
                </c:pt>
                <c:pt idx="891">
                  <c:v>9.9100000000003394</c:v>
                </c:pt>
                <c:pt idx="892">
                  <c:v>9.9200000000003392</c:v>
                </c:pt>
                <c:pt idx="893">
                  <c:v>9.9300000000003408</c:v>
                </c:pt>
                <c:pt idx="894">
                  <c:v>9.9400000000003406</c:v>
                </c:pt>
                <c:pt idx="895">
                  <c:v>9.9500000000003403</c:v>
                </c:pt>
                <c:pt idx="896">
                  <c:v>9.9600000000003401</c:v>
                </c:pt>
                <c:pt idx="897">
                  <c:v>9.9700000000003399</c:v>
                </c:pt>
                <c:pt idx="898">
                  <c:v>9.9800000000003397</c:v>
                </c:pt>
                <c:pt idx="899">
                  <c:v>9.9900000000003395</c:v>
                </c:pt>
                <c:pt idx="900">
                  <c:v>10.0000000000003</c:v>
                </c:pt>
              </c:numCache>
            </c:numRef>
          </c:xVal>
          <c:yVal>
            <c:numRef>
              <c:f>'2_2'!$Q$2:$Q$902</c:f>
              <c:numCache>
                <c:formatCode>0.00E+00</c:formatCode>
                <c:ptCount val="901"/>
                <c:pt idx="0">
                  <c:v>30</c:v>
                </c:pt>
                <c:pt idx="1">
                  <c:v>29.316185414276848</c:v>
                </c:pt>
                <c:pt idx="2">
                  <c:v>28.66352529658764</c:v>
                </c:pt>
                <c:pt idx="3">
                  <c:v>28.040285264404105</c:v>
                </c:pt>
                <c:pt idx="4">
                  <c:v>27.444843930534638</c:v>
                </c:pt>
                <c:pt idx="5">
                  <c:v>26.875684514168476</c:v>
                </c:pt>
                <c:pt idx="6">
                  <c:v>26.331387148641497</c:v>
                </c:pt>
                <c:pt idx="7">
                  <c:v>25.810621822078939</c:v>
                </c:pt>
                <c:pt idx="8">
                  <c:v>25.312141893455717</c:v>
                </c:pt>
                <c:pt idx="9">
                  <c:v>24.834778132310742</c:v>
                </c:pt>
                <c:pt idx="10">
                  <c:v>24.377433235434737</c:v>
                </c:pt>
                <c:pt idx="11">
                  <c:v>23.939076778395272</c:v>
                </c:pt>
                <c:pt idx="12">
                  <c:v>23.518740563827567</c:v>
                </c:pt>
                <c:pt idx="13">
                  <c:v>23.115514332059632</c:v>
                </c:pt>
                <c:pt idx="14">
                  <c:v>22.728541802904335</c:v>
                </c:pt>
                <c:pt idx="15">
                  <c:v>22.357017020379431</c:v>
                </c:pt>
                <c:pt idx="16">
                  <c:v>22.000180974746961</c:v>
                </c:pt>
                <c:pt idx="17">
                  <c:v>21.657318478629243</c:v>
                </c:pt>
                <c:pt idx="18">
                  <c:v>21.327755276086933</c:v>
                </c:pt>
                <c:pt idx="19">
                  <c:v>21.010855365462085</c:v>
                </c:pt>
                <c:pt idx="20">
                  <c:v>20.706018518518519</c:v>
                </c:pt>
                <c:pt idx="21">
                  <c:v>20.412677979971356</c:v>
                </c:pt>
                <c:pt idx="22">
                  <c:v>20.130298332907334</c:v>
                </c:pt>
                <c:pt idx="23">
                  <c:v>19.858373516871172</c:v>
                </c:pt>
                <c:pt idx="24">
                  <c:v>19.596424986546058</c:v>
                </c:pt>
                <c:pt idx="25">
                  <c:v>19.344000000000005</c:v>
                </c:pt>
                <c:pt idx="26">
                  <c:v>19.100670026415983</c:v>
                </c:pt>
                <c:pt idx="27">
                  <c:v>18.86602926408159</c:v>
                </c:pt>
                <c:pt idx="28">
                  <c:v>18.639693260192871</c:v>
                </c:pt>
                <c:pt idx="29">
                  <c:v>18.421297624734734</c:v>
                </c:pt>
                <c:pt idx="30">
                  <c:v>18.210496831343438</c:v>
                </c:pt>
                <c:pt idx="31">
                  <c:v>18.00696309864205</c:v>
                </c:pt>
                <c:pt idx="32">
                  <c:v>17.810385346072799</c:v>
                </c:pt>
                <c:pt idx="33">
                  <c:v>17.620468218735745</c:v>
                </c:pt>
                <c:pt idx="34">
                  <c:v>17.436931176186178</c:v>
                </c:pt>
                <c:pt idx="35">
                  <c:v>17.259507640547117</c:v>
                </c:pt>
                <c:pt idx="36">
                  <c:v>17.08794419966236</c:v>
                </c:pt>
                <c:pt idx="37">
                  <c:v>16.921999861352777</c:v>
                </c:pt>
                <c:pt idx="38">
                  <c:v>16.761445355146783</c:v>
                </c:pt>
                <c:pt idx="39">
                  <c:v>16.606062478138121</c:v>
                </c:pt>
                <c:pt idx="40">
                  <c:v>16.45564348188255</c:v>
                </c:pt>
                <c:pt idx="41">
                  <c:v>16.30999049748144</c:v>
                </c:pt>
                <c:pt idx="42">
                  <c:v>16.168914996217687</c:v>
                </c:pt>
                <c:pt idx="43">
                  <c:v>16.032237283308088</c:v>
                </c:pt>
                <c:pt idx="44">
                  <c:v>15.899786022519432</c:v>
                </c:pt>
                <c:pt idx="45">
                  <c:v>15.771397789563132</c:v>
                </c:pt>
                <c:pt idx="46">
                  <c:v>15.646916652337726</c:v>
                </c:pt>
                <c:pt idx="47">
                  <c:v>15.526193776230507</c:v>
                </c:pt>
                <c:pt idx="48">
                  <c:v>15.409087052819901</c:v>
                </c:pt>
                <c:pt idx="49">
                  <c:v>15.295460750440753</c:v>
                </c:pt>
                <c:pt idx="50">
                  <c:v>15.185185185185187</c:v>
                </c:pt>
                <c:pt idx="51">
                  <c:v>15.078136411014009</c:v>
                </c:pt>
                <c:pt idx="52">
                  <c:v>14.97419592774764</c:v>
                </c:pt>
                <c:pt idx="53">
                  <c:v>14.873250405792602</c:v>
                </c:pt>
                <c:pt idx="54">
                  <c:v>14.775191426539742</c:v>
                </c:pt>
                <c:pt idx="55">
                  <c:v>14.679915237444519</c:v>
                </c:pt>
                <c:pt idx="56">
                  <c:v>14.587322520868264</c:v>
                </c:pt>
                <c:pt idx="57">
                  <c:v>14.497318175822569</c:v>
                </c:pt>
                <c:pt idx="58">
                  <c:v>14.409811111817712</c:v>
                </c:pt>
                <c:pt idx="59">
                  <c:v>14.324714054070228</c:v>
                </c:pt>
                <c:pt idx="60">
                  <c:v>14.241943359375</c:v>
                </c:pt>
                <c:pt idx="61">
                  <c:v>14.161418841993962</c:v>
                </c:pt>
                <c:pt idx="62">
                  <c:v>14.083063608956417</c:v>
                </c:pt>
                <c:pt idx="63">
                  <c:v>14.006803904206379</c:v>
                </c:pt>
                <c:pt idx="64">
                  <c:v>13.932568961069247</c:v>
                </c:pt>
                <c:pt idx="65">
                  <c:v>13.860290862544806</c:v>
                </c:pt>
                <c:pt idx="66">
                  <c:v>13.789904408965498</c:v>
                </c:pt>
                <c:pt idx="67">
                  <c:v>13.721346992588824</c:v>
                </c:pt>
                <c:pt idx="68">
                  <c:v>13.654558478720284</c:v>
                </c:pt>
                <c:pt idx="69">
                  <c:v>13.589481092989264</c:v>
                </c:pt>
                <c:pt idx="70">
                  <c:v>13.526059314423918</c:v>
                </c:pt>
                <c:pt idx="71">
                  <c:v>13.464239773993816</c:v>
                </c:pt>
                <c:pt idx="72">
                  <c:v>13.403971158309595</c:v>
                </c:pt>
                <c:pt idx="73">
                  <c:v>13.345204118188359</c:v>
                </c:pt>
                <c:pt idx="74">
                  <c:v>13.287891181811702</c:v>
                </c:pt>
                <c:pt idx="75">
                  <c:v>13.231986672219907</c:v>
                </c:pt>
                <c:pt idx="76">
                  <c:v>13.177446628901716</c:v>
                </c:pt>
                <c:pt idx="77">
                  <c:v>13.124228733253666</c:v>
                </c:pt>
                <c:pt idx="78">
                  <c:v>13.07229223769677</c:v>
                </c:pt>
                <c:pt idx="79">
                  <c:v>13.021597898250901</c:v>
                </c:pt>
                <c:pt idx="80">
                  <c:v>12.972107910379515</c:v>
                </c:pt>
                <c:pt idx="81">
                  <c:v>12.923785847928194</c:v>
                </c:pt>
                <c:pt idx="82">
                  <c:v>12.876596604991143</c:v>
                </c:pt>
                <c:pt idx="83">
                  <c:v>12.830506340549537</c:v>
                </c:pt>
                <c:pt idx="84">
                  <c:v>12.785482425734616</c:v>
                </c:pt>
                <c:pt idx="85">
                  <c:v>12.74149339357718</c:v>
                </c:pt>
                <c:pt idx="86">
                  <c:v>12.698508891113068</c:v>
                </c:pt>
                <c:pt idx="87">
                  <c:v>12.656499633721657</c:v>
                </c:pt>
                <c:pt idx="88">
                  <c:v>12.615437361581627</c:v>
                </c:pt>
                <c:pt idx="89">
                  <c:v>12.575294798134681</c:v>
                </c:pt>
                <c:pt idx="90">
                  <c:v>12.536045610454185</c:v>
                </c:pt>
                <c:pt idx="91">
                  <c:v>12.497664371421525</c:v>
                </c:pt>
                <c:pt idx="92">
                  <c:v>12.460126523618346</c:v>
                </c:pt>
                <c:pt idx="93">
                  <c:v>12.423408344848092</c:v>
                </c:pt>
                <c:pt idx="94">
                  <c:v>12.387486915204924</c:v>
                </c:pt>
                <c:pt idx="95">
                  <c:v>12.352340085612729</c:v>
                </c:pt>
                <c:pt idx="96">
                  <c:v>12.317946447761162</c:v>
                </c:pt>
                <c:pt idx="97">
                  <c:v>12.284285305369607</c:v>
                </c:pt>
                <c:pt idx="98">
                  <c:v>12.251336646713742</c:v>
                </c:pt>
                <c:pt idx="99">
                  <c:v>12.219081118352939</c:v>
                </c:pt>
                <c:pt idx="100">
                  <c:v>12.1875</c:v>
                </c:pt>
                <c:pt idx="101">
                  <c:v>12.156575180477919</c:v>
                </c:pt>
                <c:pt idx="102">
                  <c:v>12.126289134711289</c:v>
                </c:pt>
                <c:pt idx="103">
                  <c:v>12.096624901702729</c:v>
                </c:pt>
                <c:pt idx="104">
                  <c:v>12.067566063447339</c:v>
                </c:pt>
                <c:pt idx="105">
                  <c:v>12.039096724740698</c:v>
                </c:pt>
                <c:pt idx="106">
                  <c:v>12.011201493838151</c:v>
                </c:pt>
                <c:pt idx="107">
                  <c:v>11.983865463925415</c:v>
                </c:pt>
                <c:pt idx="108">
                  <c:v>11.957074195362559</c:v>
                </c:pt>
                <c:pt idx="109">
                  <c:v>11.930813698665366</c:v>
                </c:pt>
                <c:pt idx="110">
                  <c:v>11.90507041818995</c:v>
                </c:pt>
                <c:pt idx="111">
                  <c:v>11.879831216488231</c:v>
                </c:pt>
                <c:pt idx="112">
                  <c:v>11.855083359303444</c:v>
                </c:pt>
                <c:pt idx="113">
                  <c:v>11.830814501176604</c:v>
                </c:pt>
                <c:pt idx="114">
                  <c:v>11.807012671636068</c:v>
                </c:pt>
                <c:pt idx="115">
                  <c:v>11.783666261943878</c:v>
                </c:pt>
                <c:pt idx="116">
                  <c:v>11.760764012373903</c:v>
                </c:pt>
                <c:pt idx="117">
                  <c:v>11.738294999997883</c:v>
                </c:pt>
                <c:pt idx="118">
                  <c:v>11.716248626956823</c:v>
                </c:pt>
                <c:pt idx="119">
                  <c:v>11.694614609196186</c:v>
                </c:pt>
                <c:pt idx="120">
                  <c:v>11.673382965644423</c:v>
                </c:pt>
                <c:pt idx="121">
                  <c:v>11.652544007815377</c:v>
                </c:pt>
                <c:pt idx="122">
                  <c:v>11.632088329816009</c:v>
                </c:pt>
                <c:pt idx="123">
                  <c:v>11.612006798741838</c:v>
                </c:pt>
                <c:pt idx="124">
                  <c:v>11.592290545443305</c:v>
                </c:pt>
                <c:pt idx="125">
                  <c:v>11.572930955647005</c:v>
                </c:pt>
                <c:pt idx="126">
                  <c:v>11.553919661416661</c:v>
                </c:pt>
                <c:pt idx="127">
                  <c:v>11.535248532939239</c:v>
                </c:pt>
                <c:pt idx="128">
                  <c:v>11.516909670622425</c:v>
                </c:pt>
                <c:pt idx="129">
                  <c:v>11.498895397490276</c:v>
                </c:pt>
                <c:pt idx="130">
                  <c:v>11.481198251864452</c:v>
                </c:pt>
                <c:pt idx="131">
                  <c:v>11.463810980319096</c:v>
                </c:pt>
                <c:pt idx="132">
                  <c:v>11.446726530897903</c:v>
                </c:pt>
                <c:pt idx="133">
                  <c:v>11.429938046582468</c:v>
                </c:pt>
                <c:pt idx="134">
                  <c:v>11.41343885900155</c:v>
                </c:pt>
                <c:pt idx="135">
                  <c:v>11.397222482371287</c:v>
                </c:pt>
                <c:pt idx="136">
                  <c:v>11.381282607656898</c:v>
                </c:pt>
                <c:pt idx="137">
                  <c:v>11.365613096946852</c:v>
                </c:pt>
                <c:pt idx="138">
                  <c:v>11.350207978030809</c:v>
                </c:pt>
                <c:pt idx="139">
                  <c:v>11.335061439173135</c:v>
                </c:pt>
                <c:pt idx="140">
                  <c:v>11.320167824074074</c:v>
                </c:pt>
                <c:pt idx="141">
                  <c:v>11.305521627011061</c:v>
                </c:pt>
                <c:pt idx="142">
                  <c:v>11.291117488152963</c:v>
                </c:pt>
                <c:pt idx="143">
                  <c:v>11.276950189040381</c:v>
                </c:pt>
                <c:pt idx="144">
                  <c:v>11.263014648225413</c:v>
                </c:pt>
                <c:pt idx="145">
                  <c:v>11.249305917064611</c:v>
                </c:pt>
                <c:pt idx="146">
                  <c:v>11.235819175659099</c:v>
                </c:pt>
                <c:pt idx="147">
                  <c:v>11.222549728936066</c:v>
                </c:pt>
                <c:pt idx="148">
                  <c:v>11.209493002866203</c:v>
                </c:pt>
                <c:pt idx="149">
                  <c:v>11.196644540811731</c:v>
                </c:pt>
                <c:pt idx="150">
                  <c:v>11.184000000000001</c:v>
                </c:pt>
                <c:pt idx="151">
                  <c:v>11.171555148117861</c:v>
                </c:pt>
                <c:pt idx="152">
                  <c:v>11.159305860022124</c:v>
                </c:pt>
                <c:pt idx="153">
                  <c:v>11.14724811456175</c:v>
                </c:pt>
                <c:pt idx="154">
                  <c:v>11.135377991507426</c:v>
                </c:pt>
                <c:pt idx="155">
                  <c:v>11.12369166858457</c:v>
                </c:pt>
                <c:pt idx="156">
                  <c:v>11.112185418605804</c:v>
                </c:pt>
                <c:pt idx="157">
                  <c:v>11.100855606699163</c:v>
                </c:pt>
                <c:pt idx="158">
                  <c:v>11.089698687628488</c:v>
                </c:pt>
                <c:pt idx="159">
                  <c:v>11.078711203202547</c:v>
                </c:pt>
                <c:pt idx="160">
                  <c:v>11.067889779769615</c:v>
                </c:pt>
                <c:pt idx="161">
                  <c:v>11.057231125794335</c:v>
                </c:pt>
                <c:pt idx="162">
                  <c:v>11.046732029513855</c:v>
                </c:pt>
                <c:pt idx="163">
                  <c:v>11.036389356670304</c:v>
                </c:pt>
                <c:pt idx="164">
                  <c:v>11.026200048316877</c:v>
                </c:pt>
                <c:pt idx="165">
                  <c:v>11.016161118694791</c:v>
                </c:pt>
                <c:pt idx="166">
                  <c:v>11.006269653178586</c:v>
                </c:pt>
                <c:pt idx="167">
                  <c:v>10.996522806287299</c:v>
                </c:pt>
                <c:pt idx="168">
                  <c:v>10.98691779975913</c:v>
                </c:pt>
                <c:pt idx="169">
                  <c:v>10.977451920687354</c:v>
                </c:pt>
                <c:pt idx="170">
                  <c:v>10.968122519715264</c:v>
                </c:pt>
                <c:pt idx="171">
                  <c:v>10.9589270092881</c:v>
                </c:pt>
                <c:pt idx="172">
                  <c:v>10.949862861959867</c:v>
                </c:pt>
                <c:pt idx="173">
                  <c:v>10.940927608753201</c:v>
                </c:pt>
                <c:pt idx="174">
                  <c:v>10.932118837570364</c:v>
                </c:pt>
                <c:pt idx="175">
                  <c:v>10.923434191653577</c:v>
                </c:pt>
                <c:pt idx="176">
                  <c:v>10.914871368093021</c:v>
                </c:pt>
                <c:pt idx="177">
                  <c:v>10.906428116380795</c:v>
                </c:pt>
                <c:pt idx="178">
                  <c:v>10.898102237009299</c:v>
                </c:pt>
                <c:pt idx="179">
                  <c:v>10.889891580112439</c:v>
                </c:pt>
                <c:pt idx="180">
                  <c:v>10.881794044148272</c:v>
                </c:pt>
                <c:pt idx="181">
                  <c:v>10.873807574621615</c:v>
                </c:pt>
                <c:pt idx="182">
                  <c:v>10.865930162845267</c:v>
                </c:pt>
                <c:pt idx="183">
                  <c:v>10.858159844738559</c:v>
                </c:pt>
                <c:pt idx="184">
                  <c:v>10.850494699661938</c:v>
                </c:pt>
                <c:pt idx="185">
                  <c:v>10.842932849286393</c:v>
                </c:pt>
                <c:pt idx="186">
                  <c:v>10.835472456496548</c:v>
                </c:pt>
                <c:pt idx="187">
                  <c:v>10.82811172432632</c:v>
                </c:pt>
                <c:pt idx="188">
                  <c:v>10.820848894925984</c:v>
                </c:pt>
                <c:pt idx="189">
                  <c:v>10.813682248559708</c:v>
                </c:pt>
                <c:pt idx="190">
                  <c:v>10.806610102632476</c:v>
                </c:pt>
                <c:pt idx="191">
                  <c:v>10.799630810745438</c:v>
                </c:pt>
                <c:pt idx="192">
                  <c:v>10.792742761778802</c:v>
                </c:pt>
                <c:pt idx="193">
                  <c:v>10.785944379001304</c:v>
                </c:pt>
                <c:pt idx="194">
                  <c:v>10.779234119205439</c:v>
                </c:pt>
                <c:pt idx="195">
                  <c:v>10.772610471867594</c:v>
                </c:pt>
                <c:pt idx="196">
                  <c:v>10.766071958332288</c:v>
                </c:pt>
                <c:pt idx="197">
                  <c:v>10.759617131019715</c:v>
                </c:pt>
                <c:pt idx="198">
                  <c:v>10.753244572655891</c:v>
                </c:pt>
                <c:pt idx="199">
                  <c:v>10.746952895524641</c:v>
                </c:pt>
                <c:pt idx="200">
                  <c:v>10.740740740740742</c:v>
                </c:pt>
                <c:pt idx="201">
                  <c:v>10.73460677754354</c:v>
                </c:pt>
                <c:pt idx="202">
                  <c:v>10.72854970261044</c:v>
                </c:pt>
                <c:pt idx="203">
                  <c:v>10.722568239389553</c:v>
                </c:pt>
                <c:pt idx="204">
                  <c:v>10.716661137450988</c:v>
                </c:pt>
                <c:pt idx="205">
                  <c:v>10.710827171856154</c:v>
                </c:pt>
                <c:pt idx="206">
                  <c:v>10.705065142544532</c:v>
                </c:pt>
                <c:pt idx="207">
                  <c:v>10.699373873737333</c:v>
                </c:pt>
                <c:pt idx="208">
                  <c:v>10.693752213357588</c:v>
                </c:pt>
                <c:pt idx="209">
                  <c:v>10.688199032466102</c:v>
                </c:pt>
                <c:pt idx="210">
                  <c:v>10.682713224712812</c:v>
                </c:pt>
                <c:pt idx="211">
                  <c:v>10.677293705803056</c:v>
                </c:pt>
                <c:pt idx="212">
                  <c:v>10.671939412978329</c:v>
                </c:pt>
                <c:pt idx="213">
                  <c:v>10.66664930451106</c:v>
                </c:pt>
                <c:pt idx="214">
                  <c:v>10.661422359212978</c:v>
                </c:pt>
                <c:pt idx="215">
                  <c:v>10.656257575956671</c:v>
                </c:pt>
                <c:pt idx="216">
                  <c:v>10.651153973209965</c:v>
                </c:pt>
                <c:pt idx="217">
                  <c:v>10.646110588582658</c:v>
                </c:pt>
                <c:pt idx="218">
                  <c:v>10.641126478385324</c:v>
                </c:pt>
                <c:pt idx="219">
                  <c:v>10.636200717199792</c:v>
                </c:pt>
                <c:pt idx="220">
                  <c:v>10.631332397460938</c:v>
                </c:pt>
                <c:pt idx="221">
                  <c:v>10.626520629049473</c:v>
                </c:pt>
                <c:pt idx="222">
                  <c:v>10.621764538895405</c:v>
                </c:pt>
                <c:pt idx="223">
                  <c:v>10.617063270591844</c:v>
                </c:pt>
                <c:pt idx="224">
                  <c:v>10.612415984018853</c:v>
                </c:pt>
                <c:pt idx="225">
                  <c:v>10.607821854977066</c:v>
                </c:pt>
                <c:pt idx="226">
                  <c:v>10.603280074830771</c:v>
                </c:pt>
                <c:pt idx="227">
                  <c:v>10.598789850160163</c:v>
                </c:pt>
                <c:pt idx="228">
                  <c:v>10.59435040242257</c:v>
                </c:pt>
                <c:pt idx="229">
                  <c:v>10.589960967622298</c:v>
                </c:pt>
                <c:pt idx="230">
                  <c:v>10.585620795988941</c:v>
                </c:pt>
                <c:pt idx="231">
                  <c:v>10.581329151663823</c:v>
                </c:pt>
                <c:pt idx="232">
                  <c:v>10.577085312394427</c:v>
                </c:pt>
                <c:pt idx="233">
                  <c:v>10.572888569236511</c:v>
                </c:pt>
                <c:pt idx="234">
                  <c:v>10.568738226263736</c:v>
                </c:pt>
                <c:pt idx="235">
                  <c:v>10.564633600284569</c:v>
                </c:pt>
                <c:pt idx="236">
                  <c:v>10.560574020566275</c:v>
                </c:pt>
                <c:pt idx="237">
                  <c:v>10.556558828565786</c:v>
                </c:pt>
                <c:pt idx="238">
                  <c:v>10.552587377667244</c:v>
                </c:pt>
                <c:pt idx="239">
                  <c:v>10.548659032926068</c:v>
                </c:pt>
                <c:pt idx="240">
                  <c:v>10.544773170819317</c:v>
                </c:pt>
                <c:pt idx="241">
                  <c:v>10.540929179002198</c:v>
                </c:pt>
                <c:pt idx="242">
                  <c:v>10.53712645607057</c:v>
                </c:pt>
                <c:pt idx="243">
                  <c:v>10.533364411329218</c:v>
                </c:pt>
                <c:pt idx="244">
                  <c:v>10.529642464565793</c:v>
                </c:pt>
                <c:pt idx="245">
                  <c:v>10.525960045830258</c:v>
                </c:pt>
                <c:pt idx="246">
                  <c:v>10.522316595219646</c:v>
                </c:pt>
                <c:pt idx="247">
                  <c:v>10.518711562668026</c:v>
                </c:pt>
                <c:pt idx="248">
                  <c:v>10.51514440774155</c:v>
                </c:pt>
                <c:pt idx="249">
                  <c:v>10.511614599438362</c:v>
                </c:pt>
                <c:pt idx="250">
                  <c:v>10.508121615993335</c:v>
                </c:pt>
                <c:pt idx="251">
                  <c:v>10.504664944687459</c:v>
                </c:pt>
                <c:pt idx="252">
                  <c:v>10.50124408166173</c:v>
                </c:pt>
                <c:pt idx="253">
                  <c:v>10.497858531735485</c:v>
                </c:pt>
                <c:pt idx="254">
                  <c:v>10.494507808229006</c:v>
                </c:pt>
                <c:pt idx="255">
                  <c:v>10.491191432790298</c:v>
                </c:pt>
                <c:pt idx="256">
                  <c:v>10.487908935225951</c:v>
                </c:pt>
                <c:pt idx="257">
                  <c:v>10.484659853335941</c:v>
                </c:pt>
                <c:pt idx="258">
                  <c:v>10.48144373275229</c:v>
                </c:pt>
                <c:pt idx="259">
                  <c:v>10.478260126781491</c:v>
                </c:pt>
                <c:pt idx="260">
                  <c:v>10.475108596250573</c:v>
                </c:pt>
                <c:pt idx="261">
                  <c:v>10.471988709356717</c:v>
                </c:pt>
                <c:pt idx="262">
                  <c:v>10.46890004152036</c:v>
                </c:pt>
                <c:pt idx="263">
                  <c:v>10.465842175241658</c:v>
                </c:pt>
                <c:pt idx="264">
                  <c:v>10.462814699960239</c:v>
                </c:pt>
                <c:pt idx="265">
                  <c:v>10.45981721191816</c:v>
                </c:pt>
                <c:pt idx="266">
                  <c:v>10.456849314025993</c:v>
                </c:pt>
                <c:pt idx="267">
                  <c:v>10.453910615731925</c:v>
                </c:pt>
                <c:pt idx="268">
                  <c:v>10.451000732893858</c:v>
                </c:pt>
                <c:pt idx="269">
                  <c:v>10.448119287654357</c:v>
                </c:pt>
                <c:pt idx="270">
                  <c:v>10.445265908318442</c:v>
                </c:pt>
                <c:pt idx="271">
                  <c:v>10.442440229234101</c:v>
                </c:pt>
                <c:pt idx="272">
                  <c:v>10.439641890675489</c:v>
                </c:pt>
                <c:pt idx="273">
                  <c:v>10.436870538728716</c:v>
                </c:pt>
                <c:pt idx="274">
                  <c:v>10.434125825180182</c:v>
                </c:pt>
                <c:pt idx="275">
                  <c:v>10.431407407407407</c:v>
                </c:pt>
                <c:pt idx="276">
                  <c:v>10.428714948272233</c:v>
                </c:pt>
                <c:pt idx="277">
                  <c:v>10.426048116016414</c:v>
                </c:pt>
                <c:pt idx="278">
                  <c:v>10.423406584159473</c:v>
                </c:pt>
                <c:pt idx="279">
                  <c:v>10.420790031398841</c:v>
                </c:pt>
                <c:pt idx="280">
                  <c:v>10.418198141512111</c:v>
                </c:pt>
                <c:pt idx="281">
                  <c:v>10.415630603261492</c:v>
                </c:pt>
                <c:pt idx="282">
                  <c:v>10.413087110300275</c:v>
                </c:pt>
                <c:pt idx="283">
                  <c:v>10.410567361081373</c:v>
                </c:pt>
                <c:pt idx="284">
                  <c:v>10.408071058767813</c:v>
                </c:pt>
                <c:pt idx="285">
                  <c:v>10.405597911145154</c:v>
                </c:pt>
                <c:pt idx="286">
                  <c:v>10.403147630535797</c:v>
                </c:pt>
                <c:pt idx="287">
                  <c:v>10.400719933715115</c:v>
                </c:pt>
                <c:pt idx="288">
                  <c:v>10.398314541829388</c:v>
                </c:pt>
                <c:pt idx="289">
                  <c:v>10.395931180315472</c:v>
                </c:pt>
                <c:pt idx="290">
                  <c:v>10.393569578822197</c:v>
                </c:pt>
                <c:pt idx="291">
                  <c:v>10.39122947113338</c:v>
                </c:pt>
                <c:pt idx="292">
                  <c:v>10.388910595092529</c:v>
                </c:pt>
                <c:pt idx="293">
                  <c:v>10.386612692529066</c:v>
                </c:pt>
                <c:pt idx="294">
                  <c:v>10.384335509186158</c:v>
                </c:pt>
                <c:pt idx="295">
                  <c:v>10.382078794650003</c:v>
                </c:pt>
                <c:pt idx="296">
                  <c:v>10.379842302280643</c:v>
                </c:pt>
                <c:pt idx="297">
                  <c:v>10.377625789144176</c:v>
                </c:pt>
                <c:pt idx="298">
                  <c:v>10.3754290159464</c:v>
                </c:pt>
                <c:pt idx="299">
                  <c:v>10.373251746967822</c:v>
                </c:pt>
                <c:pt idx="300">
                  <c:v>10.37109375</c:v>
                </c:pt>
                <c:pt idx="301">
                  <c:v>10.368954796283221</c:v>
                </c:pt>
                <c:pt idx="302">
                  <c:v>10.366834660445424</c:v>
                </c:pt>
                <c:pt idx="303">
                  <c:v>10.3647331204424</c:v>
                </c:pt>
                <c:pt idx="304">
                  <c:v>10.362649957499205</c:v>
                </c:pt>
                <c:pt idx="305">
                  <c:v>10.360584956052749</c:v>
                </c:pt>
                <c:pt idx="306">
                  <c:v>10.358537903695593</c:v>
                </c:pt>
                <c:pt idx="307">
                  <c:v>10.35650859112083</c:v>
                </c:pt>
                <c:pt idx="308">
                  <c:v>10.354496812068113</c:v>
                </c:pt>
                <c:pt idx="309">
                  <c:v>10.352502363270768</c:v>
                </c:pt>
                <c:pt idx="310">
                  <c:v>10.35052504440397</c:v>
                </c:pt>
                <c:pt idx="311">
                  <c:v>10.34856465803392</c:v>
                </c:pt>
                <c:pt idx="312">
                  <c:v>10.346621009568109</c:v>
                </c:pt>
                <c:pt idx="313">
                  <c:v>10.344693907206494</c:v>
                </c:pt>
                <c:pt idx="314">
                  <c:v>10.342783161893713</c:v>
                </c:pt>
                <c:pt idx="315">
                  <c:v>10.340888587272188</c:v>
                </c:pt>
                <c:pt idx="316">
                  <c:v>10.339009999636195</c:v>
                </c:pt>
                <c:pt idx="317">
                  <c:v>10.337147217886828</c:v>
                </c:pt>
                <c:pt idx="318">
                  <c:v>10.335300063487846</c:v>
                </c:pt>
                <c:pt idx="319">
                  <c:v>10.333468360422373</c:v>
                </c:pt>
                <c:pt idx="320">
                  <c:v>10.331651935150477</c:v>
                </c:pt>
                <c:pt idx="321">
                  <c:v>10.329850616567542</c:v>
                </c:pt>
                <c:pt idx="322">
                  <c:v>10.328064235963467</c:v>
                </c:pt>
                <c:pt idx="323">
                  <c:v>10.326292626982664</c:v>
                </c:pt>
                <c:pt idx="324">
                  <c:v>10.324535625584801</c:v>
                </c:pt>
                <c:pt idx="325">
                  <c:v>10.322793070006346</c:v>
                </c:pt>
                <c:pt idx="326">
                  <c:v>10.321064800722796</c:v>
                </c:pt>
                <c:pt idx="327">
                  <c:v>10.319350660411693</c:v>
                </c:pt>
                <c:pt idx="328">
                  <c:v>10.317650493916288</c:v>
                </c:pt>
                <c:pt idx="329">
                  <c:v>10.315964148209948</c:v>
                </c:pt>
                <c:pt idx="330">
                  <c:v>10.314291472361216</c:v>
                </c:pt>
                <c:pt idx="331">
                  <c:v>10.312632317499526</c:v>
                </c:pt>
                <c:pt idx="332">
                  <c:v>10.310986536781598</c:v>
                </c:pt>
                <c:pt idx="333">
                  <c:v>10.309353985358442</c:v>
                </c:pt>
                <c:pt idx="334">
                  <c:v>10.307734520342995</c:v>
                </c:pt>
                <c:pt idx="335">
                  <c:v>10.306128000778358</c:v>
                </c:pt>
                <c:pt idx="336">
                  <c:v>10.30453428760665</c:v>
                </c:pt>
                <c:pt idx="337">
                  <c:v>10.302953243638417</c:v>
                </c:pt>
                <c:pt idx="338">
                  <c:v>10.301384733522625</c:v>
                </c:pt>
                <c:pt idx="339">
                  <c:v>10.29982862371722</c:v>
                </c:pt>
                <c:pt idx="340">
                  <c:v>10.298284782460215</c:v>
                </c:pt>
                <c:pt idx="341">
                  <c:v>10.296753079741332</c:v>
                </c:pt>
                <c:pt idx="342">
                  <c:v>10.295233387274154</c:v>
                </c:pt>
                <c:pt idx="343">
                  <c:v>10.293725578468795</c:v>
                </c:pt>
                <c:pt idx="344">
                  <c:v>10.292229528405075</c:v>
                </c:pt>
                <c:pt idx="345">
                  <c:v>10.290745113806183</c:v>
                </c:pt>
                <c:pt idx="346">
                  <c:v>10.289272213012822</c:v>
                </c:pt>
                <c:pt idx="347">
                  <c:v>10.287810705957821</c:v>
                </c:pt>
                <c:pt idx="348">
                  <c:v>10.286360474141228</c:v>
                </c:pt>
                <c:pt idx="349">
                  <c:v>10.284921400605828</c:v>
                </c:pt>
                <c:pt idx="350">
                  <c:v>10.283493369913124</c:v>
                </c:pt>
                <c:pt idx="351">
                  <c:v>10.282076268119745</c:v>
                </c:pt>
                <c:pt idx="352">
                  <c:v>10.280669982754274</c:v>
                </c:pt>
                <c:pt idx="353">
                  <c:v>10.279274402794512</c:v>
                </c:pt>
                <c:pt idx="354">
                  <c:v>10.277889418645117</c:v>
                </c:pt>
                <c:pt idx="355">
                  <c:v>10.27651492211567</c:v>
                </c:pt>
                <c:pt idx="356">
                  <c:v>10.275150806399129</c:v>
                </c:pt>
                <c:pt idx="357">
                  <c:v>10.273796966050652</c:v>
                </c:pt>
                <c:pt idx="358">
                  <c:v>10.272453296966814</c:v>
                </c:pt>
                <c:pt idx="359">
                  <c:v>10.271119696365174</c:v>
                </c:pt>
                <c:pt idx="360">
                  <c:v>10.269796062764211</c:v>
                </c:pt>
                <c:pt idx="361">
                  <c:v>10.268482295963635</c:v>
                </c:pt>
                <c:pt idx="362">
                  <c:v>10.267178297024991</c:v>
                </c:pt>
                <c:pt idx="363">
                  <c:v>10.265883968252663</c:v>
                </c:pt>
                <c:pt idx="364">
                  <c:v>10.264599213175174</c:v>
                </c:pt>
                <c:pt idx="365">
                  <c:v>10.26332393652682</c:v>
                </c:pt>
                <c:pt idx="366">
                  <c:v>10.262058044229628</c:v>
                </c:pt>
                <c:pt idx="367">
                  <c:v>10.26080144337562</c:v>
                </c:pt>
                <c:pt idx="368">
                  <c:v>10.259554042209402</c:v>
                </c:pt>
                <c:pt idx="369">
                  <c:v>10.258315750111024</c:v>
                </c:pt>
                <c:pt idx="370">
                  <c:v>10.257086477579168</c:v>
                </c:pt>
                <c:pt idx="371">
                  <c:v>10.255866136214602</c:v>
                </c:pt>
                <c:pt idx="372">
                  <c:v>10.254654638703922</c:v>
                </c:pt>
                <c:pt idx="373">
                  <c:v>10.253451898803593</c:v>
                </c:pt>
                <c:pt idx="374">
                  <c:v>10.252257831324226</c:v>
                </c:pt>
                <c:pt idx="375">
                  <c:v>10.251072352115163</c:v>
                </c:pt>
                <c:pt idx="376">
                  <c:v>10.249895378049283</c:v>
                </c:pt>
                <c:pt idx="377">
                  <c:v>10.248726827008108</c:v>
                </c:pt>
                <c:pt idx="378">
                  <c:v>10.247566617867125</c:v>
                </c:pt>
                <c:pt idx="379">
                  <c:v>10.246414670481379</c:v>
                </c:pt>
                <c:pt idx="380">
                  <c:v>10.245270905671296</c:v>
                </c:pt>
                <c:pt idx="381">
                  <c:v>10.244135245208755</c:v>
                </c:pt>
                <c:pt idx="382">
                  <c:v>10.243007611803375</c:v>
                </c:pt>
                <c:pt idx="383">
                  <c:v>10.241887929089064</c:v>
                </c:pt>
                <c:pt idx="384">
                  <c:v>10.240776121610748</c:v>
                </c:pt>
                <c:pt idx="385">
                  <c:v>10.239672114811372</c:v>
                </c:pt>
                <c:pt idx="386">
                  <c:v>10.238575835019059</c:v>
                </c:pt>
                <c:pt idx="387">
                  <c:v>10.237487209434541</c:v>
                </c:pt>
                <c:pt idx="388">
                  <c:v>10.236406166118766</c:v>
                </c:pt>
                <c:pt idx="389">
                  <c:v>10.235332633980686</c:v>
                </c:pt>
                <c:pt idx="390">
                  <c:v>10.234266542765308</c:v>
                </c:pt>
                <c:pt idx="391">
                  <c:v>10.233207823041894</c:v>
                </c:pt>
                <c:pt idx="392">
                  <c:v>10.232156406192356</c:v>
                </c:pt>
                <c:pt idx="393">
                  <c:v>10.231112224399867</c:v>
                </c:pt>
                <c:pt idx="394">
                  <c:v>10.230075210637633</c:v>
                </c:pt>
                <c:pt idx="395">
                  <c:v>10.229045298657862</c:v>
                </c:pt>
                <c:pt idx="396">
                  <c:v>10.228022422980906</c:v>
                </c:pt>
                <c:pt idx="397">
                  <c:v>10.227006518884583</c:v>
                </c:pt>
                <c:pt idx="398">
                  <c:v>10.225997522393659</c:v>
                </c:pt>
                <c:pt idx="399">
                  <c:v>10.224995370269522</c:v>
                </c:pt>
                <c:pt idx="400">
                  <c:v>10.224</c:v>
                </c:pt>
                <c:pt idx="401">
                  <c:v>10.22301134978936</c:v>
                </c:pt>
                <c:pt idx="402">
                  <c:v>10.222029358548447</c:v>
                </c:pt>
                <c:pt idx="403">
                  <c:v>10.221053965885016</c:v>
                </c:pt>
                <c:pt idx="404">
                  <c:v>10.220085112094164</c:v>
                </c:pt>
                <c:pt idx="405">
                  <c:v>10.219122738148972</c:v>
                </c:pt>
                <c:pt idx="406">
                  <c:v>10.218166785691253</c:v>
                </c:pt>
                <c:pt idx="407">
                  <c:v>10.217217197022471</c:v>
                </c:pt>
                <c:pt idx="408">
                  <c:v>10.216273915094796</c:v>
                </c:pt>
                <c:pt idx="409">
                  <c:v>10.215336883502284</c:v>
                </c:pt>
                <c:pt idx="410">
                  <c:v>10.214406046472233</c:v>
                </c:pt>
                <c:pt idx="411">
                  <c:v>10.213481348856636</c:v>
                </c:pt>
                <c:pt idx="412">
                  <c:v>10.2125627361238</c:v>
                </c:pt>
                <c:pt idx="413">
                  <c:v>10.211650154350057</c:v>
                </c:pt>
                <c:pt idx="414">
                  <c:v>10.210743550211653</c:v>
                </c:pt>
                <c:pt idx="415">
                  <c:v>10.209842870976725</c:v>
                </c:pt>
                <c:pt idx="416">
                  <c:v>10.20894806449742</c:v>
                </c:pt>
                <c:pt idx="417">
                  <c:v>10.20805907920213</c:v>
                </c:pt>
                <c:pt idx="418">
                  <c:v>10.207175864087844</c:v>
                </c:pt>
                <c:pt idx="419">
                  <c:v>10.206298368712643</c:v>
                </c:pt>
                <c:pt idx="420">
                  <c:v>10.205426543188263</c:v>
                </c:pt>
                <c:pt idx="421">
                  <c:v>10.204560338172818</c:v>
                </c:pt>
                <c:pt idx="422">
                  <c:v>10.20369970486362</c:v>
                </c:pt>
                <c:pt idx="423">
                  <c:v>10.202844594990086</c:v>
                </c:pt>
                <c:pt idx="424">
                  <c:v>10.201994960806795</c:v>
                </c:pt>
                <c:pt idx="425">
                  <c:v>10.201150755086614</c:v>
                </c:pt>
                <c:pt idx="426">
                  <c:v>10.200311931113944</c:v>
                </c:pt>
                <c:pt idx="427">
                  <c:v>10.199478442678078</c:v>
                </c:pt>
                <c:pt idx="428">
                  <c:v>10.198650244066636</c:v>
                </c:pt>
                <c:pt idx="429">
                  <c:v>10.19782729005912</c:v>
                </c:pt>
                <c:pt idx="430">
                  <c:v>10.197009535920557</c:v>
                </c:pt>
                <c:pt idx="431">
                  <c:v>10.196196937395241</c:v>
                </c:pt>
                <c:pt idx="432">
                  <c:v>10.19538945070056</c:v>
                </c:pt>
                <c:pt idx="433">
                  <c:v>10.194587032520928</c:v>
                </c:pt>
                <c:pt idx="434">
                  <c:v>10.193789640001798</c:v>
                </c:pt>
                <c:pt idx="435">
                  <c:v>10.192997230743782</c:v>
                </c:pt>
                <c:pt idx="436">
                  <c:v>10.192209762796816</c:v>
                </c:pt>
                <c:pt idx="437">
                  <c:v>10.191427194654477</c:v>
                </c:pt>
                <c:pt idx="438">
                  <c:v>10.190649485248315</c:v>
                </c:pt>
                <c:pt idx="439">
                  <c:v>10.189876593942326</c:v>
                </c:pt>
                <c:pt idx="440">
                  <c:v>10.189108480527471</c:v>
                </c:pt>
                <c:pt idx="441">
                  <c:v>10.188345105216277</c:v>
                </c:pt>
                <c:pt idx="442">
                  <c:v>10.18758642863755</c:v>
                </c:pt>
                <c:pt idx="443">
                  <c:v>10.186832411831128</c:v>
                </c:pt>
                <c:pt idx="444">
                  <c:v>10.186083016242733</c:v>
                </c:pt>
                <c:pt idx="445">
                  <c:v>10.185338203718874</c:v>
                </c:pt>
                <c:pt idx="446">
                  <c:v>10.18459793650187</c:v>
                </c:pt>
                <c:pt idx="447">
                  <c:v>10.183862177224885</c:v>
                </c:pt>
                <c:pt idx="448">
                  <c:v>10.183130888907099</c:v>
                </c:pt>
                <c:pt idx="449">
                  <c:v>10.182404034948885</c:v>
                </c:pt>
                <c:pt idx="450">
                  <c:v>10.181681579127106</c:v>
                </c:pt>
                <c:pt idx="451">
                  <c:v>10.180963485590464</c:v>
                </c:pt>
                <c:pt idx="452">
                  <c:v>10.180249718854897</c:v>
                </c:pt>
                <c:pt idx="453">
                  <c:v>10.179540243799076</c:v>
                </c:pt>
                <c:pt idx="454">
                  <c:v>10.178835025659936</c:v>
                </c:pt>
                <c:pt idx="455">
                  <c:v>10.178134030028287</c:v>
                </c:pt>
                <c:pt idx="456">
                  <c:v>10.177437222844494</c:v>
                </c:pt>
                <c:pt idx="457">
                  <c:v>10.176744570394193</c:v>
                </c:pt>
                <c:pt idx="458">
                  <c:v>10.1760560393041</c:v>
                </c:pt>
                <c:pt idx="459">
                  <c:v>10.175371596537852</c:v>
                </c:pt>
                <c:pt idx="460">
                  <c:v>10.174691209391916</c:v>
                </c:pt>
                <c:pt idx="461">
                  <c:v>10.17401484549158</c:v>
                </c:pt>
                <c:pt idx="462">
                  <c:v>10.173342472786954</c:v>
                </c:pt>
                <c:pt idx="463">
                  <c:v>10.172674059549067</c:v>
                </c:pt>
                <c:pt idx="464">
                  <c:v>10.172009574365998</c:v>
                </c:pt>
                <c:pt idx="465">
                  <c:v>10.171348986139062</c:v>
                </c:pt>
                <c:pt idx="466">
                  <c:v>10.170692264079072</c:v>
                </c:pt>
                <c:pt idx="467">
                  <c:v>10.170039377702626</c:v>
                </c:pt>
                <c:pt idx="468">
                  <c:v>10.169390296828452</c:v>
                </c:pt>
                <c:pt idx="469">
                  <c:v>10.168744991573808</c:v>
                </c:pt>
                <c:pt idx="470">
                  <c:v>10.168103432350941</c:v>
                </c:pt>
                <c:pt idx="471">
                  <c:v>10.16746558986358</c:v>
                </c:pt>
                <c:pt idx="472">
                  <c:v>10.166831435103481</c:v>
                </c:pt>
                <c:pt idx="473">
                  <c:v>10.166200939347023</c:v>
                </c:pt>
                <c:pt idx="474">
                  <c:v>10.165574074151857</c:v>
                </c:pt>
                <c:pt idx="475">
                  <c:v>10.164950811353586</c:v>
                </c:pt>
                <c:pt idx="476">
                  <c:v>10.1643311230625</c:v>
                </c:pt>
                <c:pt idx="477">
                  <c:v>10.163714981660355</c:v>
                </c:pt>
                <c:pt idx="478">
                  <c:v>10.1631023597972</c:v>
                </c:pt>
                <c:pt idx="479">
                  <c:v>10.162493230388234</c:v>
                </c:pt>
                <c:pt idx="480">
                  <c:v>10.161887566610721</c:v>
                </c:pt>
                <c:pt idx="481">
                  <c:v>10.161285341900941</c:v>
                </c:pt>
                <c:pt idx="482">
                  <c:v>10.160686529951175</c:v>
                </c:pt>
                <c:pt idx="483">
                  <c:v>10.160091104706749</c:v>
                </c:pt>
                <c:pt idx="484">
                  <c:v>10.159499040363096</c:v>
                </c:pt>
                <c:pt idx="485">
                  <c:v>10.158910311362867</c:v>
                </c:pt>
                <c:pt idx="486">
                  <c:v>10.158324892393097</c:v>
                </c:pt>
                <c:pt idx="487">
                  <c:v>10.157742758382378</c:v>
                </c:pt>
                <c:pt idx="488">
                  <c:v>10.157163884498095</c:v>
                </c:pt>
                <c:pt idx="489">
                  <c:v>10.156588246143688</c:v>
                </c:pt>
                <c:pt idx="490">
                  <c:v>10.156015818955954</c:v>
                </c:pt>
                <c:pt idx="491">
                  <c:v>10.155446578802385</c:v>
                </c:pt>
                <c:pt idx="492">
                  <c:v>10.154880501778525</c:v>
                </c:pt>
                <c:pt idx="493">
                  <c:v>10.154317564205407</c:v>
                </c:pt>
                <c:pt idx="494">
                  <c:v>10.153757742626965</c:v>
                </c:pt>
                <c:pt idx="495">
                  <c:v>10.153201013807529</c:v>
                </c:pt>
                <c:pt idx="496">
                  <c:v>10.152647354729325</c:v>
                </c:pt>
                <c:pt idx="497">
                  <c:v>10.152096742590015</c:v>
                </c:pt>
                <c:pt idx="498">
                  <c:v>10.151549154800279</c:v>
                </c:pt>
                <c:pt idx="499">
                  <c:v>10.151004568981408</c:v>
                </c:pt>
                <c:pt idx="500">
                  <c:v>10.15046296296296</c:v>
                </c:pt>
                <c:pt idx="501">
                  <c:v>10.14992431478041</c:v>
                </c:pt>
                <c:pt idx="502">
                  <c:v>10.149388602672857</c:v>
                </c:pt>
                <c:pt idx="503">
                  <c:v>10.148855805080757</c:v>
                </c:pt>
                <c:pt idx="504">
                  <c:v>10.148325900643666</c:v>
                </c:pt>
                <c:pt idx="505">
                  <c:v>10.147798868198043</c:v>
                </c:pt>
                <c:pt idx="506">
                  <c:v>10.147274686775065</c:v>
                </c:pt>
                <c:pt idx="507">
                  <c:v>10.146753335598452</c:v>
                </c:pt>
                <c:pt idx="508">
                  <c:v>10.146234794082371</c:v>
                </c:pt>
                <c:pt idx="509">
                  <c:v>10.145719041829306</c:v>
                </c:pt>
                <c:pt idx="510">
                  <c:v>10.145206058627998</c:v>
                </c:pt>
                <c:pt idx="511">
                  <c:v>10.1446958244514</c:v>
                </c:pt>
                <c:pt idx="512">
                  <c:v>10.144188319454653</c:v>
                </c:pt>
                <c:pt idx="513">
                  <c:v>10.143683523973088</c:v>
                </c:pt>
                <c:pt idx="514">
                  <c:v>10.143181418520264</c:v>
                </c:pt>
                <c:pt idx="515">
                  <c:v>10.142681983786021</c:v>
                </c:pt>
                <c:pt idx="516">
                  <c:v>10.142185200634557</c:v>
                </c:pt>
                <c:pt idx="517">
                  <c:v>10.141691050102539</c:v>
                </c:pt>
                <c:pt idx="518">
                  <c:v>10.141199513397227</c:v>
                </c:pt>
                <c:pt idx="519">
                  <c:v>10.14071057189463</c:v>
                </c:pt>
                <c:pt idx="520">
                  <c:v>10.140224207137678</c:v>
                </c:pt>
                <c:pt idx="521">
                  <c:v>10.139740400834432</c:v>
                </c:pt>
                <c:pt idx="522">
                  <c:v>10.139259134856296</c:v>
                </c:pt>
                <c:pt idx="523">
                  <c:v>10.138780391236253</c:v>
                </c:pt>
                <c:pt idx="524">
                  <c:v>10.138304152167157</c:v>
                </c:pt>
                <c:pt idx="525">
                  <c:v>10.137830399999997</c:v>
                </c:pt>
                <c:pt idx="526">
                  <c:v>10.137359117242212</c:v>
                </c:pt>
                <c:pt idx="527">
                  <c:v>10.136890286556035</c:v>
                </c:pt>
                <c:pt idx="528">
                  <c:v>10.136423890756825</c:v>
                </c:pt>
                <c:pt idx="529">
                  <c:v>10.135959912811447</c:v>
                </c:pt>
                <c:pt idx="530">
                  <c:v>10.135498335836669</c:v>
                </c:pt>
                <c:pt idx="531">
                  <c:v>10.135039143097567</c:v>
                </c:pt>
                <c:pt idx="532">
                  <c:v>10.134582318005958</c:v>
                </c:pt>
                <c:pt idx="533">
                  <c:v>10.134127844118854</c:v>
                </c:pt>
                <c:pt idx="534">
                  <c:v>10.133675705136929</c:v>
                </c:pt>
                <c:pt idx="535">
                  <c:v>10.133225884903004</c:v>
                </c:pt>
                <c:pt idx="536">
                  <c:v>10.132778367400562</c:v>
                </c:pt>
                <c:pt idx="537">
                  <c:v>10.132333136752274</c:v>
                </c:pt>
                <c:pt idx="538">
                  <c:v>10.131890177218532</c:v>
                </c:pt>
                <c:pt idx="539">
                  <c:v>10.131449473196026</c:v>
                </c:pt>
                <c:pt idx="540">
                  <c:v>10.131011009216305</c:v>
                </c:pt>
                <c:pt idx="541">
                  <c:v>10.130574769944392</c:v>
                </c:pt>
                <c:pt idx="542">
                  <c:v>10.13014074017738</c:v>
                </c:pt>
                <c:pt idx="543">
                  <c:v>10.129708904843081</c:v>
                </c:pt>
                <c:pt idx="544">
                  <c:v>10.129279248998655</c:v>
                </c:pt>
                <c:pt idx="545">
                  <c:v>10.128851757829281</c:v>
                </c:pt>
                <c:pt idx="546">
                  <c:v>10.128426416646841</c:v>
                </c:pt>
                <c:pt idx="547">
                  <c:v>10.1280032108886</c:v>
                </c:pt>
                <c:pt idx="548">
                  <c:v>10.127582126115943</c:v>
                </c:pt>
                <c:pt idx="549">
                  <c:v>10.127163148013071</c:v>
                </c:pt>
                <c:pt idx="550">
                  <c:v>10.126746262385765</c:v>
                </c:pt>
                <c:pt idx="551">
                  <c:v>10.126331455160136</c:v>
                </c:pt>
                <c:pt idx="552">
                  <c:v>10.125918712381385</c:v>
                </c:pt>
                <c:pt idx="553">
                  <c:v>10.125508020212617</c:v>
                </c:pt>
                <c:pt idx="554">
                  <c:v>10.125099364933607</c:v>
                </c:pt>
                <c:pt idx="555">
                  <c:v>10.124692732939643</c:v>
                </c:pt>
                <c:pt idx="556">
                  <c:v>10.124288110740341</c:v>
                </c:pt>
                <c:pt idx="557">
                  <c:v>10.123885484958494</c:v>
                </c:pt>
                <c:pt idx="558">
                  <c:v>10.123484842328923</c:v>
                </c:pt>
                <c:pt idx="559">
                  <c:v>10.123086169697348</c:v>
                </c:pt>
                <c:pt idx="560">
                  <c:v>10.122689454019277</c:v>
                </c:pt>
                <c:pt idx="561">
                  <c:v>10.122294682358897</c:v>
                </c:pt>
                <c:pt idx="562">
                  <c:v>10.121901841887986</c:v>
                </c:pt>
                <c:pt idx="563">
                  <c:v>10.12151091988483</c:v>
                </c:pt>
                <c:pt idx="564">
                  <c:v>10.121121903733169</c:v>
                </c:pt>
                <c:pt idx="565">
                  <c:v>10.120734780921129</c:v>
                </c:pt>
                <c:pt idx="566">
                  <c:v>10.120349539040198</c:v>
                </c:pt>
                <c:pt idx="567">
                  <c:v>10.119966165784186</c:v>
                </c:pt>
                <c:pt idx="568">
                  <c:v>10.119584648948212</c:v>
                </c:pt>
                <c:pt idx="569">
                  <c:v>10.119204976427698</c:v>
                </c:pt>
                <c:pt idx="570">
                  <c:v>10.11882713621738</c:v>
                </c:pt>
                <c:pt idx="571">
                  <c:v>10.118451116410323</c:v>
                </c:pt>
                <c:pt idx="572">
                  <c:v>10.118076905196954</c:v>
                </c:pt>
                <c:pt idx="573">
                  <c:v>10.117704490864096</c:v>
                </c:pt>
                <c:pt idx="574">
                  <c:v>10.117333861794028</c:v>
                </c:pt>
                <c:pt idx="575">
                  <c:v>10.116965006463554</c:v>
                </c:pt>
                <c:pt idx="576">
                  <c:v>10.116597913443053</c:v>
                </c:pt>
                <c:pt idx="577">
                  <c:v>10.116232571395582</c:v>
                </c:pt>
                <c:pt idx="578">
                  <c:v>10.115868969075979</c:v>
                </c:pt>
                <c:pt idx="579">
                  <c:v>10.115507095329939</c:v>
                </c:pt>
                <c:pt idx="580">
                  <c:v>10.115146939093158</c:v>
                </c:pt>
                <c:pt idx="581">
                  <c:v>10.11478848939044</c:v>
                </c:pt>
                <c:pt idx="582">
                  <c:v>10.114431735334851</c:v>
                </c:pt>
                <c:pt idx="583">
                  <c:v>10.114076666126833</c:v>
                </c:pt>
                <c:pt idx="584">
                  <c:v>10.113723271053397</c:v>
                </c:pt>
                <c:pt idx="585">
                  <c:v>10.113371539487254</c:v>
                </c:pt>
                <c:pt idx="586">
                  <c:v>10.113021460886015</c:v>
                </c:pt>
                <c:pt idx="587">
                  <c:v>10.112673024791356</c:v>
                </c:pt>
                <c:pt idx="588">
                  <c:v>10.112326220828219</c:v>
                </c:pt>
                <c:pt idx="589">
                  <c:v>10.111981038704007</c:v>
                </c:pt>
                <c:pt idx="590">
                  <c:v>10.111637468207801</c:v>
                </c:pt>
                <c:pt idx="591">
                  <c:v>10.111295499209582</c:v>
                </c:pt>
                <c:pt idx="592">
                  <c:v>10.11095512165944</c:v>
                </c:pt>
                <c:pt idx="593">
                  <c:v>10.11061632558684</c:v>
                </c:pt>
                <c:pt idx="594">
                  <c:v>10.110279101099838</c:v>
                </c:pt>
                <c:pt idx="595">
                  <c:v>10.109943438384354</c:v>
                </c:pt>
                <c:pt idx="596">
                  <c:v>10.109609327703421</c:v>
                </c:pt>
                <c:pt idx="597">
                  <c:v>10.109276759396471</c:v>
                </c:pt>
                <c:pt idx="598">
                  <c:v>10.108945723878591</c:v>
                </c:pt>
                <c:pt idx="599">
                  <c:v>10.108616211639829</c:v>
                </c:pt>
                <c:pt idx="600">
                  <c:v>10.108288213244478</c:v>
                </c:pt>
                <c:pt idx="601">
                  <c:v>10.107961719330369</c:v>
                </c:pt>
                <c:pt idx="602">
                  <c:v>10.107636720608209</c:v>
                </c:pt>
                <c:pt idx="603">
                  <c:v>10.107313207860862</c:v>
                </c:pt>
                <c:pt idx="604">
                  <c:v>10.106991171942695</c:v>
                </c:pt>
                <c:pt idx="605">
                  <c:v>10.106670603778916</c:v>
                </c:pt>
                <c:pt idx="606">
                  <c:v>10.106351494364883</c:v>
                </c:pt>
                <c:pt idx="607">
                  <c:v>10.106033834765483</c:v>
                </c:pt>
                <c:pt idx="608">
                  <c:v>10.105717616114472</c:v>
                </c:pt>
                <c:pt idx="609">
                  <c:v>10.105402829613823</c:v>
                </c:pt>
                <c:pt idx="610">
                  <c:v>10.105089466533121</c:v>
                </c:pt>
                <c:pt idx="611">
                  <c:v>10.104777518208914</c:v>
                </c:pt>
                <c:pt idx="612">
                  <c:v>10.104466976044094</c:v>
                </c:pt>
                <c:pt idx="613">
                  <c:v>10.104157831507303</c:v>
                </c:pt>
                <c:pt idx="614">
                  <c:v>10.10385007613232</c:v>
                </c:pt>
                <c:pt idx="615">
                  <c:v>10.103543701517438</c:v>
                </c:pt>
                <c:pt idx="616">
                  <c:v>10.103238699324915</c:v>
                </c:pt>
                <c:pt idx="617">
                  <c:v>10.102935061280348</c:v>
                </c:pt>
                <c:pt idx="618">
                  <c:v>10.10263277917212</c:v>
                </c:pt>
                <c:pt idx="619">
                  <c:v>10.102331844850809</c:v>
                </c:pt>
                <c:pt idx="620">
                  <c:v>10.102032250228621</c:v>
                </c:pt>
                <c:pt idx="621">
                  <c:v>10.101733987278841</c:v>
                </c:pt>
                <c:pt idx="622">
                  <c:v>10.101437048035269</c:v>
                </c:pt>
                <c:pt idx="623">
                  <c:v>10.101141424591669</c:v>
                </c:pt>
                <c:pt idx="624">
                  <c:v>10.100847109101229</c:v>
                </c:pt>
                <c:pt idx="625">
                  <c:v>10.100554093776019</c:v>
                </c:pt>
                <c:pt idx="626">
                  <c:v>10.100262370886462</c:v>
                </c:pt>
                <c:pt idx="627">
                  <c:v>10.099971932760798</c:v>
                </c:pt>
                <c:pt idx="628">
                  <c:v>10.099682771784584</c:v>
                </c:pt>
                <c:pt idx="629">
                  <c:v>10.099394880400149</c:v>
                </c:pt>
                <c:pt idx="630">
                  <c:v>10.099108251106113</c:v>
                </c:pt>
                <c:pt idx="631">
                  <c:v>10.098822876456854</c:v>
                </c:pt>
                <c:pt idx="632">
                  <c:v>10.098538749062032</c:v>
                </c:pt>
                <c:pt idx="633">
                  <c:v>10.098255861586081</c:v>
                </c:pt>
                <c:pt idx="634">
                  <c:v>10.097974206747724</c:v>
                </c:pt>
                <c:pt idx="635">
                  <c:v>10.097693777319488</c:v>
                </c:pt>
                <c:pt idx="636">
                  <c:v>10.09741456612722</c:v>
                </c:pt>
                <c:pt idx="637">
                  <c:v>10.097136566049631</c:v>
                </c:pt>
                <c:pt idx="638">
                  <c:v>10.096859770017799</c:v>
                </c:pt>
                <c:pt idx="639">
                  <c:v>10.096584171014722</c:v>
                </c:pt>
                <c:pt idx="640">
                  <c:v>10.096309762074863</c:v>
                </c:pt>
                <c:pt idx="641">
                  <c:v>10.096036536283686</c:v>
                </c:pt>
                <c:pt idx="642">
                  <c:v>10.095764486777197</c:v>
                </c:pt>
                <c:pt idx="643">
                  <c:v>10.095493606741519</c:v>
                </c:pt>
                <c:pt idx="644">
                  <c:v>10.095223889412443</c:v>
                </c:pt>
                <c:pt idx="645">
                  <c:v>10.094955328074986</c:v>
                </c:pt>
                <c:pt idx="646">
                  <c:v>10.094687916062961</c:v>
                </c:pt>
                <c:pt idx="647">
                  <c:v>10.094421646758553</c:v>
                </c:pt>
                <c:pt idx="648">
                  <c:v>10.094156513591901</c:v>
                </c:pt>
                <c:pt idx="649">
                  <c:v>10.093892510040668</c:v>
                </c:pt>
                <c:pt idx="650">
                  <c:v>10.093629629629625</c:v>
                </c:pt>
                <c:pt idx="651">
                  <c:v>10.093367865930261</c:v>
                </c:pt>
                <c:pt idx="652">
                  <c:v>10.093107212560355</c:v>
                </c:pt>
                <c:pt idx="653">
                  <c:v>10.092847663183584</c:v>
                </c:pt>
                <c:pt idx="654">
                  <c:v>10.092589211509125</c:v>
                </c:pt>
                <c:pt idx="655">
                  <c:v>10.092331851291256</c:v>
                </c:pt>
                <c:pt idx="656">
                  <c:v>10.092075576328977</c:v>
                </c:pt>
                <c:pt idx="657">
                  <c:v>10.091820380465608</c:v>
                </c:pt>
                <c:pt idx="658">
                  <c:v>10.091566257588427</c:v>
                </c:pt>
                <c:pt idx="659">
                  <c:v>10.091313201628276</c:v>
                </c:pt>
                <c:pt idx="660">
                  <c:v>10.091061206559184</c:v>
                </c:pt>
                <c:pt idx="661">
                  <c:v>10.090810266398018</c:v>
                </c:pt>
                <c:pt idx="662">
                  <c:v>10.090560375204099</c:v>
                </c:pt>
                <c:pt idx="663">
                  <c:v>10.09031152707883</c:v>
                </c:pt>
                <c:pt idx="664">
                  <c:v>10.090063716165369</c:v>
                </c:pt>
                <c:pt idx="665">
                  <c:v>10.089816936648237</c:v>
                </c:pt>
                <c:pt idx="666">
                  <c:v>10.089571182752993</c:v>
                </c:pt>
                <c:pt idx="667">
                  <c:v>10.089326448745856</c:v>
                </c:pt>
                <c:pt idx="668">
                  <c:v>10.0890827289334</c:v>
                </c:pt>
                <c:pt idx="669">
                  <c:v>10.088840017662175</c:v>
                </c:pt>
                <c:pt idx="670">
                  <c:v>10.088598309318384</c:v>
                </c:pt>
                <c:pt idx="671">
                  <c:v>10.088357598327551</c:v>
                </c:pt>
                <c:pt idx="672">
                  <c:v>10.088117879154179</c:v>
                </c:pt>
                <c:pt idx="673">
                  <c:v>10.087879146301438</c:v>
                </c:pt>
                <c:pt idx="674">
                  <c:v>10.087641394310809</c:v>
                </c:pt>
                <c:pt idx="675">
                  <c:v>10.087404617761802</c:v>
                </c:pt>
                <c:pt idx="676">
                  <c:v>10.087168811271603</c:v>
                </c:pt>
                <c:pt idx="677">
                  <c:v>10.086933969494776</c:v>
                </c:pt>
                <c:pt idx="678">
                  <c:v>10.086700087122951</c:v>
                </c:pt>
                <c:pt idx="679">
                  <c:v>10.086467158884494</c:v>
                </c:pt>
                <c:pt idx="680">
                  <c:v>10.086235179544232</c:v>
                </c:pt>
                <c:pt idx="681">
                  <c:v>10.086004143903127</c:v>
                </c:pt>
                <c:pt idx="682">
                  <c:v>10.085774046797972</c:v>
                </c:pt>
                <c:pt idx="683">
                  <c:v>10.085544883101115</c:v>
                </c:pt>
                <c:pt idx="684">
                  <c:v>10.085316647720145</c:v>
                </c:pt>
                <c:pt idx="685">
                  <c:v>10.085089335597599</c:v>
                </c:pt>
                <c:pt idx="686">
                  <c:v>10.0848629417107</c:v>
                </c:pt>
                <c:pt idx="687">
                  <c:v>10.084637461071026</c:v>
                </c:pt>
                <c:pt idx="688">
                  <c:v>10.08441288872427</c:v>
                </c:pt>
                <c:pt idx="689">
                  <c:v>10.084189219749929</c:v>
                </c:pt>
                <c:pt idx="690">
                  <c:v>10.083966449261037</c:v>
                </c:pt>
                <c:pt idx="691">
                  <c:v>10.083744572403896</c:v>
                </c:pt>
                <c:pt idx="692">
                  <c:v>10.083523584357794</c:v>
                </c:pt>
                <c:pt idx="693">
                  <c:v>10.083303480334731</c:v>
                </c:pt>
                <c:pt idx="694">
                  <c:v>10.083084255579159</c:v>
                </c:pt>
                <c:pt idx="695">
                  <c:v>10.082865905367724</c:v>
                </c:pt>
                <c:pt idx="696">
                  <c:v>10.082648425008982</c:v>
                </c:pt>
                <c:pt idx="697">
                  <c:v>10.082431809843159</c:v>
                </c:pt>
                <c:pt idx="698">
                  <c:v>10.082216055241886</c:v>
                </c:pt>
                <c:pt idx="699">
                  <c:v>10.082001156607937</c:v>
                </c:pt>
                <c:pt idx="700">
                  <c:v>10.081787109374996</c:v>
                </c:pt>
                <c:pt idx="701">
                  <c:v>10.081573909007378</c:v>
                </c:pt>
                <c:pt idx="702">
                  <c:v>10.08136155099981</c:v>
                </c:pt>
                <c:pt idx="703">
                  <c:v>10.081150030877161</c:v>
                </c:pt>
                <c:pt idx="704">
                  <c:v>10.080939344194224</c:v>
                </c:pt>
                <c:pt idx="705">
                  <c:v>10.080729486535443</c:v>
                </c:pt>
                <c:pt idx="706">
                  <c:v>10.080520453514705</c:v>
                </c:pt>
                <c:pt idx="707">
                  <c:v>10.080312240775092</c:v>
                </c:pt>
                <c:pt idx="708">
                  <c:v>10.08010484398863</c:v>
                </c:pt>
                <c:pt idx="709">
                  <c:v>10.079898258856097</c:v>
                </c:pt>
                <c:pt idx="710">
                  <c:v>10.079692481106743</c:v>
                </c:pt>
                <c:pt idx="711">
                  <c:v>10.079487506498108</c:v>
                </c:pt>
                <c:pt idx="712">
                  <c:v>10.079283330815764</c:v>
                </c:pt>
                <c:pt idx="713">
                  <c:v>10.079079949873107</c:v>
                </c:pt>
                <c:pt idx="714">
                  <c:v>10.078877359511136</c:v>
                </c:pt>
                <c:pt idx="715">
                  <c:v>10.078675555598227</c:v>
                </c:pt>
                <c:pt idx="716">
                  <c:v>10.078474534029917</c:v>
                </c:pt>
                <c:pt idx="717">
                  <c:v>10.078274290728693</c:v>
                </c:pt>
                <c:pt idx="718">
                  <c:v>10.078074821643778</c:v>
                </c:pt>
                <c:pt idx="719">
                  <c:v>10.077876122750915</c:v>
                </c:pt>
                <c:pt idx="720">
                  <c:v>10.077678190052165</c:v>
                </c:pt>
                <c:pt idx="721">
                  <c:v>10.07748101957568</c:v>
                </c:pt>
                <c:pt idx="722">
                  <c:v>10.077284607375539</c:v>
                </c:pt>
                <c:pt idx="723">
                  <c:v>10.077088949531497</c:v>
                </c:pt>
                <c:pt idx="724">
                  <c:v>10.076894042148808</c:v>
                </c:pt>
                <c:pt idx="725">
                  <c:v>10.076699881358028</c:v>
                </c:pt>
                <c:pt idx="726">
                  <c:v>10.076506463314807</c:v>
                </c:pt>
                <c:pt idx="727">
                  <c:v>10.076313784199694</c:v>
                </c:pt>
                <c:pt idx="728">
                  <c:v>10.076121840217947</c:v>
                </c:pt>
                <c:pt idx="729">
                  <c:v>10.075930627599339</c:v>
                </c:pt>
                <c:pt idx="730">
                  <c:v>10.075740142597962</c:v>
                </c:pt>
                <c:pt idx="731">
                  <c:v>10.075550381492047</c:v>
                </c:pt>
                <c:pt idx="732">
                  <c:v>10.075361340583767</c:v>
                </c:pt>
                <c:pt idx="733">
                  <c:v>10.075173016199061</c:v>
                </c:pt>
                <c:pt idx="734">
                  <c:v>10.074985404687443</c:v>
                </c:pt>
                <c:pt idx="735">
                  <c:v>10.074798502421816</c:v>
                </c:pt>
                <c:pt idx="736">
                  <c:v>10.074612305798301</c:v>
                </c:pt>
                <c:pt idx="737">
                  <c:v>10.074426811236059</c:v>
                </c:pt>
                <c:pt idx="738">
                  <c:v>10.074242015177097</c:v>
                </c:pt>
                <c:pt idx="739">
                  <c:v>10.074057914086112</c:v>
                </c:pt>
                <c:pt idx="740">
                  <c:v>10.073874504450302</c:v>
                </c:pt>
                <c:pt idx="741">
                  <c:v>10.073691782779203</c:v>
                </c:pt>
                <c:pt idx="742">
                  <c:v>10.073509745604515</c:v>
                </c:pt>
                <c:pt idx="743">
                  <c:v>10.073328389479922</c:v>
                </c:pt>
                <c:pt idx="744">
                  <c:v>10.073147710980949</c:v>
                </c:pt>
                <c:pt idx="745">
                  <c:v>10.072967706704768</c:v>
                </c:pt>
                <c:pt idx="746">
                  <c:v>10.072788373270043</c:v>
                </c:pt>
                <c:pt idx="747">
                  <c:v>10.072609707316776</c:v>
                </c:pt>
                <c:pt idx="748">
                  <c:v>10.07243170550613</c:v>
                </c:pt>
                <c:pt idx="749">
                  <c:v>10.072254364520282</c:v>
                </c:pt>
                <c:pt idx="750">
                  <c:v>10.072077681062243</c:v>
                </c:pt>
                <c:pt idx="751">
                  <c:v>10.071901651855732</c:v>
                </c:pt>
                <c:pt idx="752">
                  <c:v>10.071726273644986</c:v>
                </c:pt>
                <c:pt idx="753">
                  <c:v>10.071551543194628</c:v>
                </c:pt>
                <c:pt idx="754">
                  <c:v>10.071377457289497</c:v>
                </c:pt>
                <c:pt idx="755">
                  <c:v>10.071204012734519</c:v>
                </c:pt>
                <c:pt idx="756">
                  <c:v>10.071031206354522</c:v>
                </c:pt>
                <c:pt idx="757">
                  <c:v>10.07085903499412</c:v>
                </c:pt>
                <c:pt idx="758">
                  <c:v>10.070687495517541</c:v>
                </c:pt>
                <c:pt idx="759">
                  <c:v>10.070516584808489</c:v>
                </c:pt>
                <c:pt idx="760">
                  <c:v>10.070346299770003</c:v>
                </c:pt>
                <c:pt idx="761">
                  <c:v>10.070176637324304</c:v>
                </c:pt>
                <c:pt idx="762">
                  <c:v>10.070007594412651</c:v>
                </c:pt>
                <c:pt idx="763">
                  <c:v>10.069839167995212</c:v>
                </c:pt>
                <c:pt idx="764">
                  <c:v>10.069671355050902</c:v>
                </c:pt>
                <c:pt idx="765">
                  <c:v>10.06950415257727</c:v>
                </c:pt>
                <c:pt idx="766">
                  <c:v>10.069337557590332</c:v>
                </c:pt>
                <c:pt idx="767">
                  <c:v>10.069171567124455</c:v>
                </c:pt>
                <c:pt idx="768">
                  <c:v>10.069006178232215</c:v>
                </c:pt>
                <c:pt idx="769">
                  <c:v>10.068841387984261</c:v>
                </c:pt>
                <c:pt idx="770">
                  <c:v>10.068677193469174</c:v>
                </c:pt>
                <c:pt idx="771">
                  <c:v>10.068513591793359</c:v>
                </c:pt>
                <c:pt idx="772">
                  <c:v>10.068350580080875</c:v>
                </c:pt>
                <c:pt idx="773">
                  <c:v>10.068188155473345</c:v>
                </c:pt>
                <c:pt idx="774">
                  <c:v>10.068026315129803</c:v>
                </c:pt>
                <c:pt idx="775">
                  <c:v>10.067865056226568</c:v>
                </c:pt>
                <c:pt idx="776">
                  <c:v>10.067704375957128</c:v>
                </c:pt>
                <c:pt idx="777">
                  <c:v>10.067544271531997</c:v>
                </c:pt>
                <c:pt idx="778">
                  <c:v>10.067384740178611</c:v>
                </c:pt>
                <c:pt idx="779">
                  <c:v>10.067225779141191</c:v>
                </c:pt>
                <c:pt idx="780">
                  <c:v>10.06706738568062</c:v>
                </c:pt>
                <c:pt idx="781">
                  <c:v>10.066909557074325</c:v>
                </c:pt>
                <c:pt idx="782">
                  <c:v>10.066752290616165</c:v>
                </c:pt>
                <c:pt idx="783">
                  <c:v>10.066595583616296</c:v>
                </c:pt>
                <c:pt idx="784">
                  <c:v>10.066439433401053</c:v>
                </c:pt>
                <c:pt idx="785">
                  <c:v>10.066283837312856</c:v>
                </c:pt>
                <c:pt idx="786">
                  <c:v>10.06612879271006</c:v>
                </c:pt>
                <c:pt idx="787">
                  <c:v>10.065974296966871</c:v>
                </c:pt>
                <c:pt idx="788">
                  <c:v>10.065820347473206</c:v>
                </c:pt>
                <c:pt idx="789">
                  <c:v>10.065666941634596</c:v>
                </c:pt>
                <c:pt idx="790">
                  <c:v>10.065514076872066</c:v>
                </c:pt>
                <c:pt idx="791">
                  <c:v>10.065361750622026</c:v>
                </c:pt>
                <c:pt idx="792">
                  <c:v>10.065209960336162</c:v>
                </c:pt>
                <c:pt idx="793">
                  <c:v>10.065058703481316</c:v>
                </c:pt>
                <c:pt idx="794">
                  <c:v>10.064907977539399</c:v>
                </c:pt>
                <c:pt idx="795">
                  <c:v>10.064757780007254</c:v>
                </c:pt>
                <c:pt idx="796">
                  <c:v>10.064608108396577</c:v>
                </c:pt>
                <c:pt idx="797">
                  <c:v>10.064458960233795</c:v>
                </c:pt>
                <c:pt idx="798">
                  <c:v>10.064310333059955</c:v>
                </c:pt>
                <c:pt idx="799">
                  <c:v>10.064162224430646</c:v>
                </c:pt>
                <c:pt idx="800">
                  <c:v>10.064014631915864</c:v>
                </c:pt>
                <c:pt idx="801">
                  <c:v>10.063867553099929</c:v>
                </c:pt>
                <c:pt idx="802">
                  <c:v>10.06372098558138</c:v>
                </c:pt>
                <c:pt idx="803">
                  <c:v>10.063574926972869</c:v>
                </c:pt>
                <c:pt idx="804">
                  <c:v>10.063429374901071</c:v>
                </c:pt>
                <c:pt idx="805">
                  <c:v>10.063284327006571</c:v>
                </c:pt>
                <c:pt idx="806">
                  <c:v>10.063139780943771</c:v>
                </c:pt>
                <c:pt idx="807">
                  <c:v>10.062995734380802</c:v>
                </c:pt>
                <c:pt idx="808">
                  <c:v>10.06285218499942</c:v>
                </c:pt>
                <c:pt idx="809">
                  <c:v>10.062709130494895</c:v>
                </c:pt>
                <c:pt idx="810">
                  <c:v>10.062566568575953</c:v>
                </c:pt>
                <c:pt idx="811">
                  <c:v>10.062424496964637</c:v>
                </c:pt>
                <c:pt idx="812">
                  <c:v>10.062282913396247</c:v>
                </c:pt>
                <c:pt idx="813">
                  <c:v>10.062141815619238</c:v>
                </c:pt>
                <c:pt idx="814">
                  <c:v>10.062001201395116</c:v>
                </c:pt>
                <c:pt idx="815">
                  <c:v>10.061861068498366</c:v>
                </c:pt>
                <c:pt idx="816">
                  <c:v>10.06172141471634</c:v>
                </c:pt>
                <c:pt idx="817">
                  <c:v>10.061582237849191</c:v>
                </c:pt>
                <c:pt idx="818">
                  <c:v>10.061443535709762</c:v>
                </c:pt>
                <c:pt idx="819">
                  <c:v>10.061305306123515</c:v>
                </c:pt>
                <c:pt idx="820">
                  <c:v>10.061167546928429</c:v>
                </c:pt>
                <c:pt idx="821">
                  <c:v>10.061030255974925</c:v>
                </c:pt>
                <c:pt idx="822">
                  <c:v>10.06089343112577</c:v>
                </c:pt>
                <c:pt idx="823">
                  <c:v>10.060757070255997</c:v>
                </c:pt>
                <c:pt idx="824">
                  <c:v>10.060621171252819</c:v>
                </c:pt>
                <c:pt idx="825">
                  <c:v>10.060485732015547</c:v>
                </c:pt>
                <c:pt idx="826">
                  <c:v>10.060350750455507</c:v>
                </c:pt>
                <c:pt idx="827">
                  <c:v>10.060216224495942</c:v>
                </c:pt>
                <c:pt idx="828">
                  <c:v>10.060082152071958</c:v>
                </c:pt>
                <c:pt idx="829">
                  <c:v>10.059948531130418</c:v>
                </c:pt>
                <c:pt idx="830">
                  <c:v>10.059815359629871</c:v>
                </c:pt>
                <c:pt idx="831">
                  <c:v>10.059682635540472</c:v>
                </c:pt>
                <c:pt idx="832">
                  <c:v>10.059550356843905</c:v>
                </c:pt>
                <c:pt idx="833">
                  <c:v>10.059418521533294</c:v>
                </c:pt>
                <c:pt idx="834">
                  <c:v>10.059287127613135</c:v>
                </c:pt>
                <c:pt idx="835">
                  <c:v>10.059156173099215</c:v>
                </c:pt>
                <c:pt idx="836">
                  <c:v>10.059025656018534</c:v>
                </c:pt>
                <c:pt idx="837">
                  <c:v>10.058895574409233</c:v>
                </c:pt>
                <c:pt idx="838">
                  <c:v>10.058765926320506</c:v>
                </c:pt>
                <c:pt idx="839">
                  <c:v>10.058636709812541</c:v>
                </c:pt>
                <c:pt idx="840">
                  <c:v>10.058507922956437</c:v>
                </c:pt>
                <c:pt idx="841">
                  <c:v>10.058379563834123</c:v>
                </c:pt>
                <c:pt idx="842">
                  <c:v>10.058251630538305</c:v>
                </c:pt>
                <c:pt idx="843">
                  <c:v>10.058124121172369</c:v>
                </c:pt>
                <c:pt idx="844">
                  <c:v>10.057997033850333</c:v>
                </c:pt>
                <c:pt idx="845">
                  <c:v>10.057870366696749</c:v>
                </c:pt>
                <c:pt idx="846">
                  <c:v>10.057744117846653</c:v>
                </c:pt>
                <c:pt idx="847">
                  <c:v>10.057618285445482</c:v>
                </c:pt>
                <c:pt idx="848">
                  <c:v>10.057492867649023</c:v>
                </c:pt>
                <c:pt idx="849">
                  <c:v>10.057367862623309</c:v>
                </c:pt>
                <c:pt idx="850">
                  <c:v>10.057243268544591</c:v>
                </c:pt>
                <c:pt idx="851">
                  <c:v>10.057119083599231</c:v>
                </c:pt>
                <c:pt idx="852">
                  <c:v>10.056995305983666</c:v>
                </c:pt>
                <c:pt idx="853">
                  <c:v>10.056871933904322</c:v>
                </c:pt>
                <c:pt idx="854">
                  <c:v>10.056748965577551</c:v>
                </c:pt>
                <c:pt idx="855">
                  <c:v>10.056626399229572</c:v>
                </c:pt>
                <c:pt idx="856">
                  <c:v>10.056504233096392</c:v>
                </c:pt>
                <c:pt idx="857">
                  <c:v>10.056382465423756</c:v>
                </c:pt>
                <c:pt idx="858">
                  <c:v>10.05626109446707</c:v>
                </c:pt>
                <c:pt idx="859">
                  <c:v>10.056140118491342</c:v>
                </c:pt>
                <c:pt idx="860">
                  <c:v>10.056019535771119</c:v>
                </c:pt>
                <c:pt idx="861">
                  <c:v>10.055899344590422</c:v>
                </c:pt>
                <c:pt idx="862">
                  <c:v>10.055779543242684</c:v>
                </c:pt>
                <c:pt idx="863">
                  <c:v>10.055660130030688</c:v>
                </c:pt>
                <c:pt idx="864">
                  <c:v>10.055541103266503</c:v>
                </c:pt>
                <c:pt idx="865">
                  <c:v>10.055422461271428</c:v>
                </c:pt>
                <c:pt idx="866">
                  <c:v>10.055304202375927</c:v>
                </c:pt>
                <c:pt idx="867">
                  <c:v>10.055186324919568</c:v>
                </c:pt>
                <c:pt idx="868">
                  <c:v>10.055068827250967</c:v>
                </c:pt>
                <c:pt idx="869">
                  <c:v>10.054951707727719</c:v>
                </c:pt>
                <c:pt idx="870">
                  <c:v>10.054834964716362</c:v>
                </c:pt>
                <c:pt idx="871">
                  <c:v>10.054718596592283</c:v>
                </c:pt>
                <c:pt idx="872">
                  <c:v>10.054602601739697</c:v>
                </c:pt>
                <c:pt idx="873">
                  <c:v>10.054486978551562</c:v>
                </c:pt>
                <c:pt idx="874">
                  <c:v>10.054371725429538</c:v>
                </c:pt>
                <c:pt idx="875">
                  <c:v>10.054256840783919</c:v>
                </c:pt>
                <c:pt idx="876">
                  <c:v>10.054142323033588</c:v>
                </c:pt>
                <c:pt idx="877">
                  <c:v>10.05402817060595</c:v>
                </c:pt>
                <c:pt idx="878">
                  <c:v>10.053914381936886</c:v>
                </c:pt>
                <c:pt idx="879">
                  <c:v>10.053800955470692</c:v>
                </c:pt>
                <c:pt idx="880">
                  <c:v>10.053687889660022</c:v>
                </c:pt>
                <c:pt idx="881">
                  <c:v>10.053575182965846</c:v>
                </c:pt>
                <c:pt idx="882">
                  <c:v>10.053462833857385</c:v>
                </c:pt>
                <c:pt idx="883">
                  <c:v>10.053350840812056</c:v>
                </c:pt>
                <c:pt idx="884">
                  <c:v>10.053239202315433</c:v>
                </c:pt>
                <c:pt idx="885">
                  <c:v>10.053127916861179</c:v>
                </c:pt>
                <c:pt idx="886">
                  <c:v>10.053016982951007</c:v>
                </c:pt>
                <c:pt idx="887">
                  <c:v>10.05290639909461</c:v>
                </c:pt>
                <c:pt idx="888">
                  <c:v>10.05279616380963</c:v>
                </c:pt>
                <c:pt idx="889">
                  <c:v>10.052686275621598</c:v>
                </c:pt>
                <c:pt idx="890">
                  <c:v>10.052576733063878</c:v>
                </c:pt>
                <c:pt idx="891">
                  <c:v>10.052467534677628</c:v>
                </c:pt>
                <c:pt idx="892">
                  <c:v>10.052358679011746</c:v>
                </c:pt>
                <c:pt idx="893">
                  <c:v>10.052250164622809</c:v>
                </c:pt>
                <c:pt idx="894">
                  <c:v>10.052141990075045</c:v>
                </c:pt>
                <c:pt idx="895">
                  <c:v>10.052034153940266</c:v>
                </c:pt>
                <c:pt idx="896">
                  <c:v>10.051926654797832</c:v>
                </c:pt>
                <c:pt idx="897">
                  <c:v>10.051819491234593</c:v>
                </c:pt>
                <c:pt idx="898">
                  <c:v>10.051712661844849</c:v>
                </c:pt>
                <c:pt idx="899">
                  <c:v>10.0516061652303</c:v>
                </c:pt>
                <c:pt idx="900">
                  <c:v>10.051499999999995</c:v>
                </c:pt>
              </c:numCache>
            </c:numRef>
          </c:yVal>
          <c:smooth val="0"/>
          <c:extLst>
            <c:ext xmlns:c16="http://schemas.microsoft.com/office/drawing/2014/chart" uri="{C3380CC4-5D6E-409C-BE32-E72D297353CC}">
              <c16:uniqueId val="{00000000-5497-45F3-B297-A5DFCFB66A93}"/>
            </c:ext>
          </c:extLst>
        </c:ser>
        <c:ser>
          <c:idx val="1"/>
          <c:order val="1"/>
          <c:tx>
            <c:v>σy^(glo+loc)</c:v>
          </c:tx>
          <c:spPr>
            <a:ln w="25400" cap="rnd">
              <a:noFill/>
              <a:round/>
            </a:ln>
            <a:effectLst/>
          </c:spPr>
          <c:marker>
            <c:symbol val="square"/>
            <c:size val="4"/>
            <c:spPr>
              <a:solidFill>
                <a:schemeClr val="accent2"/>
              </a:solidFill>
              <a:ln w="9525">
                <a:solidFill>
                  <a:schemeClr val="accent2"/>
                </a:solidFill>
              </a:ln>
              <a:effectLst/>
            </c:spPr>
          </c:marker>
          <c:xVal>
            <c:numRef>
              <c:f>'2_2'!$C$2:$C$177</c:f>
              <c:numCache>
                <c:formatCode>0.00E+00</c:formatCode>
                <c:ptCount val="176"/>
                <c:pt idx="0">
                  <c:v>1</c:v>
                </c:pt>
                <c:pt idx="1">
                  <c:v>1.0249999999999999</c:v>
                </c:pt>
                <c:pt idx="2">
                  <c:v>1.05</c:v>
                </c:pt>
                <c:pt idx="3">
                  <c:v>1.075</c:v>
                </c:pt>
                <c:pt idx="4">
                  <c:v>1.1000000000000001</c:v>
                </c:pt>
                <c:pt idx="5">
                  <c:v>1.125</c:v>
                </c:pt>
                <c:pt idx="6">
                  <c:v>1.1499999999999999</c:v>
                </c:pt>
                <c:pt idx="7">
                  <c:v>1.175</c:v>
                </c:pt>
                <c:pt idx="8">
                  <c:v>1.2</c:v>
                </c:pt>
                <c:pt idx="9">
                  <c:v>1.2250000000000001</c:v>
                </c:pt>
                <c:pt idx="10">
                  <c:v>1.25</c:v>
                </c:pt>
                <c:pt idx="11">
                  <c:v>1.25</c:v>
                </c:pt>
                <c:pt idx="12">
                  <c:v>1.2749999999999999</c:v>
                </c:pt>
                <c:pt idx="13">
                  <c:v>1.3</c:v>
                </c:pt>
                <c:pt idx="14">
                  <c:v>1.325</c:v>
                </c:pt>
                <c:pt idx="15">
                  <c:v>1.35</c:v>
                </c:pt>
                <c:pt idx="16">
                  <c:v>1.375</c:v>
                </c:pt>
                <c:pt idx="17">
                  <c:v>1.4</c:v>
                </c:pt>
                <c:pt idx="18">
                  <c:v>1.425</c:v>
                </c:pt>
                <c:pt idx="19">
                  <c:v>1.45</c:v>
                </c:pt>
                <c:pt idx="20">
                  <c:v>1.4750000000000001</c:v>
                </c:pt>
                <c:pt idx="21">
                  <c:v>1.5</c:v>
                </c:pt>
                <c:pt idx="22">
                  <c:v>1.5</c:v>
                </c:pt>
                <c:pt idx="23">
                  <c:v>1.5249999999999999</c:v>
                </c:pt>
                <c:pt idx="24">
                  <c:v>1.55</c:v>
                </c:pt>
                <c:pt idx="25">
                  <c:v>1.575</c:v>
                </c:pt>
                <c:pt idx="26">
                  <c:v>1.6</c:v>
                </c:pt>
                <c:pt idx="27">
                  <c:v>1.625</c:v>
                </c:pt>
                <c:pt idx="28">
                  <c:v>1.65</c:v>
                </c:pt>
                <c:pt idx="29">
                  <c:v>1.675</c:v>
                </c:pt>
                <c:pt idx="30">
                  <c:v>1.7</c:v>
                </c:pt>
                <c:pt idx="31">
                  <c:v>1.7250000000000001</c:v>
                </c:pt>
                <c:pt idx="32">
                  <c:v>1.75</c:v>
                </c:pt>
                <c:pt idx="33">
                  <c:v>1.75</c:v>
                </c:pt>
                <c:pt idx="34">
                  <c:v>1.7749999999999999</c:v>
                </c:pt>
                <c:pt idx="35">
                  <c:v>1.8</c:v>
                </c:pt>
                <c:pt idx="36">
                  <c:v>1.825</c:v>
                </c:pt>
                <c:pt idx="37">
                  <c:v>1.85</c:v>
                </c:pt>
                <c:pt idx="38">
                  <c:v>1.875</c:v>
                </c:pt>
                <c:pt idx="39">
                  <c:v>1.9</c:v>
                </c:pt>
                <c:pt idx="40">
                  <c:v>1.925</c:v>
                </c:pt>
                <c:pt idx="41">
                  <c:v>1.95</c:v>
                </c:pt>
                <c:pt idx="42">
                  <c:v>1.9750000000000001</c:v>
                </c:pt>
                <c:pt idx="43">
                  <c:v>2</c:v>
                </c:pt>
                <c:pt idx="44">
                  <c:v>2</c:v>
                </c:pt>
                <c:pt idx="45">
                  <c:v>2.0249999999999999</c:v>
                </c:pt>
                <c:pt idx="46">
                  <c:v>2.0499999999999998</c:v>
                </c:pt>
                <c:pt idx="47">
                  <c:v>2.0750000000000002</c:v>
                </c:pt>
                <c:pt idx="48">
                  <c:v>2.1</c:v>
                </c:pt>
                <c:pt idx="49">
                  <c:v>2.125</c:v>
                </c:pt>
                <c:pt idx="50">
                  <c:v>2.15</c:v>
                </c:pt>
                <c:pt idx="51">
                  <c:v>2.1749999999999998</c:v>
                </c:pt>
                <c:pt idx="52">
                  <c:v>2.19999999999999</c:v>
                </c:pt>
                <c:pt idx="53">
                  <c:v>2.2249999999999899</c:v>
                </c:pt>
                <c:pt idx="54">
                  <c:v>2.25</c:v>
                </c:pt>
                <c:pt idx="55">
                  <c:v>2.25</c:v>
                </c:pt>
                <c:pt idx="56">
                  <c:v>2.2749999999999999</c:v>
                </c:pt>
                <c:pt idx="57">
                  <c:v>2.2999999999999998</c:v>
                </c:pt>
                <c:pt idx="58">
                  <c:v>2.3250000000000002</c:v>
                </c:pt>
                <c:pt idx="59">
                  <c:v>2.35</c:v>
                </c:pt>
                <c:pt idx="60">
                  <c:v>2.375</c:v>
                </c:pt>
                <c:pt idx="61">
                  <c:v>2.4</c:v>
                </c:pt>
                <c:pt idx="62">
                  <c:v>2.4249999999999998</c:v>
                </c:pt>
                <c:pt idx="63">
                  <c:v>2.44999999999999</c:v>
                </c:pt>
                <c:pt idx="64">
                  <c:v>2.4749999999999899</c:v>
                </c:pt>
                <c:pt idx="65">
                  <c:v>2.5</c:v>
                </c:pt>
                <c:pt idx="66">
                  <c:v>2.5</c:v>
                </c:pt>
                <c:pt idx="67">
                  <c:v>2.5249999999999999</c:v>
                </c:pt>
                <c:pt idx="68">
                  <c:v>2.5499999999999998</c:v>
                </c:pt>
                <c:pt idx="69">
                  <c:v>2.5750000000000002</c:v>
                </c:pt>
                <c:pt idx="70">
                  <c:v>2.6</c:v>
                </c:pt>
                <c:pt idx="71">
                  <c:v>2.625</c:v>
                </c:pt>
                <c:pt idx="72">
                  <c:v>2.65</c:v>
                </c:pt>
                <c:pt idx="73">
                  <c:v>2.6749999999999998</c:v>
                </c:pt>
                <c:pt idx="74">
                  <c:v>2.69999999999999</c:v>
                </c:pt>
                <c:pt idx="75">
                  <c:v>2.7249999999999899</c:v>
                </c:pt>
                <c:pt idx="76">
                  <c:v>2.75</c:v>
                </c:pt>
                <c:pt idx="77">
                  <c:v>2.75</c:v>
                </c:pt>
                <c:pt idx="78">
                  <c:v>2.7749999999999999</c:v>
                </c:pt>
                <c:pt idx="79">
                  <c:v>2.8</c:v>
                </c:pt>
                <c:pt idx="80">
                  <c:v>2.8250000000000002</c:v>
                </c:pt>
                <c:pt idx="81">
                  <c:v>2.85</c:v>
                </c:pt>
                <c:pt idx="82">
                  <c:v>2.875</c:v>
                </c:pt>
                <c:pt idx="83">
                  <c:v>2.9</c:v>
                </c:pt>
                <c:pt idx="84">
                  <c:v>2.9249999999999998</c:v>
                </c:pt>
                <c:pt idx="85">
                  <c:v>2.94999999999999</c:v>
                </c:pt>
                <c:pt idx="86">
                  <c:v>2.9749999999999899</c:v>
                </c:pt>
                <c:pt idx="87">
                  <c:v>3</c:v>
                </c:pt>
                <c:pt idx="88">
                  <c:v>3</c:v>
                </c:pt>
                <c:pt idx="89">
                  <c:v>3.0249999999999999</c:v>
                </c:pt>
                <c:pt idx="90">
                  <c:v>3.05</c:v>
                </c:pt>
                <c:pt idx="91">
                  <c:v>3.0750000000000002</c:v>
                </c:pt>
                <c:pt idx="92">
                  <c:v>3.1</c:v>
                </c:pt>
                <c:pt idx="93">
                  <c:v>3.125</c:v>
                </c:pt>
                <c:pt idx="94">
                  <c:v>3.15</c:v>
                </c:pt>
                <c:pt idx="95">
                  <c:v>3.1749999999999998</c:v>
                </c:pt>
                <c:pt idx="96">
                  <c:v>3.19999999999999</c:v>
                </c:pt>
                <c:pt idx="97">
                  <c:v>3.2249999999999899</c:v>
                </c:pt>
                <c:pt idx="98">
                  <c:v>3.25</c:v>
                </c:pt>
                <c:pt idx="99">
                  <c:v>3.25</c:v>
                </c:pt>
                <c:pt idx="100">
                  <c:v>3.2749999999999999</c:v>
                </c:pt>
                <c:pt idx="101">
                  <c:v>3.3</c:v>
                </c:pt>
                <c:pt idx="102">
                  <c:v>3.32499999999999</c:v>
                </c:pt>
                <c:pt idx="103">
                  <c:v>3.35</c:v>
                </c:pt>
                <c:pt idx="104">
                  <c:v>3.375</c:v>
                </c:pt>
                <c:pt idx="105">
                  <c:v>3.4</c:v>
                </c:pt>
                <c:pt idx="106">
                  <c:v>3.4249999999999998</c:v>
                </c:pt>
                <c:pt idx="107">
                  <c:v>3.44999999999999</c:v>
                </c:pt>
                <c:pt idx="108">
                  <c:v>3.4749999999999899</c:v>
                </c:pt>
                <c:pt idx="109">
                  <c:v>3.5</c:v>
                </c:pt>
                <c:pt idx="110">
                  <c:v>3.5</c:v>
                </c:pt>
                <c:pt idx="111">
                  <c:v>3.5249999999999999</c:v>
                </c:pt>
                <c:pt idx="112">
                  <c:v>3.5499999999999901</c:v>
                </c:pt>
                <c:pt idx="113">
                  <c:v>3.57499999999999</c:v>
                </c:pt>
                <c:pt idx="114">
                  <c:v>3.6</c:v>
                </c:pt>
                <c:pt idx="115">
                  <c:v>3.625</c:v>
                </c:pt>
                <c:pt idx="116">
                  <c:v>3.65</c:v>
                </c:pt>
                <c:pt idx="117">
                  <c:v>3.6749999999999998</c:v>
                </c:pt>
                <c:pt idx="118">
                  <c:v>3.69999999999999</c:v>
                </c:pt>
                <c:pt idx="119">
                  <c:v>3.7249999999999899</c:v>
                </c:pt>
                <c:pt idx="120">
                  <c:v>3.75</c:v>
                </c:pt>
                <c:pt idx="121">
                  <c:v>3.75</c:v>
                </c:pt>
                <c:pt idx="122">
                  <c:v>3.7749999999999999</c:v>
                </c:pt>
                <c:pt idx="123">
                  <c:v>3.8</c:v>
                </c:pt>
                <c:pt idx="124">
                  <c:v>3.82499999999999</c:v>
                </c:pt>
                <c:pt idx="125">
                  <c:v>3.85</c:v>
                </c:pt>
                <c:pt idx="126">
                  <c:v>3.875</c:v>
                </c:pt>
                <c:pt idx="127">
                  <c:v>3.9</c:v>
                </c:pt>
                <c:pt idx="128">
                  <c:v>3.9249999999999901</c:v>
                </c:pt>
                <c:pt idx="129">
                  <c:v>3.94999999999999</c:v>
                </c:pt>
                <c:pt idx="130">
                  <c:v>3.9749999999999899</c:v>
                </c:pt>
                <c:pt idx="131">
                  <c:v>4</c:v>
                </c:pt>
                <c:pt idx="132">
                  <c:v>4</c:v>
                </c:pt>
                <c:pt idx="133">
                  <c:v>4.0250000000000004</c:v>
                </c:pt>
                <c:pt idx="134">
                  <c:v>4.05</c:v>
                </c:pt>
                <c:pt idx="135">
                  <c:v>4.0749999999999904</c:v>
                </c:pt>
                <c:pt idx="136">
                  <c:v>4.0999999999999996</c:v>
                </c:pt>
                <c:pt idx="137">
                  <c:v>4.125</c:v>
                </c:pt>
                <c:pt idx="138">
                  <c:v>4.1500000000000004</c:v>
                </c:pt>
                <c:pt idx="139">
                  <c:v>4.1749999999999998</c:v>
                </c:pt>
                <c:pt idx="140">
                  <c:v>4.1999999999999904</c:v>
                </c:pt>
                <c:pt idx="141">
                  <c:v>4.2249999999999899</c:v>
                </c:pt>
                <c:pt idx="142">
                  <c:v>4.25</c:v>
                </c:pt>
                <c:pt idx="143">
                  <c:v>4.25</c:v>
                </c:pt>
                <c:pt idx="144">
                  <c:v>4.2750000000000004</c:v>
                </c:pt>
                <c:pt idx="145">
                  <c:v>4.3</c:v>
                </c:pt>
                <c:pt idx="146">
                  <c:v>4.3249999999999904</c:v>
                </c:pt>
                <c:pt idx="147">
                  <c:v>4.3499999999999996</c:v>
                </c:pt>
                <c:pt idx="148">
                  <c:v>4.3749999999999902</c:v>
                </c:pt>
                <c:pt idx="149">
                  <c:v>4.4000000000000004</c:v>
                </c:pt>
                <c:pt idx="150">
                  <c:v>4.4249999999999998</c:v>
                </c:pt>
                <c:pt idx="151">
                  <c:v>4.4499999999999904</c:v>
                </c:pt>
                <c:pt idx="152">
                  <c:v>4.4749999999999899</c:v>
                </c:pt>
                <c:pt idx="153">
                  <c:v>4.5</c:v>
                </c:pt>
                <c:pt idx="154">
                  <c:v>4.5</c:v>
                </c:pt>
                <c:pt idx="155">
                  <c:v>4.5250000000000004</c:v>
                </c:pt>
                <c:pt idx="156">
                  <c:v>4.55</c:v>
                </c:pt>
                <c:pt idx="157">
                  <c:v>4.5749999999999904</c:v>
                </c:pt>
                <c:pt idx="158">
                  <c:v>4.5999999999999996</c:v>
                </c:pt>
                <c:pt idx="159">
                  <c:v>4.6249999999999902</c:v>
                </c:pt>
                <c:pt idx="160">
                  <c:v>4.6500000000000004</c:v>
                </c:pt>
                <c:pt idx="161">
                  <c:v>4.6749999999999998</c:v>
                </c:pt>
                <c:pt idx="162">
                  <c:v>4.6999999999999904</c:v>
                </c:pt>
                <c:pt idx="163">
                  <c:v>4.7249999999999996</c:v>
                </c:pt>
                <c:pt idx="164">
                  <c:v>4.75</c:v>
                </c:pt>
                <c:pt idx="165">
                  <c:v>4.75</c:v>
                </c:pt>
                <c:pt idx="166">
                  <c:v>4.7750000000000004</c:v>
                </c:pt>
                <c:pt idx="167">
                  <c:v>4.8</c:v>
                </c:pt>
                <c:pt idx="168">
                  <c:v>4.8250000000000002</c:v>
                </c:pt>
                <c:pt idx="169">
                  <c:v>4.8499999999999996</c:v>
                </c:pt>
                <c:pt idx="170">
                  <c:v>4.875</c:v>
                </c:pt>
                <c:pt idx="171">
                  <c:v>4.9000000000000004</c:v>
                </c:pt>
                <c:pt idx="172">
                  <c:v>4.9249999999999998</c:v>
                </c:pt>
                <c:pt idx="173">
                  <c:v>4.9499999999999904</c:v>
                </c:pt>
                <c:pt idx="174">
                  <c:v>4.9749999999999996</c:v>
                </c:pt>
                <c:pt idx="175">
                  <c:v>5</c:v>
                </c:pt>
              </c:numCache>
            </c:numRef>
          </c:xVal>
          <c:yVal>
            <c:numRef>
              <c:f>'2_2'!$E$2:$E$177</c:f>
              <c:numCache>
                <c:formatCode>0.00E+00</c:formatCode>
                <c:ptCount val="176"/>
                <c:pt idx="0">
                  <c:v>31.4773048148909</c:v>
                </c:pt>
                <c:pt idx="1">
                  <c:v>29.512848166734699</c:v>
                </c:pt>
                <c:pt idx="2">
                  <c:v>27.765084316735699</c:v>
                </c:pt>
                <c:pt idx="3">
                  <c:v>26.218770459158002</c:v>
                </c:pt>
                <c:pt idx="4">
                  <c:v>24.860049497875298</c:v>
                </c:pt>
                <c:pt idx="5">
                  <c:v>23.676296078636401</c:v>
                </c:pt>
                <c:pt idx="6">
                  <c:v>22.655982704079999</c:v>
                </c:pt>
                <c:pt idx="7">
                  <c:v>21.788562940447498</c:v>
                </c:pt>
                <c:pt idx="8">
                  <c:v>21.064369223459</c:v>
                </c:pt>
                <c:pt idx="9">
                  <c:v>20.474523177753799</c:v>
                </c:pt>
                <c:pt idx="10">
                  <c:v>20.0108566979989</c:v>
                </c:pt>
                <c:pt idx="11">
                  <c:v>20.0108566979989</c:v>
                </c:pt>
                <c:pt idx="12">
                  <c:v>19.333163212293702</c:v>
                </c:pt>
                <c:pt idx="13">
                  <c:v>18.7159568452266</c:v>
                </c:pt>
                <c:pt idx="14">
                  <c:v>18.156021893146601</c:v>
                </c:pt>
                <c:pt idx="15">
                  <c:v>17.650380852672601</c:v>
                </c:pt>
                <c:pt idx="16">
                  <c:v>17.196272766123801</c:v>
                </c:pt>
                <c:pt idx="17">
                  <c:v>16.791133887081902</c:v>
                </c:pt>
                <c:pt idx="18">
                  <c:v>16.432580381157798</c:v>
                </c:pt>
                <c:pt idx="19">
                  <c:v>16.1183928163335</c:v>
                </c:pt>
                <c:pt idx="20">
                  <c:v>15.846502230558499</c:v>
                </c:pt>
                <c:pt idx="21">
                  <c:v>15.614977592585101</c:v>
                </c:pt>
                <c:pt idx="22">
                  <c:v>15.614977592585101</c:v>
                </c:pt>
                <c:pt idx="23">
                  <c:v>15.323348950442901</c:v>
                </c:pt>
                <c:pt idx="24">
                  <c:v>15.0477833369998</c:v>
                </c:pt>
                <c:pt idx="25">
                  <c:v>14.787690910606401</c:v>
                </c:pt>
                <c:pt idx="26">
                  <c:v>14.542518694716099</c:v>
                </c:pt>
                <c:pt idx="27">
                  <c:v>14.311747742108301</c:v>
                </c:pt>
                <c:pt idx="28">
                  <c:v>14.094890556909</c:v>
                </c:pt>
                <c:pt idx="29">
                  <c:v>13.8914887474757</c:v>
                </c:pt>
                <c:pt idx="30">
                  <c:v>13.7011108863798</c:v>
                </c:pt>
                <c:pt idx="31">
                  <c:v>13.523350556478499</c:v>
                </c:pt>
                <c:pt idx="32">
                  <c:v>13.357824564465799</c:v>
                </c:pt>
                <c:pt idx="33">
                  <c:v>13.357824564465799</c:v>
                </c:pt>
                <c:pt idx="34">
                  <c:v>13.2868481573579</c:v>
                </c:pt>
                <c:pt idx="35">
                  <c:v>13.2276720816668</c:v>
                </c:pt>
                <c:pt idx="36">
                  <c:v>13.179962475309001</c:v>
                </c:pt>
                <c:pt idx="37">
                  <c:v>13.1434035228</c:v>
                </c:pt>
                <c:pt idx="38">
                  <c:v>13.117696252147899</c:v>
                </c:pt>
                <c:pt idx="39">
                  <c:v>12.92723155895</c:v>
                </c:pt>
                <c:pt idx="40">
                  <c:v>12.7477754035516</c:v>
                </c:pt>
                <c:pt idx="41">
                  <c:v>12.5790730333313</c:v>
                </c:pt>
                <c:pt idx="42">
                  <c:v>12.4208825945349</c:v>
                </c:pt>
                <c:pt idx="43">
                  <c:v>12.2729743260959</c:v>
                </c:pt>
                <c:pt idx="44">
                  <c:v>12.2729743260959</c:v>
                </c:pt>
                <c:pt idx="45">
                  <c:v>12.2264977766876</c:v>
                </c:pt>
                <c:pt idx="46">
                  <c:v>12.1803395787159</c:v>
                </c:pt>
                <c:pt idx="47">
                  <c:v>12.134646718380999</c:v>
                </c:pt>
                <c:pt idx="48">
                  <c:v>12.089559182539899</c:v>
                </c:pt>
                <c:pt idx="49">
                  <c:v>12.045210370433001</c:v>
                </c:pt>
                <c:pt idx="50">
                  <c:v>12.001727476684801</c:v>
                </c:pt>
                <c:pt idx="51">
                  <c:v>11.9592318478912</c:v>
                </c:pt>
                <c:pt idx="52">
                  <c:v>11.9178393148935</c:v>
                </c:pt>
                <c:pt idx="53">
                  <c:v>11.877660502652899</c:v>
                </c:pt>
                <c:pt idx="54">
                  <c:v>11.838801119465201</c:v>
                </c:pt>
                <c:pt idx="55">
                  <c:v>11.838801119465201</c:v>
                </c:pt>
                <c:pt idx="56">
                  <c:v>11.780548116039601</c:v>
                </c:pt>
                <c:pt idx="57">
                  <c:v>11.723289111894999</c:v>
                </c:pt>
                <c:pt idx="58">
                  <c:v>11.667133493176401</c:v>
                </c:pt>
                <c:pt idx="59">
                  <c:v>11.612185991299601</c:v>
                </c:pt>
                <c:pt idx="60">
                  <c:v>11.558546927936799</c:v>
                </c:pt>
                <c:pt idx="61">
                  <c:v>11.5063124446906</c:v>
                </c:pt>
                <c:pt idx="62">
                  <c:v>11.4555747185616</c:v>
                </c:pt>
                <c:pt idx="63">
                  <c:v>11.406422164224001</c:v>
                </c:pt>
                <c:pt idx="64">
                  <c:v>11.358939624042</c:v>
                </c:pt>
                <c:pt idx="65">
                  <c:v>11.3132085466854</c:v>
                </c:pt>
                <c:pt idx="66">
                  <c:v>11.3132085466854</c:v>
                </c:pt>
                <c:pt idx="67">
                  <c:v>11.281894595395</c:v>
                </c:pt>
                <c:pt idx="68">
                  <c:v>11.254532132879699</c:v>
                </c:pt>
                <c:pt idx="69">
                  <c:v>11.2309675343183</c:v>
                </c:pt>
                <c:pt idx="70">
                  <c:v>11.211053083536701</c:v>
                </c:pt>
                <c:pt idx="71">
                  <c:v>11.1946466916439</c:v>
                </c:pt>
                <c:pt idx="72">
                  <c:v>11.181611631594199</c:v>
                </c:pt>
                <c:pt idx="73">
                  <c:v>11.171816287633501</c:v>
                </c:pt>
                <c:pt idx="74">
                  <c:v>11.165133918665701</c:v>
                </c:pt>
                <c:pt idx="75">
                  <c:v>11.161442434644</c:v>
                </c:pt>
                <c:pt idx="76">
                  <c:v>11.16062418516</c:v>
                </c:pt>
                <c:pt idx="77">
                  <c:v>11.16062418516</c:v>
                </c:pt>
                <c:pt idx="78">
                  <c:v>11.1291259260949</c:v>
                </c:pt>
                <c:pt idx="79">
                  <c:v>11.094022546791599</c:v>
                </c:pt>
                <c:pt idx="80">
                  <c:v>11.0553746354888</c:v>
                </c:pt>
                <c:pt idx="81">
                  <c:v>11.0132406545224</c:v>
                </c:pt>
                <c:pt idx="82">
                  <c:v>10.967677032755599</c:v>
                </c:pt>
                <c:pt idx="83">
                  <c:v>10.918738253228801</c:v>
                </c:pt>
                <c:pt idx="84">
                  <c:v>10.8664769363142</c:v>
                </c:pt>
                <c:pt idx="85">
                  <c:v>10.8109439186427</c:v>
                </c:pt>
                <c:pt idx="86">
                  <c:v>10.752188328050901</c:v>
                </c:pt>
                <c:pt idx="87">
                  <c:v>10.6902576547807</c:v>
                </c:pt>
                <c:pt idx="88">
                  <c:v>10.6902576547807</c:v>
                </c:pt>
                <c:pt idx="89">
                  <c:v>10.780068769089899</c:v>
                </c:pt>
                <c:pt idx="90">
                  <c:v>10.872680475354001</c:v>
                </c:pt>
                <c:pt idx="91">
                  <c:v>10.9679921990562</c:v>
                </c:pt>
                <c:pt idx="92">
                  <c:v>11.065906610019001</c:v>
                </c:pt>
                <c:pt idx="93">
                  <c:v>11.1663294926307</c:v>
                </c:pt>
                <c:pt idx="94">
                  <c:v>11.026096826073299</c:v>
                </c:pt>
                <c:pt idx="95">
                  <c:v>10.893611094937199</c:v>
                </c:pt>
                <c:pt idx="96">
                  <c:v>10.768786708781301</c:v>
                </c:pt>
                <c:pt idx="97">
                  <c:v>10.6515407311317</c:v>
                </c:pt>
                <c:pt idx="98">
                  <c:v>10.541792777406</c:v>
                </c:pt>
                <c:pt idx="99">
                  <c:v>10.541792777406</c:v>
                </c:pt>
                <c:pt idx="100">
                  <c:v>10.5762948319326</c:v>
                </c:pt>
                <c:pt idx="101">
                  <c:v>10.6062703094415</c:v>
                </c:pt>
                <c:pt idx="102">
                  <c:v>10.6319136833224</c:v>
                </c:pt>
                <c:pt idx="103">
                  <c:v>10.653413621789101</c:v>
                </c:pt>
                <c:pt idx="104">
                  <c:v>10.670953202886</c:v>
                </c:pt>
                <c:pt idx="105">
                  <c:v>10.684710120009299</c:v>
                </c:pt>
                <c:pt idx="106">
                  <c:v>10.6948568784267</c:v>
                </c:pt>
                <c:pt idx="107">
                  <c:v>10.701560983253399</c:v>
                </c:pt>
                <c:pt idx="108">
                  <c:v>10.704985119313299</c:v>
                </c:pt>
                <c:pt idx="109">
                  <c:v>10.705287323292699</c:v>
                </c:pt>
                <c:pt idx="110">
                  <c:v>10.705287323292699</c:v>
                </c:pt>
                <c:pt idx="111">
                  <c:v>10.679519178926199</c:v>
                </c:pt>
                <c:pt idx="112">
                  <c:v>10.655298718794</c:v>
                </c:pt>
                <c:pt idx="113">
                  <c:v>10.632679384694001</c:v>
                </c:pt>
                <c:pt idx="114">
                  <c:v>10.6117131339295</c:v>
                </c:pt>
                <c:pt idx="115">
                  <c:v>10.5924504904991</c:v>
                </c:pt>
                <c:pt idx="116">
                  <c:v>10.574940594181999</c:v>
                </c:pt>
                <c:pt idx="117">
                  <c:v>10.5592312476207</c:v>
                </c:pt>
                <c:pt idx="118">
                  <c:v>10.545368961494599</c:v>
                </c:pt>
                <c:pt idx="119">
                  <c:v>10.5333989978738</c:v>
                </c:pt>
                <c:pt idx="120">
                  <c:v>10.523365411840199</c:v>
                </c:pt>
                <c:pt idx="121">
                  <c:v>10.523365411840199</c:v>
                </c:pt>
                <c:pt idx="122">
                  <c:v>10.523433703414</c:v>
                </c:pt>
                <c:pt idx="123">
                  <c:v>10.5238153007781</c:v>
                </c:pt>
                <c:pt idx="124">
                  <c:v>10.5243370286826</c:v>
                </c:pt>
                <c:pt idx="125">
                  <c:v>10.5248302099361</c:v>
                </c:pt>
                <c:pt idx="126">
                  <c:v>10.5251305203067</c:v>
                </c:pt>
                <c:pt idx="127">
                  <c:v>10.5250778490045</c:v>
                </c:pt>
                <c:pt idx="128">
                  <c:v>10.524516164495401</c:v>
                </c:pt>
                <c:pt idx="129">
                  <c:v>10.5232933854107</c:v>
                </c:pt>
                <c:pt idx="130">
                  <c:v>10.521261256328099</c:v>
                </c:pt>
                <c:pt idx="131">
                  <c:v>10.518275228210699</c:v>
                </c:pt>
                <c:pt idx="132">
                  <c:v>10.518275228210699</c:v>
                </c:pt>
                <c:pt idx="133">
                  <c:v>10.503018239957401</c:v>
                </c:pt>
                <c:pt idx="134">
                  <c:v>10.4884636346577</c:v>
                </c:pt>
                <c:pt idx="135">
                  <c:v>10.4744417003826</c:v>
                </c:pt>
                <c:pt idx="136">
                  <c:v>10.460786864518001</c:v>
                </c:pt>
                <c:pt idx="137">
                  <c:v>10.4473375683311</c:v>
                </c:pt>
                <c:pt idx="138">
                  <c:v>10.433936146070501</c:v>
                </c:pt>
                <c:pt idx="139">
                  <c:v>10.420428708409499</c:v>
                </c:pt>
                <c:pt idx="140">
                  <c:v>10.406665030052899</c:v>
                </c:pt>
                <c:pt idx="141">
                  <c:v>10.392498441333499</c:v>
                </c:pt>
                <c:pt idx="142">
                  <c:v>10.377785723634799</c:v>
                </c:pt>
                <c:pt idx="143">
                  <c:v>10.377785723634799</c:v>
                </c:pt>
                <c:pt idx="144">
                  <c:v>10.4189952097482</c:v>
                </c:pt>
                <c:pt idx="145">
                  <c:v>10.457649136003001</c:v>
                </c:pt>
                <c:pt idx="146">
                  <c:v>10.4936440965232</c:v>
                </c:pt>
                <c:pt idx="147">
                  <c:v>10.5268790625795</c:v>
                </c:pt>
                <c:pt idx="148">
                  <c:v>10.557255314671</c:v>
                </c:pt>
                <c:pt idx="149">
                  <c:v>10.497090884916799</c:v>
                </c:pt>
                <c:pt idx="150">
                  <c:v>10.4421338034477</c:v>
                </c:pt>
                <c:pt idx="151">
                  <c:v>10.3922918936368</c:v>
                </c:pt>
                <c:pt idx="152">
                  <c:v>10.3474750386706</c:v>
                </c:pt>
                <c:pt idx="153">
                  <c:v>10.307595124331201</c:v>
                </c:pt>
                <c:pt idx="154">
                  <c:v>10.307595124331201</c:v>
                </c:pt>
                <c:pt idx="155">
                  <c:v>10.3219309956153</c:v>
                </c:pt>
                <c:pt idx="156">
                  <c:v>10.334473916720199</c:v>
                </c:pt>
                <c:pt idx="157">
                  <c:v>10.3452489884979</c:v>
                </c:pt>
                <c:pt idx="158">
                  <c:v>10.354280766129399</c:v>
                </c:pt>
                <c:pt idx="159">
                  <c:v>10.3615932738733</c:v>
                </c:pt>
                <c:pt idx="160">
                  <c:v>10.367210019337</c:v>
                </c:pt>
                <c:pt idx="161">
                  <c:v>10.371154007291601</c:v>
                </c:pt>
                <c:pt idx="162">
                  <c:v>10.3734477530452</c:v>
                </c:pt>
                <c:pt idx="163">
                  <c:v>10.374113295391</c:v>
                </c:pt>
                <c:pt idx="164">
                  <c:v>10.373172209148001</c:v>
                </c:pt>
                <c:pt idx="165">
                  <c:v>10.373172209148001</c:v>
                </c:pt>
                <c:pt idx="166">
                  <c:v>10.363201512232701</c:v>
                </c:pt>
                <c:pt idx="167">
                  <c:v>10.353807002686899</c:v>
                </c:pt>
                <c:pt idx="168">
                  <c:v>10.344975654828101</c:v>
                </c:pt>
                <c:pt idx="169">
                  <c:v>10.3366947115444</c:v>
                </c:pt>
                <c:pt idx="170">
                  <c:v>10.3289516774084</c:v>
                </c:pt>
                <c:pt idx="171">
                  <c:v>10.321734312001301</c:v>
                </c:pt>
                <c:pt idx="172">
                  <c:v>10.3150306234408</c:v>
                </c:pt>
                <c:pt idx="173">
                  <c:v>10.308828862104701</c:v>
                </c:pt>
                <c:pt idx="174">
                  <c:v>10.303117514544301</c:v>
                </c:pt>
                <c:pt idx="175">
                  <c:v>10.2978852975798</c:v>
                </c:pt>
              </c:numCache>
            </c:numRef>
          </c:yVal>
          <c:smooth val="0"/>
          <c:extLst>
            <c:ext xmlns:c16="http://schemas.microsoft.com/office/drawing/2014/chart" uri="{C3380CC4-5D6E-409C-BE32-E72D297353CC}">
              <c16:uniqueId val="{00000001-5497-45F3-B297-A5DFCFB66A93}"/>
            </c:ext>
          </c:extLst>
        </c:ser>
        <c:ser>
          <c:idx val="2"/>
          <c:order val="2"/>
          <c:tx>
            <c:v>σy^(glo)</c:v>
          </c:tx>
          <c:spPr>
            <a:ln w="25400" cap="rnd">
              <a:noFill/>
              <a:round/>
            </a:ln>
            <a:effectLst/>
          </c:spPr>
          <c:marker>
            <c:symbol val="triangle"/>
            <c:size val="5"/>
            <c:spPr>
              <a:solidFill>
                <a:schemeClr val="accent4"/>
              </a:solidFill>
              <a:ln w="9525">
                <a:solidFill>
                  <a:schemeClr val="accent4"/>
                </a:solidFill>
              </a:ln>
              <a:effectLst/>
            </c:spPr>
          </c:marker>
          <c:xVal>
            <c:numRef>
              <c:f>'2_2'!$H$2:$H$177</c:f>
              <c:numCache>
                <c:formatCode>0.00E+00</c:formatCode>
                <c:ptCount val="176"/>
                <c:pt idx="0">
                  <c:v>0</c:v>
                </c:pt>
                <c:pt idx="1">
                  <c:v>6.25E-2</c:v>
                </c:pt>
                <c:pt idx="2">
                  <c:v>0.125</c:v>
                </c:pt>
                <c:pt idx="3">
                  <c:v>0.1875</c:v>
                </c:pt>
                <c:pt idx="4">
                  <c:v>0.25</c:v>
                </c:pt>
                <c:pt idx="5">
                  <c:v>0.3125</c:v>
                </c:pt>
                <c:pt idx="6">
                  <c:v>0.375</c:v>
                </c:pt>
                <c:pt idx="7">
                  <c:v>0.4375</c:v>
                </c:pt>
                <c:pt idx="8">
                  <c:v>0.499999999999999</c:v>
                </c:pt>
                <c:pt idx="9">
                  <c:v>0.562499999999999</c:v>
                </c:pt>
                <c:pt idx="10">
                  <c:v>0.625</c:v>
                </c:pt>
                <c:pt idx="11">
                  <c:v>0.625</c:v>
                </c:pt>
                <c:pt idx="12">
                  <c:v>0.6875</c:v>
                </c:pt>
                <c:pt idx="13">
                  <c:v>0.75</c:v>
                </c:pt>
                <c:pt idx="14">
                  <c:v>0.8125</c:v>
                </c:pt>
                <c:pt idx="15">
                  <c:v>0.875</c:v>
                </c:pt>
                <c:pt idx="16">
                  <c:v>0.9375</c:v>
                </c:pt>
                <c:pt idx="17">
                  <c:v>1</c:v>
                </c:pt>
                <c:pt idx="18">
                  <c:v>1.0625</c:v>
                </c:pt>
                <c:pt idx="19">
                  <c:v>1.125</c:v>
                </c:pt>
                <c:pt idx="20">
                  <c:v>1.1875</c:v>
                </c:pt>
                <c:pt idx="21">
                  <c:v>1.25</c:v>
                </c:pt>
                <c:pt idx="22">
                  <c:v>1.25</c:v>
                </c:pt>
                <c:pt idx="23">
                  <c:v>1.3125</c:v>
                </c:pt>
                <c:pt idx="24">
                  <c:v>1.375</c:v>
                </c:pt>
                <c:pt idx="25">
                  <c:v>1.4375</c:v>
                </c:pt>
                <c:pt idx="26">
                  <c:v>1.5</c:v>
                </c:pt>
                <c:pt idx="27">
                  <c:v>1.5625</c:v>
                </c:pt>
                <c:pt idx="28">
                  <c:v>1.625</c:v>
                </c:pt>
                <c:pt idx="29">
                  <c:v>1.6875</c:v>
                </c:pt>
                <c:pt idx="30">
                  <c:v>1.75</c:v>
                </c:pt>
                <c:pt idx="31">
                  <c:v>1.8125</c:v>
                </c:pt>
                <c:pt idx="32">
                  <c:v>1.875</c:v>
                </c:pt>
                <c:pt idx="33">
                  <c:v>1.875</c:v>
                </c:pt>
                <c:pt idx="34">
                  <c:v>1.9375</c:v>
                </c:pt>
                <c:pt idx="35">
                  <c:v>2</c:v>
                </c:pt>
                <c:pt idx="36">
                  <c:v>2.0625</c:v>
                </c:pt>
                <c:pt idx="37">
                  <c:v>2.125</c:v>
                </c:pt>
                <c:pt idx="38">
                  <c:v>2.1875</c:v>
                </c:pt>
                <c:pt idx="39">
                  <c:v>2.25</c:v>
                </c:pt>
                <c:pt idx="40">
                  <c:v>2.3125</c:v>
                </c:pt>
                <c:pt idx="41">
                  <c:v>2.375</c:v>
                </c:pt>
                <c:pt idx="42">
                  <c:v>2.4375</c:v>
                </c:pt>
                <c:pt idx="43">
                  <c:v>2.5</c:v>
                </c:pt>
                <c:pt idx="44">
                  <c:v>2.5</c:v>
                </c:pt>
                <c:pt idx="45">
                  <c:v>2.5625</c:v>
                </c:pt>
                <c:pt idx="46">
                  <c:v>2.625</c:v>
                </c:pt>
                <c:pt idx="47">
                  <c:v>2.6874999999999898</c:v>
                </c:pt>
                <c:pt idx="48">
                  <c:v>2.75</c:v>
                </c:pt>
                <c:pt idx="49">
                  <c:v>2.8124999999999898</c:v>
                </c:pt>
                <c:pt idx="50">
                  <c:v>2.8749999999999898</c:v>
                </c:pt>
                <c:pt idx="51">
                  <c:v>2.9374999999999898</c:v>
                </c:pt>
                <c:pt idx="52">
                  <c:v>2.9999999999999898</c:v>
                </c:pt>
                <c:pt idx="53">
                  <c:v>3.0624999999999898</c:v>
                </c:pt>
                <c:pt idx="54">
                  <c:v>3.125</c:v>
                </c:pt>
                <c:pt idx="55">
                  <c:v>3.125</c:v>
                </c:pt>
                <c:pt idx="56">
                  <c:v>3.1875</c:v>
                </c:pt>
                <c:pt idx="57">
                  <c:v>3.25</c:v>
                </c:pt>
                <c:pt idx="58">
                  <c:v>3.3124999999999898</c:v>
                </c:pt>
                <c:pt idx="59">
                  <c:v>3.3749999999999898</c:v>
                </c:pt>
                <c:pt idx="60">
                  <c:v>3.4374999999999898</c:v>
                </c:pt>
                <c:pt idx="61">
                  <c:v>3.4999999999999898</c:v>
                </c:pt>
                <c:pt idx="62">
                  <c:v>3.5624999999999898</c:v>
                </c:pt>
                <c:pt idx="63">
                  <c:v>3.6249999999999898</c:v>
                </c:pt>
                <c:pt idx="64">
                  <c:v>3.6874999999999898</c:v>
                </c:pt>
                <c:pt idx="65">
                  <c:v>3.75</c:v>
                </c:pt>
                <c:pt idx="66">
                  <c:v>3.75</c:v>
                </c:pt>
                <c:pt idx="67">
                  <c:v>3.8125</c:v>
                </c:pt>
                <c:pt idx="68">
                  <c:v>3.875</c:v>
                </c:pt>
                <c:pt idx="69">
                  <c:v>3.9374999999999898</c:v>
                </c:pt>
                <c:pt idx="70">
                  <c:v>3.9999999999999898</c:v>
                </c:pt>
                <c:pt idx="71">
                  <c:v>4.0624999999999902</c:v>
                </c:pt>
                <c:pt idx="72">
                  <c:v>4.1249999999999902</c:v>
                </c:pt>
                <c:pt idx="73">
                  <c:v>4.1874999999999902</c:v>
                </c:pt>
                <c:pt idx="74">
                  <c:v>4.2499999999999902</c:v>
                </c:pt>
                <c:pt idx="75">
                  <c:v>4.3124999999999902</c:v>
                </c:pt>
                <c:pt idx="76">
                  <c:v>4.375</c:v>
                </c:pt>
                <c:pt idx="77">
                  <c:v>4.375</c:v>
                </c:pt>
                <c:pt idx="78">
                  <c:v>4.4375</c:v>
                </c:pt>
                <c:pt idx="79">
                  <c:v>4.5</c:v>
                </c:pt>
                <c:pt idx="80">
                  <c:v>4.5624999999999902</c:v>
                </c:pt>
                <c:pt idx="81">
                  <c:v>4.625</c:v>
                </c:pt>
                <c:pt idx="82">
                  <c:v>4.6874999999999902</c:v>
                </c:pt>
                <c:pt idx="83">
                  <c:v>4.7499999999999902</c:v>
                </c:pt>
                <c:pt idx="84">
                  <c:v>4.8124999999999902</c:v>
                </c:pt>
                <c:pt idx="85">
                  <c:v>4.8749999999999902</c:v>
                </c:pt>
                <c:pt idx="86">
                  <c:v>4.9374999999999902</c:v>
                </c:pt>
                <c:pt idx="87">
                  <c:v>5</c:v>
                </c:pt>
                <c:pt idx="88">
                  <c:v>5</c:v>
                </c:pt>
                <c:pt idx="89">
                  <c:v>5.0625</c:v>
                </c:pt>
                <c:pt idx="90">
                  <c:v>5.125</c:v>
                </c:pt>
                <c:pt idx="91">
                  <c:v>5.1874999999999902</c:v>
                </c:pt>
                <c:pt idx="92">
                  <c:v>5.25</c:v>
                </c:pt>
                <c:pt idx="93">
                  <c:v>5.3124999999999902</c:v>
                </c:pt>
                <c:pt idx="94">
                  <c:v>5.3749999999999902</c:v>
                </c:pt>
                <c:pt idx="95">
                  <c:v>5.4374999999999902</c:v>
                </c:pt>
                <c:pt idx="96">
                  <c:v>5.4999999999999902</c:v>
                </c:pt>
                <c:pt idx="97">
                  <c:v>5.5624999999999902</c:v>
                </c:pt>
                <c:pt idx="98">
                  <c:v>5.625</c:v>
                </c:pt>
                <c:pt idx="99">
                  <c:v>5.625</c:v>
                </c:pt>
                <c:pt idx="100">
                  <c:v>5.6875</c:v>
                </c:pt>
                <c:pt idx="101">
                  <c:v>5.7499999999999902</c:v>
                </c:pt>
                <c:pt idx="102">
                  <c:v>5.8124999999999902</c:v>
                </c:pt>
                <c:pt idx="103">
                  <c:v>5.8749999999999902</c:v>
                </c:pt>
                <c:pt idx="104">
                  <c:v>5.9374999999999902</c:v>
                </c:pt>
                <c:pt idx="105">
                  <c:v>5.9999999999999902</c:v>
                </c:pt>
                <c:pt idx="106">
                  <c:v>6.0624999999999902</c:v>
                </c:pt>
                <c:pt idx="107">
                  <c:v>6.1249999999999902</c:v>
                </c:pt>
                <c:pt idx="108">
                  <c:v>6.1874999999999902</c:v>
                </c:pt>
                <c:pt idx="109">
                  <c:v>6.25</c:v>
                </c:pt>
                <c:pt idx="110">
                  <c:v>6.25</c:v>
                </c:pt>
                <c:pt idx="111">
                  <c:v>6.3125</c:v>
                </c:pt>
                <c:pt idx="112">
                  <c:v>6.3749999999999902</c:v>
                </c:pt>
                <c:pt idx="113">
                  <c:v>6.4374999999999902</c:v>
                </c:pt>
                <c:pt idx="114">
                  <c:v>6.4999999999999902</c:v>
                </c:pt>
                <c:pt idx="115">
                  <c:v>6.5624999999999902</c:v>
                </c:pt>
                <c:pt idx="116">
                  <c:v>6.6249999999999902</c:v>
                </c:pt>
                <c:pt idx="117">
                  <c:v>6.6874999999999902</c:v>
                </c:pt>
                <c:pt idx="118">
                  <c:v>6.7499999999999902</c:v>
                </c:pt>
                <c:pt idx="119">
                  <c:v>6.8124999999999902</c:v>
                </c:pt>
                <c:pt idx="120">
                  <c:v>6.875</c:v>
                </c:pt>
                <c:pt idx="121">
                  <c:v>6.875</c:v>
                </c:pt>
                <c:pt idx="122">
                  <c:v>6.9375</c:v>
                </c:pt>
                <c:pt idx="123">
                  <c:v>7</c:v>
                </c:pt>
                <c:pt idx="124">
                  <c:v>7.0624999999999902</c:v>
                </c:pt>
                <c:pt idx="125">
                  <c:v>7.125</c:v>
                </c:pt>
                <c:pt idx="126">
                  <c:v>7.1874999999999902</c:v>
                </c:pt>
                <c:pt idx="127">
                  <c:v>7.2499999999999902</c:v>
                </c:pt>
                <c:pt idx="128">
                  <c:v>7.3124999999999902</c:v>
                </c:pt>
                <c:pt idx="129">
                  <c:v>7.3749999999999902</c:v>
                </c:pt>
                <c:pt idx="130">
                  <c:v>7.4374999999999902</c:v>
                </c:pt>
                <c:pt idx="131">
                  <c:v>7.5</c:v>
                </c:pt>
                <c:pt idx="132">
                  <c:v>7.5</c:v>
                </c:pt>
                <c:pt idx="133">
                  <c:v>7.5625</c:v>
                </c:pt>
                <c:pt idx="134">
                  <c:v>7.6249999999999902</c:v>
                </c:pt>
                <c:pt idx="135">
                  <c:v>7.6874999999999902</c:v>
                </c:pt>
                <c:pt idx="136">
                  <c:v>7.75</c:v>
                </c:pt>
                <c:pt idx="137">
                  <c:v>7.8124999999999902</c:v>
                </c:pt>
                <c:pt idx="138">
                  <c:v>7.8749999999999902</c:v>
                </c:pt>
                <c:pt idx="139">
                  <c:v>7.9374999999999902</c:v>
                </c:pt>
                <c:pt idx="140">
                  <c:v>7.9999999999999902</c:v>
                </c:pt>
                <c:pt idx="141">
                  <c:v>8.0624999999999893</c:v>
                </c:pt>
                <c:pt idx="142">
                  <c:v>8.125</c:v>
                </c:pt>
                <c:pt idx="143">
                  <c:v>8.125</c:v>
                </c:pt>
                <c:pt idx="144">
                  <c:v>8.1875</c:v>
                </c:pt>
                <c:pt idx="145">
                  <c:v>8.25</c:v>
                </c:pt>
                <c:pt idx="146">
                  <c:v>8.3124999999999893</c:v>
                </c:pt>
                <c:pt idx="147">
                  <c:v>8.375</c:v>
                </c:pt>
                <c:pt idx="148">
                  <c:v>8.4374999999999893</c:v>
                </c:pt>
                <c:pt idx="149">
                  <c:v>8.4999999999999893</c:v>
                </c:pt>
                <c:pt idx="150">
                  <c:v>8.5625</c:v>
                </c:pt>
                <c:pt idx="151">
                  <c:v>8.6249999999999893</c:v>
                </c:pt>
                <c:pt idx="152">
                  <c:v>8.6874999999999893</c:v>
                </c:pt>
                <c:pt idx="153">
                  <c:v>8.75</c:v>
                </c:pt>
                <c:pt idx="154">
                  <c:v>8.75</c:v>
                </c:pt>
                <c:pt idx="155">
                  <c:v>8.8125</c:v>
                </c:pt>
                <c:pt idx="156">
                  <c:v>8.8749999999999893</c:v>
                </c:pt>
                <c:pt idx="157">
                  <c:v>8.9374999999999893</c:v>
                </c:pt>
                <c:pt idx="158">
                  <c:v>9</c:v>
                </c:pt>
                <c:pt idx="159">
                  <c:v>9.0624999999999893</c:v>
                </c:pt>
                <c:pt idx="160">
                  <c:v>9.1249999999999893</c:v>
                </c:pt>
                <c:pt idx="161">
                  <c:v>9.1875</c:v>
                </c:pt>
                <c:pt idx="162">
                  <c:v>9.2499999999999893</c:v>
                </c:pt>
                <c:pt idx="163">
                  <c:v>9.3124999999999893</c:v>
                </c:pt>
                <c:pt idx="164">
                  <c:v>9.375</c:v>
                </c:pt>
                <c:pt idx="165">
                  <c:v>9.375</c:v>
                </c:pt>
                <c:pt idx="166">
                  <c:v>9.4375</c:v>
                </c:pt>
                <c:pt idx="167">
                  <c:v>9.5</c:v>
                </c:pt>
                <c:pt idx="168">
                  <c:v>9.5624999999999893</c:v>
                </c:pt>
                <c:pt idx="169">
                  <c:v>9.6249999999999893</c:v>
                </c:pt>
                <c:pt idx="170">
                  <c:v>9.6875</c:v>
                </c:pt>
                <c:pt idx="171">
                  <c:v>9.7499999999999893</c:v>
                </c:pt>
                <c:pt idx="172">
                  <c:v>9.8124999999999893</c:v>
                </c:pt>
                <c:pt idx="173">
                  <c:v>9.8749999999999893</c:v>
                </c:pt>
                <c:pt idx="174">
                  <c:v>9.9374999999999893</c:v>
                </c:pt>
                <c:pt idx="175">
                  <c:v>10</c:v>
                </c:pt>
              </c:numCache>
            </c:numRef>
          </c:xVal>
          <c:yVal>
            <c:numRef>
              <c:f>'2_2'!$J$2:$J$177</c:f>
              <c:numCache>
                <c:formatCode>0.00E+00</c:formatCode>
                <c:ptCount val="176"/>
                <c:pt idx="0">
                  <c:v>-9.3777896350754397E-2</c:v>
                </c:pt>
                <c:pt idx="1">
                  <c:v>-5.1204555335004003E-2</c:v>
                </c:pt>
                <c:pt idx="2">
                  <c:v>-1.53228036132672E-2</c:v>
                </c:pt>
                <c:pt idx="3">
                  <c:v>1.3867358814455799E-2</c:v>
                </c:pt>
                <c:pt idx="4">
                  <c:v>3.6365931948165398E-2</c:v>
                </c:pt>
                <c:pt idx="5">
                  <c:v>5.2172915787861297E-2</c:v>
                </c:pt>
                <c:pt idx="6">
                  <c:v>6.1288310333543698E-2</c:v>
                </c:pt>
                <c:pt idx="7">
                  <c:v>6.3712115585212503E-2</c:v>
                </c:pt>
                <c:pt idx="8">
                  <c:v>5.9444331542867698E-2</c:v>
                </c:pt>
                <c:pt idx="9">
                  <c:v>4.8484958206509297E-2</c:v>
                </c:pt>
                <c:pt idx="10">
                  <c:v>3.08339955761372E-2</c:v>
                </c:pt>
                <c:pt idx="11">
                  <c:v>3.08339955761372E-2</c:v>
                </c:pt>
                <c:pt idx="12">
                  <c:v>3.0600956827158899E-2</c:v>
                </c:pt>
                <c:pt idx="13">
                  <c:v>1.91965565592448E-2</c:v>
                </c:pt>
                <c:pt idx="14">
                  <c:v>-3.3792052276049099E-3</c:v>
                </c:pt>
                <c:pt idx="15">
                  <c:v>-3.7126328533390401E-2</c:v>
                </c:pt>
                <c:pt idx="16">
                  <c:v>-8.2044813358111701E-2</c:v>
                </c:pt>
                <c:pt idx="17">
                  <c:v>-0.138134659701768</c:v>
                </c:pt>
                <c:pt idx="18">
                  <c:v>-0.20539586756436101</c:v>
                </c:pt>
                <c:pt idx="19">
                  <c:v>-0.28382843694588999</c:v>
                </c:pt>
                <c:pt idx="20">
                  <c:v>-0.37343236784635397</c:v>
                </c:pt>
                <c:pt idx="21">
                  <c:v>-0.47420766026575301</c:v>
                </c:pt>
                <c:pt idx="22">
                  <c:v>-0.47420766026575301</c:v>
                </c:pt>
                <c:pt idx="23">
                  <c:v>-0.66065935563258105</c:v>
                </c:pt>
                <c:pt idx="24">
                  <c:v>-0.82413383824073005</c:v>
                </c:pt>
                <c:pt idx="25">
                  <c:v>-0.96463110809020103</c:v>
                </c:pt>
                <c:pt idx="26">
                  <c:v>-1.0821511651809901</c:v>
                </c:pt>
                <c:pt idx="27">
                  <c:v>-1.1766940095131</c:v>
                </c:pt>
                <c:pt idx="28">
                  <c:v>-1.2482596410865401</c:v>
                </c:pt>
                <c:pt idx="29">
                  <c:v>-1.2968480599012999</c:v>
                </c:pt>
                <c:pt idx="30">
                  <c:v>-1.32245926595737</c:v>
                </c:pt>
                <c:pt idx="31">
                  <c:v>-1.32509325925477</c:v>
                </c:pt>
                <c:pt idx="32">
                  <c:v>-1.3047500397934899</c:v>
                </c:pt>
                <c:pt idx="33">
                  <c:v>-1.3047500397934899</c:v>
                </c:pt>
                <c:pt idx="34">
                  <c:v>-1.6984156227712399</c:v>
                </c:pt>
                <c:pt idx="35">
                  <c:v>-2.0646751454928398</c:v>
                </c:pt>
                <c:pt idx="36">
                  <c:v>-2.40352860795831</c:v>
                </c:pt>
                <c:pt idx="37">
                  <c:v>-2.7149760101676499</c:v>
                </c:pt>
                <c:pt idx="38">
                  <c:v>-2.9990173521208399</c:v>
                </c:pt>
                <c:pt idx="39">
                  <c:v>-3.2556526338178999</c:v>
                </c:pt>
                <c:pt idx="40">
                  <c:v>-3.4848818552588199</c:v>
                </c:pt>
                <c:pt idx="41">
                  <c:v>-3.6867050164436099</c:v>
                </c:pt>
                <c:pt idx="42">
                  <c:v>-3.8611221173722501</c:v>
                </c:pt>
                <c:pt idx="43">
                  <c:v>-4.0081331580447603</c:v>
                </c:pt>
                <c:pt idx="44">
                  <c:v>-4.0081331580447603</c:v>
                </c:pt>
                <c:pt idx="45">
                  <c:v>-3.39224025575805</c:v>
                </c:pt>
                <c:pt idx="46">
                  <c:v>-2.7846158737022999</c:v>
                </c:pt>
                <c:pt idx="47">
                  <c:v>-2.1852600118775101</c:v>
                </c:pt>
                <c:pt idx="48">
                  <c:v>-1.59417267028368</c:v>
                </c:pt>
                <c:pt idx="49">
                  <c:v>-1.01135384892081</c:v>
                </c:pt>
                <c:pt idx="50">
                  <c:v>-0.43680354778890401</c:v>
                </c:pt>
                <c:pt idx="51">
                  <c:v>0.12947823311204401</c:v>
                </c:pt>
                <c:pt idx="52">
                  <c:v>0.687491493782038</c:v>
                </c:pt>
                <c:pt idx="53">
                  <c:v>1.2372362342210701</c:v>
                </c:pt>
                <c:pt idx="54">
                  <c:v>1.7787124544291599</c:v>
                </c:pt>
                <c:pt idx="55">
                  <c:v>1.7787124544291599</c:v>
                </c:pt>
                <c:pt idx="56">
                  <c:v>1.7143969886530199</c:v>
                </c:pt>
                <c:pt idx="57">
                  <c:v>1.67567575161728</c:v>
                </c:pt>
                <c:pt idx="58">
                  <c:v>1.6625487433219399</c:v>
                </c:pt>
                <c:pt idx="59">
                  <c:v>1.6750159637670201</c:v>
                </c:pt>
                <c:pt idx="60">
                  <c:v>1.7130774129524999</c:v>
                </c:pt>
                <c:pt idx="61">
                  <c:v>1.77673309087839</c:v>
                </c:pt>
                <c:pt idx="62">
                  <c:v>1.86598299754468</c:v>
                </c:pt>
                <c:pt idx="63">
                  <c:v>1.98082713295138</c:v>
                </c:pt>
                <c:pt idx="64">
                  <c:v>2.1212654970984901</c:v>
                </c:pt>
                <c:pt idx="65">
                  <c:v>2.28729808998601</c:v>
                </c:pt>
                <c:pt idx="66">
                  <c:v>2.28729808998601</c:v>
                </c:pt>
                <c:pt idx="67">
                  <c:v>3.1793106382878298</c:v>
                </c:pt>
                <c:pt idx="68">
                  <c:v>4.0180817367888002</c:v>
                </c:pt>
                <c:pt idx="69">
                  <c:v>4.8036113854889502</c:v>
                </c:pt>
                <c:pt idx="70">
                  <c:v>5.5358995843882699</c:v>
                </c:pt>
                <c:pt idx="71">
                  <c:v>6.2149463334867496</c:v>
                </c:pt>
                <c:pt idx="72">
                  <c:v>6.8407516327844</c:v>
                </c:pt>
                <c:pt idx="73">
                  <c:v>7.4133154822812202</c:v>
                </c:pt>
                <c:pt idx="74">
                  <c:v>7.9326378819772101</c:v>
                </c:pt>
                <c:pt idx="75">
                  <c:v>8.39871883187236</c:v>
                </c:pt>
                <c:pt idx="76">
                  <c:v>8.8115583319666992</c:v>
                </c:pt>
                <c:pt idx="77">
                  <c:v>8.8115583319666992</c:v>
                </c:pt>
                <c:pt idx="78">
                  <c:v>8.9676742155393505</c:v>
                </c:pt>
                <c:pt idx="79">
                  <c:v>9.1221538602829604</c:v>
                </c:pt>
                <c:pt idx="80">
                  <c:v>9.27499726619752</c:v>
                </c:pt>
                <c:pt idx="81">
                  <c:v>9.4262044332830293</c:v>
                </c:pt>
                <c:pt idx="82">
                  <c:v>9.57577536153949</c:v>
                </c:pt>
                <c:pt idx="83">
                  <c:v>9.7237100509669094</c:v>
                </c:pt>
                <c:pt idx="84">
                  <c:v>9.8700085015652697</c:v>
                </c:pt>
                <c:pt idx="85">
                  <c:v>10.0146707133345</c:v>
                </c:pt>
                <c:pt idx="86">
                  <c:v>10.1576966862748</c:v>
                </c:pt>
                <c:pt idx="87">
                  <c:v>10.299086420386001</c:v>
                </c:pt>
                <c:pt idx="88">
                  <c:v>10.299086420386001</c:v>
                </c:pt>
                <c:pt idx="89">
                  <c:v>10.2981542828818</c:v>
                </c:pt>
                <c:pt idx="90">
                  <c:v>10.2961014152137</c:v>
                </c:pt>
                <c:pt idx="91">
                  <c:v>10.292927817381701</c:v>
                </c:pt>
                <c:pt idx="92">
                  <c:v>10.2886334893859</c:v>
                </c:pt>
                <c:pt idx="93">
                  <c:v>10.283218431226199</c:v>
                </c:pt>
                <c:pt idx="94">
                  <c:v>10.276682642902699</c:v>
                </c:pt>
                <c:pt idx="95">
                  <c:v>10.2690261244153</c:v>
                </c:pt>
                <c:pt idx="96">
                  <c:v>10.260248875764001</c:v>
                </c:pt>
                <c:pt idx="97">
                  <c:v>10.2503508969489</c:v>
                </c:pt>
                <c:pt idx="98">
                  <c:v>10.23933218797</c:v>
                </c:pt>
                <c:pt idx="99">
                  <c:v>10.23933218797</c:v>
                </c:pt>
                <c:pt idx="100">
                  <c:v>10.2301165710877</c:v>
                </c:pt>
                <c:pt idx="101">
                  <c:v>10.2212302616021</c:v>
                </c:pt>
                <c:pt idx="102">
                  <c:v>10.2126732595131</c:v>
                </c:pt>
                <c:pt idx="103">
                  <c:v>10.204445564820601</c:v>
                </c:pt>
                <c:pt idx="104">
                  <c:v>10.196547177524801</c:v>
                </c:pt>
                <c:pt idx="105">
                  <c:v>10.188978097625499</c:v>
                </c:pt>
                <c:pt idx="106">
                  <c:v>10.181738325122801</c:v>
                </c:pt>
                <c:pt idx="107">
                  <c:v>10.1748278600167</c:v>
                </c:pt>
                <c:pt idx="108">
                  <c:v>10.1682467023073</c:v>
                </c:pt>
                <c:pt idx="109">
                  <c:v>10.1619948519944</c:v>
                </c:pt>
                <c:pt idx="110">
                  <c:v>10.1619948519944</c:v>
                </c:pt>
                <c:pt idx="111">
                  <c:v>10.1562630008765</c:v>
                </c:pt>
                <c:pt idx="112">
                  <c:v>10.1503283236977</c:v>
                </c:pt>
                <c:pt idx="113">
                  <c:v>10.1441908204577</c:v>
                </c:pt>
                <c:pt idx="114">
                  <c:v>10.137850491156801</c:v>
                </c:pt>
                <c:pt idx="115">
                  <c:v>10.1313073357948</c:v>
                </c:pt>
                <c:pt idx="116">
                  <c:v>10.124561354371799</c:v>
                </c:pt>
                <c:pt idx="117">
                  <c:v>10.117612546887701</c:v>
                </c:pt>
                <c:pt idx="118">
                  <c:v>10.1104609133426</c:v>
                </c:pt>
                <c:pt idx="119">
                  <c:v>10.103106453736499</c:v>
                </c:pt>
                <c:pt idx="120">
                  <c:v>10.095549168069301</c:v>
                </c:pt>
                <c:pt idx="121">
                  <c:v>10.095549168069301</c:v>
                </c:pt>
                <c:pt idx="122">
                  <c:v>10.0889423123251</c:v>
                </c:pt>
                <c:pt idx="123">
                  <c:v>10.082274266893601</c:v>
                </c:pt>
                <c:pt idx="124">
                  <c:v>10.0755450317747</c:v>
                </c:pt>
                <c:pt idx="125">
                  <c:v>10.0687546069686</c:v>
                </c:pt>
                <c:pt idx="126">
                  <c:v>10.061902992475099</c:v>
                </c:pt>
                <c:pt idx="127">
                  <c:v>10.054990188294401</c:v>
                </c:pt>
                <c:pt idx="128">
                  <c:v>10.0480161944263</c:v>
                </c:pt>
                <c:pt idx="129">
                  <c:v>10.040981010870899</c:v>
                </c:pt>
                <c:pt idx="130">
                  <c:v>10.0338846376282</c:v>
                </c:pt>
                <c:pt idx="131">
                  <c:v>10.026727074698099</c:v>
                </c:pt>
                <c:pt idx="132">
                  <c:v>10.026727074698099</c:v>
                </c:pt>
                <c:pt idx="133">
                  <c:v>10.020027671239999</c:v>
                </c:pt>
                <c:pt idx="134">
                  <c:v>10.0131826126473</c:v>
                </c:pt>
                <c:pt idx="135">
                  <c:v>10.0061918989202</c:v>
                </c:pt>
                <c:pt idx="136">
                  <c:v>9.9990555300586994</c:v>
                </c:pt>
                <c:pt idx="137">
                  <c:v>9.9917735060626995</c:v>
                </c:pt>
                <c:pt idx="138">
                  <c:v>9.9843458269322394</c:v>
                </c:pt>
                <c:pt idx="139">
                  <c:v>9.9767724926673402</c:v>
                </c:pt>
                <c:pt idx="140">
                  <c:v>9.9690535032679808</c:v>
                </c:pt>
                <c:pt idx="141">
                  <c:v>9.9611888587341699</c:v>
                </c:pt>
                <c:pt idx="142">
                  <c:v>9.9531785590659005</c:v>
                </c:pt>
                <c:pt idx="143">
                  <c:v>9.9531785590659005</c:v>
                </c:pt>
                <c:pt idx="144">
                  <c:v>9.9457724372314207</c:v>
                </c:pt>
                <c:pt idx="145">
                  <c:v>9.9381613482909508</c:v>
                </c:pt>
                <c:pt idx="146">
                  <c:v>9.9303452922445103</c:v>
                </c:pt>
                <c:pt idx="147">
                  <c:v>9.9223242690920905</c:v>
                </c:pt>
                <c:pt idx="148">
                  <c:v>9.9140982788336895</c:v>
                </c:pt>
                <c:pt idx="149">
                  <c:v>9.9056673214693198</c:v>
                </c:pt>
                <c:pt idx="150">
                  <c:v>9.8970313969989601</c:v>
                </c:pt>
                <c:pt idx="151">
                  <c:v>9.8881905054226298</c:v>
                </c:pt>
                <c:pt idx="152">
                  <c:v>9.8791446467403308</c:v>
                </c:pt>
                <c:pt idx="153">
                  <c:v>9.8698938209520506</c:v>
                </c:pt>
                <c:pt idx="154">
                  <c:v>9.8698938209520506</c:v>
                </c:pt>
                <c:pt idx="155">
                  <c:v>9.8612712139001601</c:v>
                </c:pt>
                <c:pt idx="156">
                  <c:v>9.8523335056503996</c:v>
                </c:pt>
                <c:pt idx="157">
                  <c:v>9.8430806962027795</c:v>
                </c:pt>
                <c:pt idx="158">
                  <c:v>9.8335127855572804</c:v>
                </c:pt>
                <c:pt idx="159">
                  <c:v>9.8236297737139093</c:v>
                </c:pt>
                <c:pt idx="160">
                  <c:v>9.8134316606726806</c:v>
                </c:pt>
                <c:pt idx="161">
                  <c:v>9.8029184464335799</c:v>
                </c:pt>
                <c:pt idx="162">
                  <c:v>9.7920901309966109</c:v>
                </c:pt>
                <c:pt idx="163">
                  <c:v>9.7809467143617592</c:v>
                </c:pt>
                <c:pt idx="164">
                  <c:v>9.7694881965290605</c:v>
                </c:pt>
                <c:pt idx="165">
                  <c:v>9.7694881965290605</c:v>
                </c:pt>
                <c:pt idx="166">
                  <c:v>9.7589909325999198</c:v>
                </c:pt>
                <c:pt idx="167">
                  <c:v>9.7479945906100198</c:v>
                </c:pt>
                <c:pt idx="168">
                  <c:v>9.7364991705593606</c:v>
                </c:pt>
                <c:pt idx="169">
                  <c:v>9.7245046724479405</c:v>
                </c:pt>
                <c:pt idx="170">
                  <c:v>9.71201109627577</c:v>
                </c:pt>
                <c:pt idx="171">
                  <c:v>9.6990184420428207</c:v>
                </c:pt>
                <c:pt idx="172">
                  <c:v>9.6855267097491193</c:v>
                </c:pt>
                <c:pt idx="173">
                  <c:v>9.6715358993946499</c:v>
                </c:pt>
                <c:pt idx="174">
                  <c:v>9.6570460109794194</c:v>
                </c:pt>
                <c:pt idx="175">
                  <c:v>9.6420570445034297</c:v>
                </c:pt>
              </c:numCache>
            </c:numRef>
          </c:yVal>
          <c:smooth val="0"/>
          <c:extLst>
            <c:ext xmlns:c16="http://schemas.microsoft.com/office/drawing/2014/chart" uri="{C3380CC4-5D6E-409C-BE32-E72D297353CC}">
              <c16:uniqueId val="{00000002-5497-45F3-B297-A5DFCFB66A93}"/>
            </c:ext>
          </c:extLst>
        </c:ser>
        <c:dLbls>
          <c:showLegendKey val="0"/>
          <c:showVal val="0"/>
          <c:showCatName val="0"/>
          <c:showSerName val="0"/>
          <c:showPercent val="0"/>
          <c:showBubbleSize val="0"/>
        </c:dLbls>
        <c:axId val="718525232"/>
        <c:axId val="718523568"/>
      </c:scatterChart>
      <c:valAx>
        <c:axId val="718525232"/>
        <c:scaling>
          <c:orientation val="minMax"/>
          <c:max val="10"/>
          <c:min val="1"/>
        </c:scaling>
        <c:delete val="0"/>
        <c:axPos val="b"/>
        <c:majorGridlines>
          <c:spPr>
            <a:ln w="9525" cap="flat" cmpd="sng" algn="ctr">
              <a:solidFill>
                <a:schemeClr val="accent3"/>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x[mm]</a:t>
                </a:r>
                <a:endParaRPr lang="ja-JP" altLang="en-US"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3568"/>
        <c:crosses val="autoZero"/>
        <c:crossBetween val="midCat"/>
      </c:valAx>
      <c:valAx>
        <c:axId val="718523568"/>
        <c:scaling>
          <c:orientation val="minMax"/>
          <c:max val="35"/>
          <c:min val="-30"/>
        </c:scaling>
        <c:delete val="0"/>
        <c:axPos val="l"/>
        <c:majorGridlines>
          <c:spPr>
            <a:ln w="9525" cap="flat" cmpd="sng" algn="ctr">
              <a:solidFill>
                <a:schemeClr val="accent3"/>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σy[MPa]</a:t>
                </a:r>
                <a:endParaRPr lang="ja-JP" altLang="en-US" sz="14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5232"/>
        <c:crosses val="autoZero"/>
        <c:crossBetween val="midCat"/>
      </c:valAx>
      <c:spPr>
        <a:noFill/>
        <a:ln>
          <a:solidFill>
            <a:schemeClr val="accent3"/>
          </a:solid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ayout>
        <c:manualLayout>
          <c:xMode val="edge"/>
          <c:yMode val="edge"/>
          <c:x val="0.65461916280050292"/>
          <c:y val="0.54152171407534888"/>
          <c:w val="0.21321988819190427"/>
          <c:h val="0.3397295237796847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ref</c:v>
          </c:tx>
          <c:spPr>
            <a:ln w="25400" cap="rnd">
              <a:noFill/>
              <a:round/>
            </a:ln>
            <a:effectLst/>
          </c:spPr>
          <c:marker>
            <c:symbol val="circle"/>
            <c:size val="5"/>
            <c:spPr>
              <a:solidFill>
                <a:schemeClr val="accent1"/>
              </a:solidFill>
              <a:ln w="9525">
                <a:solidFill>
                  <a:schemeClr val="accent1"/>
                </a:solidFill>
              </a:ln>
              <a:effectLst/>
            </c:spPr>
          </c:marker>
          <c:xVal>
            <c:numRef>
              <c:f>'2_2'!$P$2:$P$902</c:f>
              <c:numCache>
                <c:formatCode>General</c:formatCode>
                <c:ptCount val="901"/>
                <c:pt idx="0">
                  <c:v>1</c:v>
                </c:pt>
                <c:pt idx="1">
                  <c:v>1.01</c:v>
                </c:pt>
                <c:pt idx="2">
                  <c:v>1.02</c:v>
                </c:pt>
                <c:pt idx="3">
                  <c:v>1.03</c:v>
                </c:pt>
                <c:pt idx="4">
                  <c:v>1.04</c:v>
                </c:pt>
                <c:pt idx="5">
                  <c:v>1.05</c:v>
                </c:pt>
                <c:pt idx="6">
                  <c:v>1.06</c:v>
                </c:pt>
                <c:pt idx="7">
                  <c:v>1.07</c:v>
                </c:pt>
                <c:pt idx="8">
                  <c:v>1.08</c:v>
                </c:pt>
                <c:pt idx="9">
                  <c:v>1.0900000000000001</c:v>
                </c:pt>
                <c:pt idx="10">
                  <c:v>1.1000000000000001</c:v>
                </c:pt>
                <c:pt idx="11">
                  <c:v>1.1100000000000001</c:v>
                </c:pt>
                <c:pt idx="12">
                  <c:v>1.1200000000000001</c:v>
                </c:pt>
                <c:pt idx="13">
                  <c:v>1.1299999999999999</c:v>
                </c:pt>
                <c:pt idx="14">
                  <c:v>1.1400000000000001</c:v>
                </c:pt>
                <c:pt idx="15">
                  <c:v>1.1499999999999999</c:v>
                </c:pt>
                <c:pt idx="16">
                  <c:v>1.1599999999999999</c:v>
                </c:pt>
                <c:pt idx="17">
                  <c:v>1.17</c:v>
                </c:pt>
                <c:pt idx="18">
                  <c:v>1.18</c:v>
                </c:pt>
                <c:pt idx="19">
                  <c:v>1.19</c:v>
                </c:pt>
                <c:pt idx="20">
                  <c:v>1.2</c:v>
                </c:pt>
                <c:pt idx="21">
                  <c:v>1.21</c:v>
                </c:pt>
                <c:pt idx="22">
                  <c:v>1.22</c:v>
                </c:pt>
                <c:pt idx="23">
                  <c:v>1.23</c:v>
                </c:pt>
                <c:pt idx="24">
                  <c:v>1.24</c:v>
                </c:pt>
                <c:pt idx="25">
                  <c:v>1.25</c:v>
                </c:pt>
                <c:pt idx="26">
                  <c:v>1.26</c:v>
                </c:pt>
                <c:pt idx="27">
                  <c:v>1.27</c:v>
                </c:pt>
                <c:pt idx="28">
                  <c:v>1.28</c:v>
                </c:pt>
                <c:pt idx="29">
                  <c:v>1.29</c:v>
                </c:pt>
                <c:pt idx="30">
                  <c:v>1.3</c:v>
                </c:pt>
                <c:pt idx="31">
                  <c:v>1.31</c:v>
                </c:pt>
                <c:pt idx="32">
                  <c:v>1.32</c:v>
                </c:pt>
                <c:pt idx="33">
                  <c:v>1.33</c:v>
                </c:pt>
                <c:pt idx="34">
                  <c:v>1.34</c:v>
                </c:pt>
                <c:pt idx="35">
                  <c:v>1.35</c:v>
                </c:pt>
                <c:pt idx="36">
                  <c:v>1.3599999999999999</c:v>
                </c:pt>
                <c:pt idx="37">
                  <c:v>1.37</c:v>
                </c:pt>
                <c:pt idx="38">
                  <c:v>1.38</c:v>
                </c:pt>
                <c:pt idx="39">
                  <c:v>1.3900000000000001</c:v>
                </c:pt>
                <c:pt idx="40">
                  <c:v>1.4</c:v>
                </c:pt>
                <c:pt idx="41">
                  <c:v>1.4100000000000001</c:v>
                </c:pt>
                <c:pt idx="42">
                  <c:v>1.42</c:v>
                </c:pt>
                <c:pt idx="43">
                  <c:v>1.43</c:v>
                </c:pt>
                <c:pt idx="44">
                  <c:v>1.44</c:v>
                </c:pt>
                <c:pt idx="45">
                  <c:v>1.45</c:v>
                </c:pt>
                <c:pt idx="46">
                  <c:v>1.46</c:v>
                </c:pt>
                <c:pt idx="47">
                  <c:v>1.47</c:v>
                </c:pt>
                <c:pt idx="48">
                  <c:v>1.48</c:v>
                </c:pt>
                <c:pt idx="49">
                  <c:v>1.49</c:v>
                </c:pt>
                <c:pt idx="50">
                  <c:v>1.5</c:v>
                </c:pt>
                <c:pt idx="51">
                  <c:v>1.51</c:v>
                </c:pt>
                <c:pt idx="52">
                  <c:v>1.52</c:v>
                </c:pt>
                <c:pt idx="53">
                  <c:v>1.53</c:v>
                </c:pt>
                <c:pt idx="54">
                  <c:v>1.54</c:v>
                </c:pt>
                <c:pt idx="55">
                  <c:v>1.55</c:v>
                </c:pt>
                <c:pt idx="56">
                  <c:v>1.56</c:v>
                </c:pt>
                <c:pt idx="57">
                  <c:v>1.57</c:v>
                </c:pt>
                <c:pt idx="58">
                  <c:v>1.58</c:v>
                </c:pt>
                <c:pt idx="59">
                  <c:v>1.5899999999999999</c:v>
                </c:pt>
                <c:pt idx="60">
                  <c:v>1.6</c:v>
                </c:pt>
                <c:pt idx="61">
                  <c:v>1.6099999999999999</c:v>
                </c:pt>
                <c:pt idx="62">
                  <c:v>1.62</c:v>
                </c:pt>
                <c:pt idx="63">
                  <c:v>1.63</c:v>
                </c:pt>
                <c:pt idx="64">
                  <c:v>1.6400000000000001</c:v>
                </c:pt>
                <c:pt idx="65">
                  <c:v>1.65</c:v>
                </c:pt>
                <c:pt idx="66">
                  <c:v>1.6600000000000001</c:v>
                </c:pt>
                <c:pt idx="67">
                  <c:v>1.67</c:v>
                </c:pt>
                <c:pt idx="68">
                  <c:v>1.6800000000000002</c:v>
                </c:pt>
                <c:pt idx="69">
                  <c:v>1.69</c:v>
                </c:pt>
                <c:pt idx="70">
                  <c:v>1.7000000000000002</c:v>
                </c:pt>
                <c:pt idx="71">
                  <c:v>1.71</c:v>
                </c:pt>
                <c:pt idx="72">
                  <c:v>1.72</c:v>
                </c:pt>
                <c:pt idx="73">
                  <c:v>1.73</c:v>
                </c:pt>
                <c:pt idx="74">
                  <c:v>1.74</c:v>
                </c:pt>
                <c:pt idx="75">
                  <c:v>1.75</c:v>
                </c:pt>
                <c:pt idx="76">
                  <c:v>1.76</c:v>
                </c:pt>
                <c:pt idx="77">
                  <c:v>1.77</c:v>
                </c:pt>
                <c:pt idx="78">
                  <c:v>1.78</c:v>
                </c:pt>
                <c:pt idx="79">
                  <c:v>1.79</c:v>
                </c:pt>
                <c:pt idx="80">
                  <c:v>1.8</c:v>
                </c:pt>
                <c:pt idx="81">
                  <c:v>1.81</c:v>
                </c:pt>
                <c:pt idx="82">
                  <c:v>1.82</c:v>
                </c:pt>
                <c:pt idx="83">
                  <c:v>1.83</c:v>
                </c:pt>
                <c:pt idx="84">
                  <c:v>1.8399999999999999</c:v>
                </c:pt>
                <c:pt idx="85">
                  <c:v>1.85</c:v>
                </c:pt>
                <c:pt idx="86">
                  <c:v>1.8599999999999999</c:v>
                </c:pt>
                <c:pt idx="87">
                  <c:v>1.87</c:v>
                </c:pt>
                <c:pt idx="88">
                  <c:v>1.88</c:v>
                </c:pt>
                <c:pt idx="89">
                  <c:v>1.8900000000000001</c:v>
                </c:pt>
                <c:pt idx="90">
                  <c:v>1.9</c:v>
                </c:pt>
                <c:pt idx="91">
                  <c:v>1.9100000000000001</c:v>
                </c:pt>
                <c:pt idx="92">
                  <c:v>1.92</c:v>
                </c:pt>
                <c:pt idx="93">
                  <c:v>1.9300000000000002</c:v>
                </c:pt>
                <c:pt idx="94">
                  <c:v>1.94</c:v>
                </c:pt>
                <c:pt idx="95">
                  <c:v>1.9500000000000002</c:v>
                </c:pt>
                <c:pt idx="96">
                  <c:v>1.96</c:v>
                </c:pt>
                <c:pt idx="97">
                  <c:v>1.97</c:v>
                </c:pt>
                <c:pt idx="98">
                  <c:v>1.98</c:v>
                </c:pt>
                <c:pt idx="99">
                  <c:v>1.99</c:v>
                </c:pt>
                <c:pt idx="100">
                  <c:v>2</c:v>
                </c:pt>
                <c:pt idx="101">
                  <c:v>2.0099999999999998</c:v>
                </c:pt>
                <c:pt idx="102">
                  <c:v>2.02</c:v>
                </c:pt>
                <c:pt idx="103">
                  <c:v>2.0300000000000002</c:v>
                </c:pt>
                <c:pt idx="104">
                  <c:v>2.04</c:v>
                </c:pt>
                <c:pt idx="105">
                  <c:v>2.0499999999999998</c:v>
                </c:pt>
                <c:pt idx="106">
                  <c:v>2.06</c:v>
                </c:pt>
                <c:pt idx="107">
                  <c:v>2.0700000000000003</c:v>
                </c:pt>
                <c:pt idx="108">
                  <c:v>2.08</c:v>
                </c:pt>
                <c:pt idx="109">
                  <c:v>2.09</c:v>
                </c:pt>
                <c:pt idx="110">
                  <c:v>2.1</c:v>
                </c:pt>
                <c:pt idx="111">
                  <c:v>2.1100000000000003</c:v>
                </c:pt>
                <c:pt idx="112">
                  <c:v>2.12</c:v>
                </c:pt>
                <c:pt idx="113">
                  <c:v>2.13</c:v>
                </c:pt>
                <c:pt idx="114">
                  <c:v>2.14</c:v>
                </c:pt>
                <c:pt idx="115">
                  <c:v>2.1500000000000004</c:v>
                </c:pt>
                <c:pt idx="116">
                  <c:v>2.16</c:v>
                </c:pt>
                <c:pt idx="117">
                  <c:v>2.17</c:v>
                </c:pt>
                <c:pt idx="118">
                  <c:v>2.1799999999999997</c:v>
                </c:pt>
                <c:pt idx="119">
                  <c:v>2.19</c:v>
                </c:pt>
                <c:pt idx="120">
                  <c:v>2.2000000000000002</c:v>
                </c:pt>
                <c:pt idx="121">
                  <c:v>2.21</c:v>
                </c:pt>
                <c:pt idx="122">
                  <c:v>2.2199999999999998</c:v>
                </c:pt>
                <c:pt idx="123">
                  <c:v>2.23</c:v>
                </c:pt>
                <c:pt idx="124">
                  <c:v>2.2400000000000002</c:v>
                </c:pt>
                <c:pt idx="125">
                  <c:v>2.25</c:v>
                </c:pt>
                <c:pt idx="126">
                  <c:v>2.2599999999999998</c:v>
                </c:pt>
                <c:pt idx="127">
                  <c:v>2.27</c:v>
                </c:pt>
                <c:pt idx="128">
                  <c:v>2.2800000000000002</c:v>
                </c:pt>
                <c:pt idx="129">
                  <c:v>2.29</c:v>
                </c:pt>
                <c:pt idx="130">
                  <c:v>2.2999999999999998</c:v>
                </c:pt>
                <c:pt idx="131">
                  <c:v>2.31</c:v>
                </c:pt>
                <c:pt idx="132">
                  <c:v>2.3200000000000003</c:v>
                </c:pt>
                <c:pt idx="133">
                  <c:v>2.33</c:v>
                </c:pt>
                <c:pt idx="134">
                  <c:v>2.34</c:v>
                </c:pt>
                <c:pt idx="135">
                  <c:v>2.35</c:v>
                </c:pt>
                <c:pt idx="136">
                  <c:v>2.3600000000000003</c:v>
                </c:pt>
                <c:pt idx="137">
                  <c:v>2.37</c:v>
                </c:pt>
                <c:pt idx="138">
                  <c:v>2.38</c:v>
                </c:pt>
                <c:pt idx="139">
                  <c:v>2.39</c:v>
                </c:pt>
                <c:pt idx="140">
                  <c:v>2.4000000000000004</c:v>
                </c:pt>
                <c:pt idx="141">
                  <c:v>2.41</c:v>
                </c:pt>
                <c:pt idx="142">
                  <c:v>2.42</c:v>
                </c:pt>
                <c:pt idx="143">
                  <c:v>2.4299999999999997</c:v>
                </c:pt>
                <c:pt idx="144">
                  <c:v>2.44</c:v>
                </c:pt>
                <c:pt idx="145">
                  <c:v>2.4500000000000002</c:v>
                </c:pt>
                <c:pt idx="146">
                  <c:v>2.46</c:v>
                </c:pt>
                <c:pt idx="147">
                  <c:v>2.4699999999999998</c:v>
                </c:pt>
                <c:pt idx="148">
                  <c:v>2.48</c:v>
                </c:pt>
                <c:pt idx="149">
                  <c:v>2.4900000000000002</c:v>
                </c:pt>
                <c:pt idx="150">
                  <c:v>2.5</c:v>
                </c:pt>
                <c:pt idx="151">
                  <c:v>2.5099999999999998</c:v>
                </c:pt>
                <c:pt idx="152">
                  <c:v>2.52</c:v>
                </c:pt>
                <c:pt idx="153">
                  <c:v>2.5300000000000002</c:v>
                </c:pt>
                <c:pt idx="154">
                  <c:v>2.54</c:v>
                </c:pt>
                <c:pt idx="155">
                  <c:v>2.5499999999999998</c:v>
                </c:pt>
                <c:pt idx="156">
                  <c:v>2.56</c:v>
                </c:pt>
                <c:pt idx="157">
                  <c:v>2.5700000000000003</c:v>
                </c:pt>
                <c:pt idx="158">
                  <c:v>2.58</c:v>
                </c:pt>
                <c:pt idx="159">
                  <c:v>2.59</c:v>
                </c:pt>
                <c:pt idx="160">
                  <c:v>2.6</c:v>
                </c:pt>
                <c:pt idx="161">
                  <c:v>2.6100000000000003</c:v>
                </c:pt>
                <c:pt idx="162">
                  <c:v>2.62</c:v>
                </c:pt>
                <c:pt idx="163">
                  <c:v>2.63</c:v>
                </c:pt>
                <c:pt idx="164">
                  <c:v>2.64</c:v>
                </c:pt>
                <c:pt idx="165">
                  <c:v>2.6500000000000004</c:v>
                </c:pt>
                <c:pt idx="166">
                  <c:v>2.66</c:v>
                </c:pt>
                <c:pt idx="167">
                  <c:v>2.67</c:v>
                </c:pt>
                <c:pt idx="168">
                  <c:v>2.6799999999999997</c:v>
                </c:pt>
                <c:pt idx="169">
                  <c:v>2.69</c:v>
                </c:pt>
                <c:pt idx="170">
                  <c:v>2.7</c:v>
                </c:pt>
                <c:pt idx="171">
                  <c:v>2.71</c:v>
                </c:pt>
                <c:pt idx="172">
                  <c:v>2.7199999999999998</c:v>
                </c:pt>
                <c:pt idx="173">
                  <c:v>2.73</c:v>
                </c:pt>
                <c:pt idx="174">
                  <c:v>2.74</c:v>
                </c:pt>
                <c:pt idx="175">
                  <c:v>2.75</c:v>
                </c:pt>
                <c:pt idx="176">
                  <c:v>2.76</c:v>
                </c:pt>
                <c:pt idx="177">
                  <c:v>2.77</c:v>
                </c:pt>
                <c:pt idx="178">
                  <c:v>2.7800000000000002</c:v>
                </c:pt>
                <c:pt idx="179">
                  <c:v>2.79</c:v>
                </c:pt>
                <c:pt idx="180">
                  <c:v>2.8</c:v>
                </c:pt>
                <c:pt idx="181">
                  <c:v>2.81</c:v>
                </c:pt>
                <c:pt idx="182">
                  <c:v>2.8200000000000003</c:v>
                </c:pt>
                <c:pt idx="183">
                  <c:v>2.83</c:v>
                </c:pt>
                <c:pt idx="184">
                  <c:v>2.84</c:v>
                </c:pt>
                <c:pt idx="185">
                  <c:v>2.85</c:v>
                </c:pt>
                <c:pt idx="186">
                  <c:v>2.8600000000000003</c:v>
                </c:pt>
                <c:pt idx="187">
                  <c:v>2.87</c:v>
                </c:pt>
                <c:pt idx="188">
                  <c:v>2.88</c:v>
                </c:pt>
                <c:pt idx="189">
                  <c:v>2.89</c:v>
                </c:pt>
                <c:pt idx="190">
                  <c:v>2.9000000000000004</c:v>
                </c:pt>
                <c:pt idx="191">
                  <c:v>2.91</c:v>
                </c:pt>
                <c:pt idx="192">
                  <c:v>2.92</c:v>
                </c:pt>
                <c:pt idx="193">
                  <c:v>2.9299999999999997</c:v>
                </c:pt>
                <c:pt idx="194">
                  <c:v>2.94</c:v>
                </c:pt>
                <c:pt idx="195">
                  <c:v>2.95</c:v>
                </c:pt>
                <c:pt idx="196">
                  <c:v>2.96</c:v>
                </c:pt>
                <c:pt idx="197">
                  <c:v>2.9699999999999998</c:v>
                </c:pt>
                <c:pt idx="198">
                  <c:v>2.98</c:v>
                </c:pt>
                <c:pt idx="199">
                  <c:v>2.99</c:v>
                </c:pt>
                <c:pt idx="200">
                  <c:v>3</c:v>
                </c:pt>
                <c:pt idx="201">
                  <c:v>3.0100000000000002</c:v>
                </c:pt>
                <c:pt idx="202">
                  <c:v>3.02</c:v>
                </c:pt>
                <c:pt idx="203">
                  <c:v>3.0300000000000002</c:v>
                </c:pt>
                <c:pt idx="204">
                  <c:v>3.04</c:v>
                </c:pt>
                <c:pt idx="205">
                  <c:v>3.05</c:v>
                </c:pt>
                <c:pt idx="206">
                  <c:v>3.06</c:v>
                </c:pt>
                <c:pt idx="207">
                  <c:v>3.07</c:v>
                </c:pt>
                <c:pt idx="208">
                  <c:v>3.08</c:v>
                </c:pt>
                <c:pt idx="209">
                  <c:v>3.09</c:v>
                </c:pt>
                <c:pt idx="210">
                  <c:v>3.1</c:v>
                </c:pt>
                <c:pt idx="211">
                  <c:v>3.11</c:v>
                </c:pt>
                <c:pt idx="212">
                  <c:v>3.12</c:v>
                </c:pt>
                <c:pt idx="213">
                  <c:v>3.13</c:v>
                </c:pt>
                <c:pt idx="214">
                  <c:v>3.14</c:v>
                </c:pt>
                <c:pt idx="215">
                  <c:v>3.15</c:v>
                </c:pt>
                <c:pt idx="216">
                  <c:v>3.16</c:v>
                </c:pt>
                <c:pt idx="217">
                  <c:v>3.17</c:v>
                </c:pt>
                <c:pt idx="218">
                  <c:v>3.18</c:v>
                </c:pt>
                <c:pt idx="219">
                  <c:v>3.19</c:v>
                </c:pt>
                <c:pt idx="220">
                  <c:v>3.2</c:v>
                </c:pt>
                <c:pt idx="221">
                  <c:v>3.21</c:v>
                </c:pt>
                <c:pt idx="222">
                  <c:v>3.22</c:v>
                </c:pt>
                <c:pt idx="223">
                  <c:v>3.23</c:v>
                </c:pt>
                <c:pt idx="224">
                  <c:v>3.24</c:v>
                </c:pt>
                <c:pt idx="225">
                  <c:v>3.25</c:v>
                </c:pt>
                <c:pt idx="226">
                  <c:v>3.2600000000000002</c:v>
                </c:pt>
                <c:pt idx="227">
                  <c:v>3.27</c:v>
                </c:pt>
                <c:pt idx="228">
                  <c:v>3.2800000000000002</c:v>
                </c:pt>
                <c:pt idx="229">
                  <c:v>3.29</c:v>
                </c:pt>
                <c:pt idx="230">
                  <c:v>3.3000000000000003</c:v>
                </c:pt>
                <c:pt idx="231">
                  <c:v>3.31</c:v>
                </c:pt>
                <c:pt idx="232">
                  <c:v>3.32</c:v>
                </c:pt>
                <c:pt idx="233">
                  <c:v>3.33</c:v>
                </c:pt>
                <c:pt idx="234">
                  <c:v>3.34</c:v>
                </c:pt>
                <c:pt idx="235">
                  <c:v>3.35</c:v>
                </c:pt>
                <c:pt idx="236">
                  <c:v>3.36</c:v>
                </c:pt>
                <c:pt idx="237">
                  <c:v>3.37</c:v>
                </c:pt>
                <c:pt idx="238">
                  <c:v>3.38</c:v>
                </c:pt>
                <c:pt idx="239">
                  <c:v>3.39</c:v>
                </c:pt>
                <c:pt idx="240">
                  <c:v>3.4</c:v>
                </c:pt>
                <c:pt idx="241">
                  <c:v>3.41</c:v>
                </c:pt>
                <c:pt idx="242">
                  <c:v>3.42</c:v>
                </c:pt>
                <c:pt idx="243">
                  <c:v>3.43</c:v>
                </c:pt>
                <c:pt idx="244">
                  <c:v>3.44</c:v>
                </c:pt>
                <c:pt idx="245">
                  <c:v>3.45</c:v>
                </c:pt>
                <c:pt idx="246">
                  <c:v>3.46</c:v>
                </c:pt>
                <c:pt idx="247">
                  <c:v>3.47</c:v>
                </c:pt>
                <c:pt idx="248">
                  <c:v>3.48</c:v>
                </c:pt>
                <c:pt idx="249">
                  <c:v>3.49</c:v>
                </c:pt>
                <c:pt idx="250">
                  <c:v>3.5</c:v>
                </c:pt>
                <c:pt idx="251">
                  <c:v>3.5100000000000002</c:v>
                </c:pt>
                <c:pt idx="252">
                  <c:v>3.52</c:v>
                </c:pt>
                <c:pt idx="253">
                  <c:v>3.5300000000000002</c:v>
                </c:pt>
                <c:pt idx="254">
                  <c:v>3.54</c:v>
                </c:pt>
                <c:pt idx="255">
                  <c:v>3.5500000000000003</c:v>
                </c:pt>
                <c:pt idx="256">
                  <c:v>3.56</c:v>
                </c:pt>
                <c:pt idx="257">
                  <c:v>3.57</c:v>
                </c:pt>
                <c:pt idx="258">
                  <c:v>3.58</c:v>
                </c:pt>
                <c:pt idx="259">
                  <c:v>3.59</c:v>
                </c:pt>
                <c:pt idx="260">
                  <c:v>3.6</c:v>
                </c:pt>
                <c:pt idx="261">
                  <c:v>3.61</c:v>
                </c:pt>
                <c:pt idx="262">
                  <c:v>3.62</c:v>
                </c:pt>
                <c:pt idx="263">
                  <c:v>3.63</c:v>
                </c:pt>
                <c:pt idx="264">
                  <c:v>3.64</c:v>
                </c:pt>
                <c:pt idx="265">
                  <c:v>3.65</c:v>
                </c:pt>
                <c:pt idx="266">
                  <c:v>3.66</c:v>
                </c:pt>
                <c:pt idx="267">
                  <c:v>3.67</c:v>
                </c:pt>
                <c:pt idx="268">
                  <c:v>3.68</c:v>
                </c:pt>
                <c:pt idx="269">
                  <c:v>3.69</c:v>
                </c:pt>
                <c:pt idx="270">
                  <c:v>3.7</c:v>
                </c:pt>
                <c:pt idx="271">
                  <c:v>3.71</c:v>
                </c:pt>
                <c:pt idx="272">
                  <c:v>3.72</c:v>
                </c:pt>
                <c:pt idx="273">
                  <c:v>3.73</c:v>
                </c:pt>
                <c:pt idx="274">
                  <c:v>3.74</c:v>
                </c:pt>
                <c:pt idx="275">
                  <c:v>3.75</c:v>
                </c:pt>
                <c:pt idx="276">
                  <c:v>3.7600000000000002</c:v>
                </c:pt>
                <c:pt idx="277">
                  <c:v>3.77</c:v>
                </c:pt>
                <c:pt idx="278">
                  <c:v>3.7800000000000002</c:v>
                </c:pt>
                <c:pt idx="279">
                  <c:v>3.79</c:v>
                </c:pt>
                <c:pt idx="280">
                  <c:v>3.8000000000000003</c:v>
                </c:pt>
                <c:pt idx="281">
                  <c:v>3.81</c:v>
                </c:pt>
                <c:pt idx="282">
                  <c:v>3.82</c:v>
                </c:pt>
                <c:pt idx="283">
                  <c:v>3.83</c:v>
                </c:pt>
                <c:pt idx="284">
                  <c:v>3.84</c:v>
                </c:pt>
                <c:pt idx="285">
                  <c:v>3.85</c:v>
                </c:pt>
                <c:pt idx="286">
                  <c:v>3.86</c:v>
                </c:pt>
                <c:pt idx="287">
                  <c:v>3.87</c:v>
                </c:pt>
                <c:pt idx="288">
                  <c:v>3.88</c:v>
                </c:pt>
                <c:pt idx="289">
                  <c:v>3.89</c:v>
                </c:pt>
                <c:pt idx="290">
                  <c:v>3.9</c:v>
                </c:pt>
                <c:pt idx="291">
                  <c:v>3.91</c:v>
                </c:pt>
                <c:pt idx="292">
                  <c:v>3.92</c:v>
                </c:pt>
                <c:pt idx="293">
                  <c:v>3.93</c:v>
                </c:pt>
                <c:pt idx="294">
                  <c:v>3.94</c:v>
                </c:pt>
                <c:pt idx="295">
                  <c:v>3.95</c:v>
                </c:pt>
                <c:pt idx="296">
                  <c:v>3.96</c:v>
                </c:pt>
                <c:pt idx="297">
                  <c:v>3.97</c:v>
                </c:pt>
                <c:pt idx="298">
                  <c:v>3.98</c:v>
                </c:pt>
                <c:pt idx="299">
                  <c:v>3.99</c:v>
                </c:pt>
                <c:pt idx="300">
                  <c:v>4</c:v>
                </c:pt>
                <c:pt idx="301">
                  <c:v>4.01</c:v>
                </c:pt>
                <c:pt idx="302">
                  <c:v>4.0199999999999996</c:v>
                </c:pt>
                <c:pt idx="303">
                  <c:v>4.03</c:v>
                </c:pt>
                <c:pt idx="304">
                  <c:v>4.04</c:v>
                </c:pt>
                <c:pt idx="305">
                  <c:v>4.0500000000000007</c:v>
                </c:pt>
                <c:pt idx="306">
                  <c:v>4.0600000000000005</c:v>
                </c:pt>
                <c:pt idx="307">
                  <c:v>4.07</c:v>
                </c:pt>
                <c:pt idx="308">
                  <c:v>4.08</c:v>
                </c:pt>
                <c:pt idx="309">
                  <c:v>4.09</c:v>
                </c:pt>
                <c:pt idx="310">
                  <c:v>4.0999999999999996</c:v>
                </c:pt>
                <c:pt idx="311">
                  <c:v>4.1099999999999994</c:v>
                </c:pt>
                <c:pt idx="312">
                  <c:v>4.12</c:v>
                </c:pt>
                <c:pt idx="313">
                  <c:v>4.13</c:v>
                </c:pt>
                <c:pt idx="314">
                  <c:v>4.1400000000000006</c:v>
                </c:pt>
                <c:pt idx="315">
                  <c:v>4.1500000000000004</c:v>
                </c:pt>
                <c:pt idx="316">
                  <c:v>4.16</c:v>
                </c:pt>
                <c:pt idx="317">
                  <c:v>4.17</c:v>
                </c:pt>
                <c:pt idx="318">
                  <c:v>4.18</c:v>
                </c:pt>
                <c:pt idx="319">
                  <c:v>4.1899999999999995</c:v>
                </c:pt>
                <c:pt idx="320">
                  <c:v>4.2</c:v>
                </c:pt>
                <c:pt idx="321">
                  <c:v>4.21</c:v>
                </c:pt>
                <c:pt idx="322">
                  <c:v>4.2200000000000006</c:v>
                </c:pt>
                <c:pt idx="323">
                  <c:v>4.2300000000000004</c:v>
                </c:pt>
                <c:pt idx="324">
                  <c:v>4.24</c:v>
                </c:pt>
                <c:pt idx="325">
                  <c:v>4.25</c:v>
                </c:pt>
                <c:pt idx="326">
                  <c:v>4.26</c:v>
                </c:pt>
                <c:pt idx="327">
                  <c:v>4.2699999999999996</c:v>
                </c:pt>
                <c:pt idx="328">
                  <c:v>4.28</c:v>
                </c:pt>
                <c:pt idx="329">
                  <c:v>4.29</c:v>
                </c:pt>
                <c:pt idx="330">
                  <c:v>4.3000000000000007</c:v>
                </c:pt>
                <c:pt idx="331">
                  <c:v>4.3100000000000005</c:v>
                </c:pt>
                <c:pt idx="332">
                  <c:v>4.32</c:v>
                </c:pt>
                <c:pt idx="333">
                  <c:v>4.33</c:v>
                </c:pt>
                <c:pt idx="334">
                  <c:v>4.34</c:v>
                </c:pt>
                <c:pt idx="335">
                  <c:v>4.3499999999999996</c:v>
                </c:pt>
                <c:pt idx="336">
                  <c:v>4.3599999999999994</c:v>
                </c:pt>
                <c:pt idx="337">
                  <c:v>4.37</c:v>
                </c:pt>
                <c:pt idx="338">
                  <c:v>4.38</c:v>
                </c:pt>
                <c:pt idx="339">
                  <c:v>4.3900000000000006</c:v>
                </c:pt>
                <c:pt idx="340">
                  <c:v>4.4000000000000004</c:v>
                </c:pt>
                <c:pt idx="341">
                  <c:v>4.41</c:v>
                </c:pt>
                <c:pt idx="342">
                  <c:v>4.42</c:v>
                </c:pt>
                <c:pt idx="343">
                  <c:v>4.43</c:v>
                </c:pt>
                <c:pt idx="344">
                  <c:v>4.4399999999999995</c:v>
                </c:pt>
                <c:pt idx="345">
                  <c:v>4.45</c:v>
                </c:pt>
                <c:pt idx="346">
                  <c:v>4.46</c:v>
                </c:pt>
                <c:pt idx="347">
                  <c:v>4.4700000000000006</c:v>
                </c:pt>
                <c:pt idx="348">
                  <c:v>4.4800000000000004</c:v>
                </c:pt>
                <c:pt idx="349">
                  <c:v>4.49</c:v>
                </c:pt>
                <c:pt idx="350">
                  <c:v>4.5</c:v>
                </c:pt>
                <c:pt idx="351">
                  <c:v>4.51</c:v>
                </c:pt>
                <c:pt idx="352">
                  <c:v>4.5199999999999996</c:v>
                </c:pt>
                <c:pt idx="353">
                  <c:v>4.53</c:v>
                </c:pt>
                <c:pt idx="354">
                  <c:v>4.54</c:v>
                </c:pt>
                <c:pt idx="355">
                  <c:v>4.5500000000000007</c:v>
                </c:pt>
                <c:pt idx="356">
                  <c:v>4.5600000000000005</c:v>
                </c:pt>
                <c:pt idx="357">
                  <c:v>4.57</c:v>
                </c:pt>
                <c:pt idx="358">
                  <c:v>4.58</c:v>
                </c:pt>
                <c:pt idx="359">
                  <c:v>4.59</c:v>
                </c:pt>
                <c:pt idx="360">
                  <c:v>4.5999999999999996</c:v>
                </c:pt>
                <c:pt idx="361">
                  <c:v>4.6099999999999994</c:v>
                </c:pt>
                <c:pt idx="362">
                  <c:v>4.62</c:v>
                </c:pt>
                <c:pt idx="363">
                  <c:v>4.63</c:v>
                </c:pt>
                <c:pt idx="364">
                  <c:v>4.6400000000000006</c:v>
                </c:pt>
                <c:pt idx="365">
                  <c:v>4.6500000000000004</c:v>
                </c:pt>
                <c:pt idx="366">
                  <c:v>4.66</c:v>
                </c:pt>
                <c:pt idx="367">
                  <c:v>4.67</c:v>
                </c:pt>
                <c:pt idx="368">
                  <c:v>4.68</c:v>
                </c:pt>
                <c:pt idx="369">
                  <c:v>4.6899999999999995</c:v>
                </c:pt>
                <c:pt idx="370">
                  <c:v>4.7</c:v>
                </c:pt>
                <c:pt idx="371">
                  <c:v>4.71</c:v>
                </c:pt>
                <c:pt idx="372">
                  <c:v>4.7200000000000006</c:v>
                </c:pt>
                <c:pt idx="373">
                  <c:v>4.7300000000000004</c:v>
                </c:pt>
                <c:pt idx="374">
                  <c:v>4.74</c:v>
                </c:pt>
                <c:pt idx="375">
                  <c:v>4.75</c:v>
                </c:pt>
                <c:pt idx="376">
                  <c:v>4.76</c:v>
                </c:pt>
                <c:pt idx="377">
                  <c:v>4.7699999999999996</c:v>
                </c:pt>
                <c:pt idx="378">
                  <c:v>4.78</c:v>
                </c:pt>
                <c:pt idx="379">
                  <c:v>4.79</c:v>
                </c:pt>
                <c:pt idx="380">
                  <c:v>4.8000000000000007</c:v>
                </c:pt>
                <c:pt idx="381">
                  <c:v>4.8100000000000005</c:v>
                </c:pt>
                <c:pt idx="382">
                  <c:v>4.82</c:v>
                </c:pt>
                <c:pt idx="383">
                  <c:v>4.83</c:v>
                </c:pt>
                <c:pt idx="384">
                  <c:v>4.84</c:v>
                </c:pt>
                <c:pt idx="385">
                  <c:v>4.8499999999999996</c:v>
                </c:pt>
                <c:pt idx="386">
                  <c:v>4.8599999999999994</c:v>
                </c:pt>
                <c:pt idx="387">
                  <c:v>4.87</c:v>
                </c:pt>
                <c:pt idx="388">
                  <c:v>4.88</c:v>
                </c:pt>
                <c:pt idx="389">
                  <c:v>4.8900000000000006</c:v>
                </c:pt>
                <c:pt idx="390">
                  <c:v>4.9000000000000004</c:v>
                </c:pt>
                <c:pt idx="391">
                  <c:v>4.91</c:v>
                </c:pt>
                <c:pt idx="392">
                  <c:v>4.92</c:v>
                </c:pt>
                <c:pt idx="393">
                  <c:v>4.93</c:v>
                </c:pt>
                <c:pt idx="394">
                  <c:v>4.9399999999999995</c:v>
                </c:pt>
                <c:pt idx="395">
                  <c:v>4.95</c:v>
                </c:pt>
                <c:pt idx="396">
                  <c:v>4.96</c:v>
                </c:pt>
                <c:pt idx="397">
                  <c:v>4.9700000000000006</c:v>
                </c:pt>
                <c:pt idx="398">
                  <c:v>4.9800000000000004</c:v>
                </c:pt>
                <c:pt idx="399">
                  <c:v>4.99</c:v>
                </c:pt>
                <c:pt idx="400">
                  <c:v>5</c:v>
                </c:pt>
                <c:pt idx="401">
                  <c:v>5.01</c:v>
                </c:pt>
                <c:pt idx="402">
                  <c:v>5.0199999999999996</c:v>
                </c:pt>
                <c:pt idx="403">
                  <c:v>5.03000000000001</c:v>
                </c:pt>
                <c:pt idx="404">
                  <c:v>5.0400000000000098</c:v>
                </c:pt>
                <c:pt idx="405">
                  <c:v>5.0500000000000096</c:v>
                </c:pt>
                <c:pt idx="406">
                  <c:v>5.0600000000000103</c:v>
                </c:pt>
                <c:pt idx="407">
                  <c:v>5.0700000000000101</c:v>
                </c:pt>
                <c:pt idx="408">
                  <c:v>5.0800000000000098</c:v>
                </c:pt>
                <c:pt idx="409">
                  <c:v>5.0900000000000096</c:v>
                </c:pt>
                <c:pt idx="410">
                  <c:v>5.1000000000000103</c:v>
                </c:pt>
                <c:pt idx="411">
                  <c:v>5.1100000000000101</c:v>
                </c:pt>
                <c:pt idx="412">
                  <c:v>5.1200000000000099</c:v>
                </c:pt>
                <c:pt idx="413">
                  <c:v>5.1300000000000097</c:v>
                </c:pt>
                <c:pt idx="414">
                  <c:v>5.1400000000000103</c:v>
                </c:pt>
                <c:pt idx="415">
                  <c:v>5.1500000000000101</c:v>
                </c:pt>
                <c:pt idx="416">
                  <c:v>5.1600000000000099</c:v>
                </c:pt>
                <c:pt idx="417">
                  <c:v>5.1700000000000204</c:v>
                </c:pt>
                <c:pt idx="418">
                  <c:v>5.1800000000000201</c:v>
                </c:pt>
                <c:pt idx="419">
                  <c:v>5.1900000000000199</c:v>
                </c:pt>
                <c:pt idx="420">
                  <c:v>5.2000000000000197</c:v>
                </c:pt>
                <c:pt idx="421">
                  <c:v>5.2100000000000204</c:v>
                </c:pt>
                <c:pt idx="422">
                  <c:v>5.2200000000000202</c:v>
                </c:pt>
                <c:pt idx="423">
                  <c:v>5.23000000000002</c:v>
                </c:pt>
                <c:pt idx="424">
                  <c:v>5.2400000000000198</c:v>
                </c:pt>
                <c:pt idx="425">
                  <c:v>5.2500000000000204</c:v>
                </c:pt>
                <c:pt idx="426">
                  <c:v>5.2600000000000202</c:v>
                </c:pt>
                <c:pt idx="427">
                  <c:v>5.27000000000002</c:v>
                </c:pt>
                <c:pt idx="428">
                  <c:v>5.2800000000000198</c:v>
                </c:pt>
                <c:pt idx="429">
                  <c:v>5.2900000000000196</c:v>
                </c:pt>
                <c:pt idx="430">
                  <c:v>5.3000000000000203</c:v>
                </c:pt>
                <c:pt idx="431">
                  <c:v>5.31000000000002</c:v>
                </c:pt>
                <c:pt idx="432">
                  <c:v>5.3200000000000296</c:v>
                </c:pt>
                <c:pt idx="433">
                  <c:v>5.3300000000000303</c:v>
                </c:pt>
                <c:pt idx="434">
                  <c:v>5.3400000000000301</c:v>
                </c:pt>
                <c:pt idx="435">
                  <c:v>5.3500000000000298</c:v>
                </c:pt>
                <c:pt idx="436">
                  <c:v>5.3600000000000296</c:v>
                </c:pt>
                <c:pt idx="437">
                  <c:v>5.3700000000000303</c:v>
                </c:pt>
                <c:pt idx="438">
                  <c:v>5.3800000000000301</c:v>
                </c:pt>
                <c:pt idx="439">
                  <c:v>5.3900000000000299</c:v>
                </c:pt>
                <c:pt idx="440">
                  <c:v>5.4000000000000297</c:v>
                </c:pt>
                <c:pt idx="441">
                  <c:v>5.4100000000000303</c:v>
                </c:pt>
                <c:pt idx="442">
                  <c:v>5.4200000000000301</c:v>
                </c:pt>
                <c:pt idx="443">
                  <c:v>5.4300000000000299</c:v>
                </c:pt>
                <c:pt idx="444">
                  <c:v>5.4400000000000297</c:v>
                </c:pt>
                <c:pt idx="445">
                  <c:v>5.4500000000000304</c:v>
                </c:pt>
                <c:pt idx="446">
                  <c:v>5.4600000000000302</c:v>
                </c:pt>
                <c:pt idx="447">
                  <c:v>5.4700000000000397</c:v>
                </c:pt>
                <c:pt idx="448">
                  <c:v>5.4800000000000404</c:v>
                </c:pt>
                <c:pt idx="449">
                  <c:v>5.4900000000000402</c:v>
                </c:pt>
                <c:pt idx="450">
                  <c:v>5.50000000000004</c:v>
                </c:pt>
                <c:pt idx="451">
                  <c:v>5.5100000000000398</c:v>
                </c:pt>
                <c:pt idx="452">
                  <c:v>5.5200000000000404</c:v>
                </c:pt>
                <c:pt idx="453">
                  <c:v>5.5300000000000402</c:v>
                </c:pt>
                <c:pt idx="454">
                  <c:v>5.54000000000004</c:v>
                </c:pt>
                <c:pt idx="455">
                  <c:v>5.5500000000000398</c:v>
                </c:pt>
                <c:pt idx="456">
                  <c:v>5.5600000000000396</c:v>
                </c:pt>
                <c:pt idx="457">
                  <c:v>5.5700000000000403</c:v>
                </c:pt>
                <c:pt idx="458">
                  <c:v>5.58000000000004</c:v>
                </c:pt>
                <c:pt idx="459">
                  <c:v>5.5900000000000398</c:v>
                </c:pt>
                <c:pt idx="460">
                  <c:v>5.6000000000000396</c:v>
                </c:pt>
                <c:pt idx="461">
                  <c:v>5.6100000000000403</c:v>
                </c:pt>
                <c:pt idx="462">
                  <c:v>5.6200000000000498</c:v>
                </c:pt>
                <c:pt idx="463">
                  <c:v>5.6300000000000496</c:v>
                </c:pt>
                <c:pt idx="464">
                  <c:v>5.6400000000000503</c:v>
                </c:pt>
                <c:pt idx="465">
                  <c:v>5.6500000000000501</c:v>
                </c:pt>
                <c:pt idx="466">
                  <c:v>5.6600000000000499</c:v>
                </c:pt>
                <c:pt idx="467">
                  <c:v>5.6700000000000497</c:v>
                </c:pt>
                <c:pt idx="468">
                  <c:v>5.6800000000000503</c:v>
                </c:pt>
                <c:pt idx="469">
                  <c:v>5.6900000000000501</c:v>
                </c:pt>
                <c:pt idx="470">
                  <c:v>5.7000000000000499</c:v>
                </c:pt>
                <c:pt idx="471">
                  <c:v>5.7100000000000497</c:v>
                </c:pt>
                <c:pt idx="472">
                  <c:v>5.7200000000000504</c:v>
                </c:pt>
                <c:pt idx="473">
                  <c:v>5.7300000000000502</c:v>
                </c:pt>
                <c:pt idx="474">
                  <c:v>5.74000000000005</c:v>
                </c:pt>
                <c:pt idx="475">
                  <c:v>5.7500000000000497</c:v>
                </c:pt>
                <c:pt idx="476">
                  <c:v>5.7600000000000504</c:v>
                </c:pt>
                <c:pt idx="477">
                  <c:v>5.77000000000006</c:v>
                </c:pt>
                <c:pt idx="478">
                  <c:v>5.7800000000000598</c:v>
                </c:pt>
                <c:pt idx="479">
                  <c:v>5.7900000000000604</c:v>
                </c:pt>
                <c:pt idx="480">
                  <c:v>5.8000000000000602</c:v>
                </c:pt>
                <c:pt idx="481">
                  <c:v>5.81000000000006</c:v>
                </c:pt>
                <c:pt idx="482">
                  <c:v>5.8200000000000598</c:v>
                </c:pt>
                <c:pt idx="483">
                  <c:v>5.8300000000000596</c:v>
                </c:pt>
                <c:pt idx="484">
                  <c:v>5.8400000000000603</c:v>
                </c:pt>
                <c:pt idx="485">
                  <c:v>5.85000000000006</c:v>
                </c:pt>
                <c:pt idx="486">
                  <c:v>5.8600000000000598</c:v>
                </c:pt>
                <c:pt idx="487">
                  <c:v>5.8700000000000596</c:v>
                </c:pt>
                <c:pt idx="488">
                  <c:v>5.8800000000000603</c:v>
                </c:pt>
                <c:pt idx="489">
                  <c:v>5.8900000000000601</c:v>
                </c:pt>
                <c:pt idx="490">
                  <c:v>5.9000000000000599</c:v>
                </c:pt>
                <c:pt idx="491">
                  <c:v>5.9100000000000597</c:v>
                </c:pt>
                <c:pt idx="492">
                  <c:v>5.9200000000000701</c:v>
                </c:pt>
                <c:pt idx="493">
                  <c:v>5.9300000000000699</c:v>
                </c:pt>
                <c:pt idx="494">
                  <c:v>5.9400000000000697</c:v>
                </c:pt>
                <c:pt idx="495">
                  <c:v>5.9500000000000703</c:v>
                </c:pt>
                <c:pt idx="496">
                  <c:v>5.9600000000000701</c:v>
                </c:pt>
                <c:pt idx="497">
                  <c:v>5.9700000000000699</c:v>
                </c:pt>
                <c:pt idx="498">
                  <c:v>5.9800000000000697</c:v>
                </c:pt>
                <c:pt idx="499">
                  <c:v>5.9900000000000704</c:v>
                </c:pt>
                <c:pt idx="500">
                  <c:v>6.0000000000000702</c:v>
                </c:pt>
                <c:pt idx="501">
                  <c:v>6.01000000000007</c:v>
                </c:pt>
                <c:pt idx="502">
                  <c:v>6.0200000000000697</c:v>
                </c:pt>
                <c:pt idx="503">
                  <c:v>6.0300000000000704</c:v>
                </c:pt>
                <c:pt idx="504">
                  <c:v>6.0400000000000702</c:v>
                </c:pt>
                <c:pt idx="505">
                  <c:v>6.05000000000007</c:v>
                </c:pt>
                <c:pt idx="506">
                  <c:v>6.0600000000000804</c:v>
                </c:pt>
                <c:pt idx="507">
                  <c:v>6.0700000000000802</c:v>
                </c:pt>
                <c:pt idx="508">
                  <c:v>6.08000000000008</c:v>
                </c:pt>
                <c:pt idx="509">
                  <c:v>6.0900000000000798</c:v>
                </c:pt>
                <c:pt idx="510">
                  <c:v>6.1000000000000796</c:v>
                </c:pt>
                <c:pt idx="511">
                  <c:v>6.1100000000000803</c:v>
                </c:pt>
                <c:pt idx="512">
                  <c:v>6.12000000000008</c:v>
                </c:pt>
                <c:pt idx="513">
                  <c:v>6.1300000000000798</c:v>
                </c:pt>
                <c:pt idx="514">
                  <c:v>6.1400000000000796</c:v>
                </c:pt>
                <c:pt idx="515">
                  <c:v>6.1500000000000803</c:v>
                </c:pt>
                <c:pt idx="516">
                  <c:v>6.1600000000000801</c:v>
                </c:pt>
                <c:pt idx="517">
                  <c:v>6.1700000000000799</c:v>
                </c:pt>
                <c:pt idx="518">
                  <c:v>6.1800000000000797</c:v>
                </c:pt>
                <c:pt idx="519">
                  <c:v>6.1900000000000803</c:v>
                </c:pt>
                <c:pt idx="520">
                  <c:v>6.2000000000000899</c:v>
                </c:pt>
                <c:pt idx="521">
                  <c:v>6.2100000000000897</c:v>
                </c:pt>
                <c:pt idx="522">
                  <c:v>6.2200000000000903</c:v>
                </c:pt>
                <c:pt idx="523">
                  <c:v>6.2300000000000901</c:v>
                </c:pt>
                <c:pt idx="524">
                  <c:v>6.2400000000000899</c:v>
                </c:pt>
                <c:pt idx="525">
                  <c:v>6.2500000000000897</c:v>
                </c:pt>
                <c:pt idx="526">
                  <c:v>6.2600000000000904</c:v>
                </c:pt>
                <c:pt idx="527">
                  <c:v>6.2700000000000902</c:v>
                </c:pt>
                <c:pt idx="528">
                  <c:v>6.28000000000009</c:v>
                </c:pt>
                <c:pt idx="529">
                  <c:v>6.2900000000000897</c:v>
                </c:pt>
                <c:pt idx="530">
                  <c:v>6.3000000000000904</c:v>
                </c:pt>
                <c:pt idx="531">
                  <c:v>6.3100000000000902</c:v>
                </c:pt>
                <c:pt idx="532">
                  <c:v>6.32000000000009</c:v>
                </c:pt>
                <c:pt idx="533">
                  <c:v>6.3300000000000898</c:v>
                </c:pt>
                <c:pt idx="534">
                  <c:v>6.3400000000000896</c:v>
                </c:pt>
                <c:pt idx="535">
                  <c:v>6.3500000000001</c:v>
                </c:pt>
                <c:pt idx="536">
                  <c:v>6.3600000000000998</c:v>
                </c:pt>
                <c:pt idx="537">
                  <c:v>6.3700000000000996</c:v>
                </c:pt>
                <c:pt idx="538">
                  <c:v>6.3800000000001003</c:v>
                </c:pt>
                <c:pt idx="539">
                  <c:v>6.3900000000001</c:v>
                </c:pt>
                <c:pt idx="540">
                  <c:v>6.4000000000000998</c:v>
                </c:pt>
                <c:pt idx="541">
                  <c:v>6.4100000000000996</c:v>
                </c:pt>
                <c:pt idx="542">
                  <c:v>6.4200000000001003</c:v>
                </c:pt>
                <c:pt idx="543">
                  <c:v>6.4300000000001001</c:v>
                </c:pt>
                <c:pt idx="544">
                  <c:v>6.4400000000000999</c:v>
                </c:pt>
                <c:pt idx="545">
                  <c:v>6.4500000000000997</c:v>
                </c:pt>
                <c:pt idx="546">
                  <c:v>6.4600000000001003</c:v>
                </c:pt>
                <c:pt idx="547">
                  <c:v>6.4700000000001001</c:v>
                </c:pt>
                <c:pt idx="548">
                  <c:v>6.4800000000000999</c:v>
                </c:pt>
                <c:pt idx="549">
                  <c:v>6.4900000000000997</c:v>
                </c:pt>
                <c:pt idx="550">
                  <c:v>6.5000000000001101</c:v>
                </c:pt>
                <c:pt idx="551">
                  <c:v>6.5100000000001099</c:v>
                </c:pt>
                <c:pt idx="552">
                  <c:v>6.5200000000001097</c:v>
                </c:pt>
                <c:pt idx="553">
                  <c:v>6.5300000000001104</c:v>
                </c:pt>
                <c:pt idx="554">
                  <c:v>6.5400000000001102</c:v>
                </c:pt>
                <c:pt idx="555">
                  <c:v>6.55000000000011</c:v>
                </c:pt>
                <c:pt idx="556">
                  <c:v>6.5600000000001097</c:v>
                </c:pt>
                <c:pt idx="557">
                  <c:v>6.5700000000001104</c:v>
                </c:pt>
                <c:pt idx="558">
                  <c:v>6.5800000000001102</c:v>
                </c:pt>
                <c:pt idx="559">
                  <c:v>6.59000000000011</c:v>
                </c:pt>
                <c:pt idx="560">
                  <c:v>6.6000000000001098</c:v>
                </c:pt>
                <c:pt idx="561">
                  <c:v>6.6100000000001096</c:v>
                </c:pt>
                <c:pt idx="562">
                  <c:v>6.6200000000001102</c:v>
                </c:pt>
                <c:pt idx="563">
                  <c:v>6.63000000000011</c:v>
                </c:pt>
                <c:pt idx="564">
                  <c:v>6.6400000000001098</c:v>
                </c:pt>
                <c:pt idx="565">
                  <c:v>6.6500000000001203</c:v>
                </c:pt>
                <c:pt idx="566">
                  <c:v>6.66000000000012</c:v>
                </c:pt>
                <c:pt idx="567">
                  <c:v>6.6700000000001198</c:v>
                </c:pt>
                <c:pt idx="568">
                  <c:v>6.6800000000001196</c:v>
                </c:pt>
                <c:pt idx="569">
                  <c:v>6.6900000000001203</c:v>
                </c:pt>
                <c:pt idx="570">
                  <c:v>6.7000000000001201</c:v>
                </c:pt>
                <c:pt idx="571">
                  <c:v>6.7100000000001199</c:v>
                </c:pt>
                <c:pt idx="572">
                  <c:v>6.7200000000001197</c:v>
                </c:pt>
                <c:pt idx="573">
                  <c:v>6.7300000000001203</c:v>
                </c:pt>
                <c:pt idx="574">
                  <c:v>6.7400000000001201</c:v>
                </c:pt>
                <c:pt idx="575">
                  <c:v>6.7500000000001199</c:v>
                </c:pt>
                <c:pt idx="576">
                  <c:v>6.7600000000001197</c:v>
                </c:pt>
                <c:pt idx="577">
                  <c:v>6.7700000000001204</c:v>
                </c:pt>
                <c:pt idx="578">
                  <c:v>6.7800000000001202</c:v>
                </c:pt>
                <c:pt idx="579">
                  <c:v>6.7900000000001199</c:v>
                </c:pt>
                <c:pt idx="580">
                  <c:v>6.8000000000001304</c:v>
                </c:pt>
                <c:pt idx="581">
                  <c:v>6.8100000000001302</c:v>
                </c:pt>
                <c:pt idx="582">
                  <c:v>6.82000000000013</c:v>
                </c:pt>
                <c:pt idx="583">
                  <c:v>6.8300000000001297</c:v>
                </c:pt>
                <c:pt idx="584">
                  <c:v>6.8400000000001304</c:v>
                </c:pt>
                <c:pt idx="585">
                  <c:v>6.8500000000001302</c:v>
                </c:pt>
                <c:pt idx="586">
                  <c:v>6.86000000000013</c:v>
                </c:pt>
                <c:pt idx="587">
                  <c:v>6.8700000000001298</c:v>
                </c:pt>
                <c:pt idx="588">
                  <c:v>6.8800000000001296</c:v>
                </c:pt>
                <c:pt idx="589">
                  <c:v>6.8900000000001302</c:v>
                </c:pt>
                <c:pt idx="590">
                  <c:v>6.90000000000013</c:v>
                </c:pt>
                <c:pt idx="591">
                  <c:v>6.9100000000001298</c:v>
                </c:pt>
                <c:pt idx="592">
                  <c:v>6.9200000000001296</c:v>
                </c:pt>
                <c:pt idx="593">
                  <c:v>6.9300000000001303</c:v>
                </c:pt>
                <c:pt idx="594">
                  <c:v>6.9400000000001398</c:v>
                </c:pt>
                <c:pt idx="595">
                  <c:v>6.9500000000001396</c:v>
                </c:pt>
                <c:pt idx="596">
                  <c:v>6.9600000000001403</c:v>
                </c:pt>
                <c:pt idx="597">
                  <c:v>6.9700000000001401</c:v>
                </c:pt>
                <c:pt idx="598">
                  <c:v>6.9800000000001399</c:v>
                </c:pt>
                <c:pt idx="599">
                  <c:v>6.9900000000001397</c:v>
                </c:pt>
                <c:pt idx="600">
                  <c:v>7.0000000000001403</c:v>
                </c:pt>
                <c:pt idx="601">
                  <c:v>7.0100000000001401</c:v>
                </c:pt>
                <c:pt idx="602">
                  <c:v>7.0200000000001399</c:v>
                </c:pt>
                <c:pt idx="603">
                  <c:v>7.0300000000001397</c:v>
                </c:pt>
                <c:pt idx="604">
                  <c:v>7.0400000000001404</c:v>
                </c:pt>
                <c:pt idx="605">
                  <c:v>7.0500000000001402</c:v>
                </c:pt>
                <c:pt idx="606">
                  <c:v>7.0600000000001399</c:v>
                </c:pt>
                <c:pt idx="607">
                  <c:v>7.0700000000001397</c:v>
                </c:pt>
                <c:pt idx="608">
                  <c:v>7.0800000000001404</c:v>
                </c:pt>
                <c:pt idx="609">
                  <c:v>7.09000000000015</c:v>
                </c:pt>
                <c:pt idx="610">
                  <c:v>7.1000000000001497</c:v>
                </c:pt>
                <c:pt idx="611">
                  <c:v>7.1100000000001504</c:v>
                </c:pt>
                <c:pt idx="612">
                  <c:v>7.1200000000001502</c:v>
                </c:pt>
                <c:pt idx="613">
                  <c:v>7.13000000000015</c:v>
                </c:pt>
                <c:pt idx="614">
                  <c:v>7.1400000000001498</c:v>
                </c:pt>
                <c:pt idx="615">
                  <c:v>7.1500000000001496</c:v>
                </c:pt>
                <c:pt idx="616">
                  <c:v>7.1600000000001502</c:v>
                </c:pt>
                <c:pt idx="617">
                  <c:v>7.17000000000015</c:v>
                </c:pt>
                <c:pt idx="618">
                  <c:v>7.1800000000001498</c:v>
                </c:pt>
                <c:pt idx="619">
                  <c:v>7.1900000000001496</c:v>
                </c:pt>
                <c:pt idx="620">
                  <c:v>7.2000000000001503</c:v>
                </c:pt>
                <c:pt idx="621">
                  <c:v>7.2100000000001501</c:v>
                </c:pt>
                <c:pt idx="622">
                  <c:v>7.2200000000001499</c:v>
                </c:pt>
                <c:pt idx="623">
                  <c:v>7.2300000000001496</c:v>
                </c:pt>
                <c:pt idx="624">
                  <c:v>7.2400000000001601</c:v>
                </c:pt>
                <c:pt idx="625">
                  <c:v>7.2500000000001599</c:v>
                </c:pt>
                <c:pt idx="626">
                  <c:v>7.2600000000001597</c:v>
                </c:pt>
                <c:pt idx="627">
                  <c:v>7.2700000000001603</c:v>
                </c:pt>
                <c:pt idx="628">
                  <c:v>7.2800000000001601</c:v>
                </c:pt>
                <c:pt idx="629">
                  <c:v>7.2900000000001599</c:v>
                </c:pt>
                <c:pt idx="630">
                  <c:v>7.3000000000001597</c:v>
                </c:pt>
                <c:pt idx="631">
                  <c:v>7.3100000000001604</c:v>
                </c:pt>
                <c:pt idx="632">
                  <c:v>7.3200000000001602</c:v>
                </c:pt>
                <c:pt idx="633">
                  <c:v>7.3300000000001599</c:v>
                </c:pt>
                <c:pt idx="634">
                  <c:v>7.3400000000001597</c:v>
                </c:pt>
                <c:pt idx="635">
                  <c:v>7.3500000000001604</c:v>
                </c:pt>
                <c:pt idx="636">
                  <c:v>7.3600000000001602</c:v>
                </c:pt>
                <c:pt idx="637">
                  <c:v>7.37000000000016</c:v>
                </c:pt>
                <c:pt idx="638">
                  <c:v>7.3800000000001598</c:v>
                </c:pt>
                <c:pt idx="639">
                  <c:v>7.3900000000001702</c:v>
                </c:pt>
                <c:pt idx="640">
                  <c:v>7.40000000000017</c:v>
                </c:pt>
                <c:pt idx="641">
                  <c:v>7.4100000000001698</c:v>
                </c:pt>
                <c:pt idx="642">
                  <c:v>7.4200000000001696</c:v>
                </c:pt>
                <c:pt idx="643">
                  <c:v>7.4300000000001702</c:v>
                </c:pt>
                <c:pt idx="644">
                  <c:v>7.44000000000017</c:v>
                </c:pt>
                <c:pt idx="645">
                  <c:v>7.4500000000001698</c:v>
                </c:pt>
                <c:pt idx="646">
                  <c:v>7.4600000000001696</c:v>
                </c:pt>
                <c:pt idx="647">
                  <c:v>7.4700000000001703</c:v>
                </c:pt>
                <c:pt idx="648">
                  <c:v>7.4800000000001701</c:v>
                </c:pt>
                <c:pt idx="649">
                  <c:v>7.4900000000001699</c:v>
                </c:pt>
                <c:pt idx="650">
                  <c:v>7.5000000000001696</c:v>
                </c:pt>
                <c:pt idx="651">
                  <c:v>7.5100000000001703</c:v>
                </c:pt>
                <c:pt idx="652">
                  <c:v>7.5200000000001701</c:v>
                </c:pt>
                <c:pt idx="653">
                  <c:v>7.5300000000001699</c:v>
                </c:pt>
                <c:pt idx="654">
                  <c:v>7.5400000000001803</c:v>
                </c:pt>
                <c:pt idx="655">
                  <c:v>7.5500000000001801</c:v>
                </c:pt>
                <c:pt idx="656">
                  <c:v>7.5600000000001799</c:v>
                </c:pt>
                <c:pt idx="657">
                  <c:v>7.5700000000001797</c:v>
                </c:pt>
                <c:pt idx="658">
                  <c:v>7.5800000000001804</c:v>
                </c:pt>
                <c:pt idx="659">
                  <c:v>7.5900000000001802</c:v>
                </c:pt>
                <c:pt idx="660">
                  <c:v>7.6000000000001799</c:v>
                </c:pt>
                <c:pt idx="661">
                  <c:v>7.6100000000001797</c:v>
                </c:pt>
                <c:pt idx="662">
                  <c:v>7.6200000000001804</c:v>
                </c:pt>
                <c:pt idx="663">
                  <c:v>7.6300000000001802</c:v>
                </c:pt>
                <c:pt idx="664">
                  <c:v>7.64000000000018</c:v>
                </c:pt>
                <c:pt idx="665">
                  <c:v>7.6500000000001798</c:v>
                </c:pt>
                <c:pt idx="666">
                  <c:v>7.6600000000001804</c:v>
                </c:pt>
                <c:pt idx="667">
                  <c:v>7.6700000000001802</c:v>
                </c:pt>
                <c:pt idx="668">
                  <c:v>7.68000000000018</c:v>
                </c:pt>
                <c:pt idx="669">
                  <c:v>7.6900000000001896</c:v>
                </c:pt>
                <c:pt idx="670">
                  <c:v>7.7000000000001902</c:v>
                </c:pt>
                <c:pt idx="671">
                  <c:v>7.71000000000019</c:v>
                </c:pt>
                <c:pt idx="672">
                  <c:v>7.7200000000001898</c:v>
                </c:pt>
                <c:pt idx="673">
                  <c:v>7.7300000000001896</c:v>
                </c:pt>
                <c:pt idx="674">
                  <c:v>7.7400000000001903</c:v>
                </c:pt>
                <c:pt idx="675">
                  <c:v>7.7500000000001901</c:v>
                </c:pt>
                <c:pt idx="676">
                  <c:v>7.7600000000001899</c:v>
                </c:pt>
                <c:pt idx="677">
                  <c:v>7.7700000000001896</c:v>
                </c:pt>
                <c:pt idx="678">
                  <c:v>7.7800000000001903</c:v>
                </c:pt>
                <c:pt idx="679">
                  <c:v>7.7900000000001901</c:v>
                </c:pt>
                <c:pt idx="680">
                  <c:v>7.8000000000001899</c:v>
                </c:pt>
                <c:pt idx="681">
                  <c:v>7.8100000000001897</c:v>
                </c:pt>
                <c:pt idx="682">
                  <c:v>7.8200000000001904</c:v>
                </c:pt>
                <c:pt idx="683">
                  <c:v>7.8300000000001999</c:v>
                </c:pt>
                <c:pt idx="684">
                  <c:v>7.8400000000001997</c:v>
                </c:pt>
                <c:pt idx="685">
                  <c:v>7.8500000000002004</c:v>
                </c:pt>
                <c:pt idx="686">
                  <c:v>7.8600000000002002</c:v>
                </c:pt>
                <c:pt idx="687">
                  <c:v>7.8700000000001999</c:v>
                </c:pt>
                <c:pt idx="688">
                  <c:v>7.8800000000001997</c:v>
                </c:pt>
                <c:pt idx="689">
                  <c:v>7.8900000000002004</c:v>
                </c:pt>
                <c:pt idx="690">
                  <c:v>7.9000000000002002</c:v>
                </c:pt>
                <c:pt idx="691">
                  <c:v>7.9100000000002</c:v>
                </c:pt>
                <c:pt idx="692">
                  <c:v>7.9200000000001998</c:v>
                </c:pt>
                <c:pt idx="693">
                  <c:v>7.9300000000002004</c:v>
                </c:pt>
                <c:pt idx="694">
                  <c:v>7.9400000000002002</c:v>
                </c:pt>
                <c:pt idx="695">
                  <c:v>7.9500000000002</c:v>
                </c:pt>
                <c:pt idx="696">
                  <c:v>7.9600000000001998</c:v>
                </c:pt>
                <c:pt idx="697">
                  <c:v>7.9700000000001996</c:v>
                </c:pt>
                <c:pt idx="698">
                  <c:v>7.98000000000021</c:v>
                </c:pt>
                <c:pt idx="699">
                  <c:v>7.9900000000002098</c:v>
                </c:pt>
                <c:pt idx="700">
                  <c:v>8.0000000000002096</c:v>
                </c:pt>
                <c:pt idx="701">
                  <c:v>8.0100000000002094</c:v>
                </c:pt>
                <c:pt idx="702">
                  <c:v>8.0200000000002092</c:v>
                </c:pt>
                <c:pt idx="703">
                  <c:v>8.0300000000002107</c:v>
                </c:pt>
                <c:pt idx="704">
                  <c:v>8.0400000000002105</c:v>
                </c:pt>
                <c:pt idx="705">
                  <c:v>8.0500000000002103</c:v>
                </c:pt>
                <c:pt idx="706">
                  <c:v>8.0600000000002101</c:v>
                </c:pt>
                <c:pt idx="707">
                  <c:v>8.0700000000002099</c:v>
                </c:pt>
                <c:pt idx="708">
                  <c:v>8.0800000000002097</c:v>
                </c:pt>
                <c:pt idx="709">
                  <c:v>8.0900000000002095</c:v>
                </c:pt>
                <c:pt idx="710">
                  <c:v>8.1000000000002093</c:v>
                </c:pt>
                <c:pt idx="711">
                  <c:v>8.1100000000002108</c:v>
                </c:pt>
                <c:pt idx="712">
                  <c:v>8.1200000000002106</c:v>
                </c:pt>
                <c:pt idx="713">
                  <c:v>8.1300000000002193</c:v>
                </c:pt>
                <c:pt idx="714">
                  <c:v>8.1400000000002208</c:v>
                </c:pt>
                <c:pt idx="715">
                  <c:v>8.1500000000002206</c:v>
                </c:pt>
                <c:pt idx="716">
                  <c:v>8.1600000000002204</c:v>
                </c:pt>
                <c:pt idx="717">
                  <c:v>8.1700000000002202</c:v>
                </c:pt>
                <c:pt idx="718">
                  <c:v>8.18000000000022</c:v>
                </c:pt>
                <c:pt idx="719">
                  <c:v>8.1900000000002198</c:v>
                </c:pt>
                <c:pt idx="720">
                  <c:v>8.2000000000002196</c:v>
                </c:pt>
                <c:pt idx="721">
                  <c:v>8.2100000000002193</c:v>
                </c:pt>
                <c:pt idx="722">
                  <c:v>8.2200000000002191</c:v>
                </c:pt>
                <c:pt idx="723">
                  <c:v>8.2300000000002207</c:v>
                </c:pt>
                <c:pt idx="724">
                  <c:v>8.2400000000002205</c:v>
                </c:pt>
                <c:pt idx="725">
                  <c:v>8.2500000000002203</c:v>
                </c:pt>
                <c:pt idx="726">
                  <c:v>8.2600000000002201</c:v>
                </c:pt>
                <c:pt idx="727">
                  <c:v>8.2700000000002198</c:v>
                </c:pt>
                <c:pt idx="728">
                  <c:v>8.2800000000002303</c:v>
                </c:pt>
                <c:pt idx="729">
                  <c:v>8.2900000000002301</c:v>
                </c:pt>
                <c:pt idx="730">
                  <c:v>8.3000000000002299</c:v>
                </c:pt>
                <c:pt idx="731">
                  <c:v>8.3100000000002296</c:v>
                </c:pt>
                <c:pt idx="732">
                  <c:v>8.3200000000002294</c:v>
                </c:pt>
                <c:pt idx="733">
                  <c:v>8.3300000000002292</c:v>
                </c:pt>
                <c:pt idx="734">
                  <c:v>8.3400000000002308</c:v>
                </c:pt>
                <c:pt idx="735">
                  <c:v>8.3500000000002306</c:v>
                </c:pt>
                <c:pt idx="736">
                  <c:v>8.3600000000002304</c:v>
                </c:pt>
                <c:pt idx="737">
                  <c:v>8.3700000000002301</c:v>
                </c:pt>
                <c:pt idx="738">
                  <c:v>8.3800000000002299</c:v>
                </c:pt>
                <c:pt idx="739">
                  <c:v>8.3900000000002297</c:v>
                </c:pt>
                <c:pt idx="740">
                  <c:v>8.4000000000002295</c:v>
                </c:pt>
                <c:pt idx="741">
                  <c:v>8.4100000000002293</c:v>
                </c:pt>
                <c:pt idx="742">
                  <c:v>8.4200000000002309</c:v>
                </c:pt>
                <c:pt idx="743">
                  <c:v>8.4300000000002395</c:v>
                </c:pt>
                <c:pt idx="744">
                  <c:v>8.4400000000002393</c:v>
                </c:pt>
                <c:pt idx="745">
                  <c:v>8.4500000000002409</c:v>
                </c:pt>
                <c:pt idx="746">
                  <c:v>8.4600000000002407</c:v>
                </c:pt>
                <c:pt idx="747">
                  <c:v>8.4700000000002404</c:v>
                </c:pt>
                <c:pt idx="748">
                  <c:v>8.4800000000002402</c:v>
                </c:pt>
                <c:pt idx="749">
                  <c:v>8.49000000000024</c:v>
                </c:pt>
                <c:pt idx="750">
                  <c:v>8.5000000000002398</c:v>
                </c:pt>
                <c:pt idx="751">
                  <c:v>8.5100000000002396</c:v>
                </c:pt>
                <c:pt idx="752">
                  <c:v>8.5200000000002394</c:v>
                </c:pt>
                <c:pt idx="753">
                  <c:v>8.5300000000002392</c:v>
                </c:pt>
                <c:pt idx="754">
                  <c:v>8.5400000000002407</c:v>
                </c:pt>
                <c:pt idx="755">
                  <c:v>8.5500000000002405</c:v>
                </c:pt>
                <c:pt idx="756">
                  <c:v>8.5600000000002403</c:v>
                </c:pt>
                <c:pt idx="757">
                  <c:v>8.5700000000002508</c:v>
                </c:pt>
                <c:pt idx="758">
                  <c:v>8.5800000000002505</c:v>
                </c:pt>
                <c:pt idx="759">
                  <c:v>8.5900000000002503</c:v>
                </c:pt>
                <c:pt idx="760">
                  <c:v>8.6000000000002501</c:v>
                </c:pt>
                <c:pt idx="761">
                  <c:v>8.6100000000002499</c:v>
                </c:pt>
                <c:pt idx="762">
                  <c:v>8.6200000000002497</c:v>
                </c:pt>
                <c:pt idx="763">
                  <c:v>8.6300000000002495</c:v>
                </c:pt>
                <c:pt idx="764">
                  <c:v>8.6400000000002493</c:v>
                </c:pt>
                <c:pt idx="765">
                  <c:v>8.6500000000002508</c:v>
                </c:pt>
                <c:pt idx="766">
                  <c:v>8.6600000000002506</c:v>
                </c:pt>
                <c:pt idx="767">
                  <c:v>8.6700000000002504</c:v>
                </c:pt>
                <c:pt idx="768">
                  <c:v>8.6800000000002502</c:v>
                </c:pt>
                <c:pt idx="769">
                  <c:v>8.69000000000025</c:v>
                </c:pt>
                <c:pt idx="770">
                  <c:v>8.7000000000002498</c:v>
                </c:pt>
                <c:pt idx="771">
                  <c:v>8.7100000000002495</c:v>
                </c:pt>
                <c:pt idx="772">
                  <c:v>8.72000000000026</c:v>
                </c:pt>
                <c:pt idx="773">
                  <c:v>8.7300000000002598</c:v>
                </c:pt>
                <c:pt idx="774">
                  <c:v>8.7400000000002596</c:v>
                </c:pt>
                <c:pt idx="775">
                  <c:v>8.7500000000002593</c:v>
                </c:pt>
                <c:pt idx="776">
                  <c:v>8.7600000000002591</c:v>
                </c:pt>
                <c:pt idx="777">
                  <c:v>8.7700000000002607</c:v>
                </c:pt>
                <c:pt idx="778">
                  <c:v>8.7800000000002605</c:v>
                </c:pt>
                <c:pt idx="779">
                  <c:v>8.7900000000002603</c:v>
                </c:pt>
                <c:pt idx="780">
                  <c:v>8.8000000000002601</c:v>
                </c:pt>
                <c:pt idx="781">
                  <c:v>8.8100000000002598</c:v>
                </c:pt>
                <c:pt idx="782">
                  <c:v>8.8200000000002596</c:v>
                </c:pt>
                <c:pt idx="783">
                  <c:v>8.8300000000002594</c:v>
                </c:pt>
                <c:pt idx="784">
                  <c:v>8.8400000000002592</c:v>
                </c:pt>
                <c:pt idx="785">
                  <c:v>8.8500000000002608</c:v>
                </c:pt>
                <c:pt idx="786">
                  <c:v>8.8600000000002606</c:v>
                </c:pt>
                <c:pt idx="787">
                  <c:v>8.8700000000002692</c:v>
                </c:pt>
                <c:pt idx="788">
                  <c:v>8.8800000000002708</c:v>
                </c:pt>
                <c:pt idx="789">
                  <c:v>8.8900000000002706</c:v>
                </c:pt>
                <c:pt idx="790">
                  <c:v>8.9000000000002704</c:v>
                </c:pt>
                <c:pt idx="791">
                  <c:v>8.9100000000002701</c:v>
                </c:pt>
                <c:pt idx="792">
                  <c:v>8.9200000000002699</c:v>
                </c:pt>
                <c:pt idx="793">
                  <c:v>8.9300000000002697</c:v>
                </c:pt>
                <c:pt idx="794">
                  <c:v>8.9400000000002695</c:v>
                </c:pt>
                <c:pt idx="795">
                  <c:v>8.9500000000002693</c:v>
                </c:pt>
                <c:pt idx="796">
                  <c:v>8.9600000000002709</c:v>
                </c:pt>
                <c:pt idx="797">
                  <c:v>8.9700000000002706</c:v>
                </c:pt>
                <c:pt idx="798">
                  <c:v>8.9800000000002704</c:v>
                </c:pt>
                <c:pt idx="799">
                  <c:v>8.9900000000002702</c:v>
                </c:pt>
                <c:pt idx="800">
                  <c:v>9.00000000000027</c:v>
                </c:pt>
                <c:pt idx="801">
                  <c:v>9.0100000000002698</c:v>
                </c:pt>
                <c:pt idx="802">
                  <c:v>9.0200000000002802</c:v>
                </c:pt>
                <c:pt idx="803">
                  <c:v>9.03000000000028</c:v>
                </c:pt>
                <c:pt idx="804">
                  <c:v>9.0400000000002798</c:v>
                </c:pt>
                <c:pt idx="805">
                  <c:v>9.0500000000002796</c:v>
                </c:pt>
                <c:pt idx="806">
                  <c:v>9.0600000000002794</c:v>
                </c:pt>
                <c:pt idx="807">
                  <c:v>9.0700000000002792</c:v>
                </c:pt>
                <c:pt idx="808">
                  <c:v>9.0800000000002807</c:v>
                </c:pt>
                <c:pt idx="809">
                  <c:v>9.0900000000002805</c:v>
                </c:pt>
                <c:pt idx="810">
                  <c:v>9.1000000000002803</c:v>
                </c:pt>
                <c:pt idx="811">
                  <c:v>9.1100000000002801</c:v>
                </c:pt>
                <c:pt idx="812">
                  <c:v>9.1200000000002799</c:v>
                </c:pt>
                <c:pt idx="813">
                  <c:v>9.1300000000002797</c:v>
                </c:pt>
                <c:pt idx="814">
                  <c:v>9.1400000000002795</c:v>
                </c:pt>
                <c:pt idx="815">
                  <c:v>9.1500000000002792</c:v>
                </c:pt>
                <c:pt idx="816">
                  <c:v>9.1600000000002808</c:v>
                </c:pt>
                <c:pt idx="817">
                  <c:v>9.1700000000002895</c:v>
                </c:pt>
                <c:pt idx="818">
                  <c:v>9.1800000000002893</c:v>
                </c:pt>
                <c:pt idx="819">
                  <c:v>9.1900000000002908</c:v>
                </c:pt>
                <c:pt idx="820">
                  <c:v>9.2000000000002906</c:v>
                </c:pt>
                <c:pt idx="821">
                  <c:v>9.2100000000002904</c:v>
                </c:pt>
                <c:pt idx="822">
                  <c:v>9.2200000000002902</c:v>
                </c:pt>
                <c:pt idx="823">
                  <c:v>9.23000000000029</c:v>
                </c:pt>
                <c:pt idx="824">
                  <c:v>9.2400000000002898</c:v>
                </c:pt>
                <c:pt idx="825">
                  <c:v>9.2500000000002895</c:v>
                </c:pt>
                <c:pt idx="826">
                  <c:v>9.2600000000002893</c:v>
                </c:pt>
                <c:pt idx="827">
                  <c:v>9.2700000000002891</c:v>
                </c:pt>
                <c:pt idx="828">
                  <c:v>9.2800000000002907</c:v>
                </c:pt>
                <c:pt idx="829">
                  <c:v>9.2900000000002905</c:v>
                </c:pt>
                <c:pt idx="830">
                  <c:v>9.3000000000002903</c:v>
                </c:pt>
                <c:pt idx="831">
                  <c:v>9.31000000000029</c:v>
                </c:pt>
                <c:pt idx="832">
                  <c:v>9.3200000000003005</c:v>
                </c:pt>
                <c:pt idx="833">
                  <c:v>9.3300000000003003</c:v>
                </c:pt>
                <c:pt idx="834">
                  <c:v>9.3400000000003001</c:v>
                </c:pt>
                <c:pt idx="835">
                  <c:v>9.3500000000002998</c:v>
                </c:pt>
                <c:pt idx="836">
                  <c:v>9.3600000000002996</c:v>
                </c:pt>
                <c:pt idx="837">
                  <c:v>9.3700000000002994</c:v>
                </c:pt>
                <c:pt idx="838">
                  <c:v>9.3800000000002992</c:v>
                </c:pt>
                <c:pt idx="839">
                  <c:v>9.3900000000003008</c:v>
                </c:pt>
                <c:pt idx="840">
                  <c:v>9.4000000000003006</c:v>
                </c:pt>
                <c:pt idx="841">
                  <c:v>9.4100000000003003</c:v>
                </c:pt>
                <c:pt idx="842">
                  <c:v>9.4200000000003001</c:v>
                </c:pt>
                <c:pt idx="843">
                  <c:v>9.4300000000002999</c:v>
                </c:pt>
                <c:pt idx="844">
                  <c:v>9.4400000000002997</c:v>
                </c:pt>
                <c:pt idx="845">
                  <c:v>9.4500000000002995</c:v>
                </c:pt>
                <c:pt idx="846">
                  <c:v>9.4600000000003099</c:v>
                </c:pt>
                <c:pt idx="847">
                  <c:v>9.4700000000003097</c:v>
                </c:pt>
                <c:pt idx="848">
                  <c:v>9.4800000000003095</c:v>
                </c:pt>
                <c:pt idx="849">
                  <c:v>9.4900000000003093</c:v>
                </c:pt>
                <c:pt idx="850">
                  <c:v>9.5000000000003109</c:v>
                </c:pt>
                <c:pt idx="851">
                  <c:v>9.5100000000003106</c:v>
                </c:pt>
                <c:pt idx="852">
                  <c:v>9.5200000000003104</c:v>
                </c:pt>
                <c:pt idx="853">
                  <c:v>9.5300000000003102</c:v>
                </c:pt>
                <c:pt idx="854">
                  <c:v>9.54000000000031</c:v>
                </c:pt>
                <c:pt idx="855">
                  <c:v>9.5500000000003098</c:v>
                </c:pt>
                <c:pt idx="856">
                  <c:v>9.5600000000003096</c:v>
                </c:pt>
                <c:pt idx="857">
                  <c:v>9.5700000000003094</c:v>
                </c:pt>
                <c:pt idx="858">
                  <c:v>9.5800000000003092</c:v>
                </c:pt>
                <c:pt idx="859">
                  <c:v>9.5900000000003107</c:v>
                </c:pt>
                <c:pt idx="860">
                  <c:v>9.6000000000003105</c:v>
                </c:pt>
                <c:pt idx="861">
                  <c:v>9.6100000000003192</c:v>
                </c:pt>
                <c:pt idx="862">
                  <c:v>9.6200000000003207</c:v>
                </c:pt>
                <c:pt idx="863">
                  <c:v>9.6300000000003205</c:v>
                </c:pt>
                <c:pt idx="864">
                  <c:v>9.6400000000003203</c:v>
                </c:pt>
                <c:pt idx="865">
                  <c:v>9.6500000000003201</c:v>
                </c:pt>
                <c:pt idx="866">
                  <c:v>9.6600000000003199</c:v>
                </c:pt>
                <c:pt idx="867">
                  <c:v>9.6700000000003197</c:v>
                </c:pt>
                <c:pt idx="868">
                  <c:v>9.6800000000003195</c:v>
                </c:pt>
                <c:pt idx="869">
                  <c:v>9.6900000000003192</c:v>
                </c:pt>
                <c:pt idx="870">
                  <c:v>9.7000000000003208</c:v>
                </c:pt>
                <c:pt idx="871">
                  <c:v>9.7100000000003206</c:v>
                </c:pt>
                <c:pt idx="872">
                  <c:v>9.7200000000003204</c:v>
                </c:pt>
                <c:pt idx="873">
                  <c:v>9.7300000000003202</c:v>
                </c:pt>
                <c:pt idx="874">
                  <c:v>9.74000000000032</c:v>
                </c:pt>
                <c:pt idx="875">
                  <c:v>9.7500000000003197</c:v>
                </c:pt>
                <c:pt idx="876">
                  <c:v>9.7600000000003302</c:v>
                </c:pt>
                <c:pt idx="877">
                  <c:v>9.77000000000033</c:v>
                </c:pt>
                <c:pt idx="878">
                  <c:v>9.7800000000003298</c:v>
                </c:pt>
                <c:pt idx="879">
                  <c:v>9.7900000000003295</c:v>
                </c:pt>
                <c:pt idx="880">
                  <c:v>9.8000000000003293</c:v>
                </c:pt>
                <c:pt idx="881">
                  <c:v>9.8100000000003291</c:v>
                </c:pt>
                <c:pt idx="882">
                  <c:v>9.8200000000003307</c:v>
                </c:pt>
                <c:pt idx="883">
                  <c:v>9.8300000000003305</c:v>
                </c:pt>
                <c:pt idx="884">
                  <c:v>9.8400000000003303</c:v>
                </c:pt>
                <c:pt idx="885">
                  <c:v>9.85000000000033</c:v>
                </c:pt>
                <c:pt idx="886">
                  <c:v>9.8600000000003298</c:v>
                </c:pt>
                <c:pt idx="887">
                  <c:v>9.8700000000003296</c:v>
                </c:pt>
                <c:pt idx="888">
                  <c:v>9.8800000000003294</c:v>
                </c:pt>
                <c:pt idx="889">
                  <c:v>9.8900000000003292</c:v>
                </c:pt>
                <c:pt idx="890">
                  <c:v>9.9000000000003308</c:v>
                </c:pt>
                <c:pt idx="891">
                  <c:v>9.9100000000003394</c:v>
                </c:pt>
                <c:pt idx="892">
                  <c:v>9.9200000000003392</c:v>
                </c:pt>
                <c:pt idx="893">
                  <c:v>9.9300000000003408</c:v>
                </c:pt>
                <c:pt idx="894">
                  <c:v>9.9400000000003406</c:v>
                </c:pt>
                <c:pt idx="895">
                  <c:v>9.9500000000003403</c:v>
                </c:pt>
                <c:pt idx="896">
                  <c:v>9.9600000000003401</c:v>
                </c:pt>
                <c:pt idx="897">
                  <c:v>9.9700000000003399</c:v>
                </c:pt>
                <c:pt idx="898">
                  <c:v>9.9800000000003397</c:v>
                </c:pt>
                <c:pt idx="899">
                  <c:v>9.9900000000003395</c:v>
                </c:pt>
                <c:pt idx="900">
                  <c:v>10.0000000000003</c:v>
                </c:pt>
              </c:numCache>
            </c:numRef>
          </c:xVal>
          <c:yVal>
            <c:numRef>
              <c:f>'2_2'!$Q$2:$Q$902</c:f>
              <c:numCache>
                <c:formatCode>0.00E+00</c:formatCode>
                <c:ptCount val="901"/>
                <c:pt idx="0">
                  <c:v>30</c:v>
                </c:pt>
                <c:pt idx="1">
                  <c:v>29.316185414276848</c:v>
                </c:pt>
                <c:pt idx="2">
                  <c:v>28.66352529658764</c:v>
                </c:pt>
                <c:pt idx="3">
                  <c:v>28.040285264404105</c:v>
                </c:pt>
                <c:pt idx="4">
                  <c:v>27.444843930534638</c:v>
                </c:pt>
                <c:pt idx="5">
                  <c:v>26.875684514168476</c:v>
                </c:pt>
                <c:pt idx="6">
                  <c:v>26.331387148641497</c:v>
                </c:pt>
                <c:pt idx="7">
                  <c:v>25.810621822078939</c:v>
                </c:pt>
                <c:pt idx="8">
                  <c:v>25.312141893455717</c:v>
                </c:pt>
                <c:pt idx="9">
                  <c:v>24.834778132310742</c:v>
                </c:pt>
                <c:pt idx="10">
                  <c:v>24.377433235434737</c:v>
                </c:pt>
                <c:pt idx="11">
                  <c:v>23.939076778395272</c:v>
                </c:pt>
                <c:pt idx="12">
                  <c:v>23.518740563827567</c:v>
                </c:pt>
                <c:pt idx="13">
                  <c:v>23.115514332059632</c:v>
                </c:pt>
                <c:pt idx="14">
                  <c:v>22.728541802904335</c:v>
                </c:pt>
                <c:pt idx="15">
                  <c:v>22.357017020379431</c:v>
                </c:pt>
                <c:pt idx="16">
                  <c:v>22.000180974746961</c:v>
                </c:pt>
                <c:pt idx="17">
                  <c:v>21.657318478629243</c:v>
                </c:pt>
                <c:pt idx="18">
                  <c:v>21.327755276086933</c:v>
                </c:pt>
                <c:pt idx="19">
                  <c:v>21.010855365462085</c:v>
                </c:pt>
                <c:pt idx="20">
                  <c:v>20.706018518518519</c:v>
                </c:pt>
                <c:pt idx="21">
                  <c:v>20.412677979971356</c:v>
                </c:pt>
                <c:pt idx="22">
                  <c:v>20.130298332907334</c:v>
                </c:pt>
                <c:pt idx="23">
                  <c:v>19.858373516871172</c:v>
                </c:pt>
                <c:pt idx="24">
                  <c:v>19.596424986546058</c:v>
                </c:pt>
                <c:pt idx="25">
                  <c:v>19.344000000000005</c:v>
                </c:pt>
                <c:pt idx="26">
                  <c:v>19.100670026415983</c:v>
                </c:pt>
                <c:pt idx="27">
                  <c:v>18.86602926408159</c:v>
                </c:pt>
                <c:pt idx="28">
                  <c:v>18.639693260192871</c:v>
                </c:pt>
                <c:pt idx="29">
                  <c:v>18.421297624734734</c:v>
                </c:pt>
                <c:pt idx="30">
                  <c:v>18.210496831343438</c:v>
                </c:pt>
                <c:pt idx="31">
                  <c:v>18.00696309864205</c:v>
                </c:pt>
                <c:pt idx="32">
                  <c:v>17.810385346072799</c:v>
                </c:pt>
                <c:pt idx="33">
                  <c:v>17.620468218735745</c:v>
                </c:pt>
                <c:pt idx="34">
                  <c:v>17.436931176186178</c:v>
                </c:pt>
                <c:pt idx="35">
                  <c:v>17.259507640547117</c:v>
                </c:pt>
                <c:pt idx="36">
                  <c:v>17.08794419966236</c:v>
                </c:pt>
                <c:pt idx="37">
                  <c:v>16.921999861352777</c:v>
                </c:pt>
                <c:pt idx="38">
                  <c:v>16.761445355146783</c:v>
                </c:pt>
                <c:pt idx="39">
                  <c:v>16.606062478138121</c:v>
                </c:pt>
                <c:pt idx="40">
                  <c:v>16.45564348188255</c:v>
                </c:pt>
                <c:pt idx="41">
                  <c:v>16.30999049748144</c:v>
                </c:pt>
                <c:pt idx="42">
                  <c:v>16.168914996217687</c:v>
                </c:pt>
                <c:pt idx="43">
                  <c:v>16.032237283308088</c:v>
                </c:pt>
                <c:pt idx="44">
                  <c:v>15.899786022519432</c:v>
                </c:pt>
                <c:pt idx="45">
                  <c:v>15.771397789563132</c:v>
                </c:pt>
                <c:pt idx="46">
                  <c:v>15.646916652337726</c:v>
                </c:pt>
                <c:pt idx="47">
                  <c:v>15.526193776230507</c:v>
                </c:pt>
                <c:pt idx="48">
                  <c:v>15.409087052819901</c:v>
                </c:pt>
                <c:pt idx="49">
                  <c:v>15.295460750440753</c:v>
                </c:pt>
                <c:pt idx="50">
                  <c:v>15.185185185185187</c:v>
                </c:pt>
                <c:pt idx="51">
                  <c:v>15.078136411014009</c:v>
                </c:pt>
                <c:pt idx="52">
                  <c:v>14.97419592774764</c:v>
                </c:pt>
                <c:pt idx="53">
                  <c:v>14.873250405792602</c:v>
                </c:pt>
                <c:pt idx="54">
                  <c:v>14.775191426539742</c:v>
                </c:pt>
                <c:pt idx="55">
                  <c:v>14.679915237444519</c:v>
                </c:pt>
                <c:pt idx="56">
                  <c:v>14.587322520868264</c:v>
                </c:pt>
                <c:pt idx="57">
                  <c:v>14.497318175822569</c:v>
                </c:pt>
                <c:pt idx="58">
                  <c:v>14.409811111817712</c:v>
                </c:pt>
                <c:pt idx="59">
                  <c:v>14.324714054070228</c:v>
                </c:pt>
                <c:pt idx="60">
                  <c:v>14.241943359375</c:v>
                </c:pt>
                <c:pt idx="61">
                  <c:v>14.161418841993962</c:v>
                </c:pt>
                <c:pt idx="62">
                  <c:v>14.083063608956417</c:v>
                </c:pt>
                <c:pt idx="63">
                  <c:v>14.006803904206379</c:v>
                </c:pt>
                <c:pt idx="64">
                  <c:v>13.932568961069247</c:v>
                </c:pt>
                <c:pt idx="65">
                  <c:v>13.860290862544806</c:v>
                </c:pt>
                <c:pt idx="66">
                  <c:v>13.789904408965498</c:v>
                </c:pt>
                <c:pt idx="67">
                  <c:v>13.721346992588824</c:v>
                </c:pt>
                <c:pt idx="68">
                  <c:v>13.654558478720284</c:v>
                </c:pt>
                <c:pt idx="69">
                  <c:v>13.589481092989264</c:v>
                </c:pt>
                <c:pt idx="70">
                  <c:v>13.526059314423918</c:v>
                </c:pt>
                <c:pt idx="71">
                  <c:v>13.464239773993816</c:v>
                </c:pt>
                <c:pt idx="72">
                  <c:v>13.403971158309595</c:v>
                </c:pt>
                <c:pt idx="73">
                  <c:v>13.345204118188359</c:v>
                </c:pt>
                <c:pt idx="74">
                  <c:v>13.287891181811702</c:v>
                </c:pt>
                <c:pt idx="75">
                  <c:v>13.231986672219907</c:v>
                </c:pt>
                <c:pt idx="76">
                  <c:v>13.177446628901716</c:v>
                </c:pt>
                <c:pt idx="77">
                  <c:v>13.124228733253666</c:v>
                </c:pt>
                <c:pt idx="78">
                  <c:v>13.07229223769677</c:v>
                </c:pt>
                <c:pt idx="79">
                  <c:v>13.021597898250901</c:v>
                </c:pt>
                <c:pt idx="80">
                  <c:v>12.972107910379515</c:v>
                </c:pt>
                <c:pt idx="81">
                  <c:v>12.923785847928194</c:v>
                </c:pt>
                <c:pt idx="82">
                  <c:v>12.876596604991143</c:v>
                </c:pt>
                <c:pt idx="83">
                  <c:v>12.830506340549537</c:v>
                </c:pt>
                <c:pt idx="84">
                  <c:v>12.785482425734616</c:v>
                </c:pt>
                <c:pt idx="85">
                  <c:v>12.74149339357718</c:v>
                </c:pt>
                <c:pt idx="86">
                  <c:v>12.698508891113068</c:v>
                </c:pt>
                <c:pt idx="87">
                  <c:v>12.656499633721657</c:v>
                </c:pt>
                <c:pt idx="88">
                  <c:v>12.615437361581627</c:v>
                </c:pt>
                <c:pt idx="89">
                  <c:v>12.575294798134681</c:v>
                </c:pt>
                <c:pt idx="90">
                  <c:v>12.536045610454185</c:v>
                </c:pt>
                <c:pt idx="91">
                  <c:v>12.497664371421525</c:v>
                </c:pt>
                <c:pt idx="92">
                  <c:v>12.460126523618346</c:v>
                </c:pt>
                <c:pt idx="93">
                  <c:v>12.423408344848092</c:v>
                </c:pt>
                <c:pt idx="94">
                  <c:v>12.387486915204924</c:v>
                </c:pt>
                <c:pt idx="95">
                  <c:v>12.352340085612729</c:v>
                </c:pt>
                <c:pt idx="96">
                  <c:v>12.317946447761162</c:v>
                </c:pt>
                <c:pt idx="97">
                  <c:v>12.284285305369607</c:v>
                </c:pt>
                <c:pt idx="98">
                  <c:v>12.251336646713742</c:v>
                </c:pt>
                <c:pt idx="99">
                  <c:v>12.219081118352939</c:v>
                </c:pt>
                <c:pt idx="100">
                  <c:v>12.1875</c:v>
                </c:pt>
                <c:pt idx="101">
                  <c:v>12.156575180477919</c:v>
                </c:pt>
                <c:pt idx="102">
                  <c:v>12.126289134711289</c:v>
                </c:pt>
                <c:pt idx="103">
                  <c:v>12.096624901702729</c:v>
                </c:pt>
                <c:pt idx="104">
                  <c:v>12.067566063447339</c:v>
                </c:pt>
                <c:pt idx="105">
                  <c:v>12.039096724740698</c:v>
                </c:pt>
                <c:pt idx="106">
                  <c:v>12.011201493838151</c:v>
                </c:pt>
                <c:pt idx="107">
                  <c:v>11.983865463925415</c:v>
                </c:pt>
                <c:pt idx="108">
                  <c:v>11.957074195362559</c:v>
                </c:pt>
                <c:pt idx="109">
                  <c:v>11.930813698665366</c:v>
                </c:pt>
                <c:pt idx="110">
                  <c:v>11.90507041818995</c:v>
                </c:pt>
                <c:pt idx="111">
                  <c:v>11.879831216488231</c:v>
                </c:pt>
                <c:pt idx="112">
                  <c:v>11.855083359303444</c:v>
                </c:pt>
                <c:pt idx="113">
                  <c:v>11.830814501176604</c:v>
                </c:pt>
                <c:pt idx="114">
                  <c:v>11.807012671636068</c:v>
                </c:pt>
                <c:pt idx="115">
                  <c:v>11.783666261943878</c:v>
                </c:pt>
                <c:pt idx="116">
                  <c:v>11.760764012373903</c:v>
                </c:pt>
                <c:pt idx="117">
                  <c:v>11.738294999997883</c:v>
                </c:pt>
                <c:pt idx="118">
                  <c:v>11.716248626956823</c:v>
                </c:pt>
                <c:pt idx="119">
                  <c:v>11.694614609196186</c:v>
                </c:pt>
                <c:pt idx="120">
                  <c:v>11.673382965644423</c:v>
                </c:pt>
                <c:pt idx="121">
                  <c:v>11.652544007815377</c:v>
                </c:pt>
                <c:pt idx="122">
                  <c:v>11.632088329816009</c:v>
                </c:pt>
                <c:pt idx="123">
                  <c:v>11.612006798741838</c:v>
                </c:pt>
                <c:pt idx="124">
                  <c:v>11.592290545443305</c:v>
                </c:pt>
                <c:pt idx="125">
                  <c:v>11.572930955647005</c:v>
                </c:pt>
                <c:pt idx="126">
                  <c:v>11.553919661416661</c:v>
                </c:pt>
                <c:pt idx="127">
                  <c:v>11.535248532939239</c:v>
                </c:pt>
                <c:pt idx="128">
                  <c:v>11.516909670622425</c:v>
                </c:pt>
                <c:pt idx="129">
                  <c:v>11.498895397490276</c:v>
                </c:pt>
                <c:pt idx="130">
                  <c:v>11.481198251864452</c:v>
                </c:pt>
                <c:pt idx="131">
                  <c:v>11.463810980319096</c:v>
                </c:pt>
                <c:pt idx="132">
                  <c:v>11.446726530897903</c:v>
                </c:pt>
                <c:pt idx="133">
                  <c:v>11.429938046582468</c:v>
                </c:pt>
                <c:pt idx="134">
                  <c:v>11.41343885900155</c:v>
                </c:pt>
                <c:pt idx="135">
                  <c:v>11.397222482371287</c:v>
                </c:pt>
                <c:pt idx="136">
                  <c:v>11.381282607656898</c:v>
                </c:pt>
                <c:pt idx="137">
                  <c:v>11.365613096946852</c:v>
                </c:pt>
                <c:pt idx="138">
                  <c:v>11.350207978030809</c:v>
                </c:pt>
                <c:pt idx="139">
                  <c:v>11.335061439173135</c:v>
                </c:pt>
                <c:pt idx="140">
                  <c:v>11.320167824074074</c:v>
                </c:pt>
                <c:pt idx="141">
                  <c:v>11.305521627011061</c:v>
                </c:pt>
                <c:pt idx="142">
                  <c:v>11.291117488152963</c:v>
                </c:pt>
                <c:pt idx="143">
                  <c:v>11.276950189040381</c:v>
                </c:pt>
                <c:pt idx="144">
                  <c:v>11.263014648225413</c:v>
                </c:pt>
                <c:pt idx="145">
                  <c:v>11.249305917064611</c:v>
                </c:pt>
                <c:pt idx="146">
                  <c:v>11.235819175659099</c:v>
                </c:pt>
                <c:pt idx="147">
                  <c:v>11.222549728936066</c:v>
                </c:pt>
                <c:pt idx="148">
                  <c:v>11.209493002866203</c:v>
                </c:pt>
                <c:pt idx="149">
                  <c:v>11.196644540811731</c:v>
                </c:pt>
                <c:pt idx="150">
                  <c:v>11.184000000000001</c:v>
                </c:pt>
                <c:pt idx="151">
                  <c:v>11.171555148117861</c:v>
                </c:pt>
                <c:pt idx="152">
                  <c:v>11.159305860022124</c:v>
                </c:pt>
                <c:pt idx="153">
                  <c:v>11.14724811456175</c:v>
                </c:pt>
                <c:pt idx="154">
                  <c:v>11.135377991507426</c:v>
                </c:pt>
                <c:pt idx="155">
                  <c:v>11.12369166858457</c:v>
                </c:pt>
                <c:pt idx="156">
                  <c:v>11.112185418605804</c:v>
                </c:pt>
                <c:pt idx="157">
                  <c:v>11.100855606699163</c:v>
                </c:pt>
                <c:pt idx="158">
                  <c:v>11.089698687628488</c:v>
                </c:pt>
                <c:pt idx="159">
                  <c:v>11.078711203202547</c:v>
                </c:pt>
                <c:pt idx="160">
                  <c:v>11.067889779769615</c:v>
                </c:pt>
                <c:pt idx="161">
                  <c:v>11.057231125794335</c:v>
                </c:pt>
                <c:pt idx="162">
                  <c:v>11.046732029513855</c:v>
                </c:pt>
                <c:pt idx="163">
                  <c:v>11.036389356670304</c:v>
                </c:pt>
                <c:pt idx="164">
                  <c:v>11.026200048316877</c:v>
                </c:pt>
                <c:pt idx="165">
                  <c:v>11.016161118694791</c:v>
                </c:pt>
                <c:pt idx="166">
                  <c:v>11.006269653178586</c:v>
                </c:pt>
                <c:pt idx="167">
                  <c:v>10.996522806287299</c:v>
                </c:pt>
                <c:pt idx="168">
                  <c:v>10.98691779975913</c:v>
                </c:pt>
                <c:pt idx="169">
                  <c:v>10.977451920687354</c:v>
                </c:pt>
                <c:pt idx="170">
                  <c:v>10.968122519715264</c:v>
                </c:pt>
                <c:pt idx="171">
                  <c:v>10.9589270092881</c:v>
                </c:pt>
                <c:pt idx="172">
                  <c:v>10.949862861959867</c:v>
                </c:pt>
                <c:pt idx="173">
                  <c:v>10.940927608753201</c:v>
                </c:pt>
                <c:pt idx="174">
                  <c:v>10.932118837570364</c:v>
                </c:pt>
                <c:pt idx="175">
                  <c:v>10.923434191653577</c:v>
                </c:pt>
                <c:pt idx="176">
                  <c:v>10.914871368093021</c:v>
                </c:pt>
                <c:pt idx="177">
                  <c:v>10.906428116380795</c:v>
                </c:pt>
                <c:pt idx="178">
                  <c:v>10.898102237009299</c:v>
                </c:pt>
                <c:pt idx="179">
                  <c:v>10.889891580112439</c:v>
                </c:pt>
                <c:pt idx="180">
                  <c:v>10.881794044148272</c:v>
                </c:pt>
                <c:pt idx="181">
                  <c:v>10.873807574621615</c:v>
                </c:pt>
                <c:pt idx="182">
                  <c:v>10.865930162845267</c:v>
                </c:pt>
                <c:pt idx="183">
                  <c:v>10.858159844738559</c:v>
                </c:pt>
                <c:pt idx="184">
                  <c:v>10.850494699661938</c:v>
                </c:pt>
                <c:pt idx="185">
                  <c:v>10.842932849286393</c:v>
                </c:pt>
                <c:pt idx="186">
                  <c:v>10.835472456496548</c:v>
                </c:pt>
                <c:pt idx="187">
                  <c:v>10.82811172432632</c:v>
                </c:pt>
                <c:pt idx="188">
                  <c:v>10.820848894925984</c:v>
                </c:pt>
                <c:pt idx="189">
                  <c:v>10.813682248559708</c:v>
                </c:pt>
                <c:pt idx="190">
                  <c:v>10.806610102632476</c:v>
                </c:pt>
                <c:pt idx="191">
                  <c:v>10.799630810745438</c:v>
                </c:pt>
                <c:pt idx="192">
                  <c:v>10.792742761778802</c:v>
                </c:pt>
                <c:pt idx="193">
                  <c:v>10.785944379001304</c:v>
                </c:pt>
                <c:pt idx="194">
                  <c:v>10.779234119205439</c:v>
                </c:pt>
                <c:pt idx="195">
                  <c:v>10.772610471867594</c:v>
                </c:pt>
                <c:pt idx="196">
                  <c:v>10.766071958332288</c:v>
                </c:pt>
                <c:pt idx="197">
                  <c:v>10.759617131019715</c:v>
                </c:pt>
                <c:pt idx="198">
                  <c:v>10.753244572655891</c:v>
                </c:pt>
                <c:pt idx="199">
                  <c:v>10.746952895524641</c:v>
                </c:pt>
                <c:pt idx="200">
                  <c:v>10.740740740740742</c:v>
                </c:pt>
                <c:pt idx="201">
                  <c:v>10.73460677754354</c:v>
                </c:pt>
                <c:pt idx="202">
                  <c:v>10.72854970261044</c:v>
                </c:pt>
                <c:pt idx="203">
                  <c:v>10.722568239389553</c:v>
                </c:pt>
                <c:pt idx="204">
                  <c:v>10.716661137450988</c:v>
                </c:pt>
                <c:pt idx="205">
                  <c:v>10.710827171856154</c:v>
                </c:pt>
                <c:pt idx="206">
                  <c:v>10.705065142544532</c:v>
                </c:pt>
                <c:pt idx="207">
                  <c:v>10.699373873737333</c:v>
                </c:pt>
                <c:pt idx="208">
                  <c:v>10.693752213357588</c:v>
                </c:pt>
                <c:pt idx="209">
                  <c:v>10.688199032466102</c:v>
                </c:pt>
                <c:pt idx="210">
                  <c:v>10.682713224712812</c:v>
                </c:pt>
                <c:pt idx="211">
                  <c:v>10.677293705803056</c:v>
                </c:pt>
                <c:pt idx="212">
                  <c:v>10.671939412978329</c:v>
                </c:pt>
                <c:pt idx="213">
                  <c:v>10.66664930451106</c:v>
                </c:pt>
                <c:pt idx="214">
                  <c:v>10.661422359212978</c:v>
                </c:pt>
                <c:pt idx="215">
                  <c:v>10.656257575956671</c:v>
                </c:pt>
                <c:pt idx="216">
                  <c:v>10.651153973209965</c:v>
                </c:pt>
                <c:pt idx="217">
                  <c:v>10.646110588582658</c:v>
                </c:pt>
                <c:pt idx="218">
                  <c:v>10.641126478385324</c:v>
                </c:pt>
                <c:pt idx="219">
                  <c:v>10.636200717199792</c:v>
                </c:pt>
                <c:pt idx="220">
                  <c:v>10.631332397460938</c:v>
                </c:pt>
                <c:pt idx="221">
                  <c:v>10.626520629049473</c:v>
                </c:pt>
                <c:pt idx="222">
                  <c:v>10.621764538895405</c:v>
                </c:pt>
                <c:pt idx="223">
                  <c:v>10.617063270591844</c:v>
                </c:pt>
                <c:pt idx="224">
                  <c:v>10.612415984018853</c:v>
                </c:pt>
                <c:pt idx="225">
                  <c:v>10.607821854977066</c:v>
                </c:pt>
                <c:pt idx="226">
                  <c:v>10.603280074830771</c:v>
                </c:pt>
                <c:pt idx="227">
                  <c:v>10.598789850160163</c:v>
                </c:pt>
                <c:pt idx="228">
                  <c:v>10.59435040242257</c:v>
                </c:pt>
                <c:pt idx="229">
                  <c:v>10.589960967622298</c:v>
                </c:pt>
                <c:pt idx="230">
                  <c:v>10.585620795988941</c:v>
                </c:pt>
                <c:pt idx="231">
                  <c:v>10.581329151663823</c:v>
                </c:pt>
                <c:pt idx="232">
                  <c:v>10.577085312394427</c:v>
                </c:pt>
                <c:pt idx="233">
                  <c:v>10.572888569236511</c:v>
                </c:pt>
                <c:pt idx="234">
                  <c:v>10.568738226263736</c:v>
                </c:pt>
                <c:pt idx="235">
                  <c:v>10.564633600284569</c:v>
                </c:pt>
                <c:pt idx="236">
                  <c:v>10.560574020566275</c:v>
                </c:pt>
                <c:pt idx="237">
                  <c:v>10.556558828565786</c:v>
                </c:pt>
                <c:pt idx="238">
                  <c:v>10.552587377667244</c:v>
                </c:pt>
                <c:pt idx="239">
                  <c:v>10.548659032926068</c:v>
                </c:pt>
                <c:pt idx="240">
                  <c:v>10.544773170819317</c:v>
                </c:pt>
                <c:pt idx="241">
                  <c:v>10.540929179002198</c:v>
                </c:pt>
                <c:pt idx="242">
                  <c:v>10.53712645607057</c:v>
                </c:pt>
                <c:pt idx="243">
                  <c:v>10.533364411329218</c:v>
                </c:pt>
                <c:pt idx="244">
                  <c:v>10.529642464565793</c:v>
                </c:pt>
                <c:pt idx="245">
                  <c:v>10.525960045830258</c:v>
                </c:pt>
                <c:pt idx="246">
                  <c:v>10.522316595219646</c:v>
                </c:pt>
                <c:pt idx="247">
                  <c:v>10.518711562668026</c:v>
                </c:pt>
                <c:pt idx="248">
                  <c:v>10.51514440774155</c:v>
                </c:pt>
                <c:pt idx="249">
                  <c:v>10.511614599438362</c:v>
                </c:pt>
                <c:pt idx="250">
                  <c:v>10.508121615993335</c:v>
                </c:pt>
                <c:pt idx="251">
                  <c:v>10.504664944687459</c:v>
                </c:pt>
                <c:pt idx="252">
                  <c:v>10.50124408166173</c:v>
                </c:pt>
                <c:pt idx="253">
                  <c:v>10.497858531735485</c:v>
                </c:pt>
                <c:pt idx="254">
                  <c:v>10.494507808229006</c:v>
                </c:pt>
                <c:pt idx="255">
                  <c:v>10.491191432790298</c:v>
                </c:pt>
                <c:pt idx="256">
                  <c:v>10.487908935225951</c:v>
                </c:pt>
                <c:pt idx="257">
                  <c:v>10.484659853335941</c:v>
                </c:pt>
                <c:pt idx="258">
                  <c:v>10.48144373275229</c:v>
                </c:pt>
                <c:pt idx="259">
                  <c:v>10.478260126781491</c:v>
                </c:pt>
                <c:pt idx="260">
                  <c:v>10.475108596250573</c:v>
                </c:pt>
                <c:pt idx="261">
                  <c:v>10.471988709356717</c:v>
                </c:pt>
                <c:pt idx="262">
                  <c:v>10.46890004152036</c:v>
                </c:pt>
                <c:pt idx="263">
                  <c:v>10.465842175241658</c:v>
                </c:pt>
                <c:pt idx="264">
                  <c:v>10.462814699960239</c:v>
                </c:pt>
                <c:pt idx="265">
                  <c:v>10.45981721191816</c:v>
                </c:pt>
                <c:pt idx="266">
                  <c:v>10.456849314025993</c:v>
                </c:pt>
                <c:pt idx="267">
                  <c:v>10.453910615731925</c:v>
                </c:pt>
                <c:pt idx="268">
                  <c:v>10.451000732893858</c:v>
                </c:pt>
                <c:pt idx="269">
                  <c:v>10.448119287654357</c:v>
                </c:pt>
                <c:pt idx="270">
                  <c:v>10.445265908318442</c:v>
                </c:pt>
                <c:pt idx="271">
                  <c:v>10.442440229234101</c:v>
                </c:pt>
                <c:pt idx="272">
                  <c:v>10.439641890675489</c:v>
                </c:pt>
                <c:pt idx="273">
                  <c:v>10.436870538728716</c:v>
                </c:pt>
                <c:pt idx="274">
                  <c:v>10.434125825180182</c:v>
                </c:pt>
                <c:pt idx="275">
                  <c:v>10.431407407407407</c:v>
                </c:pt>
                <c:pt idx="276">
                  <c:v>10.428714948272233</c:v>
                </c:pt>
                <c:pt idx="277">
                  <c:v>10.426048116016414</c:v>
                </c:pt>
                <c:pt idx="278">
                  <c:v>10.423406584159473</c:v>
                </c:pt>
                <c:pt idx="279">
                  <c:v>10.420790031398841</c:v>
                </c:pt>
                <c:pt idx="280">
                  <c:v>10.418198141512111</c:v>
                </c:pt>
                <c:pt idx="281">
                  <c:v>10.415630603261492</c:v>
                </c:pt>
                <c:pt idx="282">
                  <c:v>10.413087110300275</c:v>
                </c:pt>
                <c:pt idx="283">
                  <c:v>10.410567361081373</c:v>
                </c:pt>
                <c:pt idx="284">
                  <c:v>10.408071058767813</c:v>
                </c:pt>
                <c:pt idx="285">
                  <c:v>10.405597911145154</c:v>
                </c:pt>
                <c:pt idx="286">
                  <c:v>10.403147630535797</c:v>
                </c:pt>
                <c:pt idx="287">
                  <c:v>10.400719933715115</c:v>
                </c:pt>
                <c:pt idx="288">
                  <c:v>10.398314541829388</c:v>
                </c:pt>
                <c:pt idx="289">
                  <c:v>10.395931180315472</c:v>
                </c:pt>
                <c:pt idx="290">
                  <c:v>10.393569578822197</c:v>
                </c:pt>
                <c:pt idx="291">
                  <c:v>10.39122947113338</c:v>
                </c:pt>
                <c:pt idx="292">
                  <c:v>10.388910595092529</c:v>
                </c:pt>
                <c:pt idx="293">
                  <c:v>10.386612692529066</c:v>
                </c:pt>
                <c:pt idx="294">
                  <c:v>10.384335509186158</c:v>
                </c:pt>
                <c:pt idx="295">
                  <c:v>10.382078794650003</c:v>
                </c:pt>
                <c:pt idx="296">
                  <c:v>10.379842302280643</c:v>
                </c:pt>
                <c:pt idx="297">
                  <c:v>10.377625789144176</c:v>
                </c:pt>
                <c:pt idx="298">
                  <c:v>10.3754290159464</c:v>
                </c:pt>
                <c:pt idx="299">
                  <c:v>10.373251746967822</c:v>
                </c:pt>
                <c:pt idx="300">
                  <c:v>10.37109375</c:v>
                </c:pt>
                <c:pt idx="301">
                  <c:v>10.368954796283221</c:v>
                </c:pt>
                <c:pt idx="302">
                  <c:v>10.366834660445424</c:v>
                </c:pt>
                <c:pt idx="303">
                  <c:v>10.3647331204424</c:v>
                </c:pt>
                <c:pt idx="304">
                  <c:v>10.362649957499205</c:v>
                </c:pt>
                <c:pt idx="305">
                  <c:v>10.360584956052749</c:v>
                </c:pt>
                <c:pt idx="306">
                  <c:v>10.358537903695593</c:v>
                </c:pt>
                <c:pt idx="307">
                  <c:v>10.35650859112083</c:v>
                </c:pt>
                <c:pt idx="308">
                  <c:v>10.354496812068113</c:v>
                </c:pt>
                <c:pt idx="309">
                  <c:v>10.352502363270768</c:v>
                </c:pt>
                <c:pt idx="310">
                  <c:v>10.35052504440397</c:v>
                </c:pt>
                <c:pt idx="311">
                  <c:v>10.34856465803392</c:v>
                </c:pt>
                <c:pt idx="312">
                  <c:v>10.346621009568109</c:v>
                </c:pt>
                <c:pt idx="313">
                  <c:v>10.344693907206494</c:v>
                </c:pt>
                <c:pt idx="314">
                  <c:v>10.342783161893713</c:v>
                </c:pt>
                <c:pt idx="315">
                  <c:v>10.340888587272188</c:v>
                </c:pt>
                <c:pt idx="316">
                  <c:v>10.339009999636195</c:v>
                </c:pt>
                <c:pt idx="317">
                  <c:v>10.337147217886828</c:v>
                </c:pt>
                <c:pt idx="318">
                  <c:v>10.335300063487846</c:v>
                </c:pt>
                <c:pt idx="319">
                  <c:v>10.333468360422373</c:v>
                </c:pt>
                <c:pt idx="320">
                  <c:v>10.331651935150477</c:v>
                </c:pt>
                <c:pt idx="321">
                  <c:v>10.329850616567542</c:v>
                </c:pt>
                <c:pt idx="322">
                  <c:v>10.328064235963467</c:v>
                </c:pt>
                <c:pt idx="323">
                  <c:v>10.326292626982664</c:v>
                </c:pt>
                <c:pt idx="324">
                  <c:v>10.324535625584801</c:v>
                </c:pt>
                <c:pt idx="325">
                  <c:v>10.322793070006346</c:v>
                </c:pt>
                <c:pt idx="326">
                  <c:v>10.321064800722796</c:v>
                </c:pt>
                <c:pt idx="327">
                  <c:v>10.319350660411693</c:v>
                </c:pt>
                <c:pt idx="328">
                  <c:v>10.317650493916288</c:v>
                </c:pt>
                <c:pt idx="329">
                  <c:v>10.315964148209948</c:v>
                </c:pt>
                <c:pt idx="330">
                  <c:v>10.314291472361216</c:v>
                </c:pt>
                <c:pt idx="331">
                  <c:v>10.312632317499526</c:v>
                </c:pt>
                <c:pt idx="332">
                  <c:v>10.310986536781598</c:v>
                </c:pt>
                <c:pt idx="333">
                  <c:v>10.309353985358442</c:v>
                </c:pt>
                <c:pt idx="334">
                  <c:v>10.307734520342995</c:v>
                </c:pt>
                <c:pt idx="335">
                  <c:v>10.306128000778358</c:v>
                </c:pt>
                <c:pt idx="336">
                  <c:v>10.30453428760665</c:v>
                </c:pt>
                <c:pt idx="337">
                  <c:v>10.302953243638417</c:v>
                </c:pt>
                <c:pt idx="338">
                  <c:v>10.301384733522625</c:v>
                </c:pt>
                <c:pt idx="339">
                  <c:v>10.29982862371722</c:v>
                </c:pt>
                <c:pt idx="340">
                  <c:v>10.298284782460215</c:v>
                </c:pt>
                <c:pt idx="341">
                  <c:v>10.296753079741332</c:v>
                </c:pt>
                <c:pt idx="342">
                  <c:v>10.295233387274154</c:v>
                </c:pt>
                <c:pt idx="343">
                  <c:v>10.293725578468795</c:v>
                </c:pt>
                <c:pt idx="344">
                  <c:v>10.292229528405075</c:v>
                </c:pt>
                <c:pt idx="345">
                  <c:v>10.290745113806183</c:v>
                </c:pt>
                <c:pt idx="346">
                  <c:v>10.289272213012822</c:v>
                </c:pt>
                <c:pt idx="347">
                  <c:v>10.287810705957821</c:v>
                </c:pt>
                <c:pt idx="348">
                  <c:v>10.286360474141228</c:v>
                </c:pt>
                <c:pt idx="349">
                  <c:v>10.284921400605828</c:v>
                </c:pt>
                <c:pt idx="350">
                  <c:v>10.283493369913124</c:v>
                </c:pt>
                <c:pt idx="351">
                  <c:v>10.282076268119745</c:v>
                </c:pt>
                <c:pt idx="352">
                  <c:v>10.280669982754274</c:v>
                </c:pt>
                <c:pt idx="353">
                  <c:v>10.279274402794512</c:v>
                </c:pt>
                <c:pt idx="354">
                  <c:v>10.277889418645117</c:v>
                </c:pt>
                <c:pt idx="355">
                  <c:v>10.27651492211567</c:v>
                </c:pt>
                <c:pt idx="356">
                  <c:v>10.275150806399129</c:v>
                </c:pt>
                <c:pt idx="357">
                  <c:v>10.273796966050652</c:v>
                </c:pt>
                <c:pt idx="358">
                  <c:v>10.272453296966814</c:v>
                </c:pt>
                <c:pt idx="359">
                  <c:v>10.271119696365174</c:v>
                </c:pt>
                <c:pt idx="360">
                  <c:v>10.269796062764211</c:v>
                </c:pt>
                <c:pt idx="361">
                  <c:v>10.268482295963635</c:v>
                </c:pt>
                <c:pt idx="362">
                  <c:v>10.267178297024991</c:v>
                </c:pt>
                <c:pt idx="363">
                  <c:v>10.265883968252663</c:v>
                </c:pt>
                <c:pt idx="364">
                  <c:v>10.264599213175174</c:v>
                </c:pt>
                <c:pt idx="365">
                  <c:v>10.26332393652682</c:v>
                </c:pt>
                <c:pt idx="366">
                  <c:v>10.262058044229628</c:v>
                </c:pt>
                <c:pt idx="367">
                  <c:v>10.26080144337562</c:v>
                </c:pt>
                <c:pt idx="368">
                  <c:v>10.259554042209402</c:v>
                </c:pt>
                <c:pt idx="369">
                  <c:v>10.258315750111024</c:v>
                </c:pt>
                <c:pt idx="370">
                  <c:v>10.257086477579168</c:v>
                </c:pt>
                <c:pt idx="371">
                  <c:v>10.255866136214602</c:v>
                </c:pt>
                <c:pt idx="372">
                  <c:v>10.254654638703922</c:v>
                </c:pt>
                <c:pt idx="373">
                  <c:v>10.253451898803593</c:v>
                </c:pt>
                <c:pt idx="374">
                  <c:v>10.252257831324226</c:v>
                </c:pt>
                <c:pt idx="375">
                  <c:v>10.251072352115163</c:v>
                </c:pt>
                <c:pt idx="376">
                  <c:v>10.249895378049283</c:v>
                </c:pt>
                <c:pt idx="377">
                  <c:v>10.248726827008108</c:v>
                </c:pt>
                <c:pt idx="378">
                  <c:v>10.247566617867125</c:v>
                </c:pt>
                <c:pt idx="379">
                  <c:v>10.246414670481379</c:v>
                </c:pt>
                <c:pt idx="380">
                  <c:v>10.245270905671296</c:v>
                </c:pt>
                <c:pt idx="381">
                  <c:v>10.244135245208755</c:v>
                </c:pt>
                <c:pt idx="382">
                  <c:v>10.243007611803375</c:v>
                </c:pt>
                <c:pt idx="383">
                  <c:v>10.241887929089064</c:v>
                </c:pt>
                <c:pt idx="384">
                  <c:v>10.240776121610748</c:v>
                </c:pt>
                <c:pt idx="385">
                  <c:v>10.239672114811372</c:v>
                </c:pt>
                <c:pt idx="386">
                  <c:v>10.238575835019059</c:v>
                </c:pt>
                <c:pt idx="387">
                  <c:v>10.237487209434541</c:v>
                </c:pt>
                <c:pt idx="388">
                  <c:v>10.236406166118766</c:v>
                </c:pt>
                <c:pt idx="389">
                  <c:v>10.235332633980686</c:v>
                </c:pt>
                <c:pt idx="390">
                  <c:v>10.234266542765308</c:v>
                </c:pt>
                <c:pt idx="391">
                  <c:v>10.233207823041894</c:v>
                </c:pt>
                <c:pt idx="392">
                  <c:v>10.232156406192356</c:v>
                </c:pt>
                <c:pt idx="393">
                  <c:v>10.231112224399867</c:v>
                </c:pt>
                <c:pt idx="394">
                  <c:v>10.230075210637633</c:v>
                </c:pt>
                <c:pt idx="395">
                  <c:v>10.229045298657862</c:v>
                </c:pt>
                <c:pt idx="396">
                  <c:v>10.228022422980906</c:v>
                </c:pt>
                <c:pt idx="397">
                  <c:v>10.227006518884583</c:v>
                </c:pt>
                <c:pt idx="398">
                  <c:v>10.225997522393659</c:v>
                </c:pt>
                <c:pt idx="399">
                  <c:v>10.224995370269522</c:v>
                </c:pt>
                <c:pt idx="400">
                  <c:v>10.224</c:v>
                </c:pt>
                <c:pt idx="401">
                  <c:v>10.22301134978936</c:v>
                </c:pt>
                <c:pt idx="402">
                  <c:v>10.222029358548447</c:v>
                </c:pt>
                <c:pt idx="403">
                  <c:v>10.221053965885016</c:v>
                </c:pt>
                <c:pt idx="404">
                  <c:v>10.220085112094164</c:v>
                </c:pt>
                <c:pt idx="405">
                  <c:v>10.219122738148972</c:v>
                </c:pt>
                <c:pt idx="406">
                  <c:v>10.218166785691253</c:v>
                </c:pt>
                <c:pt idx="407">
                  <c:v>10.217217197022471</c:v>
                </c:pt>
                <c:pt idx="408">
                  <c:v>10.216273915094796</c:v>
                </c:pt>
                <c:pt idx="409">
                  <c:v>10.215336883502284</c:v>
                </c:pt>
                <c:pt idx="410">
                  <c:v>10.214406046472233</c:v>
                </c:pt>
                <c:pt idx="411">
                  <c:v>10.213481348856636</c:v>
                </c:pt>
                <c:pt idx="412">
                  <c:v>10.2125627361238</c:v>
                </c:pt>
                <c:pt idx="413">
                  <c:v>10.211650154350057</c:v>
                </c:pt>
                <c:pt idx="414">
                  <c:v>10.210743550211653</c:v>
                </c:pt>
                <c:pt idx="415">
                  <c:v>10.209842870976725</c:v>
                </c:pt>
                <c:pt idx="416">
                  <c:v>10.20894806449742</c:v>
                </c:pt>
                <c:pt idx="417">
                  <c:v>10.20805907920213</c:v>
                </c:pt>
                <c:pt idx="418">
                  <c:v>10.207175864087844</c:v>
                </c:pt>
                <c:pt idx="419">
                  <c:v>10.206298368712643</c:v>
                </c:pt>
                <c:pt idx="420">
                  <c:v>10.205426543188263</c:v>
                </c:pt>
                <c:pt idx="421">
                  <c:v>10.204560338172818</c:v>
                </c:pt>
                <c:pt idx="422">
                  <c:v>10.20369970486362</c:v>
                </c:pt>
                <c:pt idx="423">
                  <c:v>10.202844594990086</c:v>
                </c:pt>
                <c:pt idx="424">
                  <c:v>10.201994960806795</c:v>
                </c:pt>
                <c:pt idx="425">
                  <c:v>10.201150755086614</c:v>
                </c:pt>
                <c:pt idx="426">
                  <c:v>10.200311931113944</c:v>
                </c:pt>
                <c:pt idx="427">
                  <c:v>10.199478442678078</c:v>
                </c:pt>
                <c:pt idx="428">
                  <c:v>10.198650244066636</c:v>
                </c:pt>
                <c:pt idx="429">
                  <c:v>10.19782729005912</c:v>
                </c:pt>
                <c:pt idx="430">
                  <c:v>10.197009535920557</c:v>
                </c:pt>
                <c:pt idx="431">
                  <c:v>10.196196937395241</c:v>
                </c:pt>
                <c:pt idx="432">
                  <c:v>10.19538945070056</c:v>
                </c:pt>
                <c:pt idx="433">
                  <c:v>10.194587032520928</c:v>
                </c:pt>
                <c:pt idx="434">
                  <c:v>10.193789640001798</c:v>
                </c:pt>
                <c:pt idx="435">
                  <c:v>10.192997230743782</c:v>
                </c:pt>
                <c:pt idx="436">
                  <c:v>10.192209762796816</c:v>
                </c:pt>
                <c:pt idx="437">
                  <c:v>10.191427194654477</c:v>
                </c:pt>
                <c:pt idx="438">
                  <c:v>10.190649485248315</c:v>
                </c:pt>
                <c:pt idx="439">
                  <c:v>10.189876593942326</c:v>
                </c:pt>
                <c:pt idx="440">
                  <c:v>10.189108480527471</c:v>
                </c:pt>
                <c:pt idx="441">
                  <c:v>10.188345105216277</c:v>
                </c:pt>
                <c:pt idx="442">
                  <c:v>10.18758642863755</c:v>
                </c:pt>
                <c:pt idx="443">
                  <c:v>10.186832411831128</c:v>
                </c:pt>
                <c:pt idx="444">
                  <c:v>10.186083016242733</c:v>
                </c:pt>
                <c:pt idx="445">
                  <c:v>10.185338203718874</c:v>
                </c:pt>
                <c:pt idx="446">
                  <c:v>10.18459793650187</c:v>
                </c:pt>
                <c:pt idx="447">
                  <c:v>10.183862177224885</c:v>
                </c:pt>
                <c:pt idx="448">
                  <c:v>10.183130888907099</c:v>
                </c:pt>
                <c:pt idx="449">
                  <c:v>10.182404034948885</c:v>
                </c:pt>
                <c:pt idx="450">
                  <c:v>10.181681579127106</c:v>
                </c:pt>
                <c:pt idx="451">
                  <c:v>10.180963485590464</c:v>
                </c:pt>
                <c:pt idx="452">
                  <c:v>10.180249718854897</c:v>
                </c:pt>
                <c:pt idx="453">
                  <c:v>10.179540243799076</c:v>
                </c:pt>
                <c:pt idx="454">
                  <c:v>10.178835025659936</c:v>
                </c:pt>
                <c:pt idx="455">
                  <c:v>10.178134030028287</c:v>
                </c:pt>
                <c:pt idx="456">
                  <c:v>10.177437222844494</c:v>
                </c:pt>
                <c:pt idx="457">
                  <c:v>10.176744570394193</c:v>
                </c:pt>
                <c:pt idx="458">
                  <c:v>10.1760560393041</c:v>
                </c:pt>
                <c:pt idx="459">
                  <c:v>10.175371596537852</c:v>
                </c:pt>
                <c:pt idx="460">
                  <c:v>10.174691209391916</c:v>
                </c:pt>
                <c:pt idx="461">
                  <c:v>10.17401484549158</c:v>
                </c:pt>
                <c:pt idx="462">
                  <c:v>10.173342472786954</c:v>
                </c:pt>
                <c:pt idx="463">
                  <c:v>10.172674059549067</c:v>
                </c:pt>
                <c:pt idx="464">
                  <c:v>10.172009574365998</c:v>
                </c:pt>
                <c:pt idx="465">
                  <c:v>10.171348986139062</c:v>
                </c:pt>
                <c:pt idx="466">
                  <c:v>10.170692264079072</c:v>
                </c:pt>
                <c:pt idx="467">
                  <c:v>10.170039377702626</c:v>
                </c:pt>
                <c:pt idx="468">
                  <c:v>10.169390296828452</c:v>
                </c:pt>
                <c:pt idx="469">
                  <c:v>10.168744991573808</c:v>
                </c:pt>
                <c:pt idx="470">
                  <c:v>10.168103432350941</c:v>
                </c:pt>
                <c:pt idx="471">
                  <c:v>10.16746558986358</c:v>
                </c:pt>
                <c:pt idx="472">
                  <c:v>10.166831435103481</c:v>
                </c:pt>
                <c:pt idx="473">
                  <c:v>10.166200939347023</c:v>
                </c:pt>
                <c:pt idx="474">
                  <c:v>10.165574074151857</c:v>
                </c:pt>
                <c:pt idx="475">
                  <c:v>10.164950811353586</c:v>
                </c:pt>
                <c:pt idx="476">
                  <c:v>10.1643311230625</c:v>
                </c:pt>
                <c:pt idx="477">
                  <c:v>10.163714981660355</c:v>
                </c:pt>
                <c:pt idx="478">
                  <c:v>10.1631023597972</c:v>
                </c:pt>
                <c:pt idx="479">
                  <c:v>10.162493230388234</c:v>
                </c:pt>
                <c:pt idx="480">
                  <c:v>10.161887566610721</c:v>
                </c:pt>
                <c:pt idx="481">
                  <c:v>10.161285341900941</c:v>
                </c:pt>
                <c:pt idx="482">
                  <c:v>10.160686529951175</c:v>
                </c:pt>
                <c:pt idx="483">
                  <c:v>10.160091104706749</c:v>
                </c:pt>
                <c:pt idx="484">
                  <c:v>10.159499040363096</c:v>
                </c:pt>
                <c:pt idx="485">
                  <c:v>10.158910311362867</c:v>
                </c:pt>
                <c:pt idx="486">
                  <c:v>10.158324892393097</c:v>
                </c:pt>
                <c:pt idx="487">
                  <c:v>10.157742758382378</c:v>
                </c:pt>
                <c:pt idx="488">
                  <c:v>10.157163884498095</c:v>
                </c:pt>
                <c:pt idx="489">
                  <c:v>10.156588246143688</c:v>
                </c:pt>
                <c:pt idx="490">
                  <c:v>10.156015818955954</c:v>
                </c:pt>
                <c:pt idx="491">
                  <c:v>10.155446578802385</c:v>
                </c:pt>
                <c:pt idx="492">
                  <c:v>10.154880501778525</c:v>
                </c:pt>
                <c:pt idx="493">
                  <c:v>10.154317564205407</c:v>
                </c:pt>
                <c:pt idx="494">
                  <c:v>10.153757742626965</c:v>
                </c:pt>
                <c:pt idx="495">
                  <c:v>10.153201013807529</c:v>
                </c:pt>
                <c:pt idx="496">
                  <c:v>10.152647354729325</c:v>
                </c:pt>
                <c:pt idx="497">
                  <c:v>10.152096742590015</c:v>
                </c:pt>
                <c:pt idx="498">
                  <c:v>10.151549154800279</c:v>
                </c:pt>
                <c:pt idx="499">
                  <c:v>10.151004568981408</c:v>
                </c:pt>
                <c:pt idx="500">
                  <c:v>10.15046296296296</c:v>
                </c:pt>
                <c:pt idx="501">
                  <c:v>10.14992431478041</c:v>
                </c:pt>
                <c:pt idx="502">
                  <c:v>10.149388602672857</c:v>
                </c:pt>
                <c:pt idx="503">
                  <c:v>10.148855805080757</c:v>
                </c:pt>
                <c:pt idx="504">
                  <c:v>10.148325900643666</c:v>
                </c:pt>
                <c:pt idx="505">
                  <c:v>10.147798868198043</c:v>
                </c:pt>
                <c:pt idx="506">
                  <c:v>10.147274686775065</c:v>
                </c:pt>
                <c:pt idx="507">
                  <c:v>10.146753335598452</c:v>
                </c:pt>
                <c:pt idx="508">
                  <c:v>10.146234794082371</c:v>
                </c:pt>
                <c:pt idx="509">
                  <c:v>10.145719041829306</c:v>
                </c:pt>
                <c:pt idx="510">
                  <c:v>10.145206058627998</c:v>
                </c:pt>
                <c:pt idx="511">
                  <c:v>10.1446958244514</c:v>
                </c:pt>
                <c:pt idx="512">
                  <c:v>10.144188319454653</c:v>
                </c:pt>
                <c:pt idx="513">
                  <c:v>10.143683523973088</c:v>
                </c:pt>
                <c:pt idx="514">
                  <c:v>10.143181418520264</c:v>
                </c:pt>
                <c:pt idx="515">
                  <c:v>10.142681983786021</c:v>
                </c:pt>
                <c:pt idx="516">
                  <c:v>10.142185200634557</c:v>
                </c:pt>
                <c:pt idx="517">
                  <c:v>10.141691050102539</c:v>
                </c:pt>
                <c:pt idx="518">
                  <c:v>10.141199513397227</c:v>
                </c:pt>
                <c:pt idx="519">
                  <c:v>10.14071057189463</c:v>
                </c:pt>
                <c:pt idx="520">
                  <c:v>10.140224207137678</c:v>
                </c:pt>
                <c:pt idx="521">
                  <c:v>10.139740400834432</c:v>
                </c:pt>
                <c:pt idx="522">
                  <c:v>10.139259134856296</c:v>
                </c:pt>
                <c:pt idx="523">
                  <c:v>10.138780391236253</c:v>
                </c:pt>
                <c:pt idx="524">
                  <c:v>10.138304152167157</c:v>
                </c:pt>
                <c:pt idx="525">
                  <c:v>10.137830399999997</c:v>
                </c:pt>
                <c:pt idx="526">
                  <c:v>10.137359117242212</c:v>
                </c:pt>
                <c:pt idx="527">
                  <c:v>10.136890286556035</c:v>
                </c:pt>
                <c:pt idx="528">
                  <c:v>10.136423890756825</c:v>
                </c:pt>
                <c:pt idx="529">
                  <c:v>10.135959912811447</c:v>
                </c:pt>
                <c:pt idx="530">
                  <c:v>10.135498335836669</c:v>
                </c:pt>
                <c:pt idx="531">
                  <c:v>10.135039143097567</c:v>
                </c:pt>
                <c:pt idx="532">
                  <c:v>10.134582318005958</c:v>
                </c:pt>
                <c:pt idx="533">
                  <c:v>10.134127844118854</c:v>
                </c:pt>
                <c:pt idx="534">
                  <c:v>10.133675705136929</c:v>
                </c:pt>
                <c:pt idx="535">
                  <c:v>10.133225884903004</c:v>
                </c:pt>
                <c:pt idx="536">
                  <c:v>10.132778367400562</c:v>
                </c:pt>
                <c:pt idx="537">
                  <c:v>10.132333136752274</c:v>
                </c:pt>
                <c:pt idx="538">
                  <c:v>10.131890177218532</c:v>
                </c:pt>
                <c:pt idx="539">
                  <c:v>10.131449473196026</c:v>
                </c:pt>
                <c:pt idx="540">
                  <c:v>10.131011009216305</c:v>
                </c:pt>
                <c:pt idx="541">
                  <c:v>10.130574769944392</c:v>
                </c:pt>
                <c:pt idx="542">
                  <c:v>10.13014074017738</c:v>
                </c:pt>
                <c:pt idx="543">
                  <c:v>10.129708904843081</c:v>
                </c:pt>
                <c:pt idx="544">
                  <c:v>10.129279248998655</c:v>
                </c:pt>
                <c:pt idx="545">
                  <c:v>10.128851757829281</c:v>
                </c:pt>
                <c:pt idx="546">
                  <c:v>10.128426416646841</c:v>
                </c:pt>
                <c:pt idx="547">
                  <c:v>10.1280032108886</c:v>
                </c:pt>
                <c:pt idx="548">
                  <c:v>10.127582126115943</c:v>
                </c:pt>
                <c:pt idx="549">
                  <c:v>10.127163148013071</c:v>
                </c:pt>
                <c:pt idx="550">
                  <c:v>10.126746262385765</c:v>
                </c:pt>
                <c:pt idx="551">
                  <c:v>10.126331455160136</c:v>
                </c:pt>
                <c:pt idx="552">
                  <c:v>10.125918712381385</c:v>
                </c:pt>
                <c:pt idx="553">
                  <c:v>10.125508020212617</c:v>
                </c:pt>
                <c:pt idx="554">
                  <c:v>10.125099364933607</c:v>
                </c:pt>
                <c:pt idx="555">
                  <c:v>10.124692732939643</c:v>
                </c:pt>
                <c:pt idx="556">
                  <c:v>10.124288110740341</c:v>
                </c:pt>
                <c:pt idx="557">
                  <c:v>10.123885484958494</c:v>
                </c:pt>
                <c:pt idx="558">
                  <c:v>10.123484842328923</c:v>
                </c:pt>
                <c:pt idx="559">
                  <c:v>10.123086169697348</c:v>
                </c:pt>
                <c:pt idx="560">
                  <c:v>10.122689454019277</c:v>
                </c:pt>
                <c:pt idx="561">
                  <c:v>10.122294682358897</c:v>
                </c:pt>
                <c:pt idx="562">
                  <c:v>10.121901841887986</c:v>
                </c:pt>
                <c:pt idx="563">
                  <c:v>10.12151091988483</c:v>
                </c:pt>
                <c:pt idx="564">
                  <c:v>10.121121903733169</c:v>
                </c:pt>
                <c:pt idx="565">
                  <c:v>10.120734780921129</c:v>
                </c:pt>
                <c:pt idx="566">
                  <c:v>10.120349539040198</c:v>
                </c:pt>
                <c:pt idx="567">
                  <c:v>10.119966165784186</c:v>
                </c:pt>
                <c:pt idx="568">
                  <c:v>10.119584648948212</c:v>
                </c:pt>
                <c:pt idx="569">
                  <c:v>10.119204976427698</c:v>
                </c:pt>
                <c:pt idx="570">
                  <c:v>10.11882713621738</c:v>
                </c:pt>
                <c:pt idx="571">
                  <c:v>10.118451116410323</c:v>
                </c:pt>
                <c:pt idx="572">
                  <c:v>10.118076905196954</c:v>
                </c:pt>
                <c:pt idx="573">
                  <c:v>10.117704490864096</c:v>
                </c:pt>
                <c:pt idx="574">
                  <c:v>10.117333861794028</c:v>
                </c:pt>
                <c:pt idx="575">
                  <c:v>10.116965006463554</c:v>
                </c:pt>
                <c:pt idx="576">
                  <c:v>10.116597913443053</c:v>
                </c:pt>
                <c:pt idx="577">
                  <c:v>10.116232571395582</c:v>
                </c:pt>
                <c:pt idx="578">
                  <c:v>10.115868969075979</c:v>
                </c:pt>
                <c:pt idx="579">
                  <c:v>10.115507095329939</c:v>
                </c:pt>
                <c:pt idx="580">
                  <c:v>10.115146939093158</c:v>
                </c:pt>
                <c:pt idx="581">
                  <c:v>10.11478848939044</c:v>
                </c:pt>
                <c:pt idx="582">
                  <c:v>10.114431735334851</c:v>
                </c:pt>
                <c:pt idx="583">
                  <c:v>10.114076666126833</c:v>
                </c:pt>
                <c:pt idx="584">
                  <c:v>10.113723271053397</c:v>
                </c:pt>
                <c:pt idx="585">
                  <c:v>10.113371539487254</c:v>
                </c:pt>
                <c:pt idx="586">
                  <c:v>10.113021460886015</c:v>
                </c:pt>
                <c:pt idx="587">
                  <c:v>10.112673024791356</c:v>
                </c:pt>
                <c:pt idx="588">
                  <c:v>10.112326220828219</c:v>
                </c:pt>
                <c:pt idx="589">
                  <c:v>10.111981038704007</c:v>
                </c:pt>
                <c:pt idx="590">
                  <c:v>10.111637468207801</c:v>
                </c:pt>
                <c:pt idx="591">
                  <c:v>10.111295499209582</c:v>
                </c:pt>
                <c:pt idx="592">
                  <c:v>10.11095512165944</c:v>
                </c:pt>
                <c:pt idx="593">
                  <c:v>10.11061632558684</c:v>
                </c:pt>
                <c:pt idx="594">
                  <c:v>10.110279101099838</c:v>
                </c:pt>
                <c:pt idx="595">
                  <c:v>10.109943438384354</c:v>
                </c:pt>
                <c:pt idx="596">
                  <c:v>10.109609327703421</c:v>
                </c:pt>
                <c:pt idx="597">
                  <c:v>10.109276759396471</c:v>
                </c:pt>
                <c:pt idx="598">
                  <c:v>10.108945723878591</c:v>
                </c:pt>
                <c:pt idx="599">
                  <c:v>10.108616211639829</c:v>
                </c:pt>
                <c:pt idx="600">
                  <c:v>10.108288213244478</c:v>
                </c:pt>
                <c:pt idx="601">
                  <c:v>10.107961719330369</c:v>
                </c:pt>
                <c:pt idx="602">
                  <c:v>10.107636720608209</c:v>
                </c:pt>
                <c:pt idx="603">
                  <c:v>10.107313207860862</c:v>
                </c:pt>
                <c:pt idx="604">
                  <c:v>10.106991171942695</c:v>
                </c:pt>
                <c:pt idx="605">
                  <c:v>10.106670603778916</c:v>
                </c:pt>
                <c:pt idx="606">
                  <c:v>10.106351494364883</c:v>
                </c:pt>
                <c:pt idx="607">
                  <c:v>10.106033834765483</c:v>
                </c:pt>
                <c:pt idx="608">
                  <c:v>10.105717616114472</c:v>
                </c:pt>
                <c:pt idx="609">
                  <c:v>10.105402829613823</c:v>
                </c:pt>
                <c:pt idx="610">
                  <c:v>10.105089466533121</c:v>
                </c:pt>
                <c:pt idx="611">
                  <c:v>10.104777518208914</c:v>
                </c:pt>
                <c:pt idx="612">
                  <c:v>10.104466976044094</c:v>
                </c:pt>
                <c:pt idx="613">
                  <c:v>10.104157831507303</c:v>
                </c:pt>
                <c:pt idx="614">
                  <c:v>10.10385007613232</c:v>
                </c:pt>
                <c:pt idx="615">
                  <c:v>10.103543701517438</c:v>
                </c:pt>
                <c:pt idx="616">
                  <c:v>10.103238699324915</c:v>
                </c:pt>
                <c:pt idx="617">
                  <c:v>10.102935061280348</c:v>
                </c:pt>
                <c:pt idx="618">
                  <c:v>10.10263277917212</c:v>
                </c:pt>
                <c:pt idx="619">
                  <c:v>10.102331844850809</c:v>
                </c:pt>
                <c:pt idx="620">
                  <c:v>10.102032250228621</c:v>
                </c:pt>
                <c:pt idx="621">
                  <c:v>10.101733987278841</c:v>
                </c:pt>
                <c:pt idx="622">
                  <c:v>10.101437048035269</c:v>
                </c:pt>
                <c:pt idx="623">
                  <c:v>10.101141424591669</c:v>
                </c:pt>
                <c:pt idx="624">
                  <c:v>10.100847109101229</c:v>
                </c:pt>
                <c:pt idx="625">
                  <c:v>10.100554093776019</c:v>
                </c:pt>
                <c:pt idx="626">
                  <c:v>10.100262370886462</c:v>
                </c:pt>
                <c:pt idx="627">
                  <c:v>10.099971932760798</c:v>
                </c:pt>
                <c:pt idx="628">
                  <c:v>10.099682771784584</c:v>
                </c:pt>
                <c:pt idx="629">
                  <c:v>10.099394880400149</c:v>
                </c:pt>
                <c:pt idx="630">
                  <c:v>10.099108251106113</c:v>
                </c:pt>
                <c:pt idx="631">
                  <c:v>10.098822876456854</c:v>
                </c:pt>
                <c:pt idx="632">
                  <c:v>10.098538749062032</c:v>
                </c:pt>
                <c:pt idx="633">
                  <c:v>10.098255861586081</c:v>
                </c:pt>
                <c:pt idx="634">
                  <c:v>10.097974206747724</c:v>
                </c:pt>
                <c:pt idx="635">
                  <c:v>10.097693777319488</c:v>
                </c:pt>
                <c:pt idx="636">
                  <c:v>10.09741456612722</c:v>
                </c:pt>
                <c:pt idx="637">
                  <c:v>10.097136566049631</c:v>
                </c:pt>
                <c:pt idx="638">
                  <c:v>10.096859770017799</c:v>
                </c:pt>
                <c:pt idx="639">
                  <c:v>10.096584171014722</c:v>
                </c:pt>
                <c:pt idx="640">
                  <c:v>10.096309762074863</c:v>
                </c:pt>
                <c:pt idx="641">
                  <c:v>10.096036536283686</c:v>
                </c:pt>
                <c:pt idx="642">
                  <c:v>10.095764486777197</c:v>
                </c:pt>
                <c:pt idx="643">
                  <c:v>10.095493606741519</c:v>
                </c:pt>
                <c:pt idx="644">
                  <c:v>10.095223889412443</c:v>
                </c:pt>
                <c:pt idx="645">
                  <c:v>10.094955328074986</c:v>
                </c:pt>
                <c:pt idx="646">
                  <c:v>10.094687916062961</c:v>
                </c:pt>
                <c:pt idx="647">
                  <c:v>10.094421646758553</c:v>
                </c:pt>
                <c:pt idx="648">
                  <c:v>10.094156513591901</c:v>
                </c:pt>
                <c:pt idx="649">
                  <c:v>10.093892510040668</c:v>
                </c:pt>
                <c:pt idx="650">
                  <c:v>10.093629629629625</c:v>
                </c:pt>
                <c:pt idx="651">
                  <c:v>10.093367865930261</c:v>
                </c:pt>
                <c:pt idx="652">
                  <c:v>10.093107212560355</c:v>
                </c:pt>
                <c:pt idx="653">
                  <c:v>10.092847663183584</c:v>
                </c:pt>
                <c:pt idx="654">
                  <c:v>10.092589211509125</c:v>
                </c:pt>
                <c:pt idx="655">
                  <c:v>10.092331851291256</c:v>
                </c:pt>
                <c:pt idx="656">
                  <c:v>10.092075576328977</c:v>
                </c:pt>
                <c:pt idx="657">
                  <c:v>10.091820380465608</c:v>
                </c:pt>
                <c:pt idx="658">
                  <c:v>10.091566257588427</c:v>
                </c:pt>
                <c:pt idx="659">
                  <c:v>10.091313201628276</c:v>
                </c:pt>
                <c:pt idx="660">
                  <c:v>10.091061206559184</c:v>
                </c:pt>
                <c:pt idx="661">
                  <c:v>10.090810266398018</c:v>
                </c:pt>
                <c:pt idx="662">
                  <c:v>10.090560375204099</c:v>
                </c:pt>
                <c:pt idx="663">
                  <c:v>10.09031152707883</c:v>
                </c:pt>
                <c:pt idx="664">
                  <c:v>10.090063716165369</c:v>
                </c:pt>
                <c:pt idx="665">
                  <c:v>10.089816936648237</c:v>
                </c:pt>
                <c:pt idx="666">
                  <c:v>10.089571182752993</c:v>
                </c:pt>
                <c:pt idx="667">
                  <c:v>10.089326448745856</c:v>
                </c:pt>
                <c:pt idx="668">
                  <c:v>10.0890827289334</c:v>
                </c:pt>
                <c:pt idx="669">
                  <c:v>10.088840017662175</c:v>
                </c:pt>
                <c:pt idx="670">
                  <c:v>10.088598309318384</c:v>
                </c:pt>
                <c:pt idx="671">
                  <c:v>10.088357598327551</c:v>
                </c:pt>
                <c:pt idx="672">
                  <c:v>10.088117879154179</c:v>
                </c:pt>
                <c:pt idx="673">
                  <c:v>10.087879146301438</c:v>
                </c:pt>
                <c:pt idx="674">
                  <c:v>10.087641394310809</c:v>
                </c:pt>
                <c:pt idx="675">
                  <c:v>10.087404617761802</c:v>
                </c:pt>
                <c:pt idx="676">
                  <c:v>10.087168811271603</c:v>
                </c:pt>
                <c:pt idx="677">
                  <c:v>10.086933969494776</c:v>
                </c:pt>
                <c:pt idx="678">
                  <c:v>10.086700087122951</c:v>
                </c:pt>
                <c:pt idx="679">
                  <c:v>10.086467158884494</c:v>
                </c:pt>
                <c:pt idx="680">
                  <c:v>10.086235179544232</c:v>
                </c:pt>
                <c:pt idx="681">
                  <c:v>10.086004143903127</c:v>
                </c:pt>
                <c:pt idx="682">
                  <c:v>10.085774046797972</c:v>
                </c:pt>
                <c:pt idx="683">
                  <c:v>10.085544883101115</c:v>
                </c:pt>
                <c:pt idx="684">
                  <c:v>10.085316647720145</c:v>
                </c:pt>
                <c:pt idx="685">
                  <c:v>10.085089335597599</c:v>
                </c:pt>
                <c:pt idx="686">
                  <c:v>10.0848629417107</c:v>
                </c:pt>
                <c:pt idx="687">
                  <c:v>10.084637461071026</c:v>
                </c:pt>
                <c:pt idx="688">
                  <c:v>10.08441288872427</c:v>
                </c:pt>
                <c:pt idx="689">
                  <c:v>10.084189219749929</c:v>
                </c:pt>
                <c:pt idx="690">
                  <c:v>10.083966449261037</c:v>
                </c:pt>
                <c:pt idx="691">
                  <c:v>10.083744572403896</c:v>
                </c:pt>
                <c:pt idx="692">
                  <c:v>10.083523584357794</c:v>
                </c:pt>
                <c:pt idx="693">
                  <c:v>10.083303480334731</c:v>
                </c:pt>
                <c:pt idx="694">
                  <c:v>10.083084255579159</c:v>
                </c:pt>
                <c:pt idx="695">
                  <c:v>10.082865905367724</c:v>
                </c:pt>
                <c:pt idx="696">
                  <c:v>10.082648425008982</c:v>
                </c:pt>
                <c:pt idx="697">
                  <c:v>10.082431809843159</c:v>
                </c:pt>
                <c:pt idx="698">
                  <c:v>10.082216055241886</c:v>
                </c:pt>
                <c:pt idx="699">
                  <c:v>10.082001156607937</c:v>
                </c:pt>
                <c:pt idx="700">
                  <c:v>10.081787109374996</c:v>
                </c:pt>
                <c:pt idx="701">
                  <c:v>10.081573909007378</c:v>
                </c:pt>
                <c:pt idx="702">
                  <c:v>10.08136155099981</c:v>
                </c:pt>
                <c:pt idx="703">
                  <c:v>10.081150030877161</c:v>
                </c:pt>
                <c:pt idx="704">
                  <c:v>10.080939344194224</c:v>
                </c:pt>
                <c:pt idx="705">
                  <c:v>10.080729486535443</c:v>
                </c:pt>
                <c:pt idx="706">
                  <c:v>10.080520453514705</c:v>
                </c:pt>
                <c:pt idx="707">
                  <c:v>10.080312240775092</c:v>
                </c:pt>
                <c:pt idx="708">
                  <c:v>10.08010484398863</c:v>
                </c:pt>
                <c:pt idx="709">
                  <c:v>10.079898258856097</c:v>
                </c:pt>
                <c:pt idx="710">
                  <c:v>10.079692481106743</c:v>
                </c:pt>
                <c:pt idx="711">
                  <c:v>10.079487506498108</c:v>
                </c:pt>
                <c:pt idx="712">
                  <c:v>10.079283330815764</c:v>
                </c:pt>
                <c:pt idx="713">
                  <c:v>10.079079949873107</c:v>
                </c:pt>
                <c:pt idx="714">
                  <c:v>10.078877359511136</c:v>
                </c:pt>
                <c:pt idx="715">
                  <c:v>10.078675555598227</c:v>
                </c:pt>
                <c:pt idx="716">
                  <c:v>10.078474534029917</c:v>
                </c:pt>
                <c:pt idx="717">
                  <c:v>10.078274290728693</c:v>
                </c:pt>
                <c:pt idx="718">
                  <c:v>10.078074821643778</c:v>
                </c:pt>
                <c:pt idx="719">
                  <c:v>10.077876122750915</c:v>
                </c:pt>
                <c:pt idx="720">
                  <c:v>10.077678190052165</c:v>
                </c:pt>
                <c:pt idx="721">
                  <c:v>10.07748101957568</c:v>
                </c:pt>
                <c:pt idx="722">
                  <c:v>10.077284607375539</c:v>
                </c:pt>
                <c:pt idx="723">
                  <c:v>10.077088949531497</c:v>
                </c:pt>
                <c:pt idx="724">
                  <c:v>10.076894042148808</c:v>
                </c:pt>
                <c:pt idx="725">
                  <c:v>10.076699881358028</c:v>
                </c:pt>
                <c:pt idx="726">
                  <c:v>10.076506463314807</c:v>
                </c:pt>
                <c:pt idx="727">
                  <c:v>10.076313784199694</c:v>
                </c:pt>
                <c:pt idx="728">
                  <c:v>10.076121840217947</c:v>
                </c:pt>
                <c:pt idx="729">
                  <c:v>10.075930627599339</c:v>
                </c:pt>
                <c:pt idx="730">
                  <c:v>10.075740142597962</c:v>
                </c:pt>
                <c:pt idx="731">
                  <c:v>10.075550381492047</c:v>
                </c:pt>
                <c:pt idx="732">
                  <c:v>10.075361340583767</c:v>
                </c:pt>
                <c:pt idx="733">
                  <c:v>10.075173016199061</c:v>
                </c:pt>
                <c:pt idx="734">
                  <c:v>10.074985404687443</c:v>
                </c:pt>
                <c:pt idx="735">
                  <c:v>10.074798502421816</c:v>
                </c:pt>
                <c:pt idx="736">
                  <c:v>10.074612305798301</c:v>
                </c:pt>
                <c:pt idx="737">
                  <c:v>10.074426811236059</c:v>
                </c:pt>
                <c:pt idx="738">
                  <c:v>10.074242015177097</c:v>
                </c:pt>
                <c:pt idx="739">
                  <c:v>10.074057914086112</c:v>
                </c:pt>
                <c:pt idx="740">
                  <c:v>10.073874504450302</c:v>
                </c:pt>
                <c:pt idx="741">
                  <c:v>10.073691782779203</c:v>
                </c:pt>
                <c:pt idx="742">
                  <c:v>10.073509745604515</c:v>
                </c:pt>
                <c:pt idx="743">
                  <c:v>10.073328389479922</c:v>
                </c:pt>
                <c:pt idx="744">
                  <c:v>10.073147710980949</c:v>
                </c:pt>
                <c:pt idx="745">
                  <c:v>10.072967706704768</c:v>
                </c:pt>
                <c:pt idx="746">
                  <c:v>10.072788373270043</c:v>
                </c:pt>
                <c:pt idx="747">
                  <c:v>10.072609707316776</c:v>
                </c:pt>
                <c:pt idx="748">
                  <c:v>10.07243170550613</c:v>
                </c:pt>
                <c:pt idx="749">
                  <c:v>10.072254364520282</c:v>
                </c:pt>
                <c:pt idx="750">
                  <c:v>10.072077681062243</c:v>
                </c:pt>
                <c:pt idx="751">
                  <c:v>10.071901651855732</c:v>
                </c:pt>
                <c:pt idx="752">
                  <c:v>10.071726273644986</c:v>
                </c:pt>
                <c:pt idx="753">
                  <c:v>10.071551543194628</c:v>
                </c:pt>
                <c:pt idx="754">
                  <c:v>10.071377457289497</c:v>
                </c:pt>
                <c:pt idx="755">
                  <c:v>10.071204012734519</c:v>
                </c:pt>
                <c:pt idx="756">
                  <c:v>10.071031206354522</c:v>
                </c:pt>
                <c:pt idx="757">
                  <c:v>10.07085903499412</c:v>
                </c:pt>
                <c:pt idx="758">
                  <c:v>10.070687495517541</c:v>
                </c:pt>
                <c:pt idx="759">
                  <c:v>10.070516584808489</c:v>
                </c:pt>
                <c:pt idx="760">
                  <c:v>10.070346299770003</c:v>
                </c:pt>
                <c:pt idx="761">
                  <c:v>10.070176637324304</c:v>
                </c:pt>
                <c:pt idx="762">
                  <c:v>10.070007594412651</c:v>
                </c:pt>
                <c:pt idx="763">
                  <c:v>10.069839167995212</c:v>
                </c:pt>
                <c:pt idx="764">
                  <c:v>10.069671355050902</c:v>
                </c:pt>
                <c:pt idx="765">
                  <c:v>10.06950415257727</c:v>
                </c:pt>
                <c:pt idx="766">
                  <c:v>10.069337557590332</c:v>
                </c:pt>
                <c:pt idx="767">
                  <c:v>10.069171567124455</c:v>
                </c:pt>
                <c:pt idx="768">
                  <c:v>10.069006178232215</c:v>
                </c:pt>
                <c:pt idx="769">
                  <c:v>10.068841387984261</c:v>
                </c:pt>
                <c:pt idx="770">
                  <c:v>10.068677193469174</c:v>
                </c:pt>
                <c:pt idx="771">
                  <c:v>10.068513591793359</c:v>
                </c:pt>
                <c:pt idx="772">
                  <c:v>10.068350580080875</c:v>
                </c:pt>
                <c:pt idx="773">
                  <c:v>10.068188155473345</c:v>
                </c:pt>
                <c:pt idx="774">
                  <c:v>10.068026315129803</c:v>
                </c:pt>
                <c:pt idx="775">
                  <c:v>10.067865056226568</c:v>
                </c:pt>
                <c:pt idx="776">
                  <c:v>10.067704375957128</c:v>
                </c:pt>
                <c:pt idx="777">
                  <c:v>10.067544271531997</c:v>
                </c:pt>
                <c:pt idx="778">
                  <c:v>10.067384740178611</c:v>
                </c:pt>
                <c:pt idx="779">
                  <c:v>10.067225779141191</c:v>
                </c:pt>
                <c:pt idx="780">
                  <c:v>10.06706738568062</c:v>
                </c:pt>
                <c:pt idx="781">
                  <c:v>10.066909557074325</c:v>
                </c:pt>
                <c:pt idx="782">
                  <c:v>10.066752290616165</c:v>
                </c:pt>
                <c:pt idx="783">
                  <c:v>10.066595583616296</c:v>
                </c:pt>
                <c:pt idx="784">
                  <c:v>10.066439433401053</c:v>
                </c:pt>
                <c:pt idx="785">
                  <c:v>10.066283837312856</c:v>
                </c:pt>
                <c:pt idx="786">
                  <c:v>10.06612879271006</c:v>
                </c:pt>
                <c:pt idx="787">
                  <c:v>10.065974296966871</c:v>
                </c:pt>
                <c:pt idx="788">
                  <c:v>10.065820347473206</c:v>
                </c:pt>
                <c:pt idx="789">
                  <c:v>10.065666941634596</c:v>
                </c:pt>
                <c:pt idx="790">
                  <c:v>10.065514076872066</c:v>
                </c:pt>
                <c:pt idx="791">
                  <c:v>10.065361750622026</c:v>
                </c:pt>
                <c:pt idx="792">
                  <c:v>10.065209960336162</c:v>
                </c:pt>
                <c:pt idx="793">
                  <c:v>10.065058703481316</c:v>
                </c:pt>
                <c:pt idx="794">
                  <c:v>10.064907977539399</c:v>
                </c:pt>
                <c:pt idx="795">
                  <c:v>10.064757780007254</c:v>
                </c:pt>
                <c:pt idx="796">
                  <c:v>10.064608108396577</c:v>
                </c:pt>
                <c:pt idx="797">
                  <c:v>10.064458960233795</c:v>
                </c:pt>
                <c:pt idx="798">
                  <c:v>10.064310333059955</c:v>
                </c:pt>
                <c:pt idx="799">
                  <c:v>10.064162224430646</c:v>
                </c:pt>
                <c:pt idx="800">
                  <c:v>10.064014631915864</c:v>
                </c:pt>
                <c:pt idx="801">
                  <c:v>10.063867553099929</c:v>
                </c:pt>
                <c:pt idx="802">
                  <c:v>10.06372098558138</c:v>
                </c:pt>
                <c:pt idx="803">
                  <c:v>10.063574926972869</c:v>
                </c:pt>
                <c:pt idx="804">
                  <c:v>10.063429374901071</c:v>
                </c:pt>
                <c:pt idx="805">
                  <c:v>10.063284327006571</c:v>
                </c:pt>
                <c:pt idx="806">
                  <c:v>10.063139780943771</c:v>
                </c:pt>
                <c:pt idx="807">
                  <c:v>10.062995734380802</c:v>
                </c:pt>
                <c:pt idx="808">
                  <c:v>10.06285218499942</c:v>
                </c:pt>
                <c:pt idx="809">
                  <c:v>10.062709130494895</c:v>
                </c:pt>
                <c:pt idx="810">
                  <c:v>10.062566568575953</c:v>
                </c:pt>
                <c:pt idx="811">
                  <c:v>10.062424496964637</c:v>
                </c:pt>
                <c:pt idx="812">
                  <c:v>10.062282913396247</c:v>
                </c:pt>
                <c:pt idx="813">
                  <c:v>10.062141815619238</c:v>
                </c:pt>
                <c:pt idx="814">
                  <c:v>10.062001201395116</c:v>
                </c:pt>
                <c:pt idx="815">
                  <c:v>10.061861068498366</c:v>
                </c:pt>
                <c:pt idx="816">
                  <c:v>10.06172141471634</c:v>
                </c:pt>
                <c:pt idx="817">
                  <c:v>10.061582237849191</c:v>
                </c:pt>
                <c:pt idx="818">
                  <c:v>10.061443535709762</c:v>
                </c:pt>
                <c:pt idx="819">
                  <c:v>10.061305306123515</c:v>
                </c:pt>
                <c:pt idx="820">
                  <c:v>10.061167546928429</c:v>
                </c:pt>
                <c:pt idx="821">
                  <c:v>10.061030255974925</c:v>
                </c:pt>
                <c:pt idx="822">
                  <c:v>10.06089343112577</c:v>
                </c:pt>
                <c:pt idx="823">
                  <c:v>10.060757070255997</c:v>
                </c:pt>
                <c:pt idx="824">
                  <c:v>10.060621171252819</c:v>
                </c:pt>
                <c:pt idx="825">
                  <c:v>10.060485732015547</c:v>
                </c:pt>
                <c:pt idx="826">
                  <c:v>10.060350750455507</c:v>
                </c:pt>
                <c:pt idx="827">
                  <c:v>10.060216224495942</c:v>
                </c:pt>
                <c:pt idx="828">
                  <c:v>10.060082152071958</c:v>
                </c:pt>
                <c:pt idx="829">
                  <c:v>10.059948531130418</c:v>
                </c:pt>
                <c:pt idx="830">
                  <c:v>10.059815359629871</c:v>
                </c:pt>
                <c:pt idx="831">
                  <c:v>10.059682635540472</c:v>
                </c:pt>
                <c:pt idx="832">
                  <c:v>10.059550356843905</c:v>
                </c:pt>
                <c:pt idx="833">
                  <c:v>10.059418521533294</c:v>
                </c:pt>
                <c:pt idx="834">
                  <c:v>10.059287127613135</c:v>
                </c:pt>
                <c:pt idx="835">
                  <c:v>10.059156173099215</c:v>
                </c:pt>
                <c:pt idx="836">
                  <c:v>10.059025656018534</c:v>
                </c:pt>
                <c:pt idx="837">
                  <c:v>10.058895574409233</c:v>
                </c:pt>
                <c:pt idx="838">
                  <c:v>10.058765926320506</c:v>
                </c:pt>
                <c:pt idx="839">
                  <c:v>10.058636709812541</c:v>
                </c:pt>
                <c:pt idx="840">
                  <c:v>10.058507922956437</c:v>
                </c:pt>
                <c:pt idx="841">
                  <c:v>10.058379563834123</c:v>
                </c:pt>
                <c:pt idx="842">
                  <c:v>10.058251630538305</c:v>
                </c:pt>
                <c:pt idx="843">
                  <c:v>10.058124121172369</c:v>
                </c:pt>
                <c:pt idx="844">
                  <c:v>10.057997033850333</c:v>
                </c:pt>
                <c:pt idx="845">
                  <c:v>10.057870366696749</c:v>
                </c:pt>
                <c:pt idx="846">
                  <c:v>10.057744117846653</c:v>
                </c:pt>
                <c:pt idx="847">
                  <c:v>10.057618285445482</c:v>
                </c:pt>
                <c:pt idx="848">
                  <c:v>10.057492867649023</c:v>
                </c:pt>
                <c:pt idx="849">
                  <c:v>10.057367862623309</c:v>
                </c:pt>
                <c:pt idx="850">
                  <c:v>10.057243268544591</c:v>
                </c:pt>
                <c:pt idx="851">
                  <c:v>10.057119083599231</c:v>
                </c:pt>
                <c:pt idx="852">
                  <c:v>10.056995305983666</c:v>
                </c:pt>
                <c:pt idx="853">
                  <c:v>10.056871933904322</c:v>
                </c:pt>
                <c:pt idx="854">
                  <c:v>10.056748965577551</c:v>
                </c:pt>
                <c:pt idx="855">
                  <c:v>10.056626399229572</c:v>
                </c:pt>
                <c:pt idx="856">
                  <c:v>10.056504233096392</c:v>
                </c:pt>
                <c:pt idx="857">
                  <c:v>10.056382465423756</c:v>
                </c:pt>
                <c:pt idx="858">
                  <c:v>10.05626109446707</c:v>
                </c:pt>
                <c:pt idx="859">
                  <c:v>10.056140118491342</c:v>
                </c:pt>
                <c:pt idx="860">
                  <c:v>10.056019535771119</c:v>
                </c:pt>
                <c:pt idx="861">
                  <c:v>10.055899344590422</c:v>
                </c:pt>
                <c:pt idx="862">
                  <c:v>10.055779543242684</c:v>
                </c:pt>
                <c:pt idx="863">
                  <c:v>10.055660130030688</c:v>
                </c:pt>
                <c:pt idx="864">
                  <c:v>10.055541103266503</c:v>
                </c:pt>
                <c:pt idx="865">
                  <c:v>10.055422461271428</c:v>
                </c:pt>
                <c:pt idx="866">
                  <c:v>10.055304202375927</c:v>
                </c:pt>
                <c:pt idx="867">
                  <c:v>10.055186324919568</c:v>
                </c:pt>
                <c:pt idx="868">
                  <c:v>10.055068827250967</c:v>
                </c:pt>
                <c:pt idx="869">
                  <c:v>10.054951707727719</c:v>
                </c:pt>
                <c:pt idx="870">
                  <c:v>10.054834964716362</c:v>
                </c:pt>
                <c:pt idx="871">
                  <c:v>10.054718596592283</c:v>
                </c:pt>
                <c:pt idx="872">
                  <c:v>10.054602601739697</c:v>
                </c:pt>
                <c:pt idx="873">
                  <c:v>10.054486978551562</c:v>
                </c:pt>
                <c:pt idx="874">
                  <c:v>10.054371725429538</c:v>
                </c:pt>
                <c:pt idx="875">
                  <c:v>10.054256840783919</c:v>
                </c:pt>
                <c:pt idx="876">
                  <c:v>10.054142323033588</c:v>
                </c:pt>
                <c:pt idx="877">
                  <c:v>10.05402817060595</c:v>
                </c:pt>
                <c:pt idx="878">
                  <c:v>10.053914381936886</c:v>
                </c:pt>
                <c:pt idx="879">
                  <c:v>10.053800955470692</c:v>
                </c:pt>
                <c:pt idx="880">
                  <c:v>10.053687889660022</c:v>
                </c:pt>
                <c:pt idx="881">
                  <c:v>10.053575182965846</c:v>
                </c:pt>
                <c:pt idx="882">
                  <c:v>10.053462833857385</c:v>
                </c:pt>
                <c:pt idx="883">
                  <c:v>10.053350840812056</c:v>
                </c:pt>
                <c:pt idx="884">
                  <c:v>10.053239202315433</c:v>
                </c:pt>
                <c:pt idx="885">
                  <c:v>10.053127916861179</c:v>
                </c:pt>
                <c:pt idx="886">
                  <c:v>10.053016982951007</c:v>
                </c:pt>
                <c:pt idx="887">
                  <c:v>10.05290639909461</c:v>
                </c:pt>
                <c:pt idx="888">
                  <c:v>10.05279616380963</c:v>
                </c:pt>
                <c:pt idx="889">
                  <c:v>10.052686275621598</c:v>
                </c:pt>
                <c:pt idx="890">
                  <c:v>10.052576733063878</c:v>
                </c:pt>
                <c:pt idx="891">
                  <c:v>10.052467534677628</c:v>
                </c:pt>
                <c:pt idx="892">
                  <c:v>10.052358679011746</c:v>
                </c:pt>
                <c:pt idx="893">
                  <c:v>10.052250164622809</c:v>
                </c:pt>
                <c:pt idx="894">
                  <c:v>10.052141990075045</c:v>
                </c:pt>
                <c:pt idx="895">
                  <c:v>10.052034153940266</c:v>
                </c:pt>
                <c:pt idx="896">
                  <c:v>10.051926654797832</c:v>
                </c:pt>
                <c:pt idx="897">
                  <c:v>10.051819491234593</c:v>
                </c:pt>
                <c:pt idx="898">
                  <c:v>10.051712661844849</c:v>
                </c:pt>
                <c:pt idx="899">
                  <c:v>10.0516061652303</c:v>
                </c:pt>
                <c:pt idx="900">
                  <c:v>10.051499999999995</c:v>
                </c:pt>
              </c:numCache>
            </c:numRef>
          </c:yVal>
          <c:smooth val="0"/>
          <c:extLst>
            <c:ext xmlns:c16="http://schemas.microsoft.com/office/drawing/2014/chart" uri="{C3380CC4-5D6E-409C-BE32-E72D297353CC}">
              <c16:uniqueId val="{00000000-929C-446B-8CFD-2EBE8DA111B8}"/>
            </c:ext>
          </c:extLst>
        </c:ser>
        <c:ser>
          <c:idx val="1"/>
          <c:order val="1"/>
          <c:tx>
            <c:v>σy^(glo+loc)</c:v>
          </c:tx>
          <c:spPr>
            <a:ln w="25400" cap="rnd">
              <a:noFill/>
              <a:round/>
            </a:ln>
            <a:effectLst/>
          </c:spPr>
          <c:marker>
            <c:symbol val="square"/>
            <c:size val="4"/>
            <c:spPr>
              <a:solidFill>
                <a:schemeClr val="accent2"/>
              </a:solidFill>
              <a:ln w="9525">
                <a:solidFill>
                  <a:schemeClr val="accent2"/>
                </a:solidFill>
              </a:ln>
              <a:effectLst/>
            </c:spPr>
          </c:marker>
          <c:xVal>
            <c:numRef>
              <c:f>'3_3'!$C$2:$C$166</c:f>
              <c:numCache>
                <c:formatCode>0.00E+00</c:formatCode>
                <c:ptCount val="165"/>
                <c:pt idx="0">
                  <c:v>1</c:v>
                </c:pt>
                <c:pt idx="1">
                  <c:v>1.0266668588968699</c:v>
                </c:pt>
                <c:pt idx="2">
                  <c:v>1.0533340711349699</c:v>
                </c:pt>
                <c:pt idx="3">
                  <c:v>1.08000159004555</c:v>
                </c:pt>
                <c:pt idx="4">
                  <c:v>1.1066693689598199</c:v>
                </c:pt>
                <c:pt idx="5">
                  <c:v>1.1333373612090201</c:v>
                </c:pt>
                <c:pt idx="6">
                  <c:v>1.1600055201243999</c:v>
                </c:pt>
                <c:pt idx="7">
                  <c:v>1.1866737990371701</c:v>
                </c:pt>
                <c:pt idx="8">
                  <c:v>1.21334215127857</c:v>
                </c:pt>
                <c:pt idx="9">
                  <c:v>1.2400105301798401</c:v>
                </c:pt>
                <c:pt idx="10">
                  <c:v>1.26667888907222</c:v>
                </c:pt>
                <c:pt idx="11">
                  <c:v>1.26667888907222</c:v>
                </c:pt>
                <c:pt idx="12">
                  <c:v>1.2933431901360299</c:v>
                </c:pt>
                <c:pt idx="13">
                  <c:v>1.3200074312080401</c:v>
                </c:pt>
                <c:pt idx="14">
                  <c:v>1.3466716189541199</c:v>
                </c:pt>
                <c:pt idx="15">
                  <c:v>1.3733357600401299</c:v>
                </c:pt>
                <c:pt idx="16">
                  <c:v>1.39999986113194</c:v>
                </c:pt>
                <c:pt idx="17">
                  <c:v>1.4266639288954199</c:v>
                </c:pt>
                <c:pt idx="18">
                  <c:v>1.4533279699964301</c:v>
                </c:pt>
                <c:pt idx="19">
                  <c:v>1.4799919911008399</c:v>
                </c:pt>
                <c:pt idx="20">
                  <c:v>1.5066559988745201</c:v>
                </c:pt>
                <c:pt idx="21">
                  <c:v>1.53331999998333</c:v>
                </c:pt>
                <c:pt idx="22">
                  <c:v>1.53331999998333</c:v>
                </c:pt>
                <c:pt idx="23">
                  <c:v>1.55998799998215</c:v>
                </c:pt>
                <c:pt idx="24">
                  <c:v>1.5866559999818599</c:v>
                </c:pt>
                <c:pt idx="25">
                  <c:v>1.6133239999823801</c:v>
                </c:pt>
                <c:pt idx="26">
                  <c:v>1.6399919999835999</c:v>
                </c:pt>
                <c:pt idx="27">
                  <c:v>1.6666599999854099</c:v>
                </c:pt>
                <c:pt idx="28">
                  <c:v>1.69332799998773</c:v>
                </c:pt>
                <c:pt idx="29">
                  <c:v>1.7199959999904499</c:v>
                </c:pt>
                <c:pt idx="30">
                  <c:v>1.7466639999934599</c:v>
                </c:pt>
                <c:pt idx="31">
                  <c:v>1.7733319999966799</c:v>
                </c:pt>
                <c:pt idx="32">
                  <c:v>1.8</c:v>
                </c:pt>
                <c:pt idx="33">
                  <c:v>1.8</c:v>
                </c:pt>
                <c:pt idx="34">
                  <c:v>1.82666800000331</c:v>
                </c:pt>
                <c:pt idx="35">
                  <c:v>1.85333600000653</c:v>
                </c:pt>
                <c:pt idx="36">
                  <c:v>1.8800040000095499</c:v>
                </c:pt>
                <c:pt idx="37">
                  <c:v>1.9066720000122599</c:v>
                </c:pt>
                <c:pt idx="38">
                  <c:v>1.93334000001458</c:v>
                </c:pt>
                <c:pt idx="39">
                  <c:v>1.9600080000164</c:v>
                </c:pt>
                <c:pt idx="40">
                  <c:v>1.98667600001761</c:v>
                </c:pt>
                <c:pt idx="41">
                  <c:v>2.01334400001813</c:v>
                </c:pt>
                <c:pt idx="42">
                  <c:v>2.0400120000178501</c:v>
                </c:pt>
                <c:pt idx="43">
                  <c:v>2.0666800000166599</c:v>
                </c:pt>
                <c:pt idx="44">
                  <c:v>2.0666800000166599</c:v>
                </c:pt>
                <c:pt idx="45">
                  <c:v>2.0933440000145298</c:v>
                </c:pt>
                <c:pt idx="46">
                  <c:v>2.1200080000115999</c:v>
                </c:pt>
                <c:pt idx="47">
                  <c:v>2.1466720000080599</c:v>
                </c:pt>
                <c:pt idx="48">
                  <c:v>2.17333600000413</c:v>
                </c:pt>
                <c:pt idx="49">
                  <c:v>2.2000000000000002</c:v>
                </c:pt>
                <c:pt idx="50">
                  <c:v>2.2266639999958602</c:v>
                </c:pt>
                <c:pt idx="51">
                  <c:v>2.2533279999919298</c:v>
                </c:pt>
                <c:pt idx="52">
                  <c:v>2.2799919999884</c:v>
                </c:pt>
                <c:pt idx="53">
                  <c:v>2.3066559999854599</c:v>
                </c:pt>
                <c:pt idx="54">
                  <c:v>2.3333199999833298</c:v>
                </c:pt>
                <c:pt idx="55">
                  <c:v>2.3333199999833298</c:v>
                </c:pt>
                <c:pt idx="56">
                  <c:v>2.3599879999821498</c:v>
                </c:pt>
                <c:pt idx="57">
                  <c:v>2.3866559999818602</c:v>
                </c:pt>
                <c:pt idx="58">
                  <c:v>2.4133239999823801</c:v>
                </c:pt>
                <c:pt idx="59">
                  <c:v>2.4399919999835902</c:v>
                </c:pt>
                <c:pt idx="60">
                  <c:v>2.46665999998541</c:v>
                </c:pt>
                <c:pt idx="61">
                  <c:v>2.4933279999877298</c:v>
                </c:pt>
                <c:pt idx="62">
                  <c:v>2.51999599999044</c:v>
                </c:pt>
                <c:pt idx="63">
                  <c:v>2.5466639999934602</c:v>
                </c:pt>
                <c:pt idx="64">
                  <c:v>2.5733319999966802</c:v>
                </c:pt>
                <c:pt idx="65">
                  <c:v>2.6</c:v>
                </c:pt>
                <c:pt idx="66">
                  <c:v>2.6</c:v>
                </c:pt>
                <c:pt idx="67">
                  <c:v>2.6266680000033098</c:v>
                </c:pt>
                <c:pt idx="68">
                  <c:v>2.6533360000065298</c:v>
                </c:pt>
                <c:pt idx="69">
                  <c:v>2.68000400000955</c:v>
                </c:pt>
                <c:pt idx="70">
                  <c:v>2.7066720000122602</c:v>
                </c:pt>
                <c:pt idx="71">
                  <c:v>2.73334000001458</c:v>
                </c:pt>
                <c:pt idx="72">
                  <c:v>2.7600080000163998</c:v>
                </c:pt>
                <c:pt idx="73">
                  <c:v>2.7866760000176098</c:v>
                </c:pt>
                <c:pt idx="74">
                  <c:v>2.8133440000181298</c:v>
                </c:pt>
                <c:pt idx="75">
                  <c:v>2.8400120000178499</c:v>
                </c:pt>
                <c:pt idx="76">
                  <c:v>2.8666800000166601</c:v>
                </c:pt>
                <c:pt idx="77">
                  <c:v>2.8666800000166601</c:v>
                </c:pt>
                <c:pt idx="78">
                  <c:v>2.8933440000145301</c:v>
                </c:pt>
                <c:pt idx="79">
                  <c:v>2.92000800001159</c:v>
                </c:pt>
                <c:pt idx="80">
                  <c:v>2.9466720000080602</c:v>
                </c:pt>
                <c:pt idx="81">
                  <c:v>2.9733360000041298</c:v>
                </c:pt>
                <c:pt idx="82">
                  <c:v>3</c:v>
                </c:pt>
                <c:pt idx="83">
                  <c:v>3.02666399999586</c:v>
                </c:pt>
                <c:pt idx="84">
                  <c:v>3.0533279999919301</c:v>
                </c:pt>
                <c:pt idx="85">
                  <c:v>3.0799919999883998</c:v>
                </c:pt>
                <c:pt idx="86">
                  <c:v>3.1066559999854602</c:v>
                </c:pt>
                <c:pt idx="87">
                  <c:v>3.1333199999833301</c:v>
                </c:pt>
                <c:pt idx="88">
                  <c:v>3.1333199999833301</c:v>
                </c:pt>
                <c:pt idx="89">
                  <c:v>3.1599879999821501</c:v>
                </c:pt>
                <c:pt idx="90">
                  <c:v>3.18665599998186</c:v>
                </c:pt>
                <c:pt idx="91">
                  <c:v>3.2133239999823799</c:v>
                </c:pt>
                <c:pt idx="92">
                  <c:v>3.23999199998359</c:v>
                </c:pt>
                <c:pt idx="93">
                  <c:v>3.2666599999854098</c:v>
                </c:pt>
                <c:pt idx="94">
                  <c:v>3.2933279999877301</c:v>
                </c:pt>
                <c:pt idx="95">
                  <c:v>3.3199959999904398</c:v>
                </c:pt>
                <c:pt idx="96">
                  <c:v>3.34666399999346</c:v>
                </c:pt>
                <c:pt idx="97">
                  <c:v>3.37333199999668</c:v>
                </c:pt>
                <c:pt idx="98">
                  <c:v>3.4</c:v>
                </c:pt>
                <c:pt idx="99">
                  <c:v>3.4</c:v>
                </c:pt>
                <c:pt idx="100">
                  <c:v>3.4266680000033101</c:v>
                </c:pt>
                <c:pt idx="101">
                  <c:v>3.4533360000065301</c:v>
                </c:pt>
                <c:pt idx="102">
                  <c:v>3.4800040000095498</c:v>
                </c:pt>
                <c:pt idx="103">
                  <c:v>3.50667200001226</c:v>
                </c:pt>
                <c:pt idx="104">
                  <c:v>3.5333400000145798</c:v>
                </c:pt>
                <c:pt idx="105">
                  <c:v>3.5600080000164001</c:v>
                </c:pt>
                <c:pt idx="106">
                  <c:v>3.5866760000176101</c:v>
                </c:pt>
                <c:pt idx="107">
                  <c:v>3.6133440000181301</c:v>
                </c:pt>
                <c:pt idx="108">
                  <c:v>3.64001200001784</c:v>
                </c:pt>
                <c:pt idx="109">
                  <c:v>3.6666800000166599</c:v>
                </c:pt>
                <c:pt idx="110">
                  <c:v>3.6666800000166599</c:v>
                </c:pt>
                <c:pt idx="111">
                  <c:v>3.6933440000145299</c:v>
                </c:pt>
                <c:pt idx="112">
                  <c:v>3.7200080000115898</c:v>
                </c:pt>
                <c:pt idx="113">
                  <c:v>3.74667200000806</c:v>
                </c:pt>
                <c:pt idx="114">
                  <c:v>3.7733360000041301</c:v>
                </c:pt>
                <c:pt idx="115">
                  <c:v>3.8</c:v>
                </c:pt>
                <c:pt idx="116">
                  <c:v>3.8266639999958598</c:v>
                </c:pt>
                <c:pt idx="117">
                  <c:v>3.8533279999919299</c:v>
                </c:pt>
                <c:pt idx="118">
                  <c:v>3.8799919999884001</c:v>
                </c:pt>
                <c:pt idx="119">
                  <c:v>3.90665599998546</c:v>
                </c:pt>
                <c:pt idx="120">
                  <c:v>3.9333199999833299</c:v>
                </c:pt>
                <c:pt idx="121">
                  <c:v>3.9333199999833299</c:v>
                </c:pt>
                <c:pt idx="122">
                  <c:v>3.9599879999821499</c:v>
                </c:pt>
                <c:pt idx="123">
                  <c:v>3.9866559999818598</c:v>
                </c:pt>
                <c:pt idx="124">
                  <c:v>4.0133239999823802</c:v>
                </c:pt>
                <c:pt idx="125">
                  <c:v>4.0399919999835898</c:v>
                </c:pt>
                <c:pt idx="126">
                  <c:v>4.0666599999854096</c:v>
                </c:pt>
                <c:pt idx="127">
                  <c:v>4.0933279999877303</c:v>
                </c:pt>
                <c:pt idx="128">
                  <c:v>4.1199959999904401</c:v>
                </c:pt>
                <c:pt idx="129">
                  <c:v>4.1466639999934598</c:v>
                </c:pt>
                <c:pt idx="130">
                  <c:v>4.1733319999966803</c:v>
                </c:pt>
                <c:pt idx="131">
                  <c:v>4.2</c:v>
                </c:pt>
                <c:pt idx="132">
                  <c:v>4.2</c:v>
                </c:pt>
                <c:pt idx="133">
                  <c:v>4.2266680000033103</c:v>
                </c:pt>
                <c:pt idx="134">
                  <c:v>4.2533360000065299</c:v>
                </c:pt>
                <c:pt idx="135">
                  <c:v>4.2800040000095496</c:v>
                </c:pt>
                <c:pt idx="136">
                  <c:v>4.3066720000122602</c:v>
                </c:pt>
                <c:pt idx="137">
                  <c:v>4.3333400000145801</c:v>
                </c:pt>
                <c:pt idx="138">
                  <c:v>4.3600080000163999</c:v>
                </c:pt>
                <c:pt idx="139">
                  <c:v>4.3866760000176104</c:v>
                </c:pt>
                <c:pt idx="140">
                  <c:v>4.4133440000181299</c:v>
                </c:pt>
                <c:pt idx="141">
                  <c:v>4.44001200001785</c:v>
                </c:pt>
                <c:pt idx="142">
                  <c:v>4.4666800000166598</c:v>
                </c:pt>
                <c:pt idx="143">
                  <c:v>4.4666800000166598</c:v>
                </c:pt>
                <c:pt idx="144">
                  <c:v>4.4933440011254699</c:v>
                </c:pt>
                <c:pt idx="145">
                  <c:v>4.5200080088991497</c:v>
                </c:pt>
                <c:pt idx="146">
                  <c:v>4.5466720300035597</c:v>
                </c:pt>
                <c:pt idx="147">
                  <c:v>4.5733360711045696</c:v>
                </c:pt>
                <c:pt idx="148">
                  <c:v>4.60000013886805</c:v>
                </c:pt>
                <c:pt idx="149">
                  <c:v>4.6266642399598599</c:v>
                </c:pt>
                <c:pt idx="150">
                  <c:v>4.6533283810458697</c:v>
                </c:pt>
                <c:pt idx="151">
                  <c:v>4.6799925687919499</c:v>
                </c:pt>
                <c:pt idx="152">
                  <c:v>4.7066568098639596</c:v>
                </c:pt>
                <c:pt idx="153">
                  <c:v>4.73332111092778</c:v>
                </c:pt>
                <c:pt idx="154">
                  <c:v>4.73332111092778</c:v>
                </c:pt>
                <c:pt idx="155">
                  <c:v>4.7599894698201499</c:v>
                </c:pt>
                <c:pt idx="156">
                  <c:v>4.7866578487214202</c:v>
                </c:pt>
                <c:pt idx="157">
                  <c:v>4.8133262009628197</c:v>
                </c:pt>
                <c:pt idx="158">
                  <c:v>4.8399944798755898</c:v>
                </c:pt>
                <c:pt idx="159">
                  <c:v>4.8666626387909702</c:v>
                </c:pt>
                <c:pt idx="160">
                  <c:v>4.8933306310401701</c:v>
                </c:pt>
                <c:pt idx="161">
                  <c:v>4.9199984099544398</c:v>
                </c:pt>
                <c:pt idx="162">
                  <c:v>4.9466659288650199</c:v>
                </c:pt>
                <c:pt idx="163">
                  <c:v>4.9733331411031196</c:v>
                </c:pt>
                <c:pt idx="164">
                  <c:v>5</c:v>
                </c:pt>
              </c:numCache>
            </c:numRef>
          </c:xVal>
          <c:yVal>
            <c:numRef>
              <c:f>'3_3'!$E$2:$E$166</c:f>
              <c:numCache>
                <c:formatCode>0.00E+00</c:formatCode>
                <c:ptCount val="165"/>
                <c:pt idx="0">
                  <c:v>31.015050240033901</c:v>
                </c:pt>
                <c:pt idx="1">
                  <c:v>29.085862859755501</c:v>
                </c:pt>
                <c:pt idx="2">
                  <c:v>27.4085340271366</c:v>
                </c:pt>
                <c:pt idx="3">
                  <c:v>25.9489458901391</c:v>
                </c:pt>
                <c:pt idx="4">
                  <c:v>24.675872397172</c:v>
                </c:pt>
                <c:pt idx="5">
                  <c:v>23.560640581492901</c:v>
                </c:pt>
                <c:pt idx="6">
                  <c:v>22.576837264499801</c:v>
                </c:pt>
                <c:pt idx="7">
                  <c:v>21.7000552912315</c:v>
                </c:pt>
                <c:pt idx="8">
                  <c:v>20.907673219665199</c:v>
                </c:pt>
                <c:pt idx="9">
                  <c:v>20.1786634305641</c:v>
                </c:pt>
                <c:pt idx="10">
                  <c:v>19.493424471868401</c:v>
                </c:pt>
                <c:pt idx="11">
                  <c:v>19.493424471868401</c:v>
                </c:pt>
                <c:pt idx="12">
                  <c:v>18.857862773159599</c:v>
                </c:pt>
                <c:pt idx="13">
                  <c:v>18.281939643253299</c:v>
                </c:pt>
                <c:pt idx="14">
                  <c:v>17.754409111169402</c:v>
                </c:pt>
                <c:pt idx="15">
                  <c:v>17.2701662290978</c:v>
                </c:pt>
                <c:pt idx="16">
                  <c:v>16.826804758926801</c:v>
                </c:pt>
                <c:pt idx="17">
                  <c:v>16.4222376952277</c:v>
                </c:pt>
                <c:pt idx="18">
                  <c:v>16.054821426365301</c:v>
                </c:pt>
                <c:pt idx="19">
                  <c:v>15.7233157886581</c:v>
                </c:pt>
                <c:pt idx="20">
                  <c:v>15.426848363827601</c:v>
                </c:pt>
                <c:pt idx="21">
                  <c:v>15.164882503133899</c:v>
                </c:pt>
                <c:pt idx="22">
                  <c:v>15.164882503133899</c:v>
                </c:pt>
                <c:pt idx="23">
                  <c:v>14.9337081398441</c:v>
                </c:pt>
                <c:pt idx="24">
                  <c:v>14.725482528757</c:v>
                </c:pt>
                <c:pt idx="25">
                  <c:v>14.534118250994</c:v>
                </c:pt>
                <c:pt idx="26">
                  <c:v>14.3541812537051</c:v>
                </c:pt>
                <c:pt idx="27">
                  <c:v>14.180838577967601</c:v>
                </c:pt>
                <c:pt idx="28">
                  <c:v>14.009811026043099</c:v>
                </c:pt>
                <c:pt idx="29">
                  <c:v>13.837330231909499</c:v>
                </c:pt>
                <c:pt idx="30">
                  <c:v>13.660099664466401</c:v>
                </c:pt>
                <c:pt idx="31">
                  <c:v>13.475259149425201</c:v>
                </c:pt>
                <c:pt idx="32">
                  <c:v>13.280352544967</c:v>
                </c:pt>
                <c:pt idx="33">
                  <c:v>13.280352544967</c:v>
                </c:pt>
                <c:pt idx="34">
                  <c:v>13.0919011388608</c:v>
                </c:pt>
                <c:pt idx="35">
                  <c:v>12.9285111309862</c:v>
                </c:pt>
                <c:pt idx="36">
                  <c:v>12.7912665325597</c:v>
                </c:pt>
                <c:pt idx="37">
                  <c:v>12.6814121187842</c:v>
                </c:pt>
                <c:pt idx="38">
                  <c:v>12.6003423411602</c:v>
                </c:pt>
                <c:pt idx="39">
                  <c:v>12.5495911449565</c:v>
                </c:pt>
                <c:pt idx="40">
                  <c:v>12.530822606788</c:v>
                </c:pt>
                <c:pt idx="41">
                  <c:v>12.5342465675771</c:v>
                </c:pt>
                <c:pt idx="42">
                  <c:v>12.493046868046701</c:v>
                </c:pt>
                <c:pt idx="43">
                  <c:v>12.399310168586901</c:v>
                </c:pt>
                <c:pt idx="44">
                  <c:v>12.399310168586901</c:v>
                </c:pt>
                <c:pt idx="45">
                  <c:v>12.290142985943101</c:v>
                </c:pt>
                <c:pt idx="46">
                  <c:v>12.197159886333701</c:v>
                </c:pt>
                <c:pt idx="47">
                  <c:v>12.116324922044599</c:v>
                </c:pt>
                <c:pt idx="48">
                  <c:v>12.044077370718201</c:v>
                </c:pt>
                <c:pt idx="49">
                  <c:v>11.977302936696001</c:v>
                </c:pt>
                <c:pt idx="50">
                  <c:v>11.913307021522099</c:v>
                </c:pt>
                <c:pt idx="51">
                  <c:v>11.8497898922123</c:v>
                </c:pt>
                <c:pt idx="52">
                  <c:v>11.784823591933399</c:v>
                </c:pt>
                <c:pt idx="53">
                  <c:v>11.7168304520994</c:v>
                </c:pt>
                <c:pt idx="54">
                  <c:v>11.6445630777859</c:v>
                </c:pt>
                <c:pt idx="55">
                  <c:v>11.6445630777859</c:v>
                </c:pt>
                <c:pt idx="56">
                  <c:v>11.5765220877001</c:v>
                </c:pt>
                <c:pt idx="57">
                  <c:v>11.5218997473083</c:v>
                </c:pt>
                <c:pt idx="58">
                  <c:v>11.4808764279672</c:v>
                </c:pt>
                <c:pt idx="59">
                  <c:v>11.4538716359246</c:v>
                </c:pt>
                <c:pt idx="60">
                  <c:v>11.441531085429601</c:v>
                </c:pt>
                <c:pt idx="61">
                  <c:v>11.444714601420401</c:v>
                </c:pt>
                <c:pt idx="62">
                  <c:v>11.464484790333699</c:v>
                </c:pt>
                <c:pt idx="63">
                  <c:v>11.5020964227341</c:v>
                </c:pt>
                <c:pt idx="64">
                  <c:v>11.558986476122399</c:v>
                </c:pt>
                <c:pt idx="65">
                  <c:v>11.6367647905267</c:v>
                </c:pt>
                <c:pt idx="66">
                  <c:v>11.6367647905267</c:v>
                </c:pt>
                <c:pt idx="67">
                  <c:v>11.6488976740055</c:v>
                </c:pt>
                <c:pt idx="68">
                  <c:v>11.5116820064981</c:v>
                </c:pt>
                <c:pt idx="69">
                  <c:v>11.2568342217569</c:v>
                </c:pt>
                <c:pt idx="70">
                  <c:v>11.0419233283293</c:v>
                </c:pt>
                <c:pt idx="71">
                  <c:v>10.889755855844401</c:v>
                </c:pt>
                <c:pt idx="72">
                  <c:v>10.796749616662799</c:v>
                </c:pt>
                <c:pt idx="73">
                  <c:v>10.759311556437201</c:v>
                </c:pt>
                <c:pt idx="74">
                  <c:v>10.773838269143701</c:v>
                </c:pt>
                <c:pt idx="75">
                  <c:v>10.8367164830949</c:v>
                </c:pt>
                <c:pt idx="76">
                  <c:v>10.944323519826201</c:v>
                </c:pt>
                <c:pt idx="77">
                  <c:v>10.944323519826201</c:v>
                </c:pt>
                <c:pt idx="78">
                  <c:v>11.0565765598787</c:v>
                </c:pt>
                <c:pt idx="79">
                  <c:v>11.1366925115522</c:v>
                </c:pt>
                <c:pt idx="80">
                  <c:v>11.1857943885871</c:v>
                </c:pt>
                <c:pt idx="81">
                  <c:v>11.204826304719401</c:v>
                </c:pt>
                <c:pt idx="82">
                  <c:v>11.1945614239993</c:v>
                </c:pt>
                <c:pt idx="83">
                  <c:v>11.1556094908712</c:v>
                </c:pt>
                <c:pt idx="84">
                  <c:v>11.0884239657024</c:v>
                </c:pt>
                <c:pt idx="85">
                  <c:v>10.993308789669801</c:v>
                </c:pt>
                <c:pt idx="86">
                  <c:v>10.8704248012766</c:v>
                </c:pt>
                <c:pt idx="87">
                  <c:v>10.7197958252452</c:v>
                </c:pt>
                <c:pt idx="88">
                  <c:v>10.7197958252452</c:v>
                </c:pt>
                <c:pt idx="89">
                  <c:v>10.576576726261001</c:v>
                </c:pt>
                <c:pt idx="90">
                  <c:v>10.477493487584701</c:v>
                </c:pt>
                <c:pt idx="91">
                  <c:v>10.424602095401999</c:v>
                </c:pt>
                <c:pt idx="92">
                  <c:v>10.419763560936699</c:v>
                </c:pt>
                <c:pt idx="93">
                  <c:v>10.464651879026899</c:v>
                </c:pt>
                <c:pt idx="94">
                  <c:v>10.560761600026</c:v>
                </c:pt>
                <c:pt idx="95">
                  <c:v>10.7094150367781</c:v>
                </c:pt>
                <c:pt idx="96">
                  <c:v>10.8889990314995</c:v>
                </c:pt>
                <c:pt idx="97">
                  <c:v>10.9634376935278</c:v>
                </c:pt>
                <c:pt idx="98">
                  <c:v>10.9082888848396</c:v>
                </c:pt>
                <c:pt idx="99">
                  <c:v>10.9082888848396</c:v>
                </c:pt>
                <c:pt idx="100">
                  <c:v>10.797543703768399</c:v>
                </c:pt>
                <c:pt idx="101">
                  <c:v>10.705956614690001</c:v>
                </c:pt>
                <c:pt idx="102">
                  <c:v>10.632435892429299</c:v>
                </c:pt>
                <c:pt idx="103">
                  <c:v>10.575719046186</c:v>
                </c:pt>
                <c:pt idx="104">
                  <c:v>10.5343792638306</c:v>
                </c:pt>
                <c:pt idx="105">
                  <c:v>10.5068315665567</c:v>
                </c:pt>
                <c:pt idx="106">
                  <c:v>10.491338688961401</c:v>
                </c:pt>
                <c:pt idx="107">
                  <c:v>10.4860166987425</c:v>
                </c:pt>
                <c:pt idx="108">
                  <c:v>10.488840369362601</c:v>
                </c:pt>
                <c:pt idx="109">
                  <c:v>10.49764831826</c:v>
                </c:pt>
                <c:pt idx="110">
                  <c:v>10.49764831826</c:v>
                </c:pt>
                <c:pt idx="111">
                  <c:v>10.5030946225503</c:v>
                </c:pt>
                <c:pt idx="112">
                  <c:v>10.4999496968111</c:v>
                </c:pt>
                <c:pt idx="113">
                  <c:v>10.491895993567899</c:v>
                </c:pt>
                <c:pt idx="114">
                  <c:v>10.482322431375099</c:v>
                </c:pt>
                <c:pt idx="115">
                  <c:v>10.4743346932237</c:v>
                </c:pt>
                <c:pt idx="116">
                  <c:v>10.4707650943965</c:v>
                </c:pt>
                <c:pt idx="117">
                  <c:v>10.4741820406255</c:v>
                </c:pt>
                <c:pt idx="118">
                  <c:v>10.4868990962611</c:v>
                </c:pt>
                <c:pt idx="119">
                  <c:v>10.5109836810853</c:v>
                </c:pt>
                <c:pt idx="120">
                  <c:v>10.54826541339</c:v>
                </c:pt>
                <c:pt idx="121">
                  <c:v>10.54826541339</c:v>
                </c:pt>
                <c:pt idx="122">
                  <c:v>10.5775686579506</c:v>
                </c:pt>
                <c:pt idx="123">
                  <c:v>10.5697816977715</c:v>
                </c:pt>
                <c:pt idx="124">
                  <c:v>10.5221449392255</c:v>
                </c:pt>
                <c:pt idx="125">
                  <c:v>10.4733172084213</c:v>
                </c:pt>
                <c:pt idx="126">
                  <c:v>10.4316563635712</c:v>
                </c:pt>
                <c:pt idx="127">
                  <c:v>10.3986604736474</c:v>
                </c:pt>
                <c:pt idx="128">
                  <c:v>10.375910143948699</c:v>
                </c:pt>
                <c:pt idx="129">
                  <c:v>10.365065862062499</c:v>
                </c:pt>
                <c:pt idx="130">
                  <c:v>10.367865445585499</c:v>
                </c:pt>
                <c:pt idx="131">
                  <c:v>10.386121587078801</c:v>
                </c:pt>
                <c:pt idx="132">
                  <c:v>10.386121587078801</c:v>
                </c:pt>
                <c:pt idx="133">
                  <c:v>10.4111903686914</c:v>
                </c:pt>
                <c:pt idx="134">
                  <c:v>10.4327134945766</c:v>
                </c:pt>
                <c:pt idx="135">
                  <c:v>10.4500875731686</c:v>
                </c:pt>
                <c:pt idx="136">
                  <c:v>10.462840222710801</c:v>
                </c:pt>
                <c:pt idx="137">
                  <c:v>10.4706260399903</c:v>
                </c:pt>
                <c:pt idx="138">
                  <c:v>10.473222717015799</c:v>
                </c:pt>
                <c:pt idx="139">
                  <c:v>10.4705272993432</c:v>
                </c:pt>
                <c:pt idx="140">
                  <c:v>10.4625525800574</c:v>
                </c:pt>
                <c:pt idx="141">
                  <c:v>10.4494236237061</c:v>
                </c:pt>
                <c:pt idx="142">
                  <c:v>10.4313744147561</c:v>
                </c:pt>
                <c:pt idx="143">
                  <c:v>10.4313744147561</c:v>
                </c:pt>
                <c:pt idx="144">
                  <c:v>10.412048891668499</c:v>
                </c:pt>
                <c:pt idx="145">
                  <c:v>10.3949667589832</c:v>
                </c:pt>
                <c:pt idx="146">
                  <c:v>10.380344555754199</c:v>
                </c:pt>
                <c:pt idx="147">
                  <c:v>10.368502988852899</c:v>
                </c:pt>
                <c:pt idx="148">
                  <c:v>10.359863925069901</c:v>
                </c:pt>
                <c:pt idx="149">
                  <c:v>10.354947487747401</c:v>
                </c:pt>
                <c:pt idx="150">
                  <c:v>10.3543692537475</c:v>
                </c:pt>
                <c:pt idx="151">
                  <c:v>10.358899449535301</c:v>
                </c:pt>
                <c:pt idx="152">
                  <c:v>10.3679533964639</c:v>
                </c:pt>
                <c:pt idx="153">
                  <c:v>10.377982535479299</c:v>
                </c:pt>
                <c:pt idx="154">
                  <c:v>10.377982535479299</c:v>
                </c:pt>
                <c:pt idx="155">
                  <c:v>10.383733234907501</c:v>
                </c:pt>
                <c:pt idx="156">
                  <c:v>10.383307373395599</c:v>
                </c:pt>
                <c:pt idx="157">
                  <c:v>10.377976922556501</c:v>
                </c:pt>
                <c:pt idx="158">
                  <c:v>10.368985550280399</c:v>
                </c:pt>
                <c:pt idx="159">
                  <c:v>10.357549394806201</c:v>
                </c:pt>
                <c:pt idx="160">
                  <c:v>10.3448578137155</c:v>
                </c:pt>
                <c:pt idx="161">
                  <c:v>10.332074108793</c:v>
                </c:pt>
                <c:pt idx="162">
                  <c:v>10.320336227655901</c:v>
                </c:pt>
                <c:pt idx="163">
                  <c:v>10.3107574430155</c:v>
                </c:pt>
                <c:pt idx="164">
                  <c:v>10.304427010399399</c:v>
                </c:pt>
              </c:numCache>
            </c:numRef>
          </c:yVal>
          <c:smooth val="0"/>
          <c:extLst>
            <c:ext xmlns:c16="http://schemas.microsoft.com/office/drawing/2014/chart" uri="{C3380CC4-5D6E-409C-BE32-E72D297353CC}">
              <c16:uniqueId val="{00000001-929C-446B-8CFD-2EBE8DA111B8}"/>
            </c:ext>
          </c:extLst>
        </c:ser>
        <c:ser>
          <c:idx val="2"/>
          <c:order val="2"/>
          <c:tx>
            <c:v>σy^(glo)</c:v>
          </c:tx>
          <c:spPr>
            <a:ln w="25400" cap="rnd">
              <a:noFill/>
              <a:round/>
            </a:ln>
            <a:effectLst/>
          </c:spPr>
          <c:marker>
            <c:symbol val="triangle"/>
            <c:size val="5"/>
            <c:spPr>
              <a:solidFill>
                <a:schemeClr val="accent4"/>
              </a:solidFill>
              <a:ln w="9525">
                <a:solidFill>
                  <a:schemeClr val="accent4"/>
                </a:solidFill>
              </a:ln>
              <a:effectLst/>
            </c:spPr>
          </c:marker>
          <c:xVal>
            <c:numRef>
              <c:f>'3_3'!$H$2:$H$166</c:f>
              <c:numCache>
                <c:formatCode>0.00E+00</c:formatCode>
                <c:ptCount val="165"/>
                <c:pt idx="0">
                  <c:v>0</c:v>
                </c:pt>
                <c:pt idx="1">
                  <c:v>6.66671472286475E-2</c:v>
                </c:pt>
                <c:pt idx="2">
                  <c:v>0.133335177813178</c:v>
                </c:pt>
                <c:pt idx="3">
                  <c:v>0.20000397508147699</c:v>
                </c:pt>
                <c:pt idx="4">
                  <c:v>0.26667342236142499</c:v>
                </c:pt>
                <c:pt idx="5">
                  <c:v>0.33334340298090598</c:v>
                </c:pt>
                <c:pt idx="6">
                  <c:v>0.40001380026780398</c:v>
                </c:pt>
                <c:pt idx="7">
                  <c:v>0.46668449755000102</c:v>
                </c:pt>
                <c:pt idx="8">
                  <c:v>0.53335537815538003</c:v>
                </c:pt>
                <c:pt idx="9">
                  <c:v>0.60002632541182399</c:v>
                </c:pt>
                <c:pt idx="10">
                  <c:v>0.66669722264721698</c:v>
                </c:pt>
                <c:pt idx="11">
                  <c:v>0.66669722264721698</c:v>
                </c:pt>
                <c:pt idx="12">
                  <c:v>0.73335797531220404</c:v>
                </c:pt>
                <c:pt idx="13">
                  <c:v>0.80001857799844101</c:v>
                </c:pt>
                <c:pt idx="14">
                  <c:v>0.86667904737034496</c:v>
                </c:pt>
                <c:pt idx="15">
                  <c:v>0.93333940009233196</c:v>
                </c:pt>
                <c:pt idx="16">
                  <c:v>0.99999965282881897</c:v>
                </c:pt>
                <c:pt idx="17">
                  <c:v>1.0666598222442201</c:v>
                </c:pt>
                <c:pt idx="18">
                  <c:v>1.13331992500295</c:v>
                </c:pt>
                <c:pt idx="19">
                  <c:v>1.19997997776944</c:v>
                </c:pt>
                <c:pt idx="20">
                  <c:v>1.26663999720809</c:v>
                </c:pt>
                <c:pt idx="21">
                  <c:v>1.3332999999833299</c:v>
                </c:pt>
                <c:pt idx="22">
                  <c:v>1.3332999999833299</c:v>
                </c:pt>
                <c:pt idx="23">
                  <c:v>1.39996999998215</c:v>
                </c:pt>
                <c:pt idx="24">
                  <c:v>1.46663999998186</c:v>
                </c:pt>
                <c:pt idx="25">
                  <c:v>1.53330999998238</c:v>
                </c:pt>
                <c:pt idx="26">
                  <c:v>1.5999799999836</c:v>
                </c:pt>
                <c:pt idx="27">
                  <c:v>1.6666499999854101</c:v>
                </c:pt>
                <c:pt idx="28">
                  <c:v>1.73331999998773</c:v>
                </c:pt>
                <c:pt idx="29">
                  <c:v>1.7999899999904501</c:v>
                </c:pt>
                <c:pt idx="30">
                  <c:v>1.8666599999934601</c:v>
                </c:pt>
                <c:pt idx="31">
                  <c:v>1.93332999999668</c:v>
                </c:pt>
                <c:pt idx="32">
                  <c:v>2</c:v>
                </c:pt>
                <c:pt idx="33">
                  <c:v>2</c:v>
                </c:pt>
                <c:pt idx="34">
                  <c:v>2.06667000000331</c:v>
                </c:pt>
                <c:pt idx="35">
                  <c:v>2.1333400000065299</c:v>
                </c:pt>
                <c:pt idx="36">
                  <c:v>2.2000100000095499</c:v>
                </c:pt>
                <c:pt idx="37">
                  <c:v>2.26668000001226</c:v>
                </c:pt>
                <c:pt idx="38">
                  <c:v>2.3333500000145802</c:v>
                </c:pt>
                <c:pt idx="39">
                  <c:v>2.4000200000163998</c:v>
                </c:pt>
                <c:pt idx="40">
                  <c:v>2.4666900000176102</c:v>
                </c:pt>
                <c:pt idx="41">
                  <c:v>2.53336000001813</c:v>
                </c:pt>
                <c:pt idx="42">
                  <c:v>2.60003000001785</c:v>
                </c:pt>
                <c:pt idx="43">
                  <c:v>2.6667000000166601</c:v>
                </c:pt>
                <c:pt idx="44">
                  <c:v>2.6667000000166601</c:v>
                </c:pt>
                <c:pt idx="45">
                  <c:v>2.7333600000145299</c:v>
                </c:pt>
                <c:pt idx="46">
                  <c:v>2.8000200000116</c:v>
                </c:pt>
                <c:pt idx="47">
                  <c:v>2.8666800000080599</c:v>
                </c:pt>
                <c:pt idx="48">
                  <c:v>2.9333400000041299</c:v>
                </c:pt>
                <c:pt idx="49">
                  <c:v>3</c:v>
                </c:pt>
                <c:pt idx="50">
                  <c:v>3.0666599999958599</c:v>
                </c:pt>
                <c:pt idx="51">
                  <c:v>3.1333199999919299</c:v>
                </c:pt>
                <c:pt idx="52">
                  <c:v>3.1999799999884</c:v>
                </c:pt>
                <c:pt idx="53">
                  <c:v>3.2666399999854598</c:v>
                </c:pt>
                <c:pt idx="54">
                  <c:v>3.3332999999833302</c:v>
                </c:pt>
                <c:pt idx="55">
                  <c:v>3.3332999999833302</c:v>
                </c:pt>
                <c:pt idx="56">
                  <c:v>3.39996999998215</c:v>
                </c:pt>
                <c:pt idx="57">
                  <c:v>3.4666399999818598</c:v>
                </c:pt>
                <c:pt idx="58">
                  <c:v>3.53330999998238</c:v>
                </c:pt>
                <c:pt idx="59">
                  <c:v>3.59997999998359</c:v>
                </c:pt>
                <c:pt idx="60">
                  <c:v>3.6666499999854101</c:v>
                </c:pt>
                <c:pt idx="61">
                  <c:v>3.7333199999877298</c:v>
                </c:pt>
                <c:pt idx="62">
                  <c:v>3.7999899999904398</c:v>
                </c:pt>
                <c:pt idx="63">
                  <c:v>3.8666599999934599</c:v>
                </c:pt>
                <c:pt idx="64">
                  <c:v>3.9333299999966802</c:v>
                </c:pt>
                <c:pt idx="65">
                  <c:v>4</c:v>
                </c:pt>
                <c:pt idx="66">
                  <c:v>4</c:v>
                </c:pt>
                <c:pt idx="67">
                  <c:v>4.0666700000033096</c:v>
                </c:pt>
                <c:pt idx="68">
                  <c:v>4.1333400000065303</c:v>
                </c:pt>
                <c:pt idx="69">
                  <c:v>4.2000100000095504</c:v>
                </c:pt>
                <c:pt idx="70">
                  <c:v>4.2666800000122604</c:v>
                </c:pt>
                <c:pt idx="71">
                  <c:v>4.3333500000145797</c:v>
                </c:pt>
                <c:pt idx="72">
                  <c:v>4.4000200000163998</c:v>
                </c:pt>
                <c:pt idx="73">
                  <c:v>4.4666900000176097</c:v>
                </c:pt>
                <c:pt idx="74">
                  <c:v>4.5333600000181304</c:v>
                </c:pt>
                <c:pt idx="75">
                  <c:v>4.6000300000178402</c:v>
                </c:pt>
                <c:pt idx="76">
                  <c:v>4.6667000000166601</c:v>
                </c:pt>
                <c:pt idx="77">
                  <c:v>4.6667000000166601</c:v>
                </c:pt>
                <c:pt idx="78">
                  <c:v>4.7333600000145299</c:v>
                </c:pt>
                <c:pt idx="79">
                  <c:v>4.8000200000115996</c:v>
                </c:pt>
                <c:pt idx="80">
                  <c:v>4.8666800000080599</c:v>
                </c:pt>
                <c:pt idx="81">
                  <c:v>4.9333400000041303</c:v>
                </c:pt>
                <c:pt idx="82">
                  <c:v>5</c:v>
                </c:pt>
                <c:pt idx="83">
                  <c:v>5.0666599999958599</c:v>
                </c:pt>
                <c:pt idx="84">
                  <c:v>5.1333199999919303</c:v>
                </c:pt>
                <c:pt idx="85">
                  <c:v>5.1999799999884004</c:v>
                </c:pt>
                <c:pt idx="86">
                  <c:v>5.2666399999854603</c:v>
                </c:pt>
                <c:pt idx="87">
                  <c:v>5.3332999999833302</c:v>
                </c:pt>
                <c:pt idx="88">
                  <c:v>5.3332999999833302</c:v>
                </c:pt>
                <c:pt idx="89">
                  <c:v>5.3999699999821402</c:v>
                </c:pt>
                <c:pt idx="90">
                  <c:v>5.4666399999818598</c:v>
                </c:pt>
                <c:pt idx="91">
                  <c:v>5.5333099999823796</c:v>
                </c:pt>
                <c:pt idx="92">
                  <c:v>5.5999799999835904</c:v>
                </c:pt>
                <c:pt idx="93">
                  <c:v>5.6666499999854096</c:v>
                </c:pt>
                <c:pt idx="94">
                  <c:v>5.7333199999877298</c:v>
                </c:pt>
                <c:pt idx="95">
                  <c:v>5.7999899999904398</c:v>
                </c:pt>
                <c:pt idx="96">
                  <c:v>5.8666599999934599</c:v>
                </c:pt>
                <c:pt idx="97">
                  <c:v>5.9333299999966798</c:v>
                </c:pt>
                <c:pt idx="98">
                  <c:v>6</c:v>
                </c:pt>
                <c:pt idx="99">
                  <c:v>6</c:v>
                </c:pt>
                <c:pt idx="100">
                  <c:v>6.0666700000033096</c:v>
                </c:pt>
                <c:pt idx="101">
                  <c:v>6.1333400000065303</c:v>
                </c:pt>
                <c:pt idx="102">
                  <c:v>6.2000100000095504</c:v>
                </c:pt>
                <c:pt idx="103">
                  <c:v>6.2666800000122604</c:v>
                </c:pt>
                <c:pt idx="104">
                  <c:v>6.3333500000145797</c:v>
                </c:pt>
                <c:pt idx="105">
                  <c:v>6.4000200000163998</c:v>
                </c:pt>
                <c:pt idx="106">
                  <c:v>6.4666900000176097</c:v>
                </c:pt>
                <c:pt idx="107">
                  <c:v>6.5333600000181304</c:v>
                </c:pt>
                <c:pt idx="108">
                  <c:v>6.6000300000178402</c:v>
                </c:pt>
                <c:pt idx="109">
                  <c:v>6.6667000000166601</c:v>
                </c:pt>
                <c:pt idx="110">
                  <c:v>6.6667000000166601</c:v>
                </c:pt>
                <c:pt idx="111">
                  <c:v>6.7333600000145299</c:v>
                </c:pt>
                <c:pt idx="112">
                  <c:v>6.8000200000115996</c:v>
                </c:pt>
                <c:pt idx="113">
                  <c:v>6.8666800000080599</c:v>
                </c:pt>
                <c:pt idx="114">
                  <c:v>6.9333400000041303</c:v>
                </c:pt>
                <c:pt idx="115">
                  <c:v>7</c:v>
                </c:pt>
                <c:pt idx="116">
                  <c:v>7.0666599999958599</c:v>
                </c:pt>
                <c:pt idx="117">
                  <c:v>7.1333199999919303</c:v>
                </c:pt>
                <c:pt idx="118">
                  <c:v>7.1999799999884004</c:v>
                </c:pt>
                <c:pt idx="119">
                  <c:v>7.2666399999854701</c:v>
                </c:pt>
                <c:pt idx="120">
                  <c:v>7.3332999999833302</c:v>
                </c:pt>
                <c:pt idx="121">
                  <c:v>7.3332999999833302</c:v>
                </c:pt>
                <c:pt idx="122">
                  <c:v>7.39996999998215</c:v>
                </c:pt>
                <c:pt idx="123">
                  <c:v>7.4666399999818598</c:v>
                </c:pt>
                <c:pt idx="124">
                  <c:v>7.5333099999823796</c:v>
                </c:pt>
                <c:pt idx="125">
                  <c:v>7.5999799999835904</c:v>
                </c:pt>
                <c:pt idx="126">
                  <c:v>7.6666499999854096</c:v>
                </c:pt>
                <c:pt idx="127">
                  <c:v>7.7333199999877298</c:v>
                </c:pt>
                <c:pt idx="128">
                  <c:v>7.7999899999904398</c:v>
                </c:pt>
                <c:pt idx="129">
                  <c:v>7.8666599999934599</c:v>
                </c:pt>
                <c:pt idx="130">
                  <c:v>7.9333299999966798</c:v>
                </c:pt>
                <c:pt idx="131">
                  <c:v>8</c:v>
                </c:pt>
                <c:pt idx="132">
                  <c:v>8</c:v>
                </c:pt>
                <c:pt idx="133">
                  <c:v>8.0666700000033096</c:v>
                </c:pt>
                <c:pt idx="134">
                  <c:v>8.1333400000065303</c:v>
                </c:pt>
                <c:pt idx="135">
                  <c:v>8.2000100000095504</c:v>
                </c:pt>
                <c:pt idx="136">
                  <c:v>8.2666800000122596</c:v>
                </c:pt>
                <c:pt idx="137">
                  <c:v>8.3333500000145797</c:v>
                </c:pt>
                <c:pt idx="138">
                  <c:v>8.40002000001639</c:v>
                </c:pt>
                <c:pt idx="139">
                  <c:v>8.4666900000176106</c:v>
                </c:pt>
                <c:pt idx="140">
                  <c:v>8.5333600000181296</c:v>
                </c:pt>
                <c:pt idx="141">
                  <c:v>8.6000300000178402</c:v>
                </c:pt>
                <c:pt idx="142">
                  <c:v>8.6667000000166592</c:v>
                </c:pt>
                <c:pt idx="143">
                  <c:v>8.6667000000166592</c:v>
                </c:pt>
                <c:pt idx="144">
                  <c:v>8.7333600027918994</c:v>
                </c:pt>
                <c:pt idx="145">
                  <c:v>8.8000200222305498</c:v>
                </c:pt>
                <c:pt idx="146">
                  <c:v>8.8666800749970296</c:v>
                </c:pt>
                <c:pt idx="147">
                  <c:v>8.9333401777557704</c:v>
                </c:pt>
                <c:pt idx="148">
                  <c:v>9.0000003471711807</c:v>
                </c:pt>
                <c:pt idx="149">
                  <c:v>9.0666605999076602</c:v>
                </c:pt>
                <c:pt idx="150">
                  <c:v>9.1333209526296493</c:v>
                </c:pt>
                <c:pt idx="151">
                  <c:v>9.1999814220015494</c:v>
                </c:pt>
                <c:pt idx="152">
                  <c:v>9.2666420246877905</c:v>
                </c:pt>
                <c:pt idx="153">
                  <c:v>9.3333027773527792</c:v>
                </c:pt>
                <c:pt idx="154">
                  <c:v>9.3333027773527792</c:v>
                </c:pt>
                <c:pt idx="155">
                  <c:v>9.3999736745881695</c:v>
                </c:pt>
                <c:pt idx="156">
                  <c:v>9.4666446218446207</c:v>
                </c:pt>
                <c:pt idx="157">
                  <c:v>9.5333155024499998</c:v>
                </c:pt>
                <c:pt idx="158">
                  <c:v>9.5999861997321894</c:v>
                </c:pt>
                <c:pt idx="159">
                  <c:v>9.6666565970190899</c:v>
                </c:pt>
                <c:pt idx="160">
                  <c:v>9.7333265776385698</c:v>
                </c:pt>
                <c:pt idx="161">
                  <c:v>9.7999960249185207</c:v>
                </c:pt>
                <c:pt idx="162">
                  <c:v>9.8666648221868201</c:v>
                </c:pt>
                <c:pt idx="163">
                  <c:v>9.9333328527713505</c:v>
                </c:pt>
                <c:pt idx="164">
                  <c:v>10</c:v>
                </c:pt>
              </c:numCache>
            </c:numRef>
          </c:xVal>
          <c:yVal>
            <c:numRef>
              <c:f>'3_3'!$J$2:$J$166</c:f>
              <c:numCache>
                <c:formatCode>0.00E+00</c:formatCode>
                <c:ptCount val="165"/>
                <c:pt idx="0">
                  <c:v>0.25888230440783699</c:v>
                </c:pt>
                <c:pt idx="1">
                  <c:v>0.27763127360839601</c:v>
                </c:pt>
                <c:pt idx="2">
                  <c:v>0.257827409216077</c:v>
                </c:pt>
                <c:pt idx="3">
                  <c:v>0.20905765143281099</c:v>
                </c:pt>
                <c:pt idx="4">
                  <c:v>0.14090883097446899</c:v>
                </c:pt>
                <c:pt idx="5">
                  <c:v>6.2967669085074104E-2</c:v>
                </c:pt>
                <c:pt idx="6">
                  <c:v>-1.51792224518688E-2</c:v>
                </c:pt>
                <c:pt idx="7">
                  <c:v>-8.3945341304914003E-2</c:v>
                </c:pt>
                <c:pt idx="8">
                  <c:v>-0.13374429458908799</c:v>
                </c:pt>
                <c:pt idx="9">
                  <c:v>-0.15498979886318101</c:v>
                </c:pt>
                <c:pt idx="10">
                  <c:v>-0.13809568012990101</c:v>
                </c:pt>
                <c:pt idx="11">
                  <c:v>-0.13809568012990101</c:v>
                </c:pt>
                <c:pt idx="12">
                  <c:v>-6.21813735801642E-2</c:v>
                </c:pt>
                <c:pt idx="13">
                  <c:v>4.4658920252155301E-2</c:v>
                </c:pt>
                <c:pt idx="14">
                  <c:v>0.118531483193725</c:v>
                </c:pt>
                <c:pt idx="15">
                  <c:v>9.5542542043173806E-2</c:v>
                </c:pt>
                <c:pt idx="16">
                  <c:v>-8.8201731429861902E-2</c:v>
                </c:pt>
                <c:pt idx="17">
                  <c:v>-0.49659522048548499</c:v>
                </c:pt>
                <c:pt idx="18">
                  <c:v>-1.1935318634140799</c:v>
                </c:pt>
                <c:pt idx="19">
                  <c:v>-2.2429056535366501</c:v>
                </c:pt>
                <c:pt idx="20">
                  <c:v>-3.7086106392049301</c:v>
                </c:pt>
                <c:pt idx="21">
                  <c:v>-5.6545409238013304</c:v>
                </c:pt>
                <c:pt idx="22">
                  <c:v>-5.6545409238013304</c:v>
                </c:pt>
                <c:pt idx="23">
                  <c:v>-8.1156192421483304</c:v>
                </c:pt>
                <c:pt idx="24">
                  <c:v>-11.042285669729299</c:v>
                </c:pt>
                <c:pt idx="25">
                  <c:v>-14.3727037649731</c:v>
                </c:pt>
                <c:pt idx="26">
                  <c:v>-18.0450370863079</c:v>
                </c:pt>
                <c:pt idx="27">
                  <c:v>-21.997449192161302</c:v>
                </c:pt>
                <c:pt idx="28">
                  <c:v>-26.168103640960702</c:v>
                </c:pt>
                <c:pt idx="29">
                  <c:v>-30.495163991132699</c:v>
                </c:pt>
                <c:pt idx="30">
                  <c:v>-34.916793801103701</c:v>
                </c:pt>
                <c:pt idx="31">
                  <c:v>-39.371156629299499</c:v>
                </c:pt>
                <c:pt idx="32">
                  <c:v>-43.796416034145402</c:v>
                </c:pt>
                <c:pt idx="33">
                  <c:v>-43.796416034145402</c:v>
                </c:pt>
                <c:pt idx="34">
                  <c:v>-48.4161697980485</c:v>
                </c:pt>
                <c:pt idx="35">
                  <c:v>-53.436382800808502</c:v>
                </c:pt>
                <c:pt idx="36">
                  <c:v>-58.768769246942398</c:v>
                </c:pt>
                <c:pt idx="37">
                  <c:v>-64.325043340972101</c:v>
                </c:pt>
                <c:pt idx="38">
                  <c:v>-70.016919287424301</c:v>
                </c:pt>
                <c:pt idx="39">
                  <c:v>-75.756111290830205</c:v>
                </c:pt>
                <c:pt idx="40">
                  <c:v>-81.454333555725896</c:v>
                </c:pt>
                <c:pt idx="41">
                  <c:v>-87.023300286652201</c:v>
                </c:pt>
                <c:pt idx="42">
                  <c:v>-92.374725688154697</c:v>
                </c:pt>
                <c:pt idx="43">
                  <c:v>-97.420323964783606</c:v>
                </c:pt>
                <c:pt idx="44">
                  <c:v>-97.420323964783606</c:v>
                </c:pt>
                <c:pt idx="45">
                  <c:v>-101.44460436289501</c:v>
                </c:pt>
                <c:pt idx="46">
                  <c:v>-103.83264564184201</c:v>
                </c:pt>
                <c:pt idx="47">
                  <c:v>-104.644827919845</c:v>
                </c:pt>
                <c:pt idx="48">
                  <c:v>-103.941531315142</c:v>
                </c:pt>
                <c:pt idx="49">
                  <c:v>-101.783135945984</c:v>
                </c:pt>
                <c:pt idx="50">
                  <c:v>-98.230021930634507</c:v>
                </c:pt>
                <c:pt idx="51">
                  <c:v>-93.342569387371896</c:v>
                </c:pt>
                <c:pt idx="52">
                  <c:v>-87.181158434488793</c:v>
                </c:pt>
                <c:pt idx="53">
                  <c:v>-79.806169190291897</c:v>
                </c:pt>
                <c:pt idx="54">
                  <c:v>-71.277981773101601</c:v>
                </c:pt>
                <c:pt idx="55">
                  <c:v>-71.277981773101601</c:v>
                </c:pt>
                <c:pt idx="56">
                  <c:v>-62.228065447620203</c:v>
                </c:pt>
                <c:pt idx="57">
                  <c:v>-53.3202093783039</c:v>
                </c:pt>
                <c:pt idx="58">
                  <c:v>-44.659185027357502</c:v>
                </c:pt>
                <c:pt idx="59">
                  <c:v>-36.349763856988602</c:v>
                </c:pt>
                <c:pt idx="60">
                  <c:v>-28.496717329408099</c:v>
                </c:pt>
                <c:pt idx="61">
                  <c:v>-21.204816906830299</c:v>
                </c:pt>
                <c:pt idx="62">
                  <c:v>-14.578834051472301</c:v>
                </c:pt>
                <c:pt idx="63">
                  <c:v>-8.7235402255548298</c:v>
                </c:pt>
                <c:pt idx="64">
                  <c:v>-3.7437068913013301</c:v>
                </c:pt>
                <c:pt idx="65">
                  <c:v>0.25589448906137602</c:v>
                </c:pt>
                <c:pt idx="66">
                  <c:v>0.25589448906137602</c:v>
                </c:pt>
                <c:pt idx="67">
                  <c:v>3.3794615604031</c:v>
                </c:pt>
                <c:pt idx="68">
                  <c:v>5.8498507729265299</c:v>
                </c:pt>
                <c:pt idx="69">
                  <c:v>7.7402788724011398</c:v>
                </c:pt>
                <c:pt idx="70">
                  <c:v>9.1239626045964606</c:v>
                </c:pt>
                <c:pt idx="71">
                  <c:v>10.074118715281999</c:v>
                </c:pt>
                <c:pt idx="72">
                  <c:v>10.663963950227499</c:v>
                </c:pt>
                <c:pt idx="73">
                  <c:v>10.966715055202499</c:v>
                </c:pt>
                <c:pt idx="74">
                  <c:v>11.055588775976799</c:v>
                </c:pt>
                <c:pt idx="75">
                  <c:v>11.003801858319999</c:v>
                </c:pt>
                <c:pt idx="76">
                  <c:v>10.884571048002099</c:v>
                </c:pt>
                <c:pt idx="77">
                  <c:v>10.884571048002099</c:v>
                </c:pt>
                <c:pt idx="78">
                  <c:v>10.762896683252499</c:v>
                </c:pt>
                <c:pt idx="79">
                  <c:v>10.654824245280199</c:v>
                </c:pt>
                <c:pt idx="80">
                  <c:v>10.560196037660299</c:v>
                </c:pt>
                <c:pt idx="81">
                  <c:v>10.478854363967701</c:v>
                </c:pt>
                <c:pt idx="82">
                  <c:v>10.410641527777001</c:v>
                </c:pt>
                <c:pt idx="83">
                  <c:v>10.3553998326627</c:v>
                </c:pt>
                <c:pt idx="84">
                  <c:v>10.3129715821989</c:v>
                </c:pt>
                <c:pt idx="85">
                  <c:v>10.283199079959701</c:v>
                </c:pt>
                <c:pt idx="86">
                  <c:v>10.2659246295187</c:v>
                </c:pt>
                <c:pt idx="87">
                  <c:v>10.2609905344494</c:v>
                </c:pt>
                <c:pt idx="88">
                  <c:v>10.2609905344494</c:v>
                </c:pt>
                <c:pt idx="89">
                  <c:v>10.2612383410363</c:v>
                </c:pt>
                <c:pt idx="90">
                  <c:v>10.2597050555606</c:v>
                </c:pt>
                <c:pt idx="91">
                  <c:v>10.2565267042266</c:v>
                </c:pt>
                <c:pt idx="92">
                  <c:v>10.2518393132385</c:v>
                </c:pt>
                <c:pt idx="93">
                  <c:v>10.245778908800601</c:v>
                </c:pt>
                <c:pt idx="94">
                  <c:v>10.238481517117</c:v>
                </c:pt>
                <c:pt idx="95">
                  <c:v>10.230083164391999</c:v>
                </c:pt>
                <c:pt idx="96">
                  <c:v>10.220719876829801</c:v>
                </c:pt>
                <c:pt idx="97">
                  <c:v>10.2105276806346</c:v>
                </c:pt>
                <c:pt idx="98">
                  <c:v>10.1996426020106</c:v>
                </c:pt>
                <c:pt idx="99">
                  <c:v>10.1996426020106</c:v>
                </c:pt>
                <c:pt idx="100">
                  <c:v>10.188938816472399</c:v>
                </c:pt>
                <c:pt idx="101">
                  <c:v>10.1791378975123</c:v>
                </c:pt>
                <c:pt idx="102">
                  <c:v>10.1701469683015</c:v>
                </c:pt>
                <c:pt idx="103">
                  <c:v>10.1618731520108</c:v>
                </c:pt>
                <c:pt idx="104">
                  <c:v>10.154223571811301</c:v>
                </c:pt>
                <c:pt idx="105">
                  <c:v>10.147105350874</c:v>
                </c:pt>
                <c:pt idx="106">
                  <c:v>10.140425612370001</c:v>
                </c:pt>
                <c:pt idx="107">
                  <c:v>10.1340914794703</c:v>
                </c:pt>
                <c:pt idx="108">
                  <c:v>10.1280100753459</c:v>
                </c:pt>
                <c:pt idx="109">
                  <c:v>10.1220885231679</c:v>
                </c:pt>
                <c:pt idx="110">
                  <c:v>10.1220885231679</c:v>
                </c:pt>
                <c:pt idx="111">
                  <c:v>10.115979316841701</c:v>
                </c:pt>
                <c:pt idx="112">
                  <c:v>10.109430473640501</c:v>
                </c:pt>
                <c:pt idx="113">
                  <c:v>10.1024950443175</c:v>
                </c:pt>
                <c:pt idx="114">
                  <c:v>10.0952260796263</c:v>
                </c:pt>
                <c:pt idx="115">
                  <c:v>10.0876766303202</c:v>
                </c:pt>
                <c:pt idx="116">
                  <c:v>10.079899747152799</c:v>
                </c:pt>
                <c:pt idx="117">
                  <c:v>10.071948480877399</c:v>
                </c:pt>
                <c:pt idx="118">
                  <c:v>10.063875882247499</c:v>
                </c:pt>
                <c:pt idx="119">
                  <c:v>10.055735002016499</c:v>
                </c:pt>
                <c:pt idx="120">
                  <c:v>10.0475788909378</c:v>
                </c:pt>
                <c:pt idx="121">
                  <c:v>10.0475788909378</c:v>
                </c:pt>
                <c:pt idx="122">
                  <c:v>10.0395359845563</c:v>
                </c:pt>
                <c:pt idx="123">
                  <c:v>10.031676613074501</c:v>
                </c:pt>
                <c:pt idx="124">
                  <c:v>10.0239630031466</c:v>
                </c:pt>
                <c:pt idx="125">
                  <c:v>10.016357381427101</c:v>
                </c:pt>
                <c:pt idx="126">
                  <c:v>10.0088219745702</c:v>
                </c:pt>
                <c:pt idx="127">
                  <c:v>10.001319009230199</c:v>
                </c:pt>
                <c:pt idx="128">
                  <c:v>9.9938107120614799</c:v>
                </c:pt>
                <c:pt idx="129">
                  <c:v>9.9862593097182497</c:v>
                </c:pt>
                <c:pt idx="130">
                  <c:v>9.9786270288548504</c:v>
                </c:pt>
                <c:pt idx="131">
                  <c:v>9.9708760961256004</c:v>
                </c:pt>
                <c:pt idx="132">
                  <c:v>9.9708760961256004</c:v>
                </c:pt>
                <c:pt idx="133">
                  <c:v>9.9629505781495897</c:v>
                </c:pt>
                <c:pt idx="134">
                  <c:v>9.9548244177210208</c:v>
                </c:pt>
                <c:pt idx="135">
                  <c:v>9.9465046557568595</c:v>
                </c:pt>
                <c:pt idx="136">
                  <c:v>9.9379983331741109</c:v>
                </c:pt>
                <c:pt idx="137">
                  <c:v>9.9293124908897497</c:v>
                </c:pt>
                <c:pt idx="138">
                  <c:v>9.9204541698207596</c:v>
                </c:pt>
                <c:pt idx="139">
                  <c:v>9.9114304108841296</c:v>
                </c:pt>
                <c:pt idx="140">
                  <c:v>9.9022482549968593</c:v>
                </c:pt>
                <c:pt idx="141">
                  <c:v>9.8929147430759095</c:v>
                </c:pt>
                <c:pt idx="142">
                  <c:v>9.8834369160382796</c:v>
                </c:pt>
                <c:pt idx="143">
                  <c:v>9.8834369160382796</c:v>
                </c:pt>
                <c:pt idx="144">
                  <c:v>9.8738407337684997</c:v>
                </c:pt>
                <c:pt idx="145">
                  <c:v>9.8641282986936591</c:v>
                </c:pt>
                <c:pt idx="146">
                  <c:v>9.8542751616323194</c:v>
                </c:pt>
                <c:pt idx="147">
                  <c:v>9.8442568732237703</c:v>
                </c:pt>
                <c:pt idx="148">
                  <c:v>9.8340489839280707</c:v>
                </c:pt>
                <c:pt idx="149">
                  <c:v>9.8236270440259901</c:v>
                </c:pt>
                <c:pt idx="150">
                  <c:v>9.8129666036190901</c:v>
                </c:pt>
                <c:pt idx="151">
                  <c:v>9.8020432126296893</c:v>
                </c:pt>
                <c:pt idx="152">
                  <c:v>9.7908324208008306</c:v>
                </c:pt>
                <c:pt idx="153">
                  <c:v>9.7793097776963602</c:v>
                </c:pt>
                <c:pt idx="154">
                  <c:v>9.7793097776963602</c:v>
                </c:pt>
                <c:pt idx="155">
                  <c:v>9.7674802314886104</c:v>
                </c:pt>
                <c:pt idx="156">
                  <c:v>9.7553547559722809</c:v>
                </c:pt>
                <c:pt idx="157">
                  <c:v>9.7429126808837996</c:v>
                </c:pt>
                <c:pt idx="158">
                  <c:v>9.7301333378569499</c:v>
                </c:pt>
                <c:pt idx="159">
                  <c:v>9.7169960604230603</c:v>
                </c:pt>
                <c:pt idx="160">
                  <c:v>9.7034801840112905</c:v>
                </c:pt>
                <c:pt idx="161">
                  <c:v>9.68956504594893</c:v>
                </c:pt>
                <c:pt idx="162">
                  <c:v>9.6752299854617902</c:v>
                </c:pt>
                <c:pt idx="163">
                  <c:v>9.6604543436746209</c:v>
                </c:pt>
                <c:pt idx="164">
                  <c:v>9.6452174636116208</c:v>
                </c:pt>
              </c:numCache>
            </c:numRef>
          </c:yVal>
          <c:smooth val="0"/>
          <c:extLst>
            <c:ext xmlns:c16="http://schemas.microsoft.com/office/drawing/2014/chart" uri="{C3380CC4-5D6E-409C-BE32-E72D297353CC}">
              <c16:uniqueId val="{00000002-929C-446B-8CFD-2EBE8DA111B8}"/>
            </c:ext>
          </c:extLst>
        </c:ser>
        <c:dLbls>
          <c:showLegendKey val="0"/>
          <c:showVal val="0"/>
          <c:showCatName val="0"/>
          <c:showSerName val="0"/>
          <c:showPercent val="0"/>
          <c:showBubbleSize val="0"/>
        </c:dLbls>
        <c:axId val="718525232"/>
        <c:axId val="718523568"/>
      </c:scatterChart>
      <c:valAx>
        <c:axId val="718525232"/>
        <c:scaling>
          <c:orientation val="minMax"/>
          <c:max val="10"/>
          <c:min val="1"/>
        </c:scaling>
        <c:delete val="0"/>
        <c:axPos val="b"/>
        <c:majorGridlines>
          <c:spPr>
            <a:ln w="9525" cap="flat" cmpd="sng" algn="ctr">
              <a:solidFill>
                <a:schemeClr val="accent3"/>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x[mm]</a:t>
                </a:r>
                <a:endParaRPr lang="ja-JP" altLang="en-US"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3568"/>
        <c:crosses val="autoZero"/>
        <c:crossBetween val="midCat"/>
      </c:valAx>
      <c:valAx>
        <c:axId val="718523568"/>
        <c:scaling>
          <c:orientation val="minMax"/>
          <c:max val="35"/>
          <c:min val="-30"/>
        </c:scaling>
        <c:delete val="0"/>
        <c:axPos val="l"/>
        <c:majorGridlines>
          <c:spPr>
            <a:ln w="9525" cap="flat" cmpd="sng" algn="ctr">
              <a:solidFill>
                <a:schemeClr val="accent3"/>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σy[MPa]</a:t>
                </a:r>
                <a:endParaRPr lang="ja-JP" altLang="en-US" sz="14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5232"/>
        <c:crosses val="autoZero"/>
        <c:crossBetween val="midCat"/>
      </c:valAx>
      <c:spPr>
        <a:noFill/>
        <a:ln>
          <a:solidFill>
            <a:schemeClr val="accent3"/>
          </a:solid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ayout>
        <c:manualLayout>
          <c:xMode val="edge"/>
          <c:yMode val="edge"/>
          <c:x val="0.65461916280050292"/>
          <c:y val="0.54152171407534888"/>
          <c:w val="0.21321988819190427"/>
          <c:h val="0.3397295237796847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ref</c:v>
          </c:tx>
          <c:spPr>
            <a:ln w="25400" cap="rnd">
              <a:noFill/>
              <a:round/>
            </a:ln>
            <a:effectLst/>
          </c:spPr>
          <c:marker>
            <c:symbol val="circle"/>
            <c:size val="5"/>
            <c:spPr>
              <a:solidFill>
                <a:schemeClr val="accent1"/>
              </a:solidFill>
              <a:ln w="9525">
                <a:solidFill>
                  <a:schemeClr val="accent1"/>
                </a:solidFill>
              </a:ln>
              <a:effectLst/>
            </c:spPr>
          </c:marker>
          <c:xVal>
            <c:numRef>
              <c:f>'3_3_C1'!$P$2:$P$902</c:f>
              <c:numCache>
                <c:formatCode>General</c:formatCode>
                <c:ptCount val="901"/>
                <c:pt idx="0">
                  <c:v>1</c:v>
                </c:pt>
                <c:pt idx="1">
                  <c:v>1.01</c:v>
                </c:pt>
                <c:pt idx="2">
                  <c:v>1.02</c:v>
                </c:pt>
                <c:pt idx="3">
                  <c:v>1.03</c:v>
                </c:pt>
                <c:pt idx="4">
                  <c:v>1.04</c:v>
                </c:pt>
                <c:pt idx="5">
                  <c:v>1.05</c:v>
                </c:pt>
                <c:pt idx="6">
                  <c:v>1.06</c:v>
                </c:pt>
                <c:pt idx="7">
                  <c:v>1.07</c:v>
                </c:pt>
                <c:pt idx="8">
                  <c:v>1.08</c:v>
                </c:pt>
                <c:pt idx="9">
                  <c:v>1.0900000000000001</c:v>
                </c:pt>
                <c:pt idx="10">
                  <c:v>1.1000000000000001</c:v>
                </c:pt>
                <c:pt idx="11">
                  <c:v>1.1100000000000001</c:v>
                </c:pt>
                <c:pt idx="12">
                  <c:v>1.1200000000000001</c:v>
                </c:pt>
                <c:pt idx="13">
                  <c:v>1.1299999999999999</c:v>
                </c:pt>
                <c:pt idx="14">
                  <c:v>1.1400000000000001</c:v>
                </c:pt>
                <c:pt idx="15">
                  <c:v>1.1499999999999999</c:v>
                </c:pt>
                <c:pt idx="16">
                  <c:v>1.1599999999999999</c:v>
                </c:pt>
                <c:pt idx="17">
                  <c:v>1.17</c:v>
                </c:pt>
                <c:pt idx="18">
                  <c:v>1.18</c:v>
                </c:pt>
                <c:pt idx="19">
                  <c:v>1.19</c:v>
                </c:pt>
                <c:pt idx="20">
                  <c:v>1.2</c:v>
                </c:pt>
                <c:pt idx="21">
                  <c:v>1.21</c:v>
                </c:pt>
                <c:pt idx="22">
                  <c:v>1.22</c:v>
                </c:pt>
                <c:pt idx="23">
                  <c:v>1.23</c:v>
                </c:pt>
                <c:pt idx="24">
                  <c:v>1.24</c:v>
                </c:pt>
                <c:pt idx="25">
                  <c:v>1.25</c:v>
                </c:pt>
                <c:pt idx="26">
                  <c:v>1.26</c:v>
                </c:pt>
                <c:pt idx="27">
                  <c:v>1.27</c:v>
                </c:pt>
                <c:pt idx="28">
                  <c:v>1.28</c:v>
                </c:pt>
                <c:pt idx="29">
                  <c:v>1.29</c:v>
                </c:pt>
                <c:pt idx="30">
                  <c:v>1.3</c:v>
                </c:pt>
                <c:pt idx="31">
                  <c:v>1.31</c:v>
                </c:pt>
                <c:pt idx="32">
                  <c:v>1.32</c:v>
                </c:pt>
                <c:pt idx="33">
                  <c:v>1.33</c:v>
                </c:pt>
                <c:pt idx="34">
                  <c:v>1.34</c:v>
                </c:pt>
                <c:pt idx="35">
                  <c:v>1.35</c:v>
                </c:pt>
                <c:pt idx="36">
                  <c:v>1.3599999999999999</c:v>
                </c:pt>
                <c:pt idx="37">
                  <c:v>1.37</c:v>
                </c:pt>
                <c:pt idx="38">
                  <c:v>1.38</c:v>
                </c:pt>
                <c:pt idx="39">
                  <c:v>1.3900000000000001</c:v>
                </c:pt>
                <c:pt idx="40">
                  <c:v>1.4</c:v>
                </c:pt>
                <c:pt idx="41">
                  <c:v>1.4100000000000001</c:v>
                </c:pt>
                <c:pt idx="42">
                  <c:v>1.42</c:v>
                </c:pt>
                <c:pt idx="43">
                  <c:v>1.43</c:v>
                </c:pt>
                <c:pt idx="44">
                  <c:v>1.44</c:v>
                </c:pt>
                <c:pt idx="45">
                  <c:v>1.45</c:v>
                </c:pt>
                <c:pt idx="46">
                  <c:v>1.46</c:v>
                </c:pt>
                <c:pt idx="47">
                  <c:v>1.47</c:v>
                </c:pt>
                <c:pt idx="48">
                  <c:v>1.48</c:v>
                </c:pt>
                <c:pt idx="49">
                  <c:v>1.49</c:v>
                </c:pt>
                <c:pt idx="50">
                  <c:v>1.5</c:v>
                </c:pt>
                <c:pt idx="51">
                  <c:v>1.51</c:v>
                </c:pt>
                <c:pt idx="52">
                  <c:v>1.52</c:v>
                </c:pt>
                <c:pt idx="53">
                  <c:v>1.53</c:v>
                </c:pt>
                <c:pt idx="54">
                  <c:v>1.54</c:v>
                </c:pt>
                <c:pt idx="55">
                  <c:v>1.55</c:v>
                </c:pt>
                <c:pt idx="56">
                  <c:v>1.56</c:v>
                </c:pt>
                <c:pt idx="57">
                  <c:v>1.57</c:v>
                </c:pt>
                <c:pt idx="58">
                  <c:v>1.58</c:v>
                </c:pt>
                <c:pt idx="59">
                  <c:v>1.5899999999999999</c:v>
                </c:pt>
                <c:pt idx="60">
                  <c:v>1.6</c:v>
                </c:pt>
                <c:pt idx="61">
                  <c:v>1.6099999999999999</c:v>
                </c:pt>
                <c:pt idx="62">
                  <c:v>1.62</c:v>
                </c:pt>
                <c:pt idx="63">
                  <c:v>1.63</c:v>
                </c:pt>
                <c:pt idx="64">
                  <c:v>1.6400000000000001</c:v>
                </c:pt>
                <c:pt idx="65">
                  <c:v>1.65</c:v>
                </c:pt>
                <c:pt idx="66">
                  <c:v>1.6600000000000001</c:v>
                </c:pt>
                <c:pt idx="67">
                  <c:v>1.67</c:v>
                </c:pt>
                <c:pt idx="68">
                  <c:v>1.6800000000000002</c:v>
                </c:pt>
                <c:pt idx="69">
                  <c:v>1.69</c:v>
                </c:pt>
                <c:pt idx="70">
                  <c:v>1.7000000000000002</c:v>
                </c:pt>
                <c:pt idx="71">
                  <c:v>1.71</c:v>
                </c:pt>
                <c:pt idx="72">
                  <c:v>1.72</c:v>
                </c:pt>
                <c:pt idx="73">
                  <c:v>1.73</c:v>
                </c:pt>
                <c:pt idx="74">
                  <c:v>1.74</c:v>
                </c:pt>
                <c:pt idx="75">
                  <c:v>1.75</c:v>
                </c:pt>
                <c:pt idx="76">
                  <c:v>1.76</c:v>
                </c:pt>
                <c:pt idx="77">
                  <c:v>1.77</c:v>
                </c:pt>
                <c:pt idx="78">
                  <c:v>1.78</c:v>
                </c:pt>
                <c:pt idx="79">
                  <c:v>1.79</c:v>
                </c:pt>
                <c:pt idx="80">
                  <c:v>1.8</c:v>
                </c:pt>
                <c:pt idx="81">
                  <c:v>1.81</c:v>
                </c:pt>
                <c:pt idx="82">
                  <c:v>1.82</c:v>
                </c:pt>
                <c:pt idx="83">
                  <c:v>1.83</c:v>
                </c:pt>
                <c:pt idx="84">
                  <c:v>1.8399999999999999</c:v>
                </c:pt>
                <c:pt idx="85">
                  <c:v>1.85</c:v>
                </c:pt>
                <c:pt idx="86">
                  <c:v>1.8599999999999999</c:v>
                </c:pt>
                <c:pt idx="87">
                  <c:v>1.87</c:v>
                </c:pt>
                <c:pt idx="88">
                  <c:v>1.88</c:v>
                </c:pt>
                <c:pt idx="89">
                  <c:v>1.8900000000000001</c:v>
                </c:pt>
                <c:pt idx="90">
                  <c:v>1.9</c:v>
                </c:pt>
                <c:pt idx="91">
                  <c:v>1.9100000000000001</c:v>
                </c:pt>
                <c:pt idx="92">
                  <c:v>1.92</c:v>
                </c:pt>
                <c:pt idx="93">
                  <c:v>1.9300000000000002</c:v>
                </c:pt>
                <c:pt idx="94">
                  <c:v>1.94</c:v>
                </c:pt>
                <c:pt idx="95">
                  <c:v>1.9500000000000002</c:v>
                </c:pt>
                <c:pt idx="96">
                  <c:v>1.96</c:v>
                </c:pt>
                <c:pt idx="97">
                  <c:v>1.97</c:v>
                </c:pt>
                <c:pt idx="98">
                  <c:v>1.98</c:v>
                </c:pt>
                <c:pt idx="99">
                  <c:v>1.99</c:v>
                </c:pt>
                <c:pt idx="100">
                  <c:v>2</c:v>
                </c:pt>
                <c:pt idx="101">
                  <c:v>2.0099999999999998</c:v>
                </c:pt>
                <c:pt idx="102">
                  <c:v>2.02</c:v>
                </c:pt>
                <c:pt idx="103">
                  <c:v>2.0300000000000002</c:v>
                </c:pt>
                <c:pt idx="104">
                  <c:v>2.04</c:v>
                </c:pt>
                <c:pt idx="105">
                  <c:v>2.0499999999999998</c:v>
                </c:pt>
                <c:pt idx="106">
                  <c:v>2.06</c:v>
                </c:pt>
                <c:pt idx="107">
                  <c:v>2.0700000000000003</c:v>
                </c:pt>
                <c:pt idx="108">
                  <c:v>2.08</c:v>
                </c:pt>
                <c:pt idx="109">
                  <c:v>2.09</c:v>
                </c:pt>
                <c:pt idx="110">
                  <c:v>2.1</c:v>
                </c:pt>
                <c:pt idx="111">
                  <c:v>2.1100000000000003</c:v>
                </c:pt>
                <c:pt idx="112">
                  <c:v>2.12</c:v>
                </c:pt>
                <c:pt idx="113">
                  <c:v>2.13</c:v>
                </c:pt>
                <c:pt idx="114">
                  <c:v>2.14</c:v>
                </c:pt>
                <c:pt idx="115">
                  <c:v>2.1500000000000004</c:v>
                </c:pt>
                <c:pt idx="116">
                  <c:v>2.16</c:v>
                </c:pt>
                <c:pt idx="117">
                  <c:v>2.17</c:v>
                </c:pt>
                <c:pt idx="118">
                  <c:v>2.1799999999999997</c:v>
                </c:pt>
                <c:pt idx="119">
                  <c:v>2.19</c:v>
                </c:pt>
                <c:pt idx="120">
                  <c:v>2.2000000000000002</c:v>
                </c:pt>
                <c:pt idx="121">
                  <c:v>2.21</c:v>
                </c:pt>
                <c:pt idx="122">
                  <c:v>2.2199999999999998</c:v>
                </c:pt>
                <c:pt idx="123">
                  <c:v>2.23</c:v>
                </c:pt>
                <c:pt idx="124">
                  <c:v>2.2400000000000002</c:v>
                </c:pt>
                <c:pt idx="125">
                  <c:v>2.25</c:v>
                </c:pt>
                <c:pt idx="126">
                  <c:v>2.2599999999999998</c:v>
                </c:pt>
                <c:pt idx="127">
                  <c:v>2.27</c:v>
                </c:pt>
                <c:pt idx="128">
                  <c:v>2.2800000000000002</c:v>
                </c:pt>
                <c:pt idx="129">
                  <c:v>2.29</c:v>
                </c:pt>
                <c:pt idx="130">
                  <c:v>2.2999999999999998</c:v>
                </c:pt>
                <c:pt idx="131">
                  <c:v>2.31</c:v>
                </c:pt>
                <c:pt idx="132">
                  <c:v>2.3200000000000003</c:v>
                </c:pt>
                <c:pt idx="133">
                  <c:v>2.33</c:v>
                </c:pt>
                <c:pt idx="134">
                  <c:v>2.34</c:v>
                </c:pt>
                <c:pt idx="135">
                  <c:v>2.35</c:v>
                </c:pt>
                <c:pt idx="136">
                  <c:v>2.3600000000000003</c:v>
                </c:pt>
                <c:pt idx="137">
                  <c:v>2.37</c:v>
                </c:pt>
                <c:pt idx="138">
                  <c:v>2.38</c:v>
                </c:pt>
                <c:pt idx="139">
                  <c:v>2.39</c:v>
                </c:pt>
                <c:pt idx="140">
                  <c:v>2.4000000000000004</c:v>
                </c:pt>
                <c:pt idx="141">
                  <c:v>2.41</c:v>
                </c:pt>
                <c:pt idx="142">
                  <c:v>2.42</c:v>
                </c:pt>
                <c:pt idx="143">
                  <c:v>2.4299999999999997</c:v>
                </c:pt>
                <c:pt idx="144">
                  <c:v>2.44</c:v>
                </c:pt>
                <c:pt idx="145">
                  <c:v>2.4500000000000002</c:v>
                </c:pt>
                <c:pt idx="146">
                  <c:v>2.46</c:v>
                </c:pt>
                <c:pt idx="147">
                  <c:v>2.4699999999999998</c:v>
                </c:pt>
                <c:pt idx="148">
                  <c:v>2.48</c:v>
                </c:pt>
                <c:pt idx="149">
                  <c:v>2.4900000000000002</c:v>
                </c:pt>
                <c:pt idx="150">
                  <c:v>2.5</c:v>
                </c:pt>
                <c:pt idx="151">
                  <c:v>2.5099999999999998</c:v>
                </c:pt>
                <c:pt idx="152">
                  <c:v>2.52</c:v>
                </c:pt>
                <c:pt idx="153">
                  <c:v>2.5300000000000002</c:v>
                </c:pt>
                <c:pt idx="154">
                  <c:v>2.54</c:v>
                </c:pt>
                <c:pt idx="155">
                  <c:v>2.5499999999999998</c:v>
                </c:pt>
                <c:pt idx="156">
                  <c:v>2.56</c:v>
                </c:pt>
                <c:pt idx="157">
                  <c:v>2.5700000000000003</c:v>
                </c:pt>
                <c:pt idx="158">
                  <c:v>2.58</c:v>
                </c:pt>
                <c:pt idx="159">
                  <c:v>2.59</c:v>
                </c:pt>
                <c:pt idx="160">
                  <c:v>2.6</c:v>
                </c:pt>
                <c:pt idx="161">
                  <c:v>2.6100000000000003</c:v>
                </c:pt>
                <c:pt idx="162">
                  <c:v>2.62</c:v>
                </c:pt>
                <c:pt idx="163">
                  <c:v>2.63</c:v>
                </c:pt>
                <c:pt idx="164">
                  <c:v>2.64</c:v>
                </c:pt>
                <c:pt idx="165">
                  <c:v>2.6500000000000004</c:v>
                </c:pt>
                <c:pt idx="166">
                  <c:v>2.66</c:v>
                </c:pt>
                <c:pt idx="167">
                  <c:v>2.67</c:v>
                </c:pt>
                <c:pt idx="168">
                  <c:v>2.6799999999999997</c:v>
                </c:pt>
                <c:pt idx="169">
                  <c:v>2.69</c:v>
                </c:pt>
                <c:pt idx="170">
                  <c:v>2.7</c:v>
                </c:pt>
                <c:pt idx="171">
                  <c:v>2.71</c:v>
                </c:pt>
                <c:pt idx="172">
                  <c:v>2.7199999999999998</c:v>
                </c:pt>
                <c:pt idx="173">
                  <c:v>2.73</c:v>
                </c:pt>
                <c:pt idx="174">
                  <c:v>2.74</c:v>
                </c:pt>
                <c:pt idx="175">
                  <c:v>2.75</c:v>
                </c:pt>
                <c:pt idx="176">
                  <c:v>2.76</c:v>
                </c:pt>
                <c:pt idx="177">
                  <c:v>2.77</c:v>
                </c:pt>
                <c:pt idx="178">
                  <c:v>2.7800000000000002</c:v>
                </c:pt>
                <c:pt idx="179">
                  <c:v>2.79</c:v>
                </c:pt>
                <c:pt idx="180">
                  <c:v>2.8</c:v>
                </c:pt>
                <c:pt idx="181">
                  <c:v>2.81</c:v>
                </c:pt>
                <c:pt idx="182">
                  <c:v>2.8200000000000003</c:v>
                </c:pt>
                <c:pt idx="183">
                  <c:v>2.83</c:v>
                </c:pt>
                <c:pt idx="184">
                  <c:v>2.84</c:v>
                </c:pt>
                <c:pt idx="185">
                  <c:v>2.85</c:v>
                </c:pt>
                <c:pt idx="186">
                  <c:v>2.8600000000000003</c:v>
                </c:pt>
                <c:pt idx="187">
                  <c:v>2.87</c:v>
                </c:pt>
                <c:pt idx="188">
                  <c:v>2.88</c:v>
                </c:pt>
                <c:pt idx="189">
                  <c:v>2.89</c:v>
                </c:pt>
                <c:pt idx="190">
                  <c:v>2.9000000000000004</c:v>
                </c:pt>
                <c:pt idx="191">
                  <c:v>2.91</c:v>
                </c:pt>
                <c:pt idx="192">
                  <c:v>2.92</c:v>
                </c:pt>
                <c:pt idx="193">
                  <c:v>2.9299999999999997</c:v>
                </c:pt>
                <c:pt idx="194">
                  <c:v>2.94</c:v>
                </c:pt>
                <c:pt idx="195">
                  <c:v>2.95</c:v>
                </c:pt>
                <c:pt idx="196">
                  <c:v>2.96</c:v>
                </c:pt>
                <c:pt idx="197">
                  <c:v>2.9699999999999998</c:v>
                </c:pt>
                <c:pt idx="198">
                  <c:v>2.98</c:v>
                </c:pt>
                <c:pt idx="199">
                  <c:v>2.99</c:v>
                </c:pt>
                <c:pt idx="200">
                  <c:v>3</c:v>
                </c:pt>
                <c:pt idx="201">
                  <c:v>3.0100000000000002</c:v>
                </c:pt>
                <c:pt idx="202">
                  <c:v>3.02</c:v>
                </c:pt>
                <c:pt idx="203">
                  <c:v>3.0300000000000002</c:v>
                </c:pt>
                <c:pt idx="204">
                  <c:v>3.04</c:v>
                </c:pt>
                <c:pt idx="205">
                  <c:v>3.05</c:v>
                </c:pt>
                <c:pt idx="206">
                  <c:v>3.06</c:v>
                </c:pt>
                <c:pt idx="207">
                  <c:v>3.07</c:v>
                </c:pt>
                <c:pt idx="208">
                  <c:v>3.08</c:v>
                </c:pt>
                <c:pt idx="209">
                  <c:v>3.09</c:v>
                </c:pt>
                <c:pt idx="210">
                  <c:v>3.1</c:v>
                </c:pt>
                <c:pt idx="211">
                  <c:v>3.11</c:v>
                </c:pt>
                <c:pt idx="212">
                  <c:v>3.12</c:v>
                </c:pt>
                <c:pt idx="213">
                  <c:v>3.13</c:v>
                </c:pt>
                <c:pt idx="214">
                  <c:v>3.14</c:v>
                </c:pt>
                <c:pt idx="215">
                  <c:v>3.15</c:v>
                </c:pt>
                <c:pt idx="216">
                  <c:v>3.16</c:v>
                </c:pt>
                <c:pt idx="217">
                  <c:v>3.17</c:v>
                </c:pt>
                <c:pt idx="218">
                  <c:v>3.18</c:v>
                </c:pt>
                <c:pt idx="219">
                  <c:v>3.19</c:v>
                </c:pt>
                <c:pt idx="220">
                  <c:v>3.2</c:v>
                </c:pt>
                <c:pt idx="221">
                  <c:v>3.21</c:v>
                </c:pt>
                <c:pt idx="222">
                  <c:v>3.22</c:v>
                </c:pt>
                <c:pt idx="223">
                  <c:v>3.23</c:v>
                </c:pt>
                <c:pt idx="224">
                  <c:v>3.24</c:v>
                </c:pt>
                <c:pt idx="225">
                  <c:v>3.25</c:v>
                </c:pt>
                <c:pt idx="226">
                  <c:v>3.2600000000000002</c:v>
                </c:pt>
                <c:pt idx="227">
                  <c:v>3.27</c:v>
                </c:pt>
                <c:pt idx="228">
                  <c:v>3.2800000000000002</c:v>
                </c:pt>
                <c:pt idx="229">
                  <c:v>3.29</c:v>
                </c:pt>
                <c:pt idx="230">
                  <c:v>3.3000000000000003</c:v>
                </c:pt>
                <c:pt idx="231">
                  <c:v>3.31</c:v>
                </c:pt>
                <c:pt idx="232">
                  <c:v>3.32</c:v>
                </c:pt>
                <c:pt idx="233">
                  <c:v>3.33</c:v>
                </c:pt>
                <c:pt idx="234">
                  <c:v>3.34</c:v>
                </c:pt>
                <c:pt idx="235">
                  <c:v>3.35</c:v>
                </c:pt>
                <c:pt idx="236">
                  <c:v>3.36</c:v>
                </c:pt>
                <c:pt idx="237">
                  <c:v>3.37</c:v>
                </c:pt>
                <c:pt idx="238">
                  <c:v>3.38</c:v>
                </c:pt>
                <c:pt idx="239">
                  <c:v>3.39</c:v>
                </c:pt>
                <c:pt idx="240">
                  <c:v>3.4</c:v>
                </c:pt>
                <c:pt idx="241">
                  <c:v>3.41</c:v>
                </c:pt>
                <c:pt idx="242">
                  <c:v>3.42</c:v>
                </c:pt>
                <c:pt idx="243">
                  <c:v>3.43</c:v>
                </c:pt>
                <c:pt idx="244">
                  <c:v>3.44</c:v>
                </c:pt>
                <c:pt idx="245">
                  <c:v>3.45</c:v>
                </c:pt>
                <c:pt idx="246">
                  <c:v>3.46</c:v>
                </c:pt>
                <c:pt idx="247">
                  <c:v>3.47</c:v>
                </c:pt>
                <c:pt idx="248">
                  <c:v>3.48</c:v>
                </c:pt>
                <c:pt idx="249">
                  <c:v>3.49</c:v>
                </c:pt>
                <c:pt idx="250">
                  <c:v>3.5</c:v>
                </c:pt>
                <c:pt idx="251">
                  <c:v>3.5100000000000002</c:v>
                </c:pt>
                <c:pt idx="252">
                  <c:v>3.52</c:v>
                </c:pt>
                <c:pt idx="253">
                  <c:v>3.5300000000000002</c:v>
                </c:pt>
                <c:pt idx="254">
                  <c:v>3.54</c:v>
                </c:pt>
                <c:pt idx="255">
                  <c:v>3.5500000000000003</c:v>
                </c:pt>
                <c:pt idx="256">
                  <c:v>3.56</c:v>
                </c:pt>
                <c:pt idx="257">
                  <c:v>3.57</c:v>
                </c:pt>
                <c:pt idx="258">
                  <c:v>3.58</c:v>
                </c:pt>
                <c:pt idx="259">
                  <c:v>3.59</c:v>
                </c:pt>
                <c:pt idx="260">
                  <c:v>3.6</c:v>
                </c:pt>
                <c:pt idx="261">
                  <c:v>3.61</c:v>
                </c:pt>
                <c:pt idx="262">
                  <c:v>3.62</c:v>
                </c:pt>
                <c:pt idx="263">
                  <c:v>3.63</c:v>
                </c:pt>
                <c:pt idx="264">
                  <c:v>3.64</c:v>
                </c:pt>
                <c:pt idx="265">
                  <c:v>3.65</c:v>
                </c:pt>
                <c:pt idx="266">
                  <c:v>3.66</c:v>
                </c:pt>
                <c:pt idx="267">
                  <c:v>3.67</c:v>
                </c:pt>
                <c:pt idx="268">
                  <c:v>3.68</c:v>
                </c:pt>
                <c:pt idx="269">
                  <c:v>3.69</c:v>
                </c:pt>
                <c:pt idx="270">
                  <c:v>3.7</c:v>
                </c:pt>
                <c:pt idx="271">
                  <c:v>3.71</c:v>
                </c:pt>
                <c:pt idx="272">
                  <c:v>3.72</c:v>
                </c:pt>
                <c:pt idx="273">
                  <c:v>3.73</c:v>
                </c:pt>
                <c:pt idx="274">
                  <c:v>3.74</c:v>
                </c:pt>
                <c:pt idx="275">
                  <c:v>3.75</c:v>
                </c:pt>
                <c:pt idx="276">
                  <c:v>3.7600000000000002</c:v>
                </c:pt>
                <c:pt idx="277">
                  <c:v>3.77</c:v>
                </c:pt>
                <c:pt idx="278">
                  <c:v>3.7800000000000002</c:v>
                </c:pt>
                <c:pt idx="279">
                  <c:v>3.79</c:v>
                </c:pt>
                <c:pt idx="280">
                  <c:v>3.8000000000000003</c:v>
                </c:pt>
                <c:pt idx="281">
                  <c:v>3.81</c:v>
                </c:pt>
                <c:pt idx="282">
                  <c:v>3.82</c:v>
                </c:pt>
                <c:pt idx="283">
                  <c:v>3.83</c:v>
                </c:pt>
                <c:pt idx="284">
                  <c:v>3.84</c:v>
                </c:pt>
                <c:pt idx="285">
                  <c:v>3.85</c:v>
                </c:pt>
                <c:pt idx="286">
                  <c:v>3.86</c:v>
                </c:pt>
                <c:pt idx="287">
                  <c:v>3.87</c:v>
                </c:pt>
                <c:pt idx="288">
                  <c:v>3.88</c:v>
                </c:pt>
                <c:pt idx="289">
                  <c:v>3.89</c:v>
                </c:pt>
                <c:pt idx="290">
                  <c:v>3.9</c:v>
                </c:pt>
                <c:pt idx="291">
                  <c:v>3.91</c:v>
                </c:pt>
                <c:pt idx="292">
                  <c:v>3.92</c:v>
                </c:pt>
                <c:pt idx="293">
                  <c:v>3.93</c:v>
                </c:pt>
                <c:pt idx="294">
                  <c:v>3.94</c:v>
                </c:pt>
                <c:pt idx="295">
                  <c:v>3.95</c:v>
                </c:pt>
                <c:pt idx="296">
                  <c:v>3.96</c:v>
                </c:pt>
                <c:pt idx="297">
                  <c:v>3.97</c:v>
                </c:pt>
                <c:pt idx="298">
                  <c:v>3.98</c:v>
                </c:pt>
                <c:pt idx="299">
                  <c:v>3.99</c:v>
                </c:pt>
                <c:pt idx="300">
                  <c:v>4</c:v>
                </c:pt>
                <c:pt idx="301">
                  <c:v>4.01</c:v>
                </c:pt>
                <c:pt idx="302">
                  <c:v>4.0199999999999996</c:v>
                </c:pt>
                <c:pt idx="303">
                  <c:v>4.03</c:v>
                </c:pt>
                <c:pt idx="304">
                  <c:v>4.04</c:v>
                </c:pt>
                <c:pt idx="305">
                  <c:v>4.0500000000000007</c:v>
                </c:pt>
                <c:pt idx="306">
                  <c:v>4.0600000000000005</c:v>
                </c:pt>
                <c:pt idx="307">
                  <c:v>4.07</c:v>
                </c:pt>
                <c:pt idx="308">
                  <c:v>4.08</c:v>
                </c:pt>
                <c:pt idx="309">
                  <c:v>4.09</c:v>
                </c:pt>
                <c:pt idx="310">
                  <c:v>4.0999999999999996</c:v>
                </c:pt>
                <c:pt idx="311">
                  <c:v>4.1099999999999994</c:v>
                </c:pt>
                <c:pt idx="312">
                  <c:v>4.12</c:v>
                </c:pt>
                <c:pt idx="313">
                  <c:v>4.13</c:v>
                </c:pt>
                <c:pt idx="314">
                  <c:v>4.1400000000000006</c:v>
                </c:pt>
                <c:pt idx="315">
                  <c:v>4.1500000000000004</c:v>
                </c:pt>
                <c:pt idx="316">
                  <c:v>4.16</c:v>
                </c:pt>
                <c:pt idx="317">
                  <c:v>4.17</c:v>
                </c:pt>
                <c:pt idx="318">
                  <c:v>4.18</c:v>
                </c:pt>
                <c:pt idx="319">
                  <c:v>4.1899999999999995</c:v>
                </c:pt>
                <c:pt idx="320">
                  <c:v>4.2</c:v>
                </c:pt>
                <c:pt idx="321">
                  <c:v>4.21</c:v>
                </c:pt>
                <c:pt idx="322">
                  <c:v>4.2200000000000006</c:v>
                </c:pt>
                <c:pt idx="323">
                  <c:v>4.2300000000000004</c:v>
                </c:pt>
                <c:pt idx="324">
                  <c:v>4.24</c:v>
                </c:pt>
                <c:pt idx="325">
                  <c:v>4.25</c:v>
                </c:pt>
                <c:pt idx="326">
                  <c:v>4.26</c:v>
                </c:pt>
                <c:pt idx="327">
                  <c:v>4.2699999999999996</c:v>
                </c:pt>
                <c:pt idx="328">
                  <c:v>4.28</c:v>
                </c:pt>
                <c:pt idx="329">
                  <c:v>4.29</c:v>
                </c:pt>
                <c:pt idx="330">
                  <c:v>4.3000000000000007</c:v>
                </c:pt>
                <c:pt idx="331">
                  <c:v>4.3100000000000005</c:v>
                </c:pt>
                <c:pt idx="332">
                  <c:v>4.32</c:v>
                </c:pt>
                <c:pt idx="333">
                  <c:v>4.33</c:v>
                </c:pt>
                <c:pt idx="334">
                  <c:v>4.34</c:v>
                </c:pt>
                <c:pt idx="335">
                  <c:v>4.3499999999999996</c:v>
                </c:pt>
                <c:pt idx="336">
                  <c:v>4.3599999999999994</c:v>
                </c:pt>
                <c:pt idx="337">
                  <c:v>4.37</c:v>
                </c:pt>
                <c:pt idx="338">
                  <c:v>4.38</c:v>
                </c:pt>
                <c:pt idx="339">
                  <c:v>4.3900000000000006</c:v>
                </c:pt>
                <c:pt idx="340">
                  <c:v>4.4000000000000004</c:v>
                </c:pt>
                <c:pt idx="341">
                  <c:v>4.41</c:v>
                </c:pt>
                <c:pt idx="342">
                  <c:v>4.42</c:v>
                </c:pt>
                <c:pt idx="343">
                  <c:v>4.43</c:v>
                </c:pt>
                <c:pt idx="344">
                  <c:v>4.4399999999999995</c:v>
                </c:pt>
                <c:pt idx="345">
                  <c:v>4.45</c:v>
                </c:pt>
                <c:pt idx="346">
                  <c:v>4.46</c:v>
                </c:pt>
                <c:pt idx="347">
                  <c:v>4.4700000000000006</c:v>
                </c:pt>
                <c:pt idx="348">
                  <c:v>4.4800000000000004</c:v>
                </c:pt>
                <c:pt idx="349">
                  <c:v>4.49</c:v>
                </c:pt>
                <c:pt idx="350">
                  <c:v>4.5</c:v>
                </c:pt>
                <c:pt idx="351">
                  <c:v>4.51</c:v>
                </c:pt>
                <c:pt idx="352">
                  <c:v>4.5199999999999996</c:v>
                </c:pt>
                <c:pt idx="353">
                  <c:v>4.53</c:v>
                </c:pt>
                <c:pt idx="354">
                  <c:v>4.54</c:v>
                </c:pt>
                <c:pt idx="355">
                  <c:v>4.5500000000000007</c:v>
                </c:pt>
                <c:pt idx="356">
                  <c:v>4.5600000000000005</c:v>
                </c:pt>
                <c:pt idx="357">
                  <c:v>4.57</c:v>
                </c:pt>
                <c:pt idx="358">
                  <c:v>4.58</c:v>
                </c:pt>
                <c:pt idx="359">
                  <c:v>4.59</c:v>
                </c:pt>
                <c:pt idx="360">
                  <c:v>4.5999999999999996</c:v>
                </c:pt>
                <c:pt idx="361">
                  <c:v>4.6099999999999994</c:v>
                </c:pt>
                <c:pt idx="362">
                  <c:v>4.62</c:v>
                </c:pt>
                <c:pt idx="363">
                  <c:v>4.63</c:v>
                </c:pt>
                <c:pt idx="364">
                  <c:v>4.6400000000000006</c:v>
                </c:pt>
                <c:pt idx="365">
                  <c:v>4.6500000000000004</c:v>
                </c:pt>
                <c:pt idx="366">
                  <c:v>4.66</c:v>
                </c:pt>
                <c:pt idx="367">
                  <c:v>4.67</c:v>
                </c:pt>
                <c:pt idx="368">
                  <c:v>4.68</c:v>
                </c:pt>
                <c:pt idx="369">
                  <c:v>4.6899999999999995</c:v>
                </c:pt>
                <c:pt idx="370">
                  <c:v>4.7</c:v>
                </c:pt>
                <c:pt idx="371">
                  <c:v>4.71</c:v>
                </c:pt>
                <c:pt idx="372">
                  <c:v>4.7200000000000006</c:v>
                </c:pt>
                <c:pt idx="373">
                  <c:v>4.7300000000000004</c:v>
                </c:pt>
                <c:pt idx="374">
                  <c:v>4.74</c:v>
                </c:pt>
                <c:pt idx="375">
                  <c:v>4.75</c:v>
                </c:pt>
                <c:pt idx="376">
                  <c:v>4.76</c:v>
                </c:pt>
                <c:pt idx="377">
                  <c:v>4.7699999999999996</c:v>
                </c:pt>
                <c:pt idx="378">
                  <c:v>4.78</c:v>
                </c:pt>
                <c:pt idx="379">
                  <c:v>4.79</c:v>
                </c:pt>
                <c:pt idx="380">
                  <c:v>4.8000000000000007</c:v>
                </c:pt>
                <c:pt idx="381">
                  <c:v>4.8100000000000005</c:v>
                </c:pt>
                <c:pt idx="382">
                  <c:v>4.82</c:v>
                </c:pt>
                <c:pt idx="383">
                  <c:v>4.83</c:v>
                </c:pt>
                <c:pt idx="384">
                  <c:v>4.84</c:v>
                </c:pt>
                <c:pt idx="385">
                  <c:v>4.8499999999999996</c:v>
                </c:pt>
                <c:pt idx="386">
                  <c:v>4.8599999999999994</c:v>
                </c:pt>
                <c:pt idx="387">
                  <c:v>4.87</c:v>
                </c:pt>
                <c:pt idx="388">
                  <c:v>4.88</c:v>
                </c:pt>
                <c:pt idx="389">
                  <c:v>4.8900000000000006</c:v>
                </c:pt>
                <c:pt idx="390">
                  <c:v>4.9000000000000004</c:v>
                </c:pt>
                <c:pt idx="391">
                  <c:v>4.91</c:v>
                </c:pt>
                <c:pt idx="392">
                  <c:v>4.92</c:v>
                </c:pt>
                <c:pt idx="393">
                  <c:v>4.93</c:v>
                </c:pt>
                <c:pt idx="394">
                  <c:v>4.9399999999999995</c:v>
                </c:pt>
                <c:pt idx="395">
                  <c:v>4.95</c:v>
                </c:pt>
                <c:pt idx="396">
                  <c:v>4.96</c:v>
                </c:pt>
                <c:pt idx="397">
                  <c:v>4.9700000000000006</c:v>
                </c:pt>
                <c:pt idx="398">
                  <c:v>4.9800000000000004</c:v>
                </c:pt>
                <c:pt idx="399">
                  <c:v>4.99</c:v>
                </c:pt>
                <c:pt idx="400">
                  <c:v>5</c:v>
                </c:pt>
                <c:pt idx="401">
                  <c:v>5.01</c:v>
                </c:pt>
                <c:pt idx="402">
                  <c:v>5.0199999999999996</c:v>
                </c:pt>
                <c:pt idx="403">
                  <c:v>5.03000000000001</c:v>
                </c:pt>
                <c:pt idx="404">
                  <c:v>5.0400000000000098</c:v>
                </c:pt>
                <c:pt idx="405">
                  <c:v>5.0500000000000096</c:v>
                </c:pt>
                <c:pt idx="406">
                  <c:v>5.0600000000000103</c:v>
                </c:pt>
                <c:pt idx="407">
                  <c:v>5.0700000000000101</c:v>
                </c:pt>
                <c:pt idx="408">
                  <c:v>5.0800000000000098</c:v>
                </c:pt>
                <c:pt idx="409">
                  <c:v>5.0900000000000096</c:v>
                </c:pt>
                <c:pt idx="410">
                  <c:v>5.1000000000000103</c:v>
                </c:pt>
                <c:pt idx="411">
                  <c:v>5.1100000000000101</c:v>
                </c:pt>
                <c:pt idx="412">
                  <c:v>5.1200000000000099</c:v>
                </c:pt>
                <c:pt idx="413">
                  <c:v>5.1300000000000097</c:v>
                </c:pt>
                <c:pt idx="414">
                  <c:v>5.1400000000000103</c:v>
                </c:pt>
                <c:pt idx="415">
                  <c:v>5.1500000000000101</c:v>
                </c:pt>
                <c:pt idx="416">
                  <c:v>5.1600000000000099</c:v>
                </c:pt>
                <c:pt idx="417">
                  <c:v>5.1700000000000204</c:v>
                </c:pt>
                <c:pt idx="418">
                  <c:v>5.1800000000000201</c:v>
                </c:pt>
                <c:pt idx="419">
                  <c:v>5.1900000000000199</c:v>
                </c:pt>
                <c:pt idx="420">
                  <c:v>5.2000000000000197</c:v>
                </c:pt>
                <c:pt idx="421">
                  <c:v>5.2100000000000204</c:v>
                </c:pt>
                <c:pt idx="422">
                  <c:v>5.2200000000000202</c:v>
                </c:pt>
                <c:pt idx="423">
                  <c:v>5.23000000000002</c:v>
                </c:pt>
                <c:pt idx="424">
                  <c:v>5.2400000000000198</c:v>
                </c:pt>
                <c:pt idx="425">
                  <c:v>5.2500000000000204</c:v>
                </c:pt>
                <c:pt idx="426">
                  <c:v>5.2600000000000202</c:v>
                </c:pt>
                <c:pt idx="427">
                  <c:v>5.27000000000002</c:v>
                </c:pt>
                <c:pt idx="428">
                  <c:v>5.2800000000000198</c:v>
                </c:pt>
                <c:pt idx="429">
                  <c:v>5.2900000000000196</c:v>
                </c:pt>
                <c:pt idx="430">
                  <c:v>5.3000000000000203</c:v>
                </c:pt>
                <c:pt idx="431">
                  <c:v>5.31000000000002</c:v>
                </c:pt>
                <c:pt idx="432">
                  <c:v>5.3200000000000296</c:v>
                </c:pt>
                <c:pt idx="433">
                  <c:v>5.3300000000000303</c:v>
                </c:pt>
                <c:pt idx="434">
                  <c:v>5.3400000000000301</c:v>
                </c:pt>
                <c:pt idx="435">
                  <c:v>5.3500000000000298</c:v>
                </c:pt>
                <c:pt idx="436">
                  <c:v>5.3600000000000296</c:v>
                </c:pt>
                <c:pt idx="437">
                  <c:v>5.3700000000000303</c:v>
                </c:pt>
                <c:pt idx="438">
                  <c:v>5.3800000000000301</c:v>
                </c:pt>
                <c:pt idx="439">
                  <c:v>5.3900000000000299</c:v>
                </c:pt>
                <c:pt idx="440">
                  <c:v>5.4000000000000297</c:v>
                </c:pt>
                <c:pt idx="441">
                  <c:v>5.4100000000000303</c:v>
                </c:pt>
                <c:pt idx="442">
                  <c:v>5.4200000000000301</c:v>
                </c:pt>
                <c:pt idx="443">
                  <c:v>5.4300000000000299</c:v>
                </c:pt>
                <c:pt idx="444">
                  <c:v>5.4400000000000297</c:v>
                </c:pt>
                <c:pt idx="445">
                  <c:v>5.4500000000000304</c:v>
                </c:pt>
                <c:pt idx="446">
                  <c:v>5.4600000000000302</c:v>
                </c:pt>
                <c:pt idx="447">
                  <c:v>5.4700000000000397</c:v>
                </c:pt>
                <c:pt idx="448">
                  <c:v>5.4800000000000404</c:v>
                </c:pt>
                <c:pt idx="449">
                  <c:v>5.4900000000000402</c:v>
                </c:pt>
                <c:pt idx="450">
                  <c:v>5.50000000000004</c:v>
                </c:pt>
                <c:pt idx="451">
                  <c:v>5.5100000000000398</c:v>
                </c:pt>
                <c:pt idx="452">
                  <c:v>5.5200000000000404</c:v>
                </c:pt>
                <c:pt idx="453">
                  <c:v>5.5300000000000402</c:v>
                </c:pt>
                <c:pt idx="454">
                  <c:v>5.54000000000004</c:v>
                </c:pt>
                <c:pt idx="455">
                  <c:v>5.5500000000000398</c:v>
                </c:pt>
                <c:pt idx="456">
                  <c:v>5.5600000000000396</c:v>
                </c:pt>
                <c:pt idx="457">
                  <c:v>5.5700000000000403</c:v>
                </c:pt>
                <c:pt idx="458">
                  <c:v>5.58000000000004</c:v>
                </c:pt>
                <c:pt idx="459">
                  <c:v>5.5900000000000398</c:v>
                </c:pt>
                <c:pt idx="460">
                  <c:v>5.6000000000000396</c:v>
                </c:pt>
                <c:pt idx="461">
                  <c:v>5.6100000000000403</c:v>
                </c:pt>
                <c:pt idx="462">
                  <c:v>5.6200000000000498</c:v>
                </c:pt>
                <c:pt idx="463">
                  <c:v>5.6300000000000496</c:v>
                </c:pt>
                <c:pt idx="464">
                  <c:v>5.6400000000000503</c:v>
                </c:pt>
                <c:pt idx="465">
                  <c:v>5.6500000000000501</c:v>
                </c:pt>
                <c:pt idx="466">
                  <c:v>5.6600000000000499</c:v>
                </c:pt>
                <c:pt idx="467">
                  <c:v>5.6700000000000497</c:v>
                </c:pt>
                <c:pt idx="468">
                  <c:v>5.6800000000000503</c:v>
                </c:pt>
                <c:pt idx="469">
                  <c:v>5.6900000000000501</c:v>
                </c:pt>
                <c:pt idx="470">
                  <c:v>5.7000000000000499</c:v>
                </c:pt>
                <c:pt idx="471">
                  <c:v>5.7100000000000497</c:v>
                </c:pt>
                <c:pt idx="472">
                  <c:v>5.7200000000000504</c:v>
                </c:pt>
                <c:pt idx="473">
                  <c:v>5.7300000000000502</c:v>
                </c:pt>
                <c:pt idx="474">
                  <c:v>5.74000000000005</c:v>
                </c:pt>
                <c:pt idx="475">
                  <c:v>5.7500000000000497</c:v>
                </c:pt>
                <c:pt idx="476">
                  <c:v>5.7600000000000504</c:v>
                </c:pt>
                <c:pt idx="477">
                  <c:v>5.77000000000006</c:v>
                </c:pt>
                <c:pt idx="478">
                  <c:v>5.7800000000000598</c:v>
                </c:pt>
                <c:pt idx="479">
                  <c:v>5.7900000000000604</c:v>
                </c:pt>
                <c:pt idx="480">
                  <c:v>5.8000000000000602</c:v>
                </c:pt>
                <c:pt idx="481">
                  <c:v>5.81000000000006</c:v>
                </c:pt>
                <c:pt idx="482">
                  <c:v>5.8200000000000598</c:v>
                </c:pt>
                <c:pt idx="483">
                  <c:v>5.8300000000000596</c:v>
                </c:pt>
                <c:pt idx="484">
                  <c:v>5.8400000000000603</c:v>
                </c:pt>
                <c:pt idx="485">
                  <c:v>5.85000000000006</c:v>
                </c:pt>
                <c:pt idx="486">
                  <c:v>5.8600000000000598</c:v>
                </c:pt>
                <c:pt idx="487">
                  <c:v>5.8700000000000596</c:v>
                </c:pt>
                <c:pt idx="488">
                  <c:v>5.8800000000000603</c:v>
                </c:pt>
                <c:pt idx="489">
                  <c:v>5.8900000000000601</c:v>
                </c:pt>
                <c:pt idx="490">
                  <c:v>5.9000000000000599</c:v>
                </c:pt>
                <c:pt idx="491">
                  <c:v>5.9100000000000597</c:v>
                </c:pt>
                <c:pt idx="492">
                  <c:v>5.9200000000000701</c:v>
                </c:pt>
                <c:pt idx="493">
                  <c:v>5.9300000000000699</c:v>
                </c:pt>
                <c:pt idx="494">
                  <c:v>5.9400000000000697</c:v>
                </c:pt>
                <c:pt idx="495">
                  <c:v>5.9500000000000703</c:v>
                </c:pt>
                <c:pt idx="496">
                  <c:v>5.9600000000000701</c:v>
                </c:pt>
                <c:pt idx="497">
                  <c:v>5.9700000000000699</c:v>
                </c:pt>
                <c:pt idx="498">
                  <c:v>5.9800000000000697</c:v>
                </c:pt>
                <c:pt idx="499">
                  <c:v>5.9900000000000704</c:v>
                </c:pt>
                <c:pt idx="500">
                  <c:v>6.0000000000000702</c:v>
                </c:pt>
                <c:pt idx="501">
                  <c:v>6.01000000000007</c:v>
                </c:pt>
                <c:pt idx="502">
                  <c:v>6.0200000000000697</c:v>
                </c:pt>
                <c:pt idx="503">
                  <c:v>6.0300000000000704</c:v>
                </c:pt>
                <c:pt idx="504">
                  <c:v>6.0400000000000702</c:v>
                </c:pt>
                <c:pt idx="505">
                  <c:v>6.05000000000007</c:v>
                </c:pt>
                <c:pt idx="506">
                  <c:v>6.0600000000000804</c:v>
                </c:pt>
                <c:pt idx="507">
                  <c:v>6.0700000000000802</c:v>
                </c:pt>
                <c:pt idx="508">
                  <c:v>6.08000000000008</c:v>
                </c:pt>
                <c:pt idx="509">
                  <c:v>6.0900000000000798</c:v>
                </c:pt>
                <c:pt idx="510">
                  <c:v>6.1000000000000796</c:v>
                </c:pt>
                <c:pt idx="511">
                  <c:v>6.1100000000000803</c:v>
                </c:pt>
                <c:pt idx="512">
                  <c:v>6.12000000000008</c:v>
                </c:pt>
                <c:pt idx="513">
                  <c:v>6.1300000000000798</c:v>
                </c:pt>
                <c:pt idx="514">
                  <c:v>6.1400000000000796</c:v>
                </c:pt>
                <c:pt idx="515">
                  <c:v>6.1500000000000803</c:v>
                </c:pt>
                <c:pt idx="516">
                  <c:v>6.1600000000000801</c:v>
                </c:pt>
                <c:pt idx="517">
                  <c:v>6.1700000000000799</c:v>
                </c:pt>
                <c:pt idx="518">
                  <c:v>6.1800000000000797</c:v>
                </c:pt>
                <c:pt idx="519">
                  <c:v>6.1900000000000803</c:v>
                </c:pt>
                <c:pt idx="520">
                  <c:v>6.2000000000000899</c:v>
                </c:pt>
                <c:pt idx="521">
                  <c:v>6.2100000000000897</c:v>
                </c:pt>
                <c:pt idx="522">
                  <c:v>6.2200000000000903</c:v>
                </c:pt>
                <c:pt idx="523">
                  <c:v>6.2300000000000901</c:v>
                </c:pt>
                <c:pt idx="524">
                  <c:v>6.2400000000000899</c:v>
                </c:pt>
                <c:pt idx="525">
                  <c:v>6.2500000000000897</c:v>
                </c:pt>
                <c:pt idx="526">
                  <c:v>6.2600000000000904</c:v>
                </c:pt>
                <c:pt idx="527">
                  <c:v>6.2700000000000902</c:v>
                </c:pt>
                <c:pt idx="528">
                  <c:v>6.28000000000009</c:v>
                </c:pt>
                <c:pt idx="529">
                  <c:v>6.2900000000000897</c:v>
                </c:pt>
                <c:pt idx="530">
                  <c:v>6.3000000000000904</c:v>
                </c:pt>
                <c:pt idx="531">
                  <c:v>6.3100000000000902</c:v>
                </c:pt>
                <c:pt idx="532">
                  <c:v>6.32000000000009</c:v>
                </c:pt>
                <c:pt idx="533">
                  <c:v>6.3300000000000898</c:v>
                </c:pt>
                <c:pt idx="534">
                  <c:v>6.3400000000000896</c:v>
                </c:pt>
                <c:pt idx="535">
                  <c:v>6.3500000000001</c:v>
                </c:pt>
                <c:pt idx="536">
                  <c:v>6.3600000000000998</c:v>
                </c:pt>
                <c:pt idx="537">
                  <c:v>6.3700000000000996</c:v>
                </c:pt>
                <c:pt idx="538">
                  <c:v>6.3800000000001003</c:v>
                </c:pt>
                <c:pt idx="539">
                  <c:v>6.3900000000001</c:v>
                </c:pt>
                <c:pt idx="540">
                  <c:v>6.4000000000000998</c:v>
                </c:pt>
                <c:pt idx="541">
                  <c:v>6.4100000000000996</c:v>
                </c:pt>
                <c:pt idx="542">
                  <c:v>6.4200000000001003</c:v>
                </c:pt>
                <c:pt idx="543">
                  <c:v>6.4300000000001001</c:v>
                </c:pt>
                <c:pt idx="544">
                  <c:v>6.4400000000000999</c:v>
                </c:pt>
                <c:pt idx="545">
                  <c:v>6.4500000000000997</c:v>
                </c:pt>
                <c:pt idx="546">
                  <c:v>6.4600000000001003</c:v>
                </c:pt>
                <c:pt idx="547">
                  <c:v>6.4700000000001001</c:v>
                </c:pt>
                <c:pt idx="548">
                  <c:v>6.4800000000000999</c:v>
                </c:pt>
                <c:pt idx="549">
                  <c:v>6.4900000000000997</c:v>
                </c:pt>
                <c:pt idx="550">
                  <c:v>6.5000000000001101</c:v>
                </c:pt>
                <c:pt idx="551">
                  <c:v>6.5100000000001099</c:v>
                </c:pt>
                <c:pt idx="552">
                  <c:v>6.5200000000001097</c:v>
                </c:pt>
                <c:pt idx="553">
                  <c:v>6.5300000000001104</c:v>
                </c:pt>
                <c:pt idx="554">
                  <c:v>6.5400000000001102</c:v>
                </c:pt>
                <c:pt idx="555">
                  <c:v>6.55000000000011</c:v>
                </c:pt>
                <c:pt idx="556">
                  <c:v>6.5600000000001097</c:v>
                </c:pt>
                <c:pt idx="557">
                  <c:v>6.5700000000001104</c:v>
                </c:pt>
                <c:pt idx="558">
                  <c:v>6.5800000000001102</c:v>
                </c:pt>
                <c:pt idx="559">
                  <c:v>6.59000000000011</c:v>
                </c:pt>
                <c:pt idx="560">
                  <c:v>6.6000000000001098</c:v>
                </c:pt>
                <c:pt idx="561">
                  <c:v>6.6100000000001096</c:v>
                </c:pt>
                <c:pt idx="562">
                  <c:v>6.6200000000001102</c:v>
                </c:pt>
                <c:pt idx="563">
                  <c:v>6.63000000000011</c:v>
                </c:pt>
                <c:pt idx="564">
                  <c:v>6.6400000000001098</c:v>
                </c:pt>
                <c:pt idx="565">
                  <c:v>6.6500000000001203</c:v>
                </c:pt>
                <c:pt idx="566">
                  <c:v>6.66000000000012</c:v>
                </c:pt>
                <c:pt idx="567">
                  <c:v>6.6700000000001198</c:v>
                </c:pt>
                <c:pt idx="568">
                  <c:v>6.6800000000001196</c:v>
                </c:pt>
                <c:pt idx="569">
                  <c:v>6.6900000000001203</c:v>
                </c:pt>
                <c:pt idx="570">
                  <c:v>6.7000000000001201</c:v>
                </c:pt>
                <c:pt idx="571">
                  <c:v>6.7100000000001199</c:v>
                </c:pt>
                <c:pt idx="572">
                  <c:v>6.7200000000001197</c:v>
                </c:pt>
                <c:pt idx="573">
                  <c:v>6.7300000000001203</c:v>
                </c:pt>
                <c:pt idx="574">
                  <c:v>6.7400000000001201</c:v>
                </c:pt>
                <c:pt idx="575">
                  <c:v>6.7500000000001199</c:v>
                </c:pt>
                <c:pt idx="576">
                  <c:v>6.7600000000001197</c:v>
                </c:pt>
                <c:pt idx="577">
                  <c:v>6.7700000000001204</c:v>
                </c:pt>
                <c:pt idx="578">
                  <c:v>6.7800000000001202</c:v>
                </c:pt>
                <c:pt idx="579">
                  <c:v>6.7900000000001199</c:v>
                </c:pt>
                <c:pt idx="580">
                  <c:v>6.8000000000001304</c:v>
                </c:pt>
                <c:pt idx="581">
                  <c:v>6.8100000000001302</c:v>
                </c:pt>
                <c:pt idx="582">
                  <c:v>6.82000000000013</c:v>
                </c:pt>
                <c:pt idx="583">
                  <c:v>6.8300000000001297</c:v>
                </c:pt>
                <c:pt idx="584">
                  <c:v>6.8400000000001304</c:v>
                </c:pt>
                <c:pt idx="585">
                  <c:v>6.8500000000001302</c:v>
                </c:pt>
                <c:pt idx="586">
                  <c:v>6.86000000000013</c:v>
                </c:pt>
                <c:pt idx="587">
                  <c:v>6.8700000000001298</c:v>
                </c:pt>
                <c:pt idx="588">
                  <c:v>6.8800000000001296</c:v>
                </c:pt>
                <c:pt idx="589">
                  <c:v>6.8900000000001302</c:v>
                </c:pt>
                <c:pt idx="590">
                  <c:v>6.90000000000013</c:v>
                </c:pt>
                <c:pt idx="591">
                  <c:v>6.9100000000001298</c:v>
                </c:pt>
                <c:pt idx="592">
                  <c:v>6.9200000000001296</c:v>
                </c:pt>
                <c:pt idx="593">
                  <c:v>6.9300000000001303</c:v>
                </c:pt>
                <c:pt idx="594">
                  <c:v>6.9400000000001398</c:v>
                </c:pt>
                <c:pt idx="595">
                  <c:v>6.9500000000001396</c:v>
                </c:pt>
                <c:pt idx="596">
                  <c:v>6.9600000000001403</c:v>
                </c:pt>
                <c:pt idx="597">
                  <c:v>6.9700000000001401</c:v>
                </c:pt>
                <c:pt idx="598">
                  <c:v>6.9800000000001399</c:v>
                </c:pt>
                <c:pt idx="599">
                  <c:v>6.9900000000001397</c:v>
                </c:pt>
                <c:pt idx="600">
                  <c:v>7.0000000000001403</c:v>
                </c:pt>
                <c:pt idx="601">
                  <c:v>7.0100000000001401</c:v>
                </c:pt>
                <c:pt idx="602">
                  <c:v>7.0200000000001399</c:v>
                </c:pt>
                <c:pt idx="603">
                  <c:v>7.0300000000001397</c:v>
                </c:pt>
                <c:pt idx="604">
                  <c:v>7.0400000000001404</c:v>
                </c:pt>
                <c:pt idx="605">
                  <c:v>7.0500000000001402</c:v>
                </c:pt>
                <c:pt idx="606">
                  <c:v>7.0600000000001399</c:v>
                </c:pt>
                <c:pt idx="607">
                  <c:v>7.0700000000001397</c:v>
                </c:pt>
                <c:pt idx="608">
                  <c:v>7.0800000000001404</c:v>
                </c:pt>
                <c:pt idx="609">
                  <c:v>7.09000000000015</c:v>
                </c:pt>
                <c:pt idx="610">
                  <c:v>7.1000000000001497</c:v>
                </c:pt>
                <c:pt idx="611">
                  <c:v>7.1100000000001504</c:v>
                </c:pt>
                <c:pt idx="612">
                  <c:v>7.1200000000001502</c:v>
                </c:pt>
                <c:pt idx="613">
                  <c:v>7.13000000000015</c:v>
                </c:pt>
                <c:pt idx="614">
                  <c:v>7.1400000000001498</c:v>
                </c:pt>
                <c:pt idx="615">
                  <c:v>7.1500000000001496</c:v>
                </c:pt>
                <c:pt idx="616">
                  <c:v>7.1600000000001502</c:v>
                </c:pt>
                <c:pt idx="617">
                  <c:v>7.17000000000015</c:v>
                </c:pt>
                <c:pt idx="618">
                  <c:v>7.1800000000001498</c:v>
                </c:pt>
                <c:pt idx="619">
                  <c:v>7.1900000000001496</c:v>
                </c:pt>
                <c:pt idx="620">
                  <c:v>7.2000000000001503</c:v>
                </c:pt>
                <c:pt idx="621">
                  <c:v>7.2100000000001501</c:v>
                </c:pt>
                <c:pt idx="622">
                  <c:v>7.2200000000001499</c:v>
                </c:pt>
                <c:pt idx="623">
                  <c:v>7.2300000000001496</c:v>
                </c:pt>
                <c:pt idx="624">
                  <c:v>7.2400000000001601</c:v>
                </c:pt>
                <c:pt idx="625">
                  <c:v>7.2500000000001599</c:v>
                </c:pt>
                <c:pt idx="626">
                  <c:v>7.2600000000001597</c:v>
                </c:pt>
                <c:pt idx="627">
                  <c:v>7.2700000000001603</c:v>
                </c:pt>
                <c:pt idx="628">
                  <c:v>7.2800000000001601</c:v>
                </c:pt>
                <c:pt idx="629">
                  <c:v>7.2900000000001599</c:v>
                </c:pt>
                <c:pt idx="630">
                  <c:v>7.3000000000001597</c:v>
                </c:pt>
                <c:pt idx="631">
                  <c:v>7.3100000000001604</c:v>
                </c:pt>
                <c:pt idx="632">
                  <c:v>7.3200000000001602</c:v>
                </c:pt>
                <c:pt idx="633">
                  <c:v>7.3300000000001599</c:v>
                </c:pt>
                <c:pt idx="634">
                  <c:v>7.3400000000001597</c:v>
                </c:pt>
                <c:pt idx="635">
                  <c:v>7.3500000000001604</c:v>
                </c:pt>
                <c:pt idx="636">
                  <c:v>7.3600000000001602</c:v>
                </c:pt>
                <c:pt idx="637">
                  <c:v>7.37000000000016</c:v>
                </c:pt>
                <c:pt idx="638">
                  <c:v>7.3800000000001598</c:v>
                </c:pt>
                <c:pt idx="639">
                  <c:v>7.3900000000001702</c:v>
                </c:pt>
                <c:pt idx="640">
                  <c:v>7.40000000000017</c:v>
                </c:pt>
                <c:pt idx="641">
                  <c:v>7.4100000000001698</c:v>
                </c:pt>
                <c:pt idx="642">
                  <c:v>7.4200000000001696</c:v>
                </c:pt>
                <c:pt idx="643">
                  <c:v>7.4300000000001702</c:v>
                </c:pt>
                <c:pt idx="644">
                  <c:v>7.44000000000017</c:v>
                </c:pt>
                <c:pt idx="645">
                  <c:v>7.4500000000001698</c:v>
                </c:pt>
                <c:pt idx="646">
                  <c:v>7.4600000000001696</c:v>
                </c:pt>
                <c:pt idx="647">
                  <c:v>7.4700000000001703</c:v>
                </c:pt>
                <c:pt idx="648">
                  <c:v>7.4800000000001701</c:v>
                </c:pt>
                <c:pt idx="649">
                  <c:v>7.4900000000001699</c:v>
                </c:pt>
                <c:pt idx="650">
                  <c:v>7.5000000000001696</c:v>
                </c:pt>
                <c:pt idx="651">
                  <c:v>7.5100000000001703</c:v>
                </c:pt>
                <c:pt idx="652">
                  <c:v>7.5200000000001701</c:v>
                </c:pt>
                <c:pt idx="653">
                  <c:v>7.5300000000001699</c:v>
                </c:pt>
                <c:pt idx="654">
                  <c:v>7.5400000000001803</c:v>
                </c:pt>
                <c:pt idx="655">
                  <c:v>7.5500000000001801</c:v>
                </c:pt>
                <c:pt idx="656">
                  <c:v>7.5600000000001799</c:v>
                </c:pt>
                <c:pt idx="657">
                  <c:v>7.5700000000001797</c:v>
                </c:pt>
                <c:pt idx="658">
                  <c:v>7.5800000000001804</c:v>
                </c:pt>
                <c:pt idx="659">
                  <c:v>7.5900000000001802</c:v>
                </c:pt>
                <c:pt idx="660">
                  <c:v>7.6000000000001799</c:v>
                </c:pt>
                <c:pt idx="661">
                  <c:v>7.6100000000001797</c:v>
                </c:pt>
                <c:pt idx="662">
                  <c:v>7.6200000000001804</c:v>
                </c:pt>
                <c:pt idx="663">
                  <c:v>7.6300000000001802</c:v>
                </c:pt>
                <c:pt idx="664">
                  <c:v>7.64000000000018</c:v>
                </c:pt>
                <c:pt idx="665">
                  <c:v>7.6500000000001798</c:v>
                </c:pt>
                <c:pt idx="666">
                  <c:v>7.6600000000001804</c:v>
                </c:pt>
                <c:pt idx="667">
                  <c:v>7.6700000000001802</c:v>
                </c:pt>
                <c:pt idx="668">
                  <c:v>7.68000000000018</c:v>
                </c:pt>
                <c:pt idx="669">
                  <c:v>7.6900000000001896</c:v>
                </c:pt>
                <c:pt idx="670">
                  <c:v>7.7000000000001902</c:v>
                </c:pt>
                <c:pt idx="671">
                  <c:v>7.71000000000019</c:v>
                </c:pt>
                <c:pt idx="672">
                  <c:v>7.7200000000001898</c:v>
                </c:pt>
                <c:pt idx="673">
                  <c:v>7.7300000000001896</c:v>
                </c:pt>
                <c:pt idx="674">
                  <c:v>7.7400000000001903</c:v>
                </c:pt>
                <c:pt idx="675">
                  <c:v>7.7500000000001901</c:v>
                </c:pt>
                <c:pt idx="676">
                  <c:v>7.7600000000001899</c:v>
                </c:pt>
                <c:pt idx="677">
                  <c:v>7.7700000000001896</c:v>
                </c:pt>
                <c:pt idx="678">
                  <c:v>7.7800000000001903</c:v>
                </c:pt>
                <c:pt idx="679">
                  <c:v>7.7900000000001901</c:v>
                </c:pt>
                <c:pt idx="680">
                  <c:v>7.8000000000001899</c:v>
                </c:pt>
                <c:pt idx="681">
                  <c:v>7.8100000000001897</c:v>
                </c:pt>
                <c:pt idx="682">
                  <c:v>7.8200000000001904</c:v>
                </c:pt>
                <c:pt idx="683">
                  <c:v>7.8300000000001999</c:v>
                </c:pt>
                <c:pt idx="684">
                  <c:v>7.8400000000001997</c:v>
                </c:pt>
                <c:pt idx="685">
                  <c:v>7.8500000000002004</c:v>
                </c:pt>
                <c:pt idx="686">
                  <c:v>7.8600000000002002</c:v>
                </c:pt>
                <c:pt idx="687">
                  <c:v>7.8700000000001999</c:v>
                </c:pt>
                <c:pt idx="688">
                  <c:v>7.8800000000001997</c:v>
                </c:pt>
                <c:pt idx="689">
                  <c:v>7.8900000000002004</c:v>
                </c:pt>
                <c:pt idx="690">
                  <c:v>7.9000000000002002</c:v>
                </c:pt>
                <c:pt idx="691">
                  <c:v>7.9100000000002</c:v>
                </c:pt>
                <c:pt idx="692">
                  <c:v>7.9200000000001998</c:v>
                </c:pt>
                <c:pt idx="693">
                  <c:v>7.9300000000002004</c:v>
                </c:pt>
                <c:pt idx="694">
                  <c:v>7.9400000000002002</c:v>
                </c:pt>
                <c:pt idx="695">
                  <c:v>7.9500000000002</c:v>
                </c:pt>
                <c:pt idx="696">
                  <c:v>7.9600000000001998</c:v>
                </c:pt>
                <c:pt idx="697">
                  <c:v>7.9700000000001996</c:v>
                </c:pt>
                <c:pt idx="698">
                  <c:v>7.98000000000021</c:v>
                </c:pt>
                <c:pt idx="699">
                  <c:v>7.9900000000002098</c:v>
                </c:pt>
                <c:pt idx="700">
                  <c:v>8.0000000000002096</c:v>
                </c:pt>
                <c:pt idx="701">
                  <c:v>8.0100000000002094</c:v>
                </c:pt>
                <c:pt idx="702">
                  <c:v>8.0200000000002092</c:v>
                </c:pt>
                <c:pt idx="703">
                  <c:v>8.0300000000002107</c:v>
                </c:pt>
                <c:pt idx="704">
                  <c:v>8.0400000000002105</c:v>
                </c:pt>
                <c:pt idx="705">
                  <c:v>8.0500000000002103</c:v>
                </c:pt>
                <c:pt idx="706">
                  <c:v>8.0600000000002101</c:v>
                </c:pt>
                <c:pt idx="707">
                  <c:v>8.0700000000002099</c:v>
                </c:pt>
                <c:pt idx="708">
                  <c:v>8.0800000000002097</c:v>
                </c:pt>
                <c:pt idx="709">
                  <c:v>8.0900000000002095</c:v>
                </c:pt>
                <c:pt idx="710">
                  <c:v>8.1000000000002093</c:v>
                </c:pt>
                <c:pt idx="711">
                  <c:v>8.1100000000002108</c:v>
                </c:pt>
                <c:pt idx="712">
                  <c:v>8.1200000000002106</c:v>
                </c:pt>
                <c:pt idx="713">
                  <c:v>8.1300000000002193</c:v>
                </c:pt>
                <c:pt idx="714">
                  <c:v>8.1400000000002208</c:v>
                </c:pt>
                <c:pt idx="715">
                  <c:v>8.1500000000002206</c:v>
                </c:pt>
                <c:pt idx="716">
                  <c:v>8.1600000000002204</c:v>
                </c:pt>
                <c:pt idx="717">
                  <c:v>8.1700000000002202</c:v>
                </c:pt>
                <c:pt idx="718">
                  <c:v>8.18000000000022</c:v>
                </c:pt>
                <c:pt idx="719">
                  <c:v>8.1900000000002198</c:v>
                </c:pt>
                <c:pt idx="720">
                  <c:v>8.2000000000002196</c:v>
                </c:pt>
                <c:pt idx="721">
                  <c:v>8.2100000000002193</c:v>
                </c:pt>
                <c:pt idx="722">
                  <c:v>8.2200000000002191</c:v>
                </c:pt>
                <c:pt idx="723">
                  <c:v>8.2300000000002207</c:v>
                </c:pt>
                <c:pt idx="724">
                  <c:v>8.2400000000002205</c:v>
                </c:pt>
                <c:pt idx="725">
                  <c:v>8.2500000000002203</c:v>
                </c:pt>
                <c:pt idx="726">
                  <c:v>8.2600000000002201</c:v>
                </c:pt>
                <c:pt idx="727">
                  <c:v>8.2700000000002198</c:v>
                </c:pt>
                <c:pt idx="728">
                  <c:v>8.2800000000002303</c:v>
                </c:pt>
                <c:pt idx="729">
                  <c:v>8.2900000000002301</c:v>
                </c:pt>
                <c:pt idx="730">
                  <c:v>8.3000000000002299</c:v>
                </c:pt>
                <c:pt idx="731">
                  <c:v>8.3100000000002296</c:v>
                </c:pt>
                <c:pt idx="732">
                  <c:v>8.3200000000002294</c:v>
                </c:pt>
                <c:pt idx="733">
                  <c:v>8.3300000000002292</c:v>
                </c:pt>
                <c:pt idx="734">
                  <c:v>8.3400000000002308</c:v>
                </c:pt>
                <c:pt idx="735">
                  <c:v>8.3500000000002306</c:v>
                </c:pt>
                <c:pt idx="736">
                  <c:v>8.3600000000002304</c:v>
                </c:pt>
                <c:pt idx="737">
                  <c:v>8.3700000000002301</c:v>
                </c:pt>
                <c:pt idx="738">
                  <c:v>8.3800000000002299</c:v>
                </c:pt>
                <c:pt idx="739">
                  <c:v>8.3900000000002297</c:v>
                </c:pt>
                <c:pt idx="740">
                  <c:v>8.4000000000002295</c:v>
                </c:pt>
                <c:pt idx="741">
                  <c:v>8.4100000000002293</c:v>
                </c:pt>
                <c:pt idx="742">
                  <c:v>8.4200000000002309</c:v>
                </c:pt>
                <c:pt idx="743">
                  <c:v>8.4300000000002395</c:v>
                </c:pt>
                <c:pt idx="744">
                  <c:v>8.4400000000002393</c:v>
                </c:pt>
                <c:pt idx="745">
                  <c:v>8.4500000000002409</c:v>
                </c:pt>
                <c:pt idx="746">
                  <c:v>8.4600000000002407</c:v>
                </c:pt>
                <c:pt idx="747">
                  <c:v>8.4700000000002404</c:v>
                </c:pt>
                <c:pt idx="748">
                  <c:v>8.4800000000002402</c:v>
                </c:pt>
                <c:pt idx="749">
                  <c:v>8.49000000000024</c:v>
                </c:pt>
                <c:pt idx="750">
                  <c:v>8.5000000000002398</c:v>
                </c:pt>
                <c:pt idx="751">
                  <c:v>8.5100000000002396</c:v>
                </c:pt>
                <c:pt idx="752">
                  <c:v>8.5200000000002394</c:v>
                </c:pt>
                <c:pt idx="753">
                  <c:v>8.5300000000002392</c:v>
                </c:pt>
                <c:pt idx="754">
                  <c:v>8.5400000000002407</c:v>
                </c:pt>
                <c:pt idx="755">
                  <c:v>8.5500000000002405</c:v>
                </c:pt>
                <c:pt idx="756">
                  <c:v>8.5600000000002403</c:v>
                </c:pt>
                <c:pt idx="757">
                  <c:v>8.5700000000002508</c:v>
                </c:pt>
                <c:pt idx="758">
                  <c:v>8.5800000000002505</c:v>
                </c:pt>
                <c:pt idx="759">
                  <c:v>8.5900000000002503</c:v>
                </c:pt>
                <c:pt idx="760">
                  <c:v>8.6000000000002501</c:v>
                </c:pt>
                <c:pt idx="761">
                  <c:v>8.6100000000002499</c:v>
                </c:pt>
                <c:pt idx="762">
                  <c:v>8.6200000000002497</c:v>
                </c:pt>
                <c:pt idx="763">
                  <c:v>8.6300000000002495</c:v>
                </c:pt>
                <c:pt idx="764">
                  <c:v>8.6400000000002493</c:v>
                </c:pt>
                <c:pt idx="765">
                  <c:v>8.6500000000002508</c:v>
                </c:pt>
                <c:pt idx="766">
                  <c:v>8.6600000000002506</c:v>
                </c:pt>
                <c:pt idx="767">
                  <c:v>8.6700000000002504</c:v>
                </c:pt>
                <c:pt idx="768">
                  <c:v>8.6800000000002502</c:v>
                </c:pt>
                <c:pt idx="769">
                  <c:v>8.69000000000025</c:v>
                </c:pt>
                <c:pt idx="770">
                  <c:v>8.7000000000002498</c:v>
                </c:pt>
                <c:pt idx="771">
                  <c:v>8.7100000000002495</c:v>
                </c:pt>
                <c:pt idx="772">
                  <c:v>8.72000000000026</c:v>
                </c:pt>
                <c:pt idx="773">
                  <c:v>8.7300000000002598</c:v>
                </c:pt>
                <c:pt idx="774">
                  <c:v>8.7400000000002596</c:v>
                </c:pt>
                <c:pt idx="775">
                  <c:v>8.7500000000002593</c:v>
                </c:pt>
                <c:pt idx="776">
                  <c:v>8.7600000000002591</c:v>
                </c:pt>
                <c:pt idx="777">
                  <c:v>8.7700000000002607</c:v>
                </c:pt>
                <c:pt idx="778">
                  <c:v>8.7800000000002605</c:v>
                </c:pt>
                <c:pt idx="779">
                  <c:v>8.7900000000002603</c:v>
                </c:pt>
                <c:pt idx="780">
                  <c:v>8.8000000000002601</c:v>
                </c:pt>
                <c:pt idx="781">
                  <c:v>8.8100000000002598</c:v>
                </c:pt>
                <c:pt idx="782">
                  <c:v>8.8200000000002596</c:v>
                </c:pt>
                <c:pt idx="783">
                  <c:v>8.8300000000002594</c:v>
                </c:pt>
                <c:pt idx="784">
                  <c:v>8.8400000000002592</c:v>
                </c:pt>
                <c:pt idx="785">
                  <c:v>8.8500000000002608</c:v>
                </c:pt>
                <c:pt idx="786">
                  <c:v>8.8600000000002606</c:v>
                </c:pt>
                <c:pt idx="787">
                  <c:v>8.8700000000002692</c:v>
                </c:pt>
                <c:pt idx="788">
                  <c:v>8.8800000000002708</c:v>
                </c:pt>
                <c:pt idx="789">
                  <c:v>8.8900000000002706</c:v>
                </c:pt>
                <c:pt idx="790">
                  <c:v>8.9000000000002704</c:v>
                </c:pt>
                <c:pt idx="791">
                  <c:v>8.9100000000002701</c:v>
                </c:pt>
                <c:pt idx="792">
                  <c:v>8.9200000000002699</c:v>
                </c:pt>
                <c:pt idx="793">
                  <c:v>8.9300000000002697</c:v>
                </c:pt>
                <c:pt idx="794">
                  <c:v>8.9400000000002695</c:v>
                </c:pt>
                <c:pt idx="795">
                  <c:v>8.9500000000002693</c:v>
                </c:pt>
                <c:pt idx="796">
                  <c:v>8.9600000000002709</c:v>
                </c:pt>
                <c:pt idx="797">
                  <c:v>8.9700000000002706</c:v>
                </c:pt>
                <c:pt idx="798">
                  <c:v>8.9800000000002704</c:v>
                </c:pt>
                <c:pt idx="799">
                  <c:v>8.9900000000002702</c:v>
                </c:pt>
                <c:pt idx="800">
                  <c:v>9.00000000000027</c:v>
                </c:pt>
                <c:pt idx="801">
                  <c:v>9.0100000000002698</c:v>
                </c:pt>
                <c:pt idx="802">
                  <c:v>9.0200000000002802</c:v>
                </c:pt>
                <c:pt idx="803">
                  <c:v>9.03000000000028</c:v>
                </c:pt>
                <c:pt idx="804">
                  <c:v>9.0400000000002798</c:v>
                </c:pt>
                <c:pt idx="805">
                  <c:v>9.0500000000002796</c:v>
                </c:pt>
                <c:pt idx="806">
                  <c:v>9.0600000000002794</c:v>
                </c:pt>
                <c:pt idx="807">
                  <c:v>9.0700000000002792</c:v>
                </c:pt>
                <c:pt idx="808">
                  <c:v>9.0800000000002807</c:v>
                </c:pt>
                <c:pt idx="809">
                  <c:v>9.0900000000002805</c:v>
                </c:pt>
                <c:pt idx="810">
                  <c:v>9.1000000000002803</c:v>
                </c:pt>
                <c:pt idx="811">
                  <c:v>9.1100000000002801</c:v>
                </c:pt>
                <c:pt idx="812">
                  <c:v>9.1200000000002799</c:v>
                </c:pt>
                <c:pt idx="813">
                  <c:v>9.1300000000002797</c:v>
                </c:pt>
                <c:pt idx="814">
                  <c:v>9.1400000000002795</c:v>
                </c:pt>
                <c:pt idx="815">
                  <c:v>9.1500000000002792</c:v>
                </c:pt>
                <c:pt idx="816">
                  <c:v>9.1600000000002808</c:v>
                </c:pt>
                <c:pt idx="817">
                  <c:v>9.1700000000002895</c:v>
                </c:pt>
                <c:pt idx="818">
                  <c:v>9.1800000000002893</c:v>
                </c:pt>
                <c:pt idx="819">
                  <c:v>9.1900000000002908</c:v>
                </c:pt>
                <c:pt idx="820">
                  <c:v>9.2000000000002906</c:v>
                </c:pt>
                <c:pt idx="821">
                  <c:v>9.2100000000002904</c:v>
                </c:pt>
                <c:pt idx="822">
                  <c:v>9.2200000000002902</c:v>
                </c:pt>
                <c:pt idx="823">
                  <c:v>9.23000000000029</c:v>
                </c:pt>
                <c:pt idx="824">
                  <c:v>9.2400000000002898</c:v>
                </c:pt>
                <c:pt idx="825">
                  <c:v>9.2500000000002895</c:v>
                </c:pt>
                <c:pt idx="826">
                  <c:v>9.2600000000002893</c:v>
                </c:pt>
                <c:pt idx="827">
                  <c:v>9.2700000000002891</c:v>
                </c:pt>
                <c:pt idx="828">
                  <c:v>9.2800000000002907</c:v>
                </c:pt>
                <c:pt idx="829">
                  <c:v>9.2900000000002905</c:v>
                </c:pt>
                <c:pt idx="830">
                  <c:v>9.3000000000002903</c:v>
                </c:pt>
                <c:pt idx="831">
                  <c:v>9.31000000000029</c:v>
                </c:pt>
                <c:pt idx="832">
                  <c:v>9.3200000000003005</c:v>
                </c:pt>
                <c:pt idx="833">
                  <c:v>9.3300000000003003</c:v>
                </c:pt>
                <c:pt idx="834">
                  <c:v>9.3400000000003001</c:v>
                </c:pt>
                <c:pt idx="835">
                  <c:v>9.3500000000002998</c:v>
                </c:pt>
                <c:pt idx="836">
                  <c:v>9.3600000000002996</c:v>
                </c:pt>
                <c:pt idx="837">
                  <c:v>9.3700000000002994</c:v>
                </c:pt>
                <c:pt idx="838">
                  <c:v>9.3800000000002992</c:v>
                </c:pt>
                <c:pt idx="839">
                  <c:v>9.3900000000003008</c:v>
                </c:pt>
                <c:pt idx="840">
                  <c:v>9.4000000000003006</c:v>
                </c:pt>
                <c:pt idx="841">
                  <c:v>9.4100000000003003</c:v>
                </c:pt>
                <c:pt idx="842">
                  <c:v>9.4200000000003001</c:v>
                </c:pt>
                <c:pt idx="843">
                  <c:v>9.4300000000002999</c:v>
                </c:pt>
                <c:pt idx="844">
                  <c:v>9.4400000000002997</c:v>
                </c:pt>
                <c:pt idx="845">
                  <c:v>9.4500000000002995</c:v>
                </c:pt>
                <c:pt idx="846">
                  <c:v>9.4600000000003099</c:v>
                </c:pt>
                <c:pt idx="847">
                  <c:v>9.4700000000003097</c:v>
                </c:pt>
                <c:pt idx="848">
                  <c:v>9.4800000000003095</c:v>
                </c:pt>
                <c:pt idx="849">
                  <c:v>9.4900000000003093</c:v>
                </c:pt>
                <c:pt idx="850">
                  <c:v>9.5000000000003109</c:v>
                </c:pt>
                <c:pt idx="851">
                  <c:v>9.5100000000003106</c:v>
                </c:pt>
                <c:pt idx="852">
                  <c:v>9.5200000000003104</c:v>
                </c:pt>
                <c:pt idx="853">
                  <c:v>9.5300000000003102</c:v>
                </c:pt>
                <c:pt idx="854">
                  <c:v>9.54000000000031</c:v>
                </c:pt>
                <c:pt idx="855">
                  <c:v>9.5500000000003098</c:v>
                </c:pt>
                <c:pt idx="856">
                  <c:v>9.5600000000003096</c:v>
                </c:pt>
                <c:pt idx="857">
                  <c:v>9.5700000000003094</c:v>
                </c:pt>
                <c:pt idx="858">
                  <c:v>9.5800000000003092</c:v>
                </c:pt>
                <c:pt idx="859">
                  <c:v>9.5900000000003107</c:v>
                </c:pt>
                <c:pt idx="860">
                  <c:v>9.6000000000003105</c:v>
                </c:pt>
                <c:pt idx="861">
                  <c:v>9.6100000000003192</c:v>
                </c:pt>
                <c:pt idx="862">
                  <c:v>9.6200000000003207</c:v>
                </c:pt>
                <c:pt idx="863">
                  <c:v>9.6300000000003205</c:v>
                </c:pt>
                <c:pt idx="864">
                  <c:v>9.6400000000003203</c:v>
                </c:pt>
                <c:pt idx="865">
                  <c:v>9.6500000000003201</c:v>
                </c:pt>
                <c:pt idx="866">
                  <c:v>9.6600000000003199</c:v>
                </c:pt>
                <c:pt idx="867">
                  <c:v>9.6700000000003197</c:v>
                </c:pt>
                <c:pt idx="868">
                  <c:v>9.6800000000003195</c:v>
                </c:pt>
                <c:pt idx="869">
                  <c:v>9.6900000000003192</c:v>
                </c:pt>
                <c:pt idx="870">
                  <c:v>9.7000000000003208</c:v>
                </c:pt>
                <c:pt idx="871">
                  <c:v>9.7100000000003206</c:v>
                </c:pt>
                <c:pt idx="872">
                  <c:v>9.7200000000003204</c:v>
                </c:pt>
                <c:pt idx="873">
                  <c:v>9.7300000000003202</c:v>
                </c:pt>
                <c:pt idx="874">
                  <c:v>9.74000000000032</c:v>
                </c:pt>
                <c:pt idx="875">
                  <c:v>9.7500000000003197</c:v>
                </c:pt>
                <c:pt idx="876">
                  <c:v>9.7600000000003302</c:v>
                </c:pt>
                <c:pt idx="877">
                  <c:v>9.77000000000033</c:v>
                </c:pt>
                <c:pt idx="878">
                  <c:v>9.7800000000003298</c:v>
                </c:pt>
                <c:pt idx="879">
                  <c:v>9.7900000000003295</c:v>
                </c:pt>
                <c:pt idx="880">
                  <c:v>9.8000000000003293</c:v>
                </c:pt>
                <c:pt idx="881">
                  <c:v>9.8100000000003291</c:v>
                </c:pt>
                <c:pt idx="882">
                  <c:v>9.8200000000003307</c:v>
                </c:pt>
                <c:pt idx="883">
                  <c:v>9.8300000000003305</c:v>
                </c:pt>
                <c:pt idx="884">
                  <c:v>9.8400000000003303</c:v>
                </c:pt>
                <c:pt idx="885">
                  <c:v>9.85000000000033</c:v>
                </c:pt>
                <c:pt idx="886">
                  <c:v>9.8600000000003298</c:v>
                </c:pt>
                <c:pt idx="887">
                  <c:v>9.8700000000003296</c:v>
                </c:pt>
                <c:pt idx="888">
                  <c:v>9.8800000000003294</c:v>
                </c:pt>
                <c:pt idx="889">
                  <c:v>9.8900000000003292</c:v>
                </c:pt>
                <c:pt idx="890">
                  <c:v>9.9000000000003308</c:v>
                </c:pt>
                <c:pt idx="891">
                  <c:v>9.9100000000003394</c:v>
                </c:pt>
                <c:pt idx="892">
                  <c:v>9.9200000000003392</c:v>
                </c:pt>
                <c:pt idx="893">
                  <c:v>9.9300000000003408</c:v>
                </c:pt>
                <c:pt idx="894">
                  <c:v>9.9400000000003406</c:v>
                </c:pt>
                <c:pt idx="895">
                  <c:v>9.9500000000003403</c:v>
                </c:pt>
                <c:pt idx="896">
                  <c:v>9.9600000000003401</c:v>
                </c:pt>
                <c:pt idx="897">
                  <c:v>9.9700000000003399</c:v>
                </c:pt>
                <c:pt idx="898">
                  <c:v>9.9800000000003397</c:v>
                </c:pt>
                <c:pt idx="899">
                  <c:v>9.9900000000003395</c:v>
                </c:pt>
                <c:pt idx="900">
                  <c:v>10.0000000000003</c:v>
                </c:pt>
              </c:numCache>
            </c:numRef>
          </c:xVal>
          <c:yVal>
            <c:numRef>
              <c:f>'3_3_C1'!$Q$2:$Q$902</c:f>
              <c:numCache>
                <c:formatCode>0.00E+00</c:formatCode>
                <c:ptCount val="901"/>
                <c:pt idx="0">
                  <c:v>30</c:v>
                </c:pt>
                <c:pt idx="1">
                  <c:v>29.316185414276848</c:v>
                </c:pt>
                <c:pt idx="2">
                  <c:v>28.66352529658764</c:v>
                </c:pt>
                <c:pt idx="3">
                  <c:v>28.040285264404105</c:v>
                </c:pt>
                <c:pt idx="4">
                  <c:v>27.444843930534638</c:v>
                </c:pt>
                <c:pt idx="5">
                  <c:v>26.875684514168476</c:v>
                </c:pt>
                <c:pt idx="6">
                  <c:v>26.331387148641497</c:v>
                </c:pt>
                <c:pt idx="7">
                  <c:v>25.810621822078939</c:v>
                </c:pt>
                <c:pt idx="8">
                  <c:v>25.312141893455717</c:v>
                </c:pt>
                <c:pt idx="9">
                  <c:v>24.834778132310742</c:v>
                </c:pt>
                <c:pt idx="10">
                  <c:v>24.377433235434737</c:v>
                </c:pt>
                <c:pt idx="11">
                  <c:v>23.939076778395272</c:v>
                </c:pt>
                <c:pt idx="12">
                  <c:v>23.518740563827567</c:v>
                </c:pt>
                <c:pt idx="13">
                  <c:v>23.115514332059632</c:v>
                </c:pt>
                <c:pt idx="14">
                  <c:v>22.728541802904335</c:v>
                </c:pt>
                <c:pt idx="15">
                  <c:v>22.357017020379431</c:v>
                </c:pt>
                <c:pt idx="16">
                  <c:v>22.000180974746961</c:v>
                </c:pt>
                <c:pt idx="17">
                  <c:v>21.657318478629243</c:v>
                </c:pt>
                <c:pt idx="18">
                  <c:v>21.327755276086933</c:v>
                </c:pt>
                <c:pt idx="19">
                  <c:v>21.010855365462085</c:v>
                </c:pt>
                <c:pt idx="20">
                  <c:v>20.706018518518519</c:v>
                </c:pt>
                <c:pt idx="21">
                  <c:v>20.412677979971356</c:v>
                </c:pt>
                <c:pt idx="22">
                  <c:v>20.130298332907334</c:v>
                </c:pt>
                <c:pt idx="23">
                  <c:v>19.858373516871172</c:v>
                </c:pt>
                <c:pt idx="24">
                  <c:v>19.596424986546058</c:v>
                </c:pt>
                <c:pt idx="25">
                  <c:v>19.344000000000005</c:v>
                </c:pt>
                <c:pt idx="26">
                  <c:v>19.100670026415983</c:v>
                </c:pt>
                <c:pt idx="27">
                  <c:v>18.86602926408159</c:v>
                </c:pt>
                <c:pt idx="28">
                  <c:v>18.639693260192871</c:v>
                </c:pt>
                <c:pt idx="29">
                  <c:v>18.421297624734734</c:v>
                </c:pt>
                <c:pt idx="30">
                  <c:v>18.210496831343438</c:v>
                </c:pt>
                <c:pt idx="31">
                  <c:v>18.00696309864205</c:v>
                </c:pt>
                <c:pt idx="32">
                  <c:v>17.810385346072799</c:v>
                </c:pt>
                <c:pt idx="33">
                  <c:v>17.620468218735745</c:v>
                </c:pt>
                <c:pt idx="34">
                  <c:v>17.436931176186178</c:v>
                </c:pt>
                <c:pt idx="35">
                  <c:v>17.259507640547117</c:v>
                </c:pt>
                <c:pt idx="36">
                  <c:v>17.08794419966236</c:v>
                </c:pt>
                <c:pt idx="37">
                  <c:v>16.921999861352777</c:v>
                </c:pt>
                <c:pt idx="38">
                  <c:v>16.761445355146783</c:v>
                </c:pt>
                <c:pt idx="39">
                  <c:v>16.606062478138121</c:v>
                </c:pt>
                <c:pt idx="40">
                  <c:v>16.45564348188255</c:v>
                </c:pt>
                <c:pt idx="41">
                  <c:v>16.30999049748144</c:v>
                </c:pt>
                <c:pt idx="42">
                  <c:v>16.168914996217687</c:v>
                </c:pt>
                <c:pt idx="43">
                  <c:v>16.032237283308088</c:v>
                </c:pt>
                <c:pt idx="44">
                  <c:v>15.899786022519432</c:v>
                </c:pt>
                <c:pt idx="45">
                  <c:v>15.771397789563132</c:v>
                </c:pt>
                <c:pt idx="46">
                  <c:v>15.646916652337726</c:v>
                </c:pt>
                <c:pt idx="47">
                  <c:v>15.526193776230507</c:v>
                </c:pt>
                <c:pt idx="48">
                  <c:v>15.409087052819901</c:v>
                </c:pt>
                <c:pt idx="49">
                  <c:v>15.295460750440753</c:v>
                </c:pt>
                <c:pt idx="50">
                  <c:v>15.185185185185187</c:v>
                </c:pt>
                <c:pt idx="51">
                  <c:v>15.078136411014009</c:v>
                </c:pt>
                <c:pt idx="52">
                  <c:v>14.97419592774764</c:v>
                </c:pt>
                <c:pt idx="53">
                  <c:v>14.873250405792602</c:v>
                </c:pt>
                <c:pt idx="54">
                  <c:v>14.775191426539742</c:v>
                </c:pt>
                <c:pt idx="55">
                  <c:v>14.679915237444519</c:v>
                </c:pt>
                <c:pt idx="56">
                  <c:v>14.587322520868264</c:v>
                </c:pt>
                <c:pt idx="57">
                  <c:v>14.497318175822569</c:v>
                </c:pt>
                <c:pt idx="58">
                  <c:v>14.409811111817712</c:v>
                </c:pt>
                <c:pt idx="59">
                  <c:v>14.324714054070228</c:v>
                </c:pt>
                <c:pt idx="60">
                  <c:v>14.241943359375</c:v>
                </c:pt>
                <c:pt idx="61">
                  <c:v>14.161418841993962</c:v>
                </c:pt>
                <c:pt idx="62">
                  <c:v>14.083063608956417</c:v>
                </c:pt>
                <c:pt idx="63">
                  <c:v>14.006803904206379</c:v>
                </c:pt>
                <c:pt idx="64">
                  <c:v>13.932568961069247</c:v>
                </c:pt>
                <c:pt idx="65">
                  <c:v>13.860290862544806</c:v>
                </c:pt>
                <c:pt idx="66">
                  <c:v>13.789904408965498</c:v>
                </c:pt>
                <c:pt idx="67">
                  <c:v>13.721346992588824</c:v>
                </c:pt>
                <c:pt idx="68">
                  <c:v>13.654558478720284</c:v>
                </c:pt>
                <c:pt idx="69">
                  <c:v>13.589481092989264</c:v>
                </c:pt>
                <c:pt idx="70">
                  <c:v>13.526059314423918</c:v>
                </c:pt>
                <c:pt idx="71">
                  <c:v>13.464239773993816</c:v>
                </c:pt>
                <c:pt idx="72">
                  <c:v>13.403971158309595</c:v>
                </c:pt>
                <c:pt idx="73">
                  <c:v>13.345204118188359</c:v>
                </c:pt>
                <c:pt idx="74">
                  <c:v>13.287891181811702</c:v>
                </c:pt>
                <c:pt idx="75">
                  <c:v>13.231986672219907</c:v>
                </c:pt>
                <c:pt idx="76">
                  <c:v>13.177446628901716</c:v>
                </c:pt>
                <c:pt idx="77">
                  <c:v>13.124228733253666</c:v>
                </c:pt>
                <c:pt idx="78">
                  <c:v>13.07229223769677</c:v>
                </c:pt>
                <c:pt idx="79">
                  <c:v>13.021597898250901</c:v>
                </c:pt>
                <c:pt idx="80">
                  <c:v>12.972107910379515</c:v>
                </c:pt>
                <c:pt idx="81">
                  <c:v>12.923785847928194</c:v>
                </c:pt>
                <c:pt idx="82">
                  <c:v>12.876596604991143</c:v>
                </c:pt>
                <c:pt idx="83">
                  <c:v>12.830506340549537</c:v>
                </c:pt>
                <c:pt idx="84">
                  <c:v>12.785482425734616</c:v>
                </c:pt>
                <c:pt idx="85">
                  <c:v>12.74149339357718</c:v>
                </c:pt>
                <c:pt idx="86">
                  <c:v>12.698508891113068</c:v>
                </c:pt>
                <c:pt idx="87">
                  <c:v>12.656499633721657</c:v>
                </c:pt>
                <c:pt idx="88">
                  <c:v>12.615437361581627</c:v>
                </c:pt>
                <c:pt idx="89">
                  <c:v>12.575294798134681</c:v>
                </c:pt>
                <c:pt idx="90">
                  <c:v>12.536045610454185</c:v>
                </c:pt>
                <c:pt idx="91">
                  <c:v>12.497664371421525</c:v>
                </c:pt>
                <c:pt idx="92">
                  <c:v>12.460126523618346</c:v>
                </c:pt>
                <c:pt idx="93">
                  <c:v>12.423408344848092</c:v>
                </c:pt>
                <c:pt idx="94">
                  <c:v>12.387486915204924</c:v>
                </c:pt>
                <c:pt idx="95">
                  <c:v>12.352340085612729</c:v>
                </c:pt>
                <c:pt idx="96">
                  <c:v>12.317946447761162</c:v>
                </c:pt>
                <c:pt idx="97">
                  <c:v>12.284285305369607</c:v>
                </c:pt>
                <c:pt idx="98">
                  <c:v>12.251336646713742</c:v>
                </c:pt>
                <c:pt idx="99">
                  <c:v>12.219081118352939</c:v>
                </c:pt>
                <c:pt idx="100">
                  <c:v>12.1875</c:v>
                </c:pt>
                <c:pt idx="101">
                  <c:v>12.156575180477919</c:v>
                </c:pt>
                <c:pt idx="102">
                  <c:v>12.126289134711289</c:v>
                </c:pt>
                <c:pt idx="103">
                  <c:v>12.096624901702729</c:v>
                </c:pt>
                <c:pt idx="104">
                  <c:v>12.067566063447339</c:v>
                </c:pt>
                <c:pt idx="105">
                  <c:v>12.039096724740698</c:v>
                </c:pt>
                <c:pt idx="106">
                  <c:v>12.011201493838151</c:v>
                </c:pt>
                <c:pt idx="107">
                  <c:v>11.983865463925415</c:v>
                </c:pt>
                <c:pt idx="108">
                  <c:v>11.957074195362559</c:v>
                </c:pt>
                <c:pt idx="109">
                  <c:v>11.930813698665366</c:v>
                </c:pt>
                <c:pt idx="110">
                  <c:v>11.90507041818995</c:v>
                </c:pt>
                <c:pt idx="111">
                  <c:v>11.879831216488231</c:v>
                </c:pt>
                <c:pt idx="112">
                  <c:v>11.855083359303444</c:v>
                </c:pt>
                <c:pt idx="113">
                  <c:v>11.830814501176604</c:v>
                </c:pt>
                <c:pt idx="114">
                  <c:v>11.807012671636068</c:v>
                </c:pt>
                <c:pt idx="115">
                  <c:v>11.783666261943878</c:v>
                </c:pt>
                <c:pt idx="116">
                  <c:v>11.760764012373903</c:v>
                </c:pt>
                <c:pt idx="117">
                  <c:v>11.738294999997883</c:v>
                </c:pt>
                <c:pt idx="118">
                  <c:v>11.716248626956823</c:v>
                </c:pt>
                <c:pt idx="119">
                  <c:v>11.694614609196186</c:v>
                </c:pt>
                <c:pt idx="120">
                  <c:v>11.673382965644423</c:v>
                </c:pt>
                <c:pt idx="121">
                  <c:v>11.652544007815377</c:v>
                </c:pt>
                <c:pt idx="122">
                  <c:v>11.632088329816009</c:v>
                </c:pt>
                <c:pt idx="123">
                  <c:v>11.612006798741838</c:v>
                </c:pt>
                <c:pt idx="124">
                  <c:v>11.592290545443305</c:v>
                </c:pt>
                <c:pt idx="125">
                  <c:v>11.572930955647005</c:v>
                </c:pt>
                <c:pt idx="126">
                  <c:v>11.553919661416661</c:v>
                </c:pt>
                <c:pt idx="127">
                  <c:v>11.535248532939239</c:v>
                </c:pt>
                <c:pt idx="128">
                  <c:v>11.516909670622425</c:v>
                </c:pt>
                <c:pt idx="129">
                  <c:v>11.498895397490276</c:v>
                </c:pt>
                <c:pt idx="130">
                  <c:v>11.481198251864452</c:v>
                </c:pt>
                <c:pt idx="131">
                  <c:v>11.463810980319096</c:v>
                </c:pt>
                <c:pt idx="132">
                  <c:v>11.446726530897903</c:v>
                </c:pt>
                <c:pt idx="133">
                  <c:v>11.429938046582468</c:v>
                </c:pt>
                <c:pt idx="134">
                  <c:v>11.41343885900155</c:v>
                </c:pt>
                <c:pt idx="135">
                  <c:v>11.397222482371287</c:v>
                </c:pt>
                <c:pt idx="136">
                  <c:v>11.381282607656898</c:v>
                </c:pt>
                <c:pt idx="137">
                  <c:v>11.365613096946852</c:v>
                </c:pt>
                <c:pt idx="138">
                  <c:v>11.350207978030809</c:v>
                </c:pt>
                <c:pt idx="139">
                  <c:v>11.335061439173135</c:v>
                </c:pt>
                <c:pt idx="140">
                  <c:v>11.320167824074074</c:v>
                </c:pt>
                <c:pt idx="141">
                  <c:v>11.305521627011061</c:v>
                </c:pt>
                <c:pt idx="142">
                  <c:v>11.291117488152963</c:v>
                </c:pt>
                <c:pt idx="143">
                  <c:v>11.276950189040381</c:v>
                </c:pt>
                <c:pt idx="144">
                  <c:v>11.263014648225413</c:v>
                </c:pt>
                <c:pt idx="145">
                  <c:v>11.249305917064611</c:v>
                </c:pt>
                <c:pt idx="146">
                  <c:v>11.235819175659099</c:v>
                </c:pt>
                <c:pt idx="147">
                  <c:v>11.222549728936066</c:v>
                </c:pt>
                <c:pt idx="148">
                  <c:v>11.209493002866203</c:v>
                </c:pt>
                <c:pt idx="149">
                  <c:v>11.196644540811731</c:v>
                </c:pt>
                <c:pt idx="150">
                  <c:v>11.184000000000001</c:v>
                </c:pt>
                <c:pt idx="151">
                  <c:v>11.171555148117861</c:v>
                </c:pt>
                <c:pt idx="152">
                  <c:v>11.159305860022124</c:v>
                </c:pt>
                <c:pt idx="153">
                  <c:v>11.14724811456175</c:v>
                </c:pt>
                <c:pt idx="154">
                  <c:v>11.135377991507426</c:v>
                </c:pt>
                <c:pt idx="155">
                  <c:v>11.12369166858457</c:v>
                </c:pt>
                <c:pt idx="156">
                  <c:v>11.112185418605804</c:v>
                </c:pt>
                <c:pt idx="157">
                  <c:v>11.100855606699163</c:v>
                </c:pt>
                <c:pt idx="158">
                  <c:v>11.089698687628488</c:v>
                </c:pt>
                <c:pt idx="159">
                  <c:v>11.078711203202547</c:v>
                </c:pt>
                <c:pt idx="160">
                  <c:v>11.067889779769615</c:v>
                </c:pt>
                <c:pt idx="161">
                  <c:v>11.057231125794335</c:v>
                </c:pt>
                <c:pt idx="162">
                  <c:v>11.046732029513855</c:v>
                </c:pt>
                <c:pt idx="163">
                  <c:v>11.036389356670304</c:v>
                </c:pt>
                <c:pt idx="164">
                  <c:v>11.026200048316877</c:v>
                </c:pt>
                <c:pt idx="165">
                  <c:v>11.016161118694791</c:v>
                </c:pt>
                <c:pt idx="166">
                  <c:v>11.006269653178586</c:v>
                </c:pt>
                <c:pt idx="167">
                  <c:v>10.996522806287299</c:v>
                </c:pt>
                <c:pt idx="168">
                  <c:v>10.98691779975913</c:v>
                </c:pt>
                <c:pt idx="169">
                  <c:v>10.977451920687354</c:v>
                </c:pt>
                <c:pt idx="170">
                  <c:v>10.968122519715264</c:v>
                </c:pt>
                <c:pt idx="171">
                  <c:v>10.9589270092881</c:v>
                </c:pt>
                <c:pt idx="172">
                  <c:v>10.949862861959867</c:v>
                </c:pt>
                <c:pt idx="173">
                  <c:v>10.940927608753201</c:v>
                </c:pt>
                <c:pt idx="174">
                  <c:v>10.932118837570364</c:v>
                </c:pt>
                <c:pt idx="175">
                  <c:v>10.923434191653577</c:v>
                </c:pt>
                <c:pt idx="176">
                  <c:v>10.914871368093021</c:v>
                </c:pt>
                <c:pt idx="177">
                  <c:v>10.906428116380795</c:v>
                </c:pt>
                <c:pt idx="178">
                  <c:v>10.898102237009299</c:v>
                </c:pt>
                <c:pt idx="179">
                  <c:v>10.889891580112439</c:v>
                </c:pt>
                <c:pt idx="180">
                  <c:v>10.881794044148272</c:v>
                </c:pt>
                <c:pt idx="181">
                  <c:v>10.873807574621615</c:v>
                </c:pt>
                <c:pt idx="182">
                  <c:v>10.865930162845267</c:v>
                </c:pt>
                <c:pt idx="183">
                  <c:v>10.858159844738559</c:v>
                </c:pt>
                <c:pt idx="184">
                  <c:v>10.850494699661938</c:v>
                </c:pt>
                <c:pt idx="185">
                  <c:v>10.842932849286393</c:v>
                </c:pt>
                <c:pt idx="186">
                  <c:v>10.835472456496548</c:v>
                </c:pt>
                <c:pt idx="187">
                  <c:v>10.82811172432632</c:v>
                </c:pt>
                <c:pt idx="188">
                  <c:v>10.820848894925984</c:v>
                </c:pt>
                <c:pt idx="189">
                  <c:v>10.813682248559708</c:v>
                </c:pt>
                <c:pt idx="190">
                  <c:v>10.806610102632476</c:v>
                </c:pt>
                <c:pt idx="191">
                  <c:v>10.799630810745438</c:v>
                </c:pt>
                <c:pt idx="192">
                  <c:v>10.792742761778802</c:v>
                </c:pt>
                <c:pt idx="193">
                  <c:v>10.785944379001304</c:v>
                </c:pt>
                <c:pt idx="194">
                  <c:v>10.779234119205439</c:v>
                </c:pt>
                <c:pt idx="195">
                  <c:v>10.772610471867594</c:v>
                </c:pt>
                <c:pt idx="196">
                  <c:v>10.766071958332288</c:v>
                </c:pt>
                <c:pt idx="197">
                  <c:v>10.759617131019715</c:v>
                </c:pt>
                <c:pt idx="198">
                  <c:v>10.753244572655891</c:v>
                </c:pt>
                <c:pt idx="199">
                  <c:v>10.746952895524641</c:v>
                </c:pt>
                <c:pt idx="200">
                  <c:v>10.740740740740742</c:v>
                </c:pt>
                <c:pt idx="201">
                  <c:v>10.73460677754354</c:v>
                </c:pt>
                <c:pt idx="202">
                  <c:v>10.72854970261044</c:v>
                </c:pt>
                <c:pt idx="203">
                  <c:v>10.722568239389553</c:v>
                </c:pt>
                <c:pt idx="204">
                  <c:v>10.716661137450988</c:v>
                </c:pt>
                <c:pt idx="205">
                  <c:v>10.710827171856154</c:v>
                </c:pt>
                <c:pt idx="206">
                  <c:v>10.705065142544532</c:v>
                </c:pt>
                <c:pt idx="207">
                  <c:v>10.699373873737333</c:v>
                </c:pt>
                <c:pt idx="208">
                  <c:v>10.693752213357588</c:v>
                </c:pt>
                <c:pt idx="209">
                  <c:v>10.688199032466102</c:v>
                </c:pt>
                <c:pt idx="210">
                  <c:v>10.682713224712812</c:v>
                </c:pt>
                <c:pt idx="211">
                  <c:v>10.677293705803056</c:v>
                </c:pt>
                <c:pt idx="212">
                  <c:v>10.671939412978329</c:v>
                </c:pt>
                <c:pt idx="213">
                  <c:v>10.66664930451106</c:v>
                </c:pt>
                <c:pt idx="214">
                  <c:v>10.661422359212978</c:v>
                </c:pt>
                <c:pt idx="215">
                  <c:v>10.656257575956671</c:v>
                </c:pt>
                <c:pt idx="216">
                  <c:v>10.651153973209965</c:v>
                </c:pt>
                <c:pt idx="217">
                  <c:v>10.646110588582658</c:v>
                </c:pt>
                <c:pt idx="218">
                  <c:v>10.641126478385324</c:v>
                </c:pt>
                <c:pt idx="219">
                  <c:v>10.636200717199792</c:v>
                </c:pt>
                <c:pt idx="220">
                  <c:v>10.631332397460938</c:v>
                </c:pt>
                <c:pt idx="221">
                  <c:v>10.626520629049473</c:v>
                </c:pt>
                <c:pt idx="222">
                  <c:v>10.621764538895405</c:v>
                </c:pt>
                <c:pt idx="223">
                  <c:v>10.617063270591844</c:v>
                </c:pt>
                <c:pt idx="224">
                  <c:v>10.612415984018853</c:v>
                </c:pt>
                <c:pt idx="225">
                  <c:v>10.607821854977066</c:v>
                </c:pt>
                <c:pt idx="226">
                  <c:v>10.603280074830771</c:v>
                </c:pt>
                <c:pt idx="227">
                  <c:v>10.598789850160163</c:v>
                </c:pt>
                <c:pt idx="228">
                  <c:v>10.59435040242257</c:v>
                </c:pt>
                <c:pt idx="229">
                  <c:v>10.589960967622298</c:v>
                </c:pt>
                <c:pt idx="230">
                  <c:v>10.585620795988941</c:v>
                </c:pt>
                <c:pt idx="231">
                  <c:v>10.581329151663823</c:v>
                </c:pt>
                <c:pt idx="232">
                  <c:v>10.577085312394427</c:v>
                </c:pt>
                <c:pt idx="233">
                  <c:v>10.572888569236511</c:v>
                </c:pt>
                <c:pt idx="234">
                  <c:v>10.568738226263736</c:v>
                </c:pt>
                <c:pt idx="235">
                  <c:v>10.564633600284569</c:v>
                </c:pt>
                <c:pt idx="236">
                  <c:v>10.560574020566275</c:v>
                </c:pt>
                <c:pt idx="237">
                  <c:v>10.556558828565786</c:v>
                </c:pt>
                <c:pt idx="238">
                  <c:v>10.552587377667244</c:v>
                </c:pt>
                <c:pt idx="239">
                  <c:v>10.548659032926068</c:v>
                </c:pt>
                <c:pt idx="240">
                  <c:v>10.544773170819317</c:v>
                </c:pt>
                <c:pt idx="241">
                  <c:v>10.540929179002198</c:v>
                </c:pt>
                <c:pt idx="242">
                  <c:v>10.53712645607057</c:v>
                </c:pt>
                <c:pt idx="243">
                  <c:v>10.533364411329218</c:v>
                </c:pt>
                <c:pt idx="244">
                  <c:v>10.529642464565793</c:v>
                </c:pt>
                <c:pt idx="245">
                  <c:v>10.525960045830258</c:v>
                </c:pt>
                <c:pt idx="246">
                  <c:v>10.522316595219646</c:v>
                </c:pt>
                <c:pt idx="247">
                  <c:v>10.518711562668026</c:v>
                </c:pt>
                <c:pt idx="248">
                  <c:v>10.51514440774155</c:v>
                </c:pt>
                <c:pt idx="249">
                  <c:v>10.511614599438362</c:v>
                </c:pt>
                <c:pt idx="250">
                  <c:v>10.508121615993335</c:v>
                </c:pt>
                <c:pt idx="251">
                  <c:v>10.504664944687459</c:v>
                </c:pt>
                <c:pt idx="252">
                  <c:v>10.50124408166173</c:v>
                </c:pt>
                <c:pt idx="253">
                  <c:v>10.497858531735485</c:v>
                </c:pt>
                <c:pt idx="254">
                  <c:v>10.494507808229006</c:v>
                </c:pt>
                <c:pt idx="255">
                  <c:v>10.491191432790298</c:v>
                </c:pt>
                <c:pt idx="256">
                  <c:v>10.487908935225951</c:v>
                </c:pt>
                <c:pt idx="257">
                  <c:v>10.484659853335941</c:v>
                </c:pt>
                <c:pt idx="258">
                  <c:v>10.48144373275229</c:v>
                </c:pt>
                <c:pt idx="259">
                  <c:v>10.478260126781491</c:v>
                </c:pt>
                <c:pt idx="260">
                  <c:v>10.475108596250573</c:v>
                </c:pt>
                <c:pt idx="261">
                  <c:v>10.471988709356717</c:v>
                </c:pt>
                <c:pt idx="262">
                  <c:v>10.46890004152036</c:v>
                </c:pt>
                <c:pt idx="263">
                  <c:v>10.465842175241658</c:v>
                </c:pt>
                <c:pt idx="264">
                  <c:v>10.462814699960239</c:v>
                </c:pt>
                <c:pt idx="265">
                  <c:v>10.45981721191816</c:v>
                </c:pt>
                <c:pt idx="266">
                  <c:v>10.456849314025993</c:v>
                </c:pt>
                <c:pt idx="267">
                  <c:v>10.453910615731925</c:v>
                </c:pt>
                <c:pt idx="268">
                  <c:v>10.451000732893858</c:v>
                </c:pt>
                <c:pt idx="269">
                  <c:v>10.448119287654357</c:v>
                </c:pt>
                <c:pt idx="270">
                  <c:v>10.445265908318442</c:v>
                </c:pt>
                <c:pt idx="271">
                  <c:v>10.442440229234101</c:v>
                </c:pt>
                <c:pt idx="272">
                  <c:v>10.439641890675489</c:v>
                </c:pt>
                <c:pt idx="273">
                  <c:v>10.436870538728716</c:v>
                </c:pt>
                <c:pt idx="274">
                  <c:v>10.434125825180182</c:v>
                </c:pt>
                <c:pt idx="275">
                  <c:v>10.431407407407407</c:v>
                </c:pt>
                <c:pt idx="276">
                  <c:v>10.428714948272233</c:v>
                </c:pt>
                <c:pt idx="277">
                  <c:v>10.426048116016414</c:v>
                </c:pt>
                <c:pt idx="278">
                  <c:v>10.423406584159473</c:v>
                </c:pt>
                <c:pt idx="279">
                  <c:v>10.420790031398841</c:v>
                </c:pt>
                <c:pt idx="280">
                  <c:v>10.418198141512111</c:v>
                </c:pt>
                <c:pt idx="281">
                  <c:v>10.415630603261492</c:v>
                </c:pt>
                <c:pt idx="282">
                  <c:v>10.413087110300275</c:v>
                </c:pt>
                <c:pt idx="283">
                  <c:v>10.410567361081373</c:v>
                </c:pt>
                <c:pt idx="284">
                  <c:v>10.408071058767813</c:v>
                </c:pt>
                <c:pt idx="285">
                  <c:v>10.405597911145154</c:v>
                </c:pt>
                <c:pt idx="286">
                  <c:v>10.403147630535797</c:v>
                </c:pt>
                <c:pt idx="287">
                  <c:v>10.400719933715115</c:v>
                </c:pt>
                <c:pt idx="288">
                  <c:v>10.398314541829388</c:v>
                </c:pt>
                <c:pt idx="289">
                  <c:v>10.395931180315472</c:v>
                </c:pt>
                <c:pt idx="290">
                  <c:v>10.393569578822197</c:v>
                </c:pt>
                <c:pt idx="291">
                  <c:v>10.39122947113338</c:v>
                </c:pt>
                <c:pt idx="292">
                  <c:v>10.388910595092529</c:v>
                </c:pt>
                <c:pt idx="293">
                  <c:v>10.386612692529066</c:v>
                </c:pt>
                <c:pt idx="294">
                  <c:v>10.384335509186158</c:v>
                </c:pt>
                <c:pt idx="295">
                  <c:v>10.382078794650003</c:v>
                </c:pt>
                <c:pt idx="296">
                  <c:v>10.379842302280643</c:v>
                </c:pt>
                <c:pt idx="297">
                  <c:v>10.377625789144176</c:v>
                </c:pt>
                <c:pt idx="298">
                  <c:v>10.3754290159464</c:v>
                </c:pt>
                <c:pt idx="299">
                  <c:v>10.373251746967822</c:v>
                </c:pt>
                <c:pt idx="300">
                  <c:v>10.37109375</c:v>
                </c:pt>
                <c:pt idx="301">
                  <c:v>10.368954796283221</c:v>
                </c:pt>
                <c:pt idx="302">
                  <c:v>10.366834660445424</c:v>
                </c:pt>
                <c:pt idx="303">
                  <c:v>10.3647331204424</c:v>
                </c:pt>
                <c:pt idx="304">
                  <c:v>10.362649957499205</c:v>
                </c:pt>
                <c:pt idx="305">
                  <c:v>10.360584956052749</c:v>
                </c:pt>
                <c:pt idx="306">
                  <c:v>10.358537903695593</c:v>
                </c:pt>
                <c:pt idx="307">
                  <c:v>10.35650859112083</c:v>
                </c:pt>
                <c:pt idx="308">
                  <c:v>10.354496812068113</c:v>
                </c:pt>
                <c:pt idx="309">
                  <c:v>10.352502363270768</c:v>
                </c:pt>
                <c:pt idx="310">
                  <c:v>10.35052504440397</c:v>
                </c:pt>
                <c:pt idx="311">
                  <c:v>10.34856465803392</c:v>
                </c:pt>
                <c:pt idx="312">
                  <c:v>10.346621009568109</c:v>
                </c:pt>
                <c:pt idx="313">
                  <c:v>10.344693907206494</c:v>
                </c:pt>
                <c:pt idx="314">
                  <c:v>10.342783161893713</c:v>
                </c:pt>
                <c:pt idx="315">
                  <c:v>10.340888587272188</c:v>
                </c:pt>
                <c:pt idx="316">
                  <c:v>10.339009999636195</c:v>
                </c:pt>
                <c:pt idx="317">
                  <c:v>10.337147217886828</c:v>
                </c:pt>
                <c:pt idx="318">
                  <c:v>10.335300063487846</c:v>
                </c:pt>
                <c:pt idx="319">
                  <c:v>10.333468360422373</c:v>
                </c:pt>
                <c:pt idx="320">
                  <c:v>10.331651935150477</c:v>
                </c:pt>
                <c:pt idx="321">
                  <c:v>10.329850616567542</c:v>
                </c:pt>
                <c:pt idx="322">
                  <c:v>10.328064235963467</c:v>
                </c:pt>
                <c:pt idx="323">
                  <c:v>10.326292626982664</c:v>
                </c:pt>
                <c:pt idx="324">
                  <c:v>10.324535625584801</c:v>
                </c:pt>
                <c:pt idx="325">
                  <c:v>10.322793070006346</c:v>
                </c:pt>
                <c:pt idx="326">
                  <c:v>10.321064800722796</c:v>
                </c:pt>
                <c:pt idx="327">
                  <c:v>10.319350660411693</c:v>
                </c:pt>
                <c:pt idx="328">
                  <c:v>10.317650493916288</c:v>
                </c:pt>
                <c:pt idx="329">
                  <c:v>10.315964148209948</c:v>
                </c:pt>
                <c:pt idx="330">
                  <c:v>10.314291472361216</c:v>
                </c:pt>
                <c:pt idx="331">
                  <c:v>10.312632317499526</c:v>
                </c:pt>
                <c:pt idx="332">
                  <c:v>10.310986536781598</c:v>
                </c:pt>
                <c:pt idx="333">
                  <c:v>10.309353985358442</c:v>
                </c:pt>
                <c:pt idx="334">
                  <c:v>10.307734520342995</c:v>
                </c:pt>
                <c:pt idx="335">
                  <c:v>10.306128000778358</c:v>
                </c:pt>
                <c:pt idx="336">
                  <c:v>10.30453428760665</c:v>
                </c:pt>
                <c:pt idx="337">
                  <c:v>10.302953243638417</c:v>
                </c:pt>
                <c:pt idx="338">
                  <c:v>10.301384733522625</c:v>
                </c:pt>
                <c:pt idx="339">
                  <c:v>10.29982862371722</c:v>
                </c:pt>
                <c:pt idx="340">
                  <c:v>10.298284782460215</c:v>
                </c:pt>
                <c:pt idx="341">
                  <c:v>10.296753079741332</c:v>
                </c:pt>
                <c:pt idx="342">
                  <c:v>10.295233387274154</c:v>
                </c:pt>
                <c:pt idx="343">
                  <c:v>10.293725578468795</c:v>
                </c:pt>
                <c:pt idx="344">
                  <c:v>10.292229528405075</c:v>
                </c:pt>
                <c:pt idx="345">
                  <c:v>10.290745113806183</c:v>
                </c:pt>
                <c:pt idx="346">
                  <c:v>10.289272213012822</c:v>
                </c:pt>
                <c:pt idx="347">
                  <c:v>10.287810705957821</c:v>
                </c:pt>
                <c:pt idx="348">
                  <c:v>10.286360474141228</c:v>
                </c:pt>
                <c:pt idx="349">
                  <c:v>10.284921400605828</c:v>
                </c:pt>
                <c:pt idx="350">
                  <c:v>10.283493369913124</c:v>
                </c:pt>
                <c:pt idx="351">
                  <c:v>10.282076268119745</c:v>
                </c:pt>
                <c:pt idx="352">
                  <c:v>10.280669982754274</c:v>
                </c:pt>
                <c:pt idx="353">
                  <c:v>10.279274402794512</c:v>
                </c:pt>
                <c:pt idx="354">
                  <c:v>10.277889418645117</c:v>
                </c:pt>
                <c:pt idx="355">
                  <c:v>10.27651492211567</c:v>
                </c:pt>
                <c:pt idx="356">
                  <c:v>10.275150806399129</c:v>
                </c:pt>
                <c:pt idx="357">
                  <c:v>10.273796966050652</c:v>
                </c:pt>
                <c:pt idx="358">
                  <c:v>10.272453296966814</c:v>
                </c:pt>
                <c:pt idx="359">
                  <c:v>10.271119696365174</c:v>
                </c:pt>
                <c:pt idx="360">
                  <c:v>10.269796062764211</c:v>
                </c:pt>
                <c:pt idx="361">
                  <c:v>10.268482295963635</c:v>
                </c:pt>
                <c:pt idx="362">
                  <c:v>10.267178297024991</c:v>
                </c:pt>
                <c:pt idx="363">
                  <c:v>10.265883968252663</c:v>
                </c:pt>
                <c:pt idx="364">
                  <c:v>10.264599213175174</c:v>
                </c:pt>
                <c:pt idx="365">
                  <c:v>10.26332393652682</c:v>
                </c:pt>
                <c:pt idx="366">
                  <c:v>10.262058044229628</c:v>
                </c:pt>
                <c:pt idx="367">
                  <c:v>10.26080144337562</c:v>
                </c:pt>
                <c:pt idx="368">
                  <c:v>10.259554042209402</c:v>
                </c:pt>
                <c:pt idx="369">
                  <c:v>10.258315750111024</c:v>
                </c:pt>
                <c:pt idx="370">
                  <c:v>10.257086477579168</c:v>
                </c:pt>
                <c:pt idx="371">
                  <c:v>10.255866136214602</c:v>
                </c:pt>
                <c:pt idx="372">
                  <c:v>10.254654638703922</c:v>
                </c:pt>
                <c:pt idx="373">
                  <c:v>10.253451898803593</c:v>
                </c:pt>
                <c:pt idx="374">
                  <c:v>10.252257831324226</c:v>
                </c:pt>
                <c:pt idx="375">
                  <c:v>10.251072352115163</c:v>
                </c:pt>
                <c:pt idx="376">
                  <c:v>10.249895378049283</c:v>
                </c:pt>
                <c:pt idx="377">
                  <c:v>10.248726827008108</c:v>
                </c:pt>
                <c:pt idx="378">
                  <c:v>10.247566617867125</c:v>
                </c:pt>
                <c:pt idx="379">
                  <c:v>10.246414670481379</c:v>
                </c:pt>
                <c:pt idx="380">
                  <c:v>10.245270905671296</c:v>
                </c:pt>
                <c:pt idx="381">
                  <c:v>10.244135245208755</c:v>
                </c:pt>
                <c:pt idx="382">
                  <c:v>10.243007611803375</c:v>
                </c:pt>
                <c:pt idx="383">
                  <c:v>10.241887929089064</c:v>
                </c:pt>
                <c:pt idx="384">
                  <c:v>10.240776121610748</c:v>
                </c:pt>
                <c:pt idx="385">
                  <c:v>10.239672114811372</c:v>
                </c:pt>
                <c:pt idx="386">
                  <c:v>10.238575835019059</c:v>
                </c:pt>
                <c:pt idx="387">
                  <c:v>10.237487209434541</c:v>
                </c:pt>
                <c:pt idx="388">
                  <c:v>10.236406166118766</c:v>
                </c:pt>
                <c:pt idx="389">
                  <c:v>10.235332633980686</c:v>
                </c:pt>
                <c:pt idx="390">
                  <c:v>10.234266542765308</c:v>
                </c:pt>
                <c:pt idx="391">
                  <c:v>10.233207823041894</c:v>
                </c:pt>
                <c:pt idx="392">
                  <c:v>10.232156406192356</c:v>
                </c:pt>
                <c:pt idx="393">
                  <c:v>10.231112224399867</c:v>
                </c:pt>
                <c:pt idx="394">
                  <c:v>10.230075210637633</c:v>
                </c:pt>
                <c:pt idx="395">
                  <c:v>10.229045298657862</c:v>
                </c:pt>
                <c:pt idx="396">
                  <c:v>10.228022422980906</c:v>
                </c:pt>
                <c:pt idx="397">
                  <c:v>10.227006518884583</c:v>
                </c:pt>
                <c:pt idx="398">
                  <c:v>10.225997522393659</c:v>
                </c:pt>
                <c:pt idx="399">
                  <c:v>10.224995370269522</c:v>
                </c:pt>
                <c:pt idx="400">
                  <c:v>10.224</c:v>
                </c:pt>
                <c:pt idx="401">
                  <c:v>10.22301134978936</c:v>
                </c:pt>
                <c:pt idx="402">
                  <c:v>10.222029358548447</c:v>
                </c:pt>
                <c:pt idx="403">
                  <c:v>10.221053965885016</c:v>
                </c:pt>
                <c:pt idx="404">
                  <c:v>10.220085112094164</c:v>
                </c:pt>
                <c:pt idx="405">
                  <c:v>10.219122738148972</c:v>
                </c:pt>
                <c:pt idx="406">
                  <c:v>10.218166785691253</c:v>
                </c:pt>
                <c:pt idx="407">
                  <c:v>10.217217197022471</c:v>
                </c:pt>
                <c:pt idx="408">
                  <c:v>10.216273915094796</c:v>
                </c:pt>
                <c:pt idx="409">
                  <c:v>10.215336883502284</c:v>
                </c:pt>
                <c:pt idx="410">
                  <c:v>10.214406046472233</c:v>
                </c:pt>
                <c:pt idx="411">
                  <c:v>10.213481348856636</c:v>
                </c:pt>
                <c:pt idx="412">
                  <c:v>10.2125627361238</c:v>
                </c:pt>
                <c:pt idx="413">
                  <c:v>10.211650154350057</c:v>
                </c:pt>
                <c:pt idx="414">
                  <c:v>10.210743550211653</c:v>
                </c:pt>
                <c:pt idx="415">
                  <c:v>10.209842870976725</c:v>
                </c:pt>
                <c:pt idx="416">
                  <c:v>10.20894806449742</c:v>
                </c:pt>
                <c:pt idx="417">
                  <c:v>10.20805907920213</c:v>
                </c:pt>
                <c:pt idx="418">
                  <c:v>10.207175864087844</c:v>
                </c:pt>
                <c:pt idx="419">
                  <c:v>10.206298368712643</c:v>
                </c:pt>
                <c:pt idx="420">
                  <c:v>10.205426543188263</c:v>
                </c:pt>
                <c:pt idx="421">
                  <c:v>10.204560338172818</c:v>
                </c:pt>
                <c:pt idx="422">
                  <c:v>10.20369970486362</c:v>
                </c:pt>
                <c:pt idx="423">
                  <c:v>10.202844594990086</c:v>
                </c:pt>
                <c:pt idx="424">
                  <c:v>10.201994960806795</c:v>
                </c:pt>
                <c:pt idx="425">
                  <c:v>10.201150755086614</c:v>
                </c:pt>
                <c:pt idx="426">
                  <c:v>10.200311931113944</c:v>
                </c:pt>
                <c:pt idx="427">
                  <c:v>10.199478442678078</c:v>
                </c:pt>
                <c:pt idx="428">
                  <c:v>10.198650244066636</c:v>
                </c:pt>
                <c:pt idx="429">
                  <c:v>10.19782729005912</c:v>
                </c:pt>
                <c:pt idx="430">
                  <c:v>10.197009535920557</c:v>
                </c:pt>
                <c:pt idx="431">
                  <c:v>10.196196937395241</c:v>
                </c:pt>
                <c:pt idx="432">
                  <c:v>10.19538945070056</c:v>
                </c:pt>
                <c:pt idx="433">
                  <c:v>10.194587032520928</c:v>
                </c:pt>
                <c:pt idx="434">
                  <c:v>10.193789640001798</c:v>
                </c:pt>
                <c:pt idx="435">
                  <c:v>10.192997230743782</c:v>
                </c:pt>
                <c:pt idx="436">
                  <c:v>10.192209762796816</c:v>
                </c:pt>
                <c:pt idx="437">
                  <c:v>10.191427194654477</c:v>
                </c:pt>
                <c:pt idx="438">
                  <c:v>10.190649485248315</c:v>
                </c:pt>
                <c:pt idx="439">
                  <c:v>10.189876593942326</c:v>
                </c:pt>
                <c:pt idx="440">
                  <c:v>10.189108480527471</c:v>
                </c:pt>
                <c:pt idx="441">
                  <c:v>10.188345105216277</c:v>
                </c:pt>
                <c:pt idx="442">
                  <c:v>10.18758642863755</c:v>
                </c:pt>
                <c:pt idx="443">
                  <c:v>10.186832411831128</c:v>
                </c:pt>
                <c:pt idx="444">
                  <c:v>10.186083016242733</c:v>
                </c:pt>
                <c:pt idx="445">
                  <c:v>10.185338203718874</c:v>
                </c:pt>
                <c:pt idx="446">
                  <c:v>10.18459793650187</c:v>
                </c:pt>
                <c:pt idx="447">
                  <c:v>10.183862177224885</c:v>
                </c:pt>
                <c:pt idx="448">
                  <c:v>10.183130888907099</c:v>
                </c:pt>
                <c:pt idx="449">
                  <c:v>10.182404034948885</c:v>
                </c:pt>
                <c:pt idx="450">
                  <c:v>10.181681579127106</c:v>
                </c:pt>
                <c:pt idx="451">
                  <c:v>10.180963485590464</c:v>
                </c:pt>
                <c:pt idx="452">
                  <c:v>10.180249718854897</c:v>
                </c:pt>
                <c:pt idx="453">
                  <c:v>10.179540243799076</c:v>
                </c:pt>
                <c:pt idx="454">
                  <c:v>10.178835025659936</c:v>
                </c:pt>
                <c:pt idx="455">
                  <c:v>10.178134030028287</c:v>
                </c:pt>
                <c:pt idx="456">
                  <c:v>10.177437222844494</c:v>
                </c:pt>
                <c:pt idx="457">
                  <c:v>10.176744570394193</c:v>
                </c:pt>
                <c:pt idx="458">
                  <c:v>10.1760560393041</c:v>
                </c:pt>
                <c:pt idx="459">
                  <c:v>10.175371596537852</c:v>
                </c:pt>
                <c:pt idx="460">
                  <c:v>10.174691209391916</c:v>
                </c:pt>
                <c:pt idx="461">
                  <c:v>10.17401484549158</c:v>
                </c:pt>
                <c:pt idx="462">
                  <c:v>10.173342472786954</c:v>
                </c:pt>
                <c:pt idx="463">
                  <c:v>10.172674059549067</c:v>
                </c:pt>
                <c:pt idx="464">
                  <c:v>10.172009574365998</c:v>
                </c:pt>
                <c:pt idx="465">
                  <c:v>10.171348986139062</c:v>
                </c:pt>
                <c:pt idx="466">
                  <c:v>10.170692264079072</c:v>
                </c:pt>
                <c:pt idx="467">
                  <c:v>10.170039377702626</c:v>
                </c:pt>
                <c:pt idx="468">
                  <c:v>10.169390296828452</c:v>
                </c:pt>
                <c:pt idx="469">
                  <c:v>10.168744991573808</c:v>
                </c:pt>
                <c:pt idx="470">
                  <c:v>10.168103432350941</c:v>
                </c:pt>
                <c:pt idx="471">
                  <c:v>10.16746558986358</c:v>
                </c:pt>
                <c:pt idx="472">
                  <c:v>10.166831435103481</c:v>
                </c:pt>
                <c:pt idx="473">
                  <c:v>10.166200939347023</c:v>
                </c:pt>
                <c:pt idx="474">
                  <c:v>10.165574074151857</c:v>
                </c:pt>
                <c:pt idx="475">
                  <c:v>10.164950811353586</c:v>
                </c:pt>
                <c:pt idx="476">
                  <c:v>10.1643311230625</c:v>
                </c:pt>
                <c:pt idx="477">
                  <c:v>10.163714981660355</c:v>
                </c:pt>
                <c:pt idx="478">
                  <c:v>10.1631023597972</c:v>
                </c:pt>
                <c:pt idx="479">
                  <c:v>10.162493230388234</c:v>
                </c:pt>
                <c:pt idx="480">
                  <c:v>10.161887566610721</c:v>
                </c:pt>
                <c:pt idx="481">
                  <c:v>10.161285341900941</c:v>
                </c:pt>
                <c:pt idx="482">
                  <c:v>10.160686529951175</c:v>
                </c:pt>
                <c:pt idx="483">
                  <c:v>10.160091104706749</c:v>
                </c:pt>
                <c:pt idx="484">
                  <c:v>10.159499040363096</c:v>
                </c:pt>
                <c:pt idx="485">
                  <c:v>10.158910311362867</c:v>
                </c:pt>
                <c:pt idx="486">
                  <c:v>10.158324892393097</c:v>
                </c:pt>
                <c:pt idx="487">
                  <c:v>10.157742758382378</c:v>
                </c:pt>
                <c:pt idx="488">
                  <c:v>10.157163884498095</c:v>
                </c:pt>
                <c:pt idx="489">
                  <c:v>10.156588246143688</c:v>
                </c:pt>
                <c:pt idx="490">
                  <c:v>10.156015818955954</c:v>
                </c:pt>
                <c:pt idx="491">
                  <c:v>10.155446578802385</c:v>
                </c:pt>
                <c:pt idx="492">
                  <c:v>10.154880501778525</c:v>
                </c:pt>
                <c:pt idx="493">
                  <c:v>10.154317564205407</c:v>
                </c:pt>
                <c:pt idx="494">
                  <c:v>10.153757742626965</c:v>
                </c:pt>
                <c:pt idx="495">
                  <c:v>10.153201013807529</c:v>
                </c:pt>
                <c:pt idx="496">
                  <c:v>10.152647354729325</c:v>
                </c:pt>
                <c:pt idx="497">
                  <c:v>10.152096742590015</c:v>
                </c:pt>
                <c:pt idx="498">
                  <c:v>10.151549154800279</c:v>
                </c:pt>
                <c:pt idx="499">
                  <c:v>10.151004568981408</c:v>
                </c:pt>
                <c:pt idx="500">
                  <c:v>10.15046296296296</c:v>
                </c:pt>
                <c:pt idx="501">
                  <c:v>10.14992431478041</c:v>
                </c:pt>
                <c:pt idx="502">
                  <c:v>10.149388602672857</c:v>
                </c:pt>
                <c:pt idx="503">
                  <c:v>10.148855805080757</c:v>
                </c:pt>
                <c:pt idx="504">
                  <c:v>10.148325900643666</c:v>
                </c:pt>
                <c:pt idx="505">
                  <c:v>10.147798868198043</c:v>
                </c:pt>
                <c:pt idx="506">
                  <c:v>10.147274686775065</c:v>
                </c:pt>
                <c:pt idx="507">
                  <c:v>10.146753335598452</c:v>
                </c:pt>
                <c:pt idx="508">
                  <c:v>10.146234794082371</c:v>
                </c:pt>
                <c:pt idx="509">
                  <c:v>10.145719041829306</c:v>
                </c:pt>
                <c:pt idx="510">
                  <c:v>10.145206058627998</c:v>
                </c:pt>
                <c:pt idx="511">
                  <c:v>10.1446958244514</c:v>
                </c:pt>
                <c:pt idx="512">
                  <c:v>10.144188319454653</c:v>
                </c:pt>
                <c:pt idx="513">
                  <c:v>10.143683523973088</c:v>
                </c:pt>
                <c:pt idx="514">
                  <c:v>10.143181418520264</c:v>
                </c:pt>
                <c:pt idx="515">
                  <c:v>10.142681983786021</c:v>
                </c:pt>
                <c:pt idx="516">
                  <c:v>10.142185200634557</c:v>
                </c:pt>
                <c:pt idx="517">
                  <c:v>10.141691050102539</c:v>
                </c:pt>
                <c:pt idx="518">
                  <c:v>10.141199513397227</c:v>
                </c:pt>
                <c:pt idx="519">
                  <c:v>10.14071057189463</c:v>
                </c:pt>
                <c:pt idx="520">
                  <c:v>10.140224207137678</c:v>
                </c:pt>
                <c:pt idx="521">
                  <c:v>10.139740400834432</c:v>
                </c:pt>
                <c:pt idx="522">
                  <c:v>10.139259134856296</c:v>
                </c:pt>
                <c:pt idx="523">
                  <c:v>10.138780391236253</c:v>
                </c:pt>
                <c:pt idx="524">
                  <c:v>10.138304152167157</c:v>
                </c:pt>
                <c:pt idx="525">
                  <c:v>10.137830399999997</c:v>
                </c:pt>
                <c:pt idx="526">
                  <c:v>10.137359117242212</c:v>
                </c:pt>
                <c:pt idx="527">
                  <c:v>10.136890286556035</c:v>
                </c:pt>
                <c:pt idx="528">
                  <c:v>10.136423890756825</c:v>
                </c:pt>
                <c:pt idx="529">
                  <c:v>10.135959912811447</c:v>
                </c:pt>
                <c:pt idx="530">
                  <c:v>10.135498335836669</c:v>
                </c:pt>
                <c:pt idx="531">
                  <c:v>10.135039143097567</c:v>
                </c:pt>
                <c:pt idx="532">
                  <c:v>10.134582318005958</c:v>
                </c:pt>
                <c:pt idx="533">
                  <c:v>10.134127844118854</c:v>
                </c:pt>
                <c:pt idx="534">
                  <c:v>10.133675705136929</c:v>
                </c:pt>
                <c:pt idx="535">
                  <c:v>10.133225884903004</c:v>
                </c:pt>
                <c:pt idx="536">
                  <c:v>10.132778367400562</c:v>
                </c:pt>
                <c:pt idx="537">
                  <c:v>10.132333136752274</c:v>
                </c:pt>
                <c:pt idx="538">
                  <c:v>10.131890177218532</c:v>
                </c:pt>
                <c:pt idx="539">
                  <c:v>10.131449473196026</c:v>
                </c:pt>
                <c:pt idx="540">
                  <c:v>10.131011009216305</c:v>
                </c:pt>
                <c:pt idx="541">
                  <c:v>10.130574769944392</c:v>
                </c:pt>
                <c:pt idx="542">
                  <c:v>10.13014074017738</c:v>
                </c:pt>
                <c:pt idx="543">
                  <c:v>10.129708904843081</c:v>
                </c:pt>
                <c:pt idx="544">
                  <c:v>10.129279248998655</c:v>
                </c:pt>
                <c:pt idx="545">
                  <c:v>10.128851757829281</c:v>
                </c:pt>
                <c:pt idx="546">
                  <c:v>10.128426416646841</c:v>
                </c:pt>
                <c:pt idx="547">
                  <c:v>10.1280032108886</c:v>
                </c:pt>
                <c:pt idx="548">
                  <c:v>10.127582126115943</c:v>
                </c:pt>
                <c:pt idx="549">
                  <c:v>10.127163148013071</c:v>
                </c:pt>
                <c:pt idx="550">
                  <c:v>10.126746262385765</c:v>
                </c:pt>
                <c:pt idx="551">
                  <c:v>10.126331455160136</c:v>
                </c:pt>
                <c:pt idx="552">
                  <c:v>10.125918712381385</c:v>
                </c:pt>
                <c:pt idx="553">
                  <c:v>10.125508020212617</c:v>
                </c:pt>
                <c:pt idx="554">
                  <c:v>10.125099364933607</c:v>
                </c:pt>
                <c:pt idx="555">
                  <c:v>10.124692732939643</c:v>
                </c:pt>
                <c:pt idx="556">
                  <c:v>10.124288110740341</c:v>
                </c:pt>
                <c:pt idx="557">
                  <c:v>10.123885484958494</c:v>
                </c:pt>
                <c:pt idx="558">
                  <c:v>10.123484842328923</c:v>
                </c:pt>
                <c:pt idx="559">
                  <c:v>10.123086169697348</c:v>
                </c:pt>
                <c:pt idx="560">
                  <c:v>10.122689454019277</c:v>
                </c:pt>
                <c:pt idx="561">
                  <c:v>10.122294682358897</c:v>
                </c:pt>
                <c:pt idx="562">
                  <c:v>10.121901841887986</c:v>
                </c:pt>
                <c:pt idx="563">
                  <c:v>10.12151091988483</c:v>
                </c:pt>
                <c:pt idx="564">
                  <c:v>10.121121903733169</c:v>
                </c:pt>
                <c:pt idx="565">
                  <c:v>10.120734780921129</c:v>
                </c:pt>
                <c:pt idx="566">
                  <c:v>10.120349539040198</c:v>
                </c:pt>
                <c:pt idx="567">
                  <c:v>10.119966165784186</c:v>
                </c:pt>
                <c:pt idx="568">
                  <c:v>10.119584648948212</c:v>
                </c:pt>
                <c:pt idx="569">
                  <c:v>10.119204976427698</c:v>
                </c:pt>
                <c:pt idx="570">
                  <c:v>10.11882713621738</c:v>
                </c:pt>
                <c:pt idx="571">
                  <c:v>10.118451116410323</c:v>
                </c:pt>
                <c:pt idx="572">
                  <c:v>10.118076905196954</c:v>
                </c:pt>
                <c:pt idx="573">
                  <c:v>10.117704490864096</c:v>
                </c:pt>
                <c:pt idx="574">
                  <c:v>10.117333861794028</c:v>
                </c:pt>
                <c:pt idx="575">
                  <c:v>10.116965006463554</c:v>
                </c:pt>
                <c:pt idx="576">
                  <c:v>10.116597913443053</c:v>
                </c:pt>
                <c:pt idx="577">
                  <c:v>10.116232571395582</c:v>
                </c:pt>
                <c:pt idx="578">
                  <c:v>10.115868969075979</c:v>
                </c:pt>
                <c:pt idx="579">
                  <c:v>10.115507095329939</c:v>
                </c:pt>
                <c:pt idx="580">
                  <c:v>10.115146939093158</c:v>
                </c:pt>
                <c:pt idx="581">
                  <c:v>10.11478848939044</c:v>
                </c:pt>
                <c:pt idx="582">
                  <c:v>10.114431735334851</c:v>
                </c:pt>
                <c:pt idx="583">
                  <c:v>10.114076666126833</c:v>
                </c:pt>
                <c:pt idx="584">
                  <c:v>10.113723271053397</c:v>
                </c:pt>
                <c:pt idx="585">
                  <c:v>10.113371539487254</c:v>
                </c:pt>
                <c:pt idx="586">
                  <c:v>10.113021460886015</c:v>
                </c:pt>
                <c:pt idx="587">
                  <c:v>10.112673024791356</c:v>
                </c:pt>
                <c:pt idx="588">
                  <c:v>10.112326220828219</c:v>
                </c:pt>
                <c:pt idx="589">
                  <c:v>10.111981038704007</c:v>
                </c:pt>
                <c:pt idx="590">
                  <c:v>10.111637468207801</c:v>
                </c:pt>
                <c:pt idx="591">
                  <c:v>10.111295499209582</c:v>
                </c:pt>
                <c:pt idx="592">
                  <c:v>10.11095512165944</c:v>
                </c:pt>
                <c:pt idx="593">
                  <c:v>10.11061632558684</c:v>
                </c:pt>
                <c:pt idx="594">
                  <c:v>10.110279101099838</c:v>
                </c:pt>
                <c:pt idx="595">
                  <c:v>10.109943438384354</c:v>
                </c:pt>
                <c:pt idx="596">
                  <c:v>10.109609327703421</c:v>
                </c:pt>
                <c:pt idx="597">
                  <c:v>10.109276759396471</c:v>
                </c:pt>
                <c:pt idx="598">
                  <c:v>10.108945723878591</c:v>
                </c:pt>
                <c:pt idx="599">
                  <c:v>10.108616211639829</c:v>
                </c:pt>
                <c:pt idx="600">
                  <c:v>10.108288213244478</c:v>
                </c:pt>
                <c:pt idx="601">
                  <c:v>10.107961719330369</c:v>
                </c:pt>
                <c:pt idx="602">
                  <c:v>10.107636720608209</c:v>
                </c:pt>
                <c:pt idx="603">
                  <c:v>10.107313207860862</c:v>
                </c:pt>
                <c:pt idx="604">
                  <c:v>10.106991171942695</c:v>
                </c:pt>
                <c:pt idx="605">
                  <c:v>10.106670603778916</c:v>
                </c:pt>
                <c:pt idx="606">
                  <c:v>10.106351494364883</c:v>
                </c:pt>
                <c:pt idx="607">
                  <c:v>10.106033834765483</c:v>
                </c:pt>
                <c:pt idx="608">
                  <c:v>10.105717616114472</c:v>
                </c:pt>
                <c:pt idx="609">
                  <c:v>10.105402829613823</c:v>
                </c:pt>
                <c:pt idx="610">
                  <c:v>10.105089466533121</c:v>
                </c:pt>
                <c:pt idx="611">
                  <c:v>10.104777518208914</c:v>
                </c:pt>
                <c:pt idx="612">
                  <c:v>10.104466976044094</c:v>
                </c:pt>
                <c:pt idx="613">
                  <c:v>10.104157831507303</c:v>
                </c:pt>
                <c:pt idx="614">
                  <c:v>10.10385007613232</c:v>
                </c:pt>
                <c:pt idx="615">
                  <c:v>10.103543701517438</c:v>
                </c:pt>
                <c:pt idx="616">
                  <c:v>10.103238699324915</c:v>
                </c:pt>
                <c:pt idx="617">
                  <c:v>10.102935061280348</c:v>
                </c:pt>
                <c:pt idx="618">
                  <c:v>10.10263277917212</c:v>
                </c:pt>
                <c:pt idx="619">
                  <c:v>10.102331844850809</c:v>
                </c:pt>
                <c:pt idx="620">
                  <c:v>10.102032250228621</c:v>
                </c:pt>
                <c:pt idx="621">
                  <c:v>10.101733987278841</c:v>
                </c:pt>
                <c:pt idx="622">
                  <c:v>10.101437048035269</c:v>
                </c:pt>
                <c:pt idx="623">
                  <c:v>10.101141424591669</c:v>
                </c:pt>
                <c:pt idx="624">
                  <c:v>10.100847109101229</c:v>
                </c:pt>
                <c:pt idx="625">
                  <c:v>10.100554093776019</c:v>
                </c:pt>
                <c:pt idx="626">
                  <c:v>10.100262370886462</c:v>
                </c:pt>
                <c:pt idx="627">
                  <c:v>10.099971932760798</c:v>
                </c:pt>
                <c:pt idx="628">
                  <c:v>10.099682771784584</c:v>
                </c:pt>
                <c:pt idx="629">
                  <c:v>10.099394880400149</c:v>
                </c:pt>
                <c:pt idx="630">
                  <c:v>10.099108251106113</c:v>
                </c:pt>
                <c:pt idx="631">
                  <c:v>10.098822876456854</c:v>
                </c:pt>
                <c:pt idx="632">
                  <c:v>10.098538749062032</c:v>
                </c:pt>
                <c:pt idx="633">
                  <c:v>10.098255861586081</c:v>
                </c:pt>
                <c:pt idx="634">
                  <c:v>10.097974206747724</c:v>
                </c:pt>
                <c:pt idx="635">
                  <c:v>10.097693777319488</c:v>
                </c:pt>
                <c:pt idx="636">
                  <c:v>10.09741456612722</c:v>
                </c:pt>
                <c:pt idx="637">
                  <c:v>10.097136566049631</c:v>
                </c:pt>
                <c:pt idx="638">
                  <c:v>10.096859770017799</c:v>
                </c:pt>
                <c:pt idx="639">
                  <c:v>10.096584171014722</c:v>
                </c:pt>
                <c:pt idx="640">
                  <c:v>10.096309762074863</c:v>
                </c:pt>
                <c:pt idx="641">
                  <c:v>10.096036536283686</c:v>
                </c:pt>
                <c:pt idx="642">
                  <c:v>10.095764486777197</c:v>
                </c:pt>
                <c:pt idx="643">
                  <c:v>10.095493606741519</c:v>
                </c:pt>
                <c:pt idx="644">
                  <c:v>10.095223889412443</c:v>
                </c:pt>
                <c:pt idx="645">
                  <c:v>10.094955328074986</c:v>
                </c:pt>
                <c:pt idx="646">
                  <c:v>10.094687916062961</c:v>
                </c:pt>
                <c:pt idx="647">
                  <c:v>10.094421646758553</c:v>
                </c:pt>
                <c:pt idx="648">
                  <c:v>10.094156513591901</c:v>
                </c:pt>
                <c:pt idx="649">
                  <c:v>10.093892510040668</c:v>
                </c:pt>
                <c:pt idx="650">
                  <c:v>10.093629629629625</c:v>
                </c:pt>
                <c:pt idx="651">
                  <c:v>10.093367865930261</c:v>
                </c:pt>
                <c:pt idx="652">
                  <c:v>10.093107212560355</c:v>
                </c:pt>
                <c:pt idx="653">
                  <c:v>10.092847663183584</c:v>
                </c:pt>
                <c:pt idx="654">
                  <c:v>10.092589211509125</c:v>
                </c:pt>
                <c:pt idx="655">
                  <c:v>10.092331851291256</c:v>
                </c:pt>
                <c:pt idx="656">
                  <c:v>10.092075576328977</c:v>
                </c:pt>
                <c:pt idx="657">
                  <c:v>10.091820380465608</c:v>
                </c:pt>
                <c:pt idx="658">
                  <c:v>10.091566257588427</c:v>
                </c:pt>
                <c:pt idx="659">
                  <c:v>10.091313201628276</c:v>
                </c:pt>
                <c:pt idx="660">
                  <c:v>10.091061206559184</c:v>
                </c:pt>
                <c:pt idx="661">
                  <c:v>10.090810266398018</c:v>
                </c:pt>
                <c:pt idx="662">
                  <c:v>10.090560375204099</c:v>
                </c:pt>
                <c:pt idx="663">
                  <c:v>10.09031152707883</c:v>
                </c:pt>
                <c:pt idx="664">
                  <c:v>10.090063716165369</c:v>
                </c:pt>
                <c:pt idx="665">
                  <c:v>10.089816936648237</c:v>
                </c:pt>
                <c:pt idx="666">
                  <c:v>10.089571182752993</c:v>
                </c:pt>
                <c:pt idx="667">
                  <c:v>10.089326448745856</c:v>
                </c:pt>
                <c:pt idx="668">
                  <c:v>10.0890827289334</c:v>
                </c:pt>
                <c:pt idx="669">
                  <c:v>10.088840017662175</c:v>
                </c:pt>
                <c:pt idx="670">
                  <c:v>10.088598309318384</c:v>
                </c:pt>
                <c:pt idx="671">
                  <c:v>10.088357598327551</c:v>
                </c:pt>
                <c:pt idx="672">
                  <c:v>10.088117879154179</c:v>
                </c:pt>
                <c:pt idx="673">
                  <c:v>10.087879146301438</c:v>
                </c:pt>
                <c:pt idx="674">
                  <c:v>10.087641394310809</c:v>
                </c:pt>
                <c:pt idx="675">
                  <c:v>10.087404617761802</c:v>
                </c:pt>
                <c:pt idx="676">
                  <c:v>10.087168811271603</c:v>
                </c:pt>
                <c:pt idx="677">
                  <c:v>10.086933969494776</c:v>
                </c:pt>
                <c:pt idx="678">
                  <c:v>10.086700087122951</c:v>
                </c:pt>
                <c:pt idx="679">
                  <c:v>10.086467158884494</c:v>
                </c:pt>
                <c:pt idx="680">
                  <c:v>10.086235179544232</c:v>
                </c:pt>
                <c:pt idx="681">
                  <c:v>10.086004143903127</c:v>
                </c:pt>
                <c:pt idx="682">
                  <c:v>10.085774046797972</c:v>
                </c:pt>
                <c:pt idx="683">
                  <c:v>10.085544883101115</c:v>
                </c:pt>
                <c:pt idx="684">
                  <c:v>10.085316647720145</c:v>
                </c:pt>
                <c:pt idx="685">
                  <c:v>10.085089335597599</c:v>
                </c:pt>
                <c:pt idx="686">
                  <c:v>10.0848629417107</c:v>
                </c:pt>
                <c:pt idx="687">
                  <c:v>10.084637461071026</c:v>
                </c:pt>
                <c:pt idx="688">
                  <c:v>10.08441288872427</c:v>
                </c:pt>
                <c:pt idx="689">
                  <c:v>10.084189219749929</c:v>
                </c:pt>
                <c:pt idx="690">
                  <c:v>10.083966449261037</c:v>
                </c:pt>
                <c:pt idx="691">
                  <c:v>10.083744572403896</c:v>
                </c:pt>
                <c:pt idx="692">
                  <c:v>10.083523584357794</c:v>
                </c:pt>
                <c:pt idx="693">
                  <c:v>10.083303480334731</c:v>
                </c:pt>
                <c:pt idx="694">
                  <c:v>10.083084255579159</c:v>
                </c:pt>
                <c:pt idx="695">
                  <c:v>10.082865905367724</c:v>
                </c:pt>
                <c:pt idx="696">
                  <c:v>10.082648425008982</c:v>
                </c:pt>
                <c:pt idx="697">
                  <c:v>10.082431809843159</c:v>
                </c:pt>
                <c:pt idx="698">
                  <c:v>10.082216055241886</c:v>
                </c:pt>
                <c:pt idx="699">
                  <c:v>10.082001156607937</c:v>
                </c:pt>
                <c:pt idx="700">
                  <c:v>10.081787109374996</c:v>
                </c:pt>
                <c:pt idx="701">
                  <c:v>10.081573909007378</c:v>
                </c:pt>
                <c:pt idx="702">
                  <c:v>10.08136155099981</c:v>
                </c:pt>
                <c:pt idx="703">
                  <c:v>10.081150030877161</c:v>
                </c:pt>
                <c:pt idx="704">
                  <c:v>10.080939344194224</c:v>
                </c:pt>
                <c:pt idx="705">
                  <c:v>10.080729486535443</c:v>
                </c:pt>
                <c:pt idx="706">
                  <c:v>10.080520453514705</c:v>
                </c:pt>
                <c:pt idx="707">
                  <c:v>10.080312240775092</c:v>
                </c:pt>
                <c:pt idx="708">
                  <c:v>10.08010484398863</c:v>
                </c:pt>
                <c:pt idx="709">
                  <c:v>10.079898258856097</c:v>
                </c:pt>
                <c:pt idx="710">
                  <c:v>10.079692481106743</c:v>
                </c:pt>
                <c:pt idx="711">
                  <c:v>10.079487506498108</c:v>
                </c:pt>
                <c:pt idx="712">
                  <c:v>10.079283330815764</c:v>
                </c:pt>
                <c:pt idx="713">
                  <c:v>10.079079949873107</c:v>
                </c:pt>
                <c:pt idx="714">
                  <c:v>10.078877359511136</c:v>
                </c:pt>
                <c:pt idx="715">
                  <c:v>10.078675555598227</c:v>
                </c:pt>
                <c:pt idx="716">
                  <c:v>10.078474534029917</c:v>
                </c:pt>
                <c:pt idx="717">
                  <c:v>10.078274290728693</c:v>
                </c:pt>
                <c:pt idx="718">
                  <c:v>10.078074821643778</c:v>
                </c:pt>
                <c:pt idx="719">
                  <c:v>10.077876122750915</c:v>
                </c:pt>
                <c:pt idx="720">
                  <c:v>10.077678190052165</c:v>
                </c:pt>
                <c:pt idx="721">
                  <c:v>10.07748101957568</c:v>
                </c:pt>
                <c:pt idx="722">
                  <c:v>10.077284607375539</c:v>
                </c:pt>
                <c:pt idx="723">
                  <c:v>10.077088949531497</c:v>
                </c:pt>
                <c:pt idx="724">
                  <c:v>10.076894042148808</c:v>
                </c:pt>
                <c:pt idx="725">
                  <c:v>10.076699881358028</c:v>
                </c:pt>
                <c:pt idx="726">
                  <c:v>10.076506463314807</c:v>
                </c:pt>
                <c:pt idx="727">
                  <c:v>10.076313784199694</c:v>
                </c:pt>
                <c:pt idx="728">
                  <c:v>10.076121840217947</c:v>
                </c:pt>
                <c:pt idx="729">
                  <c:v>10.075930627599339</c:v>
                </c:pt>
                <c:pt idx="730">
                  <c:v>10.075740142597962</c:v>
                </c:pt>
                <c:pt idx="731">
                  <c:v>10.075550381492047</c:v>
                </c:pt>
                <c:pt idx="732">
                  <c:v>10.075361340583767</c:v>
                </c:pt>
                <c:pt idx="733">
                  <c:v>10.075173016199061</c:v>
                </c:pt>
                <c:pt idx="734">
                  <c:v>10.074985404687443</c:v>
                </c:pt>
                <c:pt idx="735">
                  <c:v>10.074798502421816</c:v>
                </c:pt>
                <c:pt idx="736">
                  <c:v>10.074612305798301</c:v>
                </c:pt>
                <c:pt idx="737">
                  <c:v>10.074426811236059</c:v>
                </c:pt>
                <c:pt idx="738">
                  <c:v>10.074242015177097</c:v>
                </c:pt>
                <c:pt idx="739">
                  <c:v>10.074057914086112</c:v>
                </c:pt>
                <c:pt idx="740">
                  <c:v>10.073874504450302</c:v>
                </c:pt>
                <c:pt idx="741">
                  <c:v>10.073691782779203</c:v>
                </c:pt>
                <c:pt idx="742">
                  <c:v>10.073509745604515</c:v>
                </c:pt>
                <c:pt idx="743">
                  <c:v>10.073328389479922</c:v>
                </c:pt>
                <c:pt idx="744">
                  <c:v>10.073147710980949</c:v>
                </c:pt>
                <c:pt idx="745">
                  <c:v>10.072967706704768</c:v>
                </c:pt>
                <c:pt idx="746">
                  <c:v>10.072788373270043</c:v>
                </c:pt>
                <c:pt idx="747">
                  <c:v>10.072609707316776</c:v>
                </c:pt>
                <c:pt idx="748">
                  <c:v>10.07243170550613</c:v>
                </c:pt>
                <c:pt idx="749">
                  <c:v>10.072254364520282</c:v>
                </c:pt>
                <c:pt idx="750">
                  <c:v>10.072077681062243</c:v>
                </c:pt>
                <c:pt idx="751">
                  <c:v>10.071901651855732</c:v>
                </c:pt>
                <c:pt idx="752">
                  <c:v>10.071726273644986</c:v>
                </c:pt>
                <c:pt idx="753">
                  <c:v>10.071551543194628</c:v>
                </c:pt>
                <c:pt idx="754">
                  <c:v>10.071377457289497</c:v>
                </c:pt>
                <c:pt idx="755">
                  <c:v>10.071204012734519</c:v>
                </c:pt>
                <c:pt idx="756">
                  <c:v>10.071031206354522</c:v>
                </c:pt>
                <c:pt idx="757">
                  <c:v>10.07085903499412</c:v>
                </c:pt>
                <c:pt idx="758">
                  <c:v>10.070687495517541</c:v>
                </c:pt>
                <c:pt idx="759">
                  <c:v>10.070516584808489</c:v>
                </c:pt>
                <c:pt idx="760">
                  <c:v>10.070346299770003</c:v>
                </c:pt>
                <c:pt idx="761">
                  <c:v>10.070176637324304</c:v>
                </c:pt>
                <c:pt idx="762">
                  <c:v>10.070007594412651</c:v>
                </c:pt>
                <c:pt idx="763">
                  <c:v>10.069839167995212</c:v>
                </c:pt>
                <c:pt idx="764">
                  <c:v>10.069671355050902</c:v>
                </c:pt>
                <c:pt idx="765">
                  <c:v>10.06950415257727</c:v>
                </c:pt>
                <c:pt idx="766">
                  <c:v>10.069337557590332</c:v>
                </c:pt>
                <c:pt idx="767">
                  <c:v>10.069171567124455</c:v>
                </c:pt>
                <c:pt idx="768">
                  <c:v>10.069006178232215</c:v>
                </c:pt>
                <c:pt idx="769">
                  <c:v>10.068841387984261</c:v>
                </c:pt>
                <c:pt idx="770">
                  <c:v>10.068677193469174</c:v>
                </c:pt>
                <c:pt idx="771">
                  <c:v>10.068513591793359</c:v>
                </c:pt>
                <c:pt idx="772">
                  <c:v>10.068350580080875</c:v>
                </c:pt>
                <c:pt idx="773">
                  <c:v>10.068188155473345</c:v>
                </c:pt>
                <c:pt idx="774">
                  <c:v>10.068026315129803</c:v>
                </c:pt>
                <c:pt idx="775">
                  <c:v>10.067865056226568</c:v>
                </c:pt>
                <c:pt idx="776">
                  <c:v>10.067704375957128</c:v>
                </c:pt>
                <c:pt idx="777">
                  <c:v>10.067544271531997</c:v>
                </c:pt>
                <c:pt idx="778">
                  <c:v>10.067384740178611</c:v>
                </c:pt>
                <c:pt idx="779">
                  <c:v>10.067225779141191</c:v>
                </c:pt>
                <c:pt idx="780">
                  <c:v>10.06706738568062</c:v>
                </c:pt>
                <c:pt idx="781">
                  <c:v>10.066909557074325</c:v>
                </c:pt>
                <c:pt idx="782">
                  <c:v>10.066752290616165</c:v>
                </c:pt>
                <c:pt idx="783">
                  <c:v>10.066595583616296</c:v>
                </c:pt>
                <c:pt idx="784">
                  <c:v>10.066439433401053</c:v>
                </c:pt>
                <c:pt idx="785">
                  <c:v>10.066283837312856</c:v>
                </c:pt>
                <c:pt idx="786">
                  <c:v>10.06612879271006</c:v>
                </c:pt>
                <c:pt idx="787">
                  <c:v>10.065974296966871</c:v>
                </c:pt>
                <c:pt idx="788">
                  <c:v>10.065820347473206</c:v>
                </c:pt>
                <c:pt idx="789">
                  <c:v>10.065666941634596</c:v>
                </c:pt>
                <c:pt idx="790">
                  <c:v>10.065514076872066</c:v>
                </c:pt>
                <c:pt idx="791">
                  <c:v>10.065361750622026</c:v>
                </c:pt>
                <c:pt idx="792">
                  <c:v>10.065209960336162</c:v>
                </c:pt>
                <c:pt idx="793">
                  <c:v>10.065058703481316</c:v>
                </c:pt>
                <c:pt idx="794">
                  <c:v>10.064907977539399</c:v>
                </c:pt>
                <c:pt idx="795">
                  <c:v>10.064757780007254</c:v>
                </c:pt>
                <c:pt idx="796">
                  <c:v>10.064608108396577</c:v>
                </c:pt>
                <c:pt idx="797">
                  <c:v>10.064458960233795</c:v>
                </c:pt>
                <c:pt idx="798">
                  <c:v>10.064310333059955</c:v>
                </c:pt>
                <c:pt idx="799">
                  <c:v>10.064162224430646</c:v>
                </c:pt>
                <c:pt idx="800">
                  <c:v>10.064014631915864</c:v>
                </c:pt>
                <c:pt idx="801">
                  <c:v>10.063867553099929</c:v>
                </c:pt>
                <c:pt idx="802">
                  <c:v>10.06372098558138</c:v>
                </c:pt>
                <c:pt idx="803">
                  <c:v>10.063574926972869</c:v>
                </c:pt>
                <c:pt idx="804">
                  <c:v>10.063429374901071</c:v>
                </c:pt>
                <c:pt idx="805">
                  <c:v>10.063284327006571</c:v>
                </c:pt>
                <c:pt idx="806">
                  <c:v>10.063139780943771</c:v>
                </c:pt>
                <c:pt idx="807">
                  <c:v>10.062995734380802</c:v>
                </c:pt>
                <c:pt idx="808">
                  <c:v>10.06285218499942</c:v>
                </c:pt>
                <c:pt idx="809">
                  <c:v>10.062709130494895</c:v>
                </c:pt>
                <c:pt idx="810">
                  <c:v>10.062566568575953</c:v>
                </c:pt>
                <c:pt idx="811">
                  <c:v>10.062424496964637</c:v>
                </c:pt>
                <c:pt idx="812">
                  <c:v>10.062282913396247</c:v>
                </c:pt>
                <c:pt idx="813">
                  <c:v>10.062141815619238</c:v>
                </c:pt>
                <c:pt idx="814">
                  <c:v>10.062001201395116</c:v>
                </c:pt>
                <c:pt idx="815">
                  <c:v>10.061861068498366</c:v>
                </c:pt>
                <c:pt idx="816">
                  <c:v>10.06172141471634</c:v>
                </c:pt>
                <c:pt idx="817">
                  <c:v>10.061582237849191</c:v>
                </c:pt>
                <c:pt idx="818">
                  <c:v>10.061443535709762</c:v>
                </c:pt>
                <c:pt idx="819">
                  <c:v>10.061305306123515</c:v>
                </c:pt>
                <c:pt idx="820">
                  <c:v>10.061167546928429</c:v>
                </c:pt>
                <c:pt idx="821">
                  <c:v>10.061030255974925</c:v>
                </c:pt>
                <c:pt idx="822">
                  <c:v>10.06089343112577</c:v>
                </c:pt>
                <c:pt idx="823">
                  <c:v>10.060757070255997</c:v>
                </c:pt>
                <c:pt idx="824">
                  <c:v>10.060621171252819</c:v>
                </c:pt>
                <c:pt idx="825">
                  <c:v>10.060485732015547</c:v>
                </c:pt>
                <c:pt idx="826">
                  <c:v>10.060350750455507</c:v>
                </c:pt>
                <c:pt idx="827">
                  <c:v>10.060216224495942</c:v>
                </c:pt>
                <c:pt idx="828">
                  <c:v>10.060082152071958</c:v>
                </c:pt>
                <c:pt idx="829">
                  <c:v>10.059948531130418</c:v>
                </c:pt>
                <c:pt idx="830">
                  <c:v>10.059815359629871</c:v>
                </c:pt>
                <c:pt idx="831">
                  <c:v>10.059682635540472</c:v>
                </c:pt>
                <c:pt idx="832">
                  <c:v>10.059550356843905</c:v>
                </c:pt>
                <c:pt idx="833">
                  <c:v>10.059418521533294</c:v>
                </c:pt>
                <c:pt idx="834">
                  <c:v>10.059287127613135</c:v>
                </c:pt>
                <c:pt idx="835">
                  <c:v>10.059156173099215</c:v>
                </c:pt>
                <c:pt idx="836">
                  <c:v>10.059025656018534</c:v>
                </c:pt>
                <c:pt idx="837">
                  <c:v>10.058895574409233</c:v>
                </c:pt>
                <c:pt idx="838">
                  <c:v>10.058765926320506</c:v>
                </c:pt>
                <c:pt idx="839">
                  <c:v>10.058636709812541</c:v>
                </c:pt>
                <c:pt idx="840">
                  <c:v>10.058507922956437</c:v>
                </c:pt>
                <c:pt idx="841">
                  <c:v>10.058379563834123</c:v>
                </c:pt>
                <c:pt idx="842">
                  <c:v>10.058251630538305</c:v>
                </c:pt>
                <c:pt idx="843">
                  <c:v>10.058124121172369</c:v>
                </c:pt>
                <c:pt idx="844">
                  <c:v>10.057997033850333</c:v>
                </c:pt>
                <c:pt idx="845">
                  <c:v>10.057870366696749</c:v>
                </c:pt>
                <c:pt idx="846">
                  <c:v>10.057744117846653</c:v>
                </c:pt>
                <c:pt idx="847">
                  <c:v>10.057618285445482</c:v>
                </c:pt>
                <c:pt idx="848">
                  <c:v>10.057492867649023</c:v>
                </c:pt>
                <c:pt idx="849">
                  <c:v>10.057367862623309</c:v>
                </c:pt>
                <c:pt idx="850">
                  <c:v>10.057243268544591</c:v>
                </c:pt>
                <c:pt idx="851">
                  <c:v>10.057119083599231</c:v>
                </c:pt>
                <c:pt idx="852">
                  <c:v>10.056995305983666</c:v>
                </c:pt>
                <c:pt idx="853">
                  <c:v>10.056871933904322</c:v>
                </c:pt>
                <c:pt idx="854">
                  <c:v>10.056748965577551</c:v>
                </c:pt>
                <c:pt idx="855">
                  <c:v>10.056626399229572</c:v>
                </c:pt>
                <c:pt idx="856">
                  <c:v>10.056504233096392</c:v>
                </c:pt>
                <c:pt idx="857">
                  <c:v>10.056382465423756</c:v>
                </c:pt>
                <c:pt idx="858">
                  <c:v>10.05626109446707</c:v>
                </c:pt>
                <c:pt idx="859">
                  <c:v>10.056140118491342</c:v>
                </c:pt>
                <c:pt idx="860">
                  <c:v>10.056019535771119</c:v>
                </c:pt>
                <c:pt idx="861">
                  <c:v>10.055899344590422</c:v>
                </c:pt>
                <c:pt idx="862">
                  <c:v>10.055779543242684</c:v>
                </c:pt>
                <c:pt idx="863">
                  <c:v>10.055660130030688</c:v>
                </c:pt>
                <c:pt idx="864">
                  <c:v>10.055541103266503</c:v>
                </c:pt>
                <c:pt idx="865">
                  <c:v>10.055422461271428</c:v>
                </c:pt>
                <c:pt idx="866">
                  <c:v>10.055304202375927</c:v>
                </c:pt>
                <c:pt idx="867">
                  <c:v>10.055186324919568</c:v>
                </c:pt>
                <c:pt idx="868">
                  <c:v>10.055068827250967</c:v>
                </c:pt>
                <c:pt idx="869">
                  <c:v>10.054951707727719</c:v>
                </c:pt>
                <c:pt idx="870">
                  <c:v>10.054834964716362</c:v>
                </c:pt>
                <c:pt idx="871">
                  <c:v>10.054718596592283</c:v>
                </c:pt>
                <c:pt idx="872">
                  <c:v>10.054602601739697</c:v>
                </c:pt>
                <c:pt idx="873">
                  <c:v>10.054486978551562</c:v>
                </c:pt>
                <c:pt idx="874">
                  <c:v>10.054371725429538</c:v>
                </c:pt>
                <c:pt idx="875">
                  <c:v>10.054256840783919</c:v>
                </c:pt>
                <c:pt idx="876">
                  <c:v>10.054142323033588</c:v>
                </c:pt>
                <c:pt idx="877">
                  <c:v>10.05402817060595</c:v>
                </c:pt>
                <c:pt idx="878">
                  <c:v>10.053914381936886</c:v>
                </c:pt>
                <c:pt idx="879">
                  <c:v>10.053800955470692</c:v>
                </c:pt>
                <c:pt idx="880">
                  <c:v>10.053687889660022</c:v>
                </c:pt>
                <c:pt idx="881">
                  <c:v>10.053575182965846</c:v>
                </c:pt>
                <c:pt idx="882">
                  <c:v>10.053462833857385</c:v>
                </c:pt>
                <c:pt idx="883">
                  <c:v>10.053350840812056</c:v>
                </c:pt>
                <c:pt idx="884">
                  <c:v>10.053239202315433</c:v>
                </c:pt>
                <c:pt idx="885">
                  <c:v>10.053127916861179</c:v>
                </c:pt>
                <c:pt idx="886">
                  <c:v>10.053016982951007</c:v>
                </c:pt>
                <c:pt idx="887">
                  <c:v>10.05290639909461</c:v>
                </c:pt>
                <c:pt idx="888">
                  <c:v>10.05279616380963</c:v>
                </c:pt>
                <c:pt idx="889">
                  <c:v>10.052686275621598</c:v>
                </c:pt>
                <c:pt idx="890">
                  <c:v>10.052576733063878</c:v>
                </c:pt>
                <c:pt idx="891">
                  <c:v>10.052467534677628</c:v>
                </c:pt>
                <c:pt idx="892">
                  <c:v>10.052358679011746</c:v>
                </c:pt>
                <c:pt idx="893">
                  <c:v>10.052250164622809</c:v>
                </c:pt>
                <c:pt idx="894">
                  <c:v>10.052141990075045</c:v>
                </c:pt>
                <c:pt idx="895">
                  <c:v>10.052034153940266</c:v>
                </c:pt>
                <c:pt idx="896">
                  <c:v>10.051926654797832</c:v>
                </c:pt>
                <c:pt idx="897">
                  <c:v>10.051819491234593</c:v>
                </c:pt>
                <c:pt idx="898">
                  <c:v>10.051712661844849</c:v>
                </c:pt>
                <c:pt idx="899">
                  <c:v>10.0516061652303</c:v>
                </c:pt>
                <c:pt idx="900">
                  <c:v>10.051499999999995</c:v>
                </c:pt>
              </c:numCache>
            </c:numRef>
          </c:yVal>
          <c:smooth val="0"/>
          <c:extLst>
            <c:ext xmlns:c16="http://schemas.microsoft.com/office/drawing/2014/chart" uri="{C3380CC4-5D6E-409C-BE32-E72D297353CC}">
              <c16:uniqueId val="{00000000-DD13-417A-83C0-755FB2B98812}"/>
            </c:ext>
          </c:extLst>
        </c:ser>
        <c:ser>
          <c:idx val="1"/>
          <c:order val="1"/>
          <c:tx>
            <c:v>σy^(glo+loc)</c:v>
          </c:tx>
          <c:spPr>
            <a:ln w="25400" cap="rnd">
              <a:noFill/>
              <a:round/>
            </a:ln>
            <a:effectLst/>
          </c:spPr>
          <c:marker>
            <c:symbol val="square"/>
            <c:size val="4"/>
            <c:spPr>
              <a:solidFill>
                <a:schemeClr val="accent2"/>
              </a:solidFill>
              <a:ln w="9525">
                <a:solidFill>
                  <a:schemeClr val="accent2"/>
                </a:solidFill>
              </a:ln>
              <a:effectLst/>
            </c:spPr>
          </c:marker>
          <c:xVal>
            <c:numRef>
              <c:f>'3_3_C1'!$C$2:$C$166</c:f>
              <c:numCache>
                <c:formatCode>0.00E+00</c:formatCode>
                <c:ptCount val="165"/>
                <c:pt idx="0">
                  <c:v>1</c:v>
                </c:pt>
                <c:pt idx="1">
                  <c:v>1.0266668588968699</c:v>
                </c:pt>
                <c:pt idx="2">
                  <c:v>1.0533340711349699</c:v>
                </c:pt>
                <c:pt idx="3">
                  <c:v>1.08000159004555</c:v>
                </c:pt>
                <c:pt idx="4">
                  <c:v>1.1066693689598199</c:v>
                </c:pt>
                <c:pt idx="5">
                  <c:v>1.1333373612090201</c:v>
                </c:pt>
                <c:pt idx="6">
                  <c:v>1.1600055201243999</c:v>
                </c:pt>
                <c:pt idx="7">
                  <c:v>1.1866737990371701</c:v>
                </c:pt>
                <c:pt idx="8">
                  <c:v>1.21334215127857</c:v>
                </c:pt>
                <c:pt idx="9">
                  <c:v>1.2400105301798401</c:v>
                </c:pt>
                <c:pt idx="10">
                  <c:v>1.26667888907222</c:v>
                </c:pt>
                <c:pt idx="11">
                  <c:v>1.26667888907222</c:v>
                </c:pt>
                <c:pt idx="12">
                  <c:v>1.2933431901360299</c:v>
                </c:pt>
                <c:pt idx="13">
                  <c:v>1.3200074312080401</c:v>
                </c:pt>
                <c:pt idx="14">
                  <c:v>1.3466716189541199</c:v>
                </c:pt>
                <c:pt idx="15">
                  <c:v>1.3733357600401299</c:v>
                </c:pt>
                <c:pt idx="16">
                  <c:v>1.39999986113194</c:v>
                </c:pt>
                <c:pt idx="17">
                  <c:v>1.4266639288954199</c:v>
                </c:pt>
                <c:pt idx="18">
                  <c:v>1.4533279699964301</c:v>
                </c:pt>
                <c:pt idx="19">
                  <c:v>1.4799919911008399</c:v>
                </c:pt>
                <c:pt idx="20">
                  <c:v>1.5066559988745201</c:v>
                </c:pt>
                <c:pt idx="21">
                  <c:v>1.53331999998333</c:v>
                </c:pt>
                <c:pt idx="22">
                  <c:v>1.53331999998333</c:v>
                </c:pt>
                <c:pt idx="23">
                  <c:v>1.55998799998215</c:v>
                </c:pt>
                <c:pt idx="24">
                  <c:v>1.5866559999818599</c:v>
                </c:pt>
                <c:pt idx="25">
                  <c:v>1.6133239999823801</c:v>
                </c:pt>
                <c:pt idx="26">
                  <c:v>1.6399919999835999</c:v>
                </c:pt>
                <c:pt idx="27">
                  <c:v>1.6666599999854099</c:v>
                </c:pt>
                <c:pt idx="28">
                  <c:v>1.69332799998773</c:v>
                </c:pt>
                <c:pt idx="29">
                  <c:v>1.7199959999904499</c:v>
                </c:pt>
                <c:pt idx="30">
                  <c:v>1.7466639999934599</c:v>
                </c:pt>
                <c:pt idx="31">
                  <c:v>1.7733319999966799</c:v>
                </c:pt>
                <c:pt idx="32">
                  <c:v>1.8</c:v>
                </c:pt>
                <c:pt idx="33">
                  <c:v>1.8</c:v>
                </c:pt>
                <c:pt idx="34">
                  <c:v>1.82666800000331</c:v>
                </c:pt>
                <c:pt idx="35">
                  <c:v>1.85333600000653</c:v>
                </c:pt>
                <c:pt idx="36">
                  <c:v>1.8800040000095499</c:v>
                </c:pt>
                <c:pt idx="37">
                  <c:v>1.9066720000122599</c:v>
                </c:pt>
                <c:pt idx="38">
                  <c:v>1.93334000001458</c:v>
                </c:pt>
                <c:pt idx="39">
                  <c:v>1.9600080000164</c:v>
                </c:pt>
                <c:pt idx="40">
                  <c:v>1.98667600001761</c:v>
                </c:pt>
                <c:pt idx="41">
                  <c:v>2.01334400001813</c:v>
                </c:pt>
                <c:pt idx="42">
                  <c:v>2.0400120000178501</c:v>
                </c:pt>
                <c:pt idx="43">
                  <c:v>2.0666800000166599</c:v>
                </c:pt>
                <c:pt idx="44">
                  <c:v>2.0666800000166599</c:v>
                </c:pt>
                <c:pt idx="45">
                  <c:v>2.0933440000145298</c:v>
                </c:pt>
                <c:pt idx="46">
                  <c:v>2.1200080000115999</c:v>
                </c:pt>
                <c:pt idx="47">
                  <c:v>2.1466720000080599</c:v>
                </c:pt>
                <c:pt idx="48">
                  <c:v>2.17333600000413</c:v>
                </c:pt>
                <c:pt idx="49">
                  <c:v>2.2000000000000002</c:v>
                </c:pt>
                <c:pt idx="50">
                  <c:v>2.2266639999958602</c:v>
                </c:pt>
                <c:pt idx="51">
                  <c:v>2.2533279999919298</c:v>
                </c:pt>
                <c:pt idx="52">
                  <c:v>2.2799919999884</c:v>
                </c:pt>
                <c:pt idx="53">
                  <c:v>2.3066559999854599</c:v>
                </c:pt>
                <c:pt idx="54">
                  <c:v>2.3333199999833298</c:v>
                </c:pt>
                <c:pt idx="55">
                  <c:v>2.3333199999833298</c:v>
                </c:pt>
                <c:pt idx="56">
                  <c:v>2.3599879999821498</c:v>
                </c:pt>
                <c:pt idx="57">
                  <c:v>2.3866559999818602</c:v>
                </c:pt>
                <c:pt idx="58">
                  <c:v>2.4133239999823801</c:v>
                </c:pt>
                <c:pt idx="59">
                  <c:v>2.4399919999835902</c:v>
                </c:pt>
                <c:pt idx="60">
                  <c:v>2.46665999998541</c:v>
                </c:pt>
                <c:pt idx="61">
                  <c:v>2.4933279999877298</c:v>
                </c:pt>
                <c:pt idx="62">
                  <c:v>2.51999599999044</c:v>
                </c:pt>
                <c:pt idx="63">
                  <c:v>2.5466639999934602</c:v>
                </c:pt>
                <c:pt idx="64">
                  <c:v>2.5733319999966802</c:v>
                </c:pt>
                <c:pt idx="65">
                  <c:v>2.6</c:v>
                </c:pt>
                <c:pt idx="66">
                  <c:v>2.6</c:v>
                </c:pt>
                <c:pt idx="67">
                  <c:v>2.6266680000033098</c:v>
                </c:pt>
                <c:pt idx="68">
                  <c:v>2.6533360000065298</c:v>
                </c:pt>
                <c:pt idx="69">
                  <c:v>2.68000400000955</c:v>
                </c:pt>
                <c:pt idx="70">
                  <c:v>2.7066720000122602</c:v>
                </c:pt>
                <c:pt idx="71">
                  <c:v>2.73334000001458</c:v>
                </c:pt>
                <c:pt idx="72">
                  <c:v>2.7600080000163998</c:v>
                </c:pt>
                <c:pt idx="73">
                  <c:v>2.7866760000176098</c:v>
                </c:pt>
                <c:pt idx="74">
                  <c:v>2.8133440000181298</c:v>
                </c:pt>
                <c:pt idx="75">
                  <c:v>2.8400120000178499</c:v>
                </c:pt>
                <c:pt idx="76">
                  <c:v>2.8666800000166601</c:v>
                </c:pt>
                <c:pt idx="77">
                  <c:v>2.8666800000166601</c:v>
                </c:pt>
                <c:pt idx="78">
                  <c:v>2.8933440000145301</c:v>
                </c:pt>
                <c:pt idx="79">
                  <c:v>2.92000800001159</c:v>
                </c:pt>
                <c:pt idx="80">
                  <c:v>2.9466720000080602</c:v>
                </c:pt>
                <c:pt idx="81">
                  <c:v>2.9733360000041298</c:v>
                </c:pt>
                <c:pt idx="82">
                  <c:v>3</c:v>
                </c:pt>
                <c:pt idx="83">
                  <c:v>3.02666399999586</c:v>
                </c:pt>
                <c:pt idx="84">
                  <c:v>3.0533279999919301</c:v>
                </c:pt>
                <c:pt idx="85">
                  <c:v>3.0799919999883998</c:v>
                </c:pt>
                <c:pt idx="86">
                  <c:v>3.1066559999854602</c:v>
                </c:pt>
                <c:pt idx="87">
                  <c:v>3.1333199999833301</c:v>
                </c:pt>
                <c:pt idx="88">
                  <c:v>3.1333199999833301</c:v>
                </c:pt>
                <c:pt idx="89">
                  <c:v>3.1599879999821501</c:v>
                </c:pt>
                <c:pt idx="90">
                  <c:v>3.18665599998186</c:v>
                </c:pt>
                <c:pt idx="91">
                  <c:v>3.2133239999823799</c:v>
                </c:pt>
                <c:pt idx="92">
                  <c:v>3.23999199998359</c:v>
                </c:pt>
                <c:pt idx="93">
                  <c:v>3.2666599999854098</c:v>
                </c:pt>
                <c:pt idx="94">
                  <c:v>3.2933279999877301</c:v>
                </c:pt>
                <c:pt idx="95">
                  <c:v>3.3199959999904398</c:v>
                </c:pt>
                <c:pt idx="96">
                  <c:v>3.34666399999346</c:v>
                </c:pt>
                <c:pt idx="97">
                  <c:v>3.37333199999668</c:v>
                </c:pt>
                <c:pt idx="98">
                  <c:v>3.4</c:v>
                </c:pt>
                <c:pt idx="99">
                  <c:v>3.4</c:v>
                </c:pt>
                <c:pt idx="100">
                  <c:v>3.4266680000033101</c:v>
                </c:pt>
                <c:pt idx="101">
                  <c:v>3.4533360000065301</c:v>
                </c:pt>
                <c:pt idx="102">
                  <c:v>3.4800040000095498</c:v>
                </c:pt>
                <c:pt idx="103">
                  <c:v>3.50667200001226</c:v>
                </c:pt>
                <c:pt idx="104">
                  <c:v>3.5333400000145798</c:v>
                </c:pt>
                <c:pt idx="105">
                  <c:v>3.5600080000164001</c:v>
                </c:pt>
                <c:pt idx="106">
                  <c:v>3.5866760000176101</c:v>
                </c:pt>
                <c:pt idx="107">
                  <c:v>3.6133440000181301</c:v>
                </c:pt>
                <c:pt idx="108">
                  <c:v>3.64001200001784</c:v>
                </c:pt>
                <c:pt idx="109">
                  <c:v>3.6666800000166599</c:v>
                </c:pt>
                <c:pt idx="110">
                  <c:v>3.6666800000166599</c:v>
                </c:pt>
                <c:pt idx="111">
                  <c:v>3.6933440000145299</c:v>
                </c:pt>
                <c:pt idx="112">
                  <c:v>3.7200080000115898</c:v>
                </c:pt>
                <c:pt idx="113">
                  <c:v>3.74667200000806</c:v>
                </c:pt>
                <c:pt idx="114">
                  <c:v>3.7733360000041301</c:v>
                </c:pt>
                <c:pt idx="115">
                  <c:v>3.8</c:v>
                </c:pt>
                <c:pt idx="116">
                  <c:v>3.8266639999958598</c:v>
                </c:pt>
                <c:pt idx="117">
                  <c:v>3.8533279999919299</c:v>
                </c:pt>
                <c:pt idx="118">
                  <c:v>3.8799919999884001</c:v>
                </c:pt>
                <c:pt idx="119">
                  <c:v>3.90665599998546</c:v>
                </c:pt>
                <c:pt idx="120">
                  <c:v>3.9333199999833299</c:v>
                </c:pt>
                <c:pt idx="121">
                  <c:v>3.9333199999833299</c:v>
                </c:pt>
                <c:pt idx="122">
                  <c:v>3.9599879999821499</c:v>
                </c:pt>
                <c:pt idx="123">
                  <c:v>3.9866559999818598</c:v>
                </c:pt>
                <c:pt idx="124">
                  <c:v>4.0133239999823802</c:v>
                </c:pt>
                <c:pt idx="125">
                  <c:v>4.0399919999835898</c:v>
                </c:pt>
                <c:pt idx="126">
                  <c:v>4.0666599999854096</c:v>
                </c:pt>
                <c:pt idx="127">
                  <c:v>4.0933279999877303</c:v>
                </c:pt>
                <c:pt idx="128">
                  <c:v>4.1199959999904401</c:v>
                </c:pt>
                <c:pt idx="129">
                  <c:v>4.1466639999934598</c:v>
                </c:pt>
                <c:pt idx="130">
                  <c:v>4.1733319999966803</c:v>
                </c:pt>
                <c:pt idx="131">
                  <c:v>4.2</c:v>
                </c:pt>
                <c:pt idx="132">
                  <c:v>4.2</c:v>
                </c:pt>
                <c:pt idx="133">
                  <c:v>4.2266680000033103</c:v>
                </c:pt>
                <c:pt idx="134">
                  <c:v>4.2533360000065299</c:v>
                </c:pt>
                <c:pt idx="135">
                  <c:v>4.2800040000095496</c:v>
                </c:pt>
                <c:pt idx="136">
                  <c:v>4.3066720000122602</c:v>
                </c:pt>
                <c:pt idx="137">
                  <c:v>4.3333400000145801</c:v>
                </c:pt>
                <c:pt idx="138">
                  <c:v>4.3600080000163999</c:v>
                </c:pt>
                <c:pt idx="139">
                  <c:v>4.3866760000176104</c:v>
                </c:pt>
                <c:pt idx="140">
                  <c:v>4.4133440000181299</c:v>
                </c:pt>
                <c:pt idx="141">
                  <c:v>4.44001200001785</c:v>
                </c:pt>
                <c:pt idx="142">
                  <c:v>4.4666800000166598</c:v>
                </c:pt>
                <c:pt idx="143">
                  <c:v>4.4666800000166598</c:v>
                </c:pt>
                <c:pt idx="144">
                  <c:v>4.4933440011254699</c:v>
                </c:pt>
                <c:pt idx="145">
                  <c:v>4.5200080088991497</c:v>
                </c:pt>
                <c:pt idx="146">
                  <c:v>4.5466720300035597</c:v>
                </c:pt>
                <c:pt idx="147">
                  <c:v>4.5733360711045696</c:v>
                </c:pt>
                <c:pt idx="148">
                  <c:v>4.60000013886805</c:v>
                </c:pt>
                <c:pt idx="149">
                  <c:v>4.6266642399598599</c:v>
                </c:pt>
                <c:pt idx="150">
                  <c:v>4.6533283810458697</c:v>
                </c:pt>
                <c:pt idx="151">
                  <c:v>4.6799925687919499</c:v>
                </c:pt>
                <c:pt idx="152">
                  <c:v>4.7066568098639596</c:v>
                </c:pt>
                <c:pt idx="153">
                  <c:v>4.73332111092778</c:v>
                </c:pt>
                <c:pt idx="154">
                  <c:v>4.73332111092778</c:v>
                </c:pt>
                <c:pt idx="155">
                  <c:v>4.7599894698201499</c:v>
                </c:pt>
                <c:pt idx="156">
                  <c:v>4.7866578487214202</c:v>
                </c:pt>
                <c:pt idx="157">
                  <c:v>4.8133262009628197</c:v>
                </c:pt>
                <c:pt idx="158">
                  <c:v>4.8399944798755898</c:v>
                </c:pt>
                <c:pt idx="159">
                  <c:v>4.8666626387909702</c:v>
                </c:pt>
                <c:pt idx="160">
                  <c:v>4.8933306310401701</c:v>
                </c:pt>
                <c:pt idx="161">
                  <c:v>4.9199984099544398</c:v>
                </c:pt>
                <c:pt idx="162">
                  <c:v>4.9466659288650199</c:v>
                </c:pt>
                <c:pt idx="163">
                  <c:v>4.9733331411031196</c:v>
                </c:pt>
                <c:pt idx="164">
                  <c:v>5</c:v>
                </c:pt>
              </c:numCache>
            </c:numRef>
          </c:xVal>
          <c:yVal>
            <c:numRef>
              <c:f>'3_3_C1'!$E$2:$E$166</c:f>
              <c:numCache>
                <c:formatCode>0.00E+00</c:formatCode>
                <c:ptCount val="165"/>
                <c:pt idx="0">
                  <c:v>31.014526451847601</c:v>
                </c:pt>
                <c:pt idx="1">
                  <c:v>29.0860006845055</c:v>
                </c:pt>
                <c:pt idx="2">
                  <c:v>27.409145401679702</c:v>
                </c:pt>
                <c:pt idx="3">
                  <c:v>25.949789819876099</c:v>
                </c:pt>
                <c:pt idx="4">
                  <c:v>24.676691087509099</c:v>
                </c:pt>
                <c:pt idx="5">
                  <c:v>23.561191198164</c:v>
                </c:pt>
                <c:pt idx="6">
                  <c:v>22.5769200360219</c:v>
                </c:pt>
                <c:pt idx="7">
                  <c:v>21.699538445646802</c:v>
                </c:pt>
                <c:pt idx="8">
                  <c:v>20.906515172048898</c:v>
                </c:pt>
                <c:pt idx="9">
                  <c:v>20.176932575116801</c:v>
                </c:pt>
                <c:pt idx="10">
                  <c:v>19.491316880299198</c:v>
                </c:pt>
                <c:pt idx="11">
                  <c:v>19.491316880299198</c:v>
                </c:pt>
                <c:pt idx="12">
                  <c:v>18.855629640005802</c:v>
                </c:pt>
                <c:pt idx="13">
                  <c:v>18.279985048294101</c:v>
                </c:pt>
                <c:pt idx="14">
                  <c:v>17.753370027361601</c:v>
                </c:pt>
                <c:pt idx="15">
                  <c:v>17.270435537754199</c:v>
                </c:pt>
                <c:pt idx="16">
                  <c:v>16.828495789275198</c:v>
                </c:pt>
                <c:pt idx="17">
                  <c:v>16.425218919539599</c:v>
                </c:pt>
                <c:pt idx="18">
                  <c:v>16.058718308385799</c:v>
                </c:pt>
                <c:pt idx="19">
                  <c:v>15.7275124659011</c:v>
                </c:pt>
                <c:pt idx="20">
                  <c:v>15.4304891813184</c:v>
                </c:pt>
                <c:pt idx="21">
                  <c:v>15.1668734140464</c:v>
                </c:pt>
                <c:pt idx="22">
                  <c:v>15.1668734140464</c:v>
                </c:pt>
                <c:pt idx="23">
                  <c:v>14.933322473667999</c:v>
                </c:pt>
                <c:pt idx="24">
                  <c:v>14.722695214571001</c:v>
                </c:pt>
                <c:pt idx="25">
                  <c:v>14.5291431743071</c:v>
                </c:pt>
                <c:pt idx="26">
                  <c:v>14.347441412886599</c:v>
                </c:pt>
                <c:pt idx="27">
                  <c:v>14.172938628291099</c:v>
                </c:pt>
                <c:pt idx="28">
                  <c:v>14.001511985731501</c:v>
                </c:pt>
                <c:pt idx="29">
                  <c:v>13.8295261490544</c:v>
                </c:pt>
                <c:pt idx="30">
                  <c:v>13.653796065189701</c:v>
                </c:pt>
                <c:pt idx="31">
                  <c:v>13.471553106562901</c:v>
                </c:pt>
                <c:pt idx="32">
                  <c:v>13.2804142232196</c:v>
                </c:pt>
                <c:pt idx="33">
                  <c:v>13.2804142232196</c:v>
                </c:pt>
                <c:pt idx="34">
                  <c:v>13.095710768073401</c:v>
                </c:pt>
                <c:pt idx="35">
                  <c:v>12.9347760171422</c:v>
                </c:pt>
                <c:pt idx="36">
                  <c:v>12.798622953877</c:v>
                </c:pt>
                <c:pt idx="37">
                  <c:v>12.688416998863101</c:v>
                </c:pt>
                <c:pt idx="38">
                  <c:v>12.605465496424699</c:v>
                </c:pt>
                <c:pt idx="39">
                  <c:v>12.5512080595042</c:v>
                </c:pt>
                <c:pt idx="40">
                  <c:v>12.5272076921713</c:v>
                </c:pt>
                <c:pt idx="41">
                  <c:v>12.5243988070721</c:v>
                </c:pt>
                <c:pt idx="42">
                  <c:v>12.480697313422899</c:v>
                </c:pt>
                <c:pt idx="43">
                  <c:v>12.388545927895899</c:v>
                </c:pt>
                <c:pt idx="44">
                  <c:v>12.3885459278958</c:v>
                </c:pt>
                <c:pt idx="45">
                  <c:v>12.282230270010601</c:v>
                </c:pt>
                <c:pt idx="46">
                  <c:v>12.191102654686</c:v>
                </c:pt>
                <c:pt idx="47">
                  <c:v>12.111436065731001</c:v>
                </c:pt>
                <c:pt idx="48">
                  <c:v>12.039934615547301</c:v>
                </c:pt>
                <c:pt idx="49">
                  <c:v>11.9737074187366</c:v>
                </c:pt>
                <c:pt idx="50">
                  <c:v>11.9102443428672</c:v>
                </c:pt>
                <c:pt idx="51">
                  <c:v>11.847393480911601</c:v>
                </c:pt>
                <c:pt idx="52">
                  <c:v>11.783340204412299</c:v>
                </c:pt>
                <c:pt idx="53">
                  <c:v>11.7165876694686</c:v>
                </c:pt>
                <c:pt idx="54">
                  <c:v>11.6459386593292</c:v>
                </c:pt>
                <c:pt idx="55">
                  <c:v>11.6459386593292</c:v>
                </c:pt>
                <c:pt idx="56">
                  <c:v>11.5792593758105</c:v>
                </c:pt>
                <c:pt idx="57">
                  <c:v>11.525125315419499</c:v>
                </c:pt>
                <c:pt idx="58">
                  <c:v>11.4837509863015</c:v>
                </c:pt>
                <c:pt idx="59">
                  <c:v>11.4555627499048</c:v>
                </c:pt>
                <c:pt idx="60">
                  <c:v>11.4411873688477</c:v>
                </c:pt>
                <c:pt idx="61">
                  <c:v>11.441441289722899</c:v>
                </c:pt>
                <c:pt idx="62">
                  <c:v>11.4573206063924</c:v>
                </c:pt>
                <c:pt idx="63">
                  <c:v>11.489991653893901</c:v>
                </c:pt>
                <c:pt idx="64">
                  <c:v>11.5407821872117</c:v>
                </c:pt>
                <c:pt idx="65">
                  <c:v>11.6111731029191</c:v>
                </c:pt>
                <c:pt idx="66">
                  <c:v>11.6111731029191</c:v>
                </c:pt>
                <c:pt idx="67">
                  <c:v>11.6207257576229</c:v>
                </c:pt>
                <c:pt idx="68">
                  <c:v>11.4915486148114</c:v>
                </c:pt>
                <c:pt idx="69">
                  <c:v>11.2529765066718</c:v>
                </c:pt>
                <c:pt idx="70">
                  <c:v>11.051409763386699</c:v>
                </c:pt>
                <c:pt idx="71">
                  <c:v>10.908089510570001</c:v>
                </c:pt>
                <c:pt idx="72">
                  <c:v>10.819732869125</c:v>
                </c:pt>
                <c:pt idx="73">
                  <c:v>10.7830453823392</c:v>
                </c:pt>
                <c:pt idx="74">
                  <c:v>10.7947215646088</c:v>
                </c:pt>
                <c:pt idx="75">
                  <c:v>10.851445419248501</c:v>
                </c:pt>
                <c:pt idx="76">
                  <c:v>10.9498909273981</c:v>
                </c:pt>
                <c:pt idx="77">
                  <c:v>10.9498909273981</c:v>
                </c:pt>
                <c:pt idx="78">
                  <c:v>11.0527914052892</c:v>
                </c:pt>
                <c:pt idx="79">
                  <c:v>11.125909260550401</c:v>
                </c:pt>
                <c:pt idx="80">
                  <c:v>11.1702729898253</c:v>
                </c:pt>
                <c:pt idx="81">
                  <c:v>11.1867456458909</c:v>
                </c:pt>
                <c:pt idx="82">
                  <c:v>11.176032189984999</c:v>
                </c:pt>
                <c:pt idx="83">
                  <c:v>11.138686455504001</c:v>
                </c:pt>
                <c:pt idx="84">
                  <c:v>11.0751177468254</c:v>
                </c:pt>
                <c:pt idx="85">
                  <c:v>10.985597095367501</c:v>
                </c:pt>
                <c:pt idx="86">
                  <c:v>10.8702631934813</c:v>
                </c:pt>
                <c:pt idx="87">
                  <c:v>10.729128025361</c:v>
                </c:pt>
                <c:pt idx="88">
                  <c:v>10.729128025361</c:v>
                </c:pt>
                <c:pt idx="89">
                  <c:v>10.5949335113897</c:v>
                </c:pt>
                <c:pt idx="90">
                  <c:v>10.501876084376301</c:v>
                </c:pt>
                <c:pt idx="91">
                  <c:v>10.4518484923898</c:v>
                </c:pt>
                <c:pt idx="92">
                  <c:v>10.4465631257684</c:v>
                </c:pt>
                <c:pt idx="93">
                  <c:v>10.487559379041601</c:v>
                </c:pt>
                <c:pt idx="94">
                  <c:v>10.5762106551692</c:v>
                </c:pt>
                <c:pt idx="95">
                  <c:v>10.7137310322098</c:v>
                </c:pt>
                <c:pt idx="96">
                  <c:v>10.879990035537</c:v>
                </c:pt>
                <c:pt idx="97">
                  <c:v>10.948380884918601</c:v>
                </c:pt>
                <c:pt idx="98">
                  <c:v>10.8962708558683</c:v>
                </c:pt>
                <c:pt idx="99">
                  <c:v>10.8962708558683</c:v>
                </c:pt>
                <c:pt idx="100">
                  <c:v>10.792554349738101</c:v>
                </c:pt>
                <c:pt idx="101">
                  <c:v>10.7067290002989</c:v>
                </c:pt>
                <c:pt idx="102">
                  <c:v>10.6377434216267</c:v>
                </c:pt>
                <c:pt idx="103">
                  <c:v>10.5843928519649</c:v>
                </c:pt>
                <c:pt idx="104">
                  <c:v>10.5453249417699</c:v>
                </c:pt>
                <c:pt idx="105">
                  <c:v>10.5190452816092</c:v>
                </c:pt>
                <c:pt idx="106">
                  <c:v>10.503922683447501</c:v>
                </c:pt>
                <c:pt idx="107">
                  <c:v>10.498194228066801</c:v>
                </c:pt>
                <c:pt idx="108">
                  <c:v>10.4999700906088</c:v>
                </c:pt>
                <c:pt idx="109">
                  <c:v>10.50723815554</c:v>
                </c:pt>
                <c:pt idx="110">
                  <c:v>10.50723815554</c:v>
                </c:pt>
                <c:pt idx="111">
                  <c:v>10.511448772927301</c:v>
                </c:pt>
                <c:pt idx="112">
                  <c:v>10.507863017311299</c:v>
                </c:pt>
                <c:pt idx="113">
                  <c:v>10.4998844936417</c:v>
                </c:pt>
                <c:pt idx="114">
                  <c:v>10.4906484455792</c:v>
                </c:pt>
                <c:pt idx="115">
                  <c:v>10.4830311707387</c:v>
                </c:pt>
                <c:pt idx="116">
                  <c:v>10.479659042304601</c:v>
                </c:pt>
                <c:pt idx="117">
                  <c:v>10.482917156081999</c:v>
                </c:pt>
                <c:pt idx="118">
                  <c:v>10.494957621004</c:v>
                </c:pt>
                <c:pt idx="119">
                  <c:v>10.5177075101297</c:v>
                </c:pt>
                <c:pt idx="120">
                  <c:v>10.5528764882428</c:v>
                </c:pt>
                <c:pt idx="121">
                  <c:v>10.5528764882428</c:v>
                </c:pt>
                <c:pt idx="122">
                  <c:v>10.5800668212845</c:v>
                </c:pt>
                <c:pt idx="123">
                  <c:v>10.5715690897459</c:v>
                </c:pt>
                <c:pt idx="124">
                  <c:v>10.525116028253001</c:v>
                </c:pt>
                <c:pt idx="125">
                  <c:v>10.4778249605382</c:v>
                </c:pt>
                <c:pt idx="126">
                  <c:v>10.437622032120499</c:v>
                </c:pt>
                <c:pt idx="127">
                  <c:v>10.4058633011379</c:v>
                </c:pt>
                <c:pt idx="128">
                  <c:v>10.3839822454068</c:v>
                </c:pt>
                <c:pt idx="129">
                  <c:v>10.3734872729146</c:v>
                </c:pt>
                <c:pt idx="130">
                  <c:v>10.375959327764001</c:v>
                </c:pt>
                <c:pt idx="131">
                  <c:v>10.3930495873221</c:v>
                </c:pt>
                <c:pt idx="132">
                  <c:v>10.3930495873221</c:v>
                </c:pt>
                <c:pt idx="133">
                  <c:v>10.4165782032559</c:v>
                </c:pt>
                <c:pt idx="134">
                  <c:v>10.436786340427</c:v>
                </c:pt>
                <c:pt idx="135">
                  <c:v>10.4531017237888</c:v>
                </c:pt>
                <c:pt idx="136">
                  <c:v>10.4650739050489</c:v>
                </c:pt>
                <c:pt idx="137">
                  <c:v>10.4723705139728</c:v>
                </c:pt>
                <c:pt idx="138">
                  <c:v>10.4747736472609</c:v>
                </c:pt>
                <c:pt idx="139">
                  <c:v>10.4721763891446</c:v>
                </c:pt>
                <c:pt idx="140">
                  <c:v>10.4645794581297</c:v>
                </c:pt>
                <c:pt idx="141">
                  <c:v>10.452087974583</c:v>
                </c:pt>
                <c:pt idx="142">
                  <c:v>10.4349083441133</c:v>
                </c:pt>
                <c:pt idx="143">
                  <c:v>10.4349083441133</c:v>
                </c:pt>
                <c:pt idx="144">
                  <c:v>10.4163701378531</c:v>
                </c:pt>
                <c:pt idx="145">
                  <c:v>10.3997463191027</c:v>
                </c:pt>
                <c:pt idx="146">
                  <c:v>10.3853140978642</c:v>
                </c:pt>
                <c:pt idx="147">
                  <c:v>10.373445525422399</c:v>
                </c:pt>
                <c:pt idx="148">
                  <c:v>10.364604756077499</c:v>
                </c:pt>
                <c:pt idx="149">
                  <c:v>10.3593454040453</c:v>
                </c:pt>
                <c:pt idx="150">
                  <c:v>10.3583079917062</c:v>
                </c:pt>
                <c:pt idx="151">
                  <c:v>10.362005306539899</c:v>
                </c:pt>
                <c:pt idx="152">
                  <c:v>10.3683192766317</c:v>
                </c:pt>
                <c:pt idx="153">
                  <c:v>10.373712243113699</c:v>
                </c:pt>
                <c:pt idx="154">
                  <c:v>10.373712243113699</c:v>
                </c:pt>
                <c:pt idx="155">
                  <c:v>10.3756020720274</c:v>
                </c:pt>
                <c:pt idx="156">
                  <c:v>10.374319237574101</c:v>
                </c:pt>
                <c:pt idx="157">
                  <c:v>10.370769522437399</c:v>
                </c:pt>
                <c:pt idx="158">
                  <c:v>10.3658376447991</c:v>
                </c:pt>
                <c:pt idx="159">
                  <c:v>10.3603878357328</c:v>
                </c:pt>
                <c:pt idx="160">
                  <c:v>10.3552643979168</c:v>
                </c:pt>
                <c:pt idx="161">
                  <c:v>10.3512922463694</c:v>
                </c:pt>
                <c:pt idx="162">
                  <c:v>10.3492774318775</c:v>
                </c:pt>
                <c:pt idx="163">
                  <c:v>10.350007647763199</c:v>
                </c:pt>
                <c:pt idx="164">
                  <c:v>10.354252720604901</c:v>
                </c:pt>
              </c:numCache>
            </c:numRef>
          </c:yVal>
          <c:smooth val="0"/>
          <c:extLst>
            <c:ext xmlns:c16="http://schemas.microsoft.com/office/drawing/2014/chart" uri="{C3380CC4-5D6E-409C-BE32-E72D297353CC}">
              <c16:uniqueId val="{00000001-DD13-417A-83C0-755FB2B98812}"/>
            </c:ext>
          </c:extLst>
        </c:ser>
        <c:ser>
          <c:idx val="2"/>
          <c:order val="2"/>
          <c:tx>
            <c:v>σy^(glo)</c:v>
          </c:tx>
          <c:spPr>
            <a:ln w="25400" cap="rnd">
              <a:noFill/>
              <a:round/>
            </a:ln>
            <a:effectLst/>
          </c:spPr>
          <c:marker>
            <c:symbol val="triangle"/>
            <c:size val="5"/>
            <c:spPr>
              <a:solidFill>
                <a:schemeClr val="accent4"/>
              </a:solidFill>
              <a:ln w="9525">
                <a:solidFill>
                  <a:schemeClr val="accent4"/>
                </a:solidFill>
              </a:ln>
              <a:effectLst/>
            </c:spPr>
          </c:marker>
          <c:xVal>
            <c:numRef>
              <c:f>'3_3_C1'!$H$2:$H$166</c:f>
              <c:numCache>
                <c:formatCode>0.00E+00</c:formatCode>
                <c:ptCount val="165"/>
                <c:pt idx="0">
                  <c:v>0</c:v>
                </c:pt>
                <c:pt idx="1">
                  <c:v>6.66671472286475E-2</c:v>
                </c:pt>
                <c:pt idx="2">
                  <c:v>0.133335177813178</c:v>
                </c:pt>
                <c:pt idx="3">
                  <c:v>0.20000397508147699</c:v>
                </c:pt>
                <c:pt idx="4">
                  <c:v>0.26667342236142499</c:v>
                </c:pt>
                <c:pt idx="5">
                  <c:v>0.33334340298090598</c:v>
                </c:pt>
                <c:pt idx="6">
                  <c:v>0.40001380026780398</c:v>
                </c:pt>
                <c:pt idx="7">
                  <c:v>0.46668449755000102</c:v>
                </c:pt>
                <c:pt idx="8">
                  <c:v>0.53335537815538003</c:v>
                </c:pt>
                <c:pt idx="9">
                  <c:v>0.60002632541182399</c:v>
                </c:pt>
                <c:pt idx="10">
                  <c:v>0.66669722264721698</c:v>
                </c:pt>
                <c:pt idx="11">
                  <c:v>0.66669722264721698</c:v>
                </c:pt>
                <c:pt idx="12">
                  <c:v>0.73335797531220404</c:v>
                </c:pt>
                <c:pt idx="13">
                  <c:v>0.80001857799844101</c:v>
                </c:pt>
                <c:pt idx="14">
                  <c:v>0.86667904737034496</c:v>
                </c:pt>
                <c:pt idx="15">
                  <c:v>0.93333940009233196</c:v>
                </c:pt>
                <c:pt idx="16">
                  <c:v>0.99999965282881897</c:v>
                </c:pt>
                <c:pt idx="17">
                  <c:v>1.0666598222442201</c:v>
                </c:pt>
                <c:pt idx="18">
                  <c:v>1.13331992500295</c:v>
                </c:pt>
                <c:pt idx="19">
                  <c:v>1.19997997776944</c:v>
                </c:pt>
                <c:pt idx="20">
                  <c:v>1.26663999720809</c:v>
                </c:pt>
                <c:pt idx="21">
                  <c:v>1.3332999999833299</c:v>
                </c:pt>
                <c:pt idx="22">
                  <c:v>1.3332999999833299</c:v>
                </c:pt>
                <c:pt idx="23">
                  <c:v>1.39996999998215</c:v>
                </c:pt>
                <c:pt idx="24">
                  <c:v>1.46663999998186</c:v>
                </c:pt>
                <c:pt idx="25">
                  <c:v>1.53330999998238</c:v>
                </c:pt>
                <c:pt idx="26">
                  <c:v>1.5999799999836</c:v>
                </c:pt>
                <c:pt idx="27">
                  <c:v>1.6666499999854101</c:v>
                </c:pt>
                <c:pt idx="28">
                  <c:v>1.73331999998773</c:v>
                </c:pt>
                <c:pt idx="29">
                  <c:v>1.7999899999904501</c:v>
                </c:pt>
                <c:pt idx="30">
                  <c:v>1.8666599999934601</c:v>
                </c:pt>
                <c:pt idx="31">
                  <c:v>1.93332999999668</c:v>
                </c:pt>
                <c:pt idx="32">
                  <c:v>2</c:v>
                </c:pt>
                <c:pt idx="33">
                  <c:v>2</c:v>
                </c:pt>
                <c:pt idx="34">
                  <c:v>2.06667000000331</c:v>
                </c:pt>
                <c:pt idx="35">
                  <c:v>2.1333400000065299</c:v>
                </c:pt>
                <c:pt idx="36">
                  <c:v>2.2000100000095499</c:v>
                </c:pt>
                <c:pt idx="37">
                  <c:v>2.26668000001226</c:v>
                </c:pt>
                <c:pt idx="38">
                  <c:v>2.3333500000145802</c:v>
                </c:pt>
                <c:pt idx="39">
                  <c:v>2.4000200000163998</c:v>
                </c:pt>
                <c:pt idx="40">
                  <c:v>2.4666900000176102</c:v>
                </c:pt>
                <c:pt idx="41">
                  <c:v>2.53336000001813</c:v>
                </c:pt>
                <c:pt idx="42">
                  <c:v>2.60003000001785</c:v>
                </c:pt>
                <c:pt idx="43">
                  <c:v>2.6667000000166601</c:v>
                </c:pt>
                <c:pt idx="44">
                  <c:v>2.6667000000166601</c:v>
                </c:pt>
                <c:pt idx="45">
                  <c:v>2.7333600000145299</c:v>
                </c:pt>
                <c:pt idx="46">
                  <c:v>2.8000200000116</c:v>
                </c:pt>
                <c:pt idx="47">
                  <c:v>2.8666800000080599</c:v>
                </c:pt>
                <c:pt idx="48">
                  <c:v>2.9333400000041299</c:v>
                </c:pt>
                <c:pt idx="49">
                  <c:v>3</c:v>
                </c:pt>
                <c:pt idx="50">
                  <c:v>3.0666599999958599</c:v>
                </c:pt>
                <c:pt idx="51">
                  <c:v>3.1333199999919299</c:v>
                </c:pt>
                <c:pt idx="52">
                  <c:v>3.1999799999884</c:v>
                </c:pt>
                <c:pt idx="53">
                  <c:v>3.2666399999854598</c:v>
                </c:pt>
                <c:pt idx="54">
                  <c:v>3.3332999999833302</c:v>
                </c:pt>
                <c:pt idx="55">
                  <c:v>3.3332999999833302</c:v>
                </c:pt>
                <c:pt idx="56">
                  <c:v>3.39996999998215</c:v>
                </c:pt>
                <c:pt idx="57">
                  <c:v>3.4666399999818598</c:v>
                </c:pt>
                <c:pt idx="58">
                  <c:v>3.53330999998238</c:v>
                </c:pt>
                <c:pt idx="59">
                  <c:v>3.59997999998359</c:v>
                </c:pt>
                <c:pt idx="60">
                  <c:v>3.6666499999854101</c:v>
                </c:pt>
                <c:pt idx="61">
                  <c:v>3.7333199999877298</c:v>
                </c:pt>
                <c:pt idx="62">
                  <c:v>3.7999899999904398</c:v>
                </c:pt>
                <c:pt idx="63">
                  <c:v>3.8666599999934599</c:v>
                </c:pt>
                <c:pt idx="64">
                  <c:v>3.9333299999966802</c:v>
                </c:pt>
                <c:pt idx="65">
                  <c:v>4</c:v>
                </c:pt>
                <c:pt idx="66">
                  <c:v>4</c:v>
                </c:pt>
                <c:pt idx="67">
                  <c:v>4.0666700000033096</c:v>
                </c:pt>
                <c:pt idx="68">
                  <c:v>4.1333400000065303</c:v>
                </c:pt>
                <c:pt idx="69">
                  <c:v>4.2000100000095504</c:v>
                </c:pt>
                <c:pt idx="70">
                  <c:v>4.2666800000122604</c:v>
                </c:pt>
                <c:pt idx="71">
                  <c:v>4.3333500000145797</c:v>
                </c:pt>
                <c:pt idx="72">
                  <c:v>4.4000200000163998</c:v>
                </c:pt>
                <c:pt idx="73">
                  <c:v>4.4666900000176097</c:v>
                </c:pt>
                <c:pt idx="74">
                  <c:v>4.5333600000181304</c:v>
                </c:pt>
                <c:pt idx="75">
                  <c:v>4.6000300000178402</c:v>
                </c:pt>
                <c:pt idx="76">
                  <c:v>4.6667000000166601</c:v>
                </c:pt>
                <c:pt idx="77">
                  <c:v>4.6667000000166601</c:v>
                </c:pt>
                <c:pt idx="78">
                  <c:v>4.7333600000145299</c:v>
                </c:pt>
                <c:pt idx="79">
                  <c:v>4.8000200000115996</c:v>
                </c:pt>
                <c:pt idx="80">
                  <c:v>4.8666800000080599</c:v>
                </c:pt>
                <c:pt idx="81">
                  <c:v>4.9333400000041303</c:v>
                </c:pt>
                <c:pt idx="82">
                  <c:v>5</c:v>
                </c:pt>
                <c:pt idx="83">
                  <c:v>5.0666599999958599</c:v>
                </c:pt>
                <c:pt idx="84">
                  <c:v>5.1333199999919303</c:v>
                </c:pt>
                <c:pt idx="85">
                  <c:v>5.1999799999884004</c:v>
                </c:pt>
                <c:pt idx="86">
                  <c:v>5.2666399999854603</c:v>
                </c:pt>
                <c:pt idx="87">
                  <c:v>5.3332999999833302</c:v>
                </c:pt>
                <c:pt idx="88">
                  <c:v>5.3332999999833302</c:v>
                </c:pt>
                <c:pt idx="89">
                  <c:v>5.3999699999821402</c:v>
                </c:pt>
                <c:pt idx="90">
                  <c:v>5.4666399999818598</c:v>
                </c:pt>
                <c:pt idx="91">
                  <c:v>5.5333099999823796</c:v>
                </c:pt>
                <c:pt idx="92">
                  <c:v>5.5999799999835904</c:v>
                </c:pt>
                <c:pt idx="93">
                  <c:v>5.6666499999854096</c:v>
                </c:pt>
                <c:pt idx="94">
                  <c:v>5.7333199999877298</c:v>
                </c:pt>
                <c:pt idx="95">
                  <c:v>5.7999899999904398</c:v>
                </c:pt>
                <c:pt idx="96">
                  <c:v>5.8666599999934599</c:v>
                </c:pt>
                <c:pt idx="97">
                  <c:v>5.9333299999966798</c:v>
                </c:pt>
                <c:pt idx="98">
                  <c:v>6</c:v>
                </c:pt>
                <c:pt idx="99">
                  <c:v>6</c:v>
                </c:pt>
                <c:pt idx="100">
                  <c:v>6.0666700000033096</c:v>
                </c:pt>
                <c:pt idx="101">
                  <c:v>6.1333400000065303</c:v>
                </c:pt>
                <c:pt idx="102">
                  <c:v>6.2000100000095504</c:v>
                </c:pt>
                <c:pt idx="103">
                  <c:v>6.2666800000122604</c:v>
                </c:pt>
                <c:pt idx="104">
                  <c:v>6.3333500000145797</c:v>
                </c:pt>
                <c:pt idx="105">
                  <c:v>6.4000200000163998</c:v>
                </c:pt>
                <c:pt idx="106">
                  <c:v>6.4666900000176097</c:v>
                </c:pt>
                <c:pt idx="107">
                  <c:v>6.5333600000181304</c:v>
                </c:pt>
                <c:pt idx="108">
                  <c:v>6.6000300000178402</c:v>
                </c:pt>
                <c:pt idx="109">
                  <c:v>6.6667000000166601</c:v>
                </c:pt>
                <c:pt idx="110">
                  <c:v>6.6667000000166601</c:v>
                </c:pt>
                <c:pt idx="111">
                  <c:v>6.7333600000145299</c:v>
                </c:pt>
                <c:pt idx="112">
                  <c:v>6.8000200000115996</c:v>
                </c:pt>
                <c:pt idx="113">
                  <c:v>6.8666800000080599</c:v>
                </c:pt>
                <c:pt idx="114">
                  <c:v>6.9333400000041303</c:v>
                </c:pt>
                <c:pt idx="115">
                  <c:v>7</c:v>
                </c:pt>
                <c:pt idx="116">
                  <c:v>7.0666599999958599</c:v>
                </c:pt>
                <c:pt idx="117">
                  <c:v>7.1333199999919303</c:v>
                </c:pt>
                <c:pt idx="118">
                  <c:v>7.1999799999884004</c:v>
                </c:pt>
                <c:pt idx="119">
                  <c:v>7.2666399999854701</c:v>
                </c:pt>
                <c:pt idx="120">
                  <c:v>7.3332999999833302</c:v>
                </c:pt>
                <c:pt idx="121">
                  <c:v>7.3332999999833302</c:v>
                </c:pt>
                <c:pt idx="122">
                  <c:v>7.39996999998215</c:v>
                </c:pt>
                <c:pt idx="123">
                  <c:v>7.4666399999818598</c:v>
                </c:pt>
                <c:pt idx="124">
                  <c:v>7.5333099999823796</c:v>
                </c:pt>
                <c:pt idx="125">
                  <c:v>7.5999799999835904</c:v>
                </c:pt>
                <c:pt idx="126">
                  <c:v>7.6666499999854096</c:v>
                </c:pt>
                <c:pt idx="127">
                  <c:v>7.7333199999877298</c:v>
                </c:pt>
                <c:pt idx="128">
                  <c:v>7.7999899999904398</c:v>
                </c:pt>
                <c:pt idx="129">
                  <c:v>7.8666599999934599</c:v>
                </c:pt>
                <c:pt idx="130">
                  <c:v>7.9333299999966798</c:v>
                </c:pt>
                <c:pt idx="131">
                  <c:v>8</c:v>
                </c:pt>
                <c:pt idx="132">
                  <c:v>8</c:v>
                </c:pt>
                <c:pt idx="133">
                  <c:v>8.0666700000033096</c:v>
                </c:pt>
                <c:pt idx="134">
                  <c:v>8.1333400000065303</c:v>
                </c:pt>
                <c:pt idx="135">
                  <c:v>8.2000100000095504</c:v>
                </c:pt>
                <c:pt idx="136">
                  <c:v>8.2666800000122596</c:v>
                </c:pt>
                <c:pt idx="137">
                  <c:v>8.3333500000145797</c:v>
                </c:pt>
                <c:pt idx="138">
                  <c:v>8.40002000001639</c:v>
                </c:pt>
                <c:pt idx="139">
                  <c:v>8.4666900000176106</c:v>
                </c:pt>
                <c:pt idx="140">
                  <c:v>8.5333600000181296</c:v>
                </c:pt>
                <c:pt idx="141">
                  <c:v>8.6000300000178402</c:v>
                </c:pt>
                <c:pt idx="142">
                  <c:v>8.6667000000166592</c:v>
                </c:pt>
                <c:pt idx="143">
                  <c:v>8.6667000000166592</c:v>
                </c:pt>
                <c:pt idx="144">
                  <c:v>8.7333600027918994</c:v>
                </c:pt>
                <c:pt idx="145">
                  <c:v>8.8000200222305498</c:v>
                </c:pt>
                <c:pt idx="146">
                  <c:v>8.8666800749970296</c:v>
                </c:pt>
                <c:pt idx="147">
                  <c:v>8.9333401777557704</c:v>
                </c:pt>
                <c:pt idx="148">
                  <c:v>9.0000003471711807</c:v>
                </c:pt>
                <c:pt idx="149">
                  <c:v>9.0666605999076602</c:v>
                </c:pt>
                <c:pt idx="150">
                  <c:v>9.1333209526296493</c:v>
                </c:pt>
                <c:pt idx="151">
                  <c:v>9.1999814220015494</c:v>
                </c:pt>
                <c:pt idx="152">
                  <c:v>9.2666420246877905</c:v>
                </c:pt>
                <c:pt idx="153">
                  <c:v>9.3333027773527792</c:v>
                </c:pt>
                <c:pt idx="154">
                  <c:v>9.3333027773527792</c:v>
                </c:pt>
                <c:pt idx="155">
                  <c:v>9.3999736745881695</c:v>
                </c:pt>
                <c:pt idx="156">
                  <c:v>9.4666446218446207</c:v>
                </c:pt>
                <c:pt idx="157">
                  <c:v>9.5333155024499998</c:v>
                </c:pt>
                <c:pt idx="158">
                  <c:v>9.5999861997321894</c:v>
                </c:pt>
                <c:pt idx="159">
                  <c:v>9.6666565970190899</c:v>
                </c:pt>
                <c:pt idx="160">
                  <c:v>9.7333265776385698</c:v>
                </c:pt>
                <c:pt idx="161">
                  <c:v>9.7999960249185207</c:v>
                </c:pt>
                <c:pt idx="162">
                  <c:v>9.8666648221868201</c:v>
                </c:pt>
                <c:pt idx="163">
                  <c:v>9.9333328527713505</c:v>
                </c:pt>
                <c:pt idx="164">
                  <c:v>10</c:v>
                </c:pt>
              </c:numCache>
            </c:numRef>
          </c:xVal>
          <c:yVal>
            <c:numRef>
              <c:f>'3_3_C1'!$J$2:$J$166</c:f>
              <c:numCache>
                <c:formatCode>0.00E+00</c:formatCode>
                <c:ptCount val="165"/>
                <c:pt idx="0">
                  <c:v>0.24312411004072801</c:v>
                </c:pt>
                <c:pt idx="1">
                  <c:v>0.25839580124438499</c:v>
                </c:pt>
                <c:pt idx="2">
                  <c:v>0.23860852157455201</c:v>
                </c:pt>
                <c:pt idx="3">
                  <c:v>0.19255043720706999</c:v>
                </c:pt>
                <c:pt idx="4">
                  <c:v>0.129009612371497</c:v>
                </c:pt>
                <c:pt idx="5">
                  <c:v>5.6774009364348198E-2</c:v>
                </c:pt>
                <c:pt idx="6">
                  <c:v>-1.5368511440344099E-2</c:v>
                </c:pt>
                <c:pt idx="7">
                  <c:v>-7.8630191583143605E-2</c:v>
                </c:pt>
                <c:pt idx="8">
                  <c:v>-0.12422337451400001</c:v>
                </c:pt>
                <c:pt idx="9">
                  <c:v>-0.143360505589715</c:v>
                </c:pt>
                <c:pt idx="10">
                  <c:v>-0.12725413207408401</c:v>
                </c:pt>
                <c:pt idx="11">
                  <c:v>-0.12725413207408401</c:v>
                </c:pt>
                <c:pt idx="12">
                  <c:v>-5.6533851681099E-2</c:v>
                </c:pt>
                <c:pt idx="13">
                  <c:v>4.3065379087019601E-2</c:v>
                </c:pt>
                <c:pt idx="14">
                  <c:v>0.11265636511605701</c:v>
                </c:pt>
                <c:pt idx="15">
                  <c:v>9.3351860226824401E-2</c:v>
                </c:pt>
                <c:pt idx="16">
                  <c:v>-7.3735432825728295E-2</c:v>
                </c:pt>
                <c:pt idx="17">
                  <c:v>-0.44749286235320401</c:v>
                </c:pt>
                <c:pt idx="18">
                  <c:v>-1.0868078277342601</c:v>
                </c:pt>
                <c:pt idx="19">
                  <c:v>-2.0505677794149202</c:v>
                </c:pt>
                <c:pt idx="20">
                  <c:v>-3.39766021890869</c:v>
                </c:pt>
                <c:pt idx="21">
                  <c:v>-5.1869726987964899</c:v>
                </c:pt>
                <c:pt idx="22">
                  <c:v>-5.1869726987964899</c:v>
                </c:pt>
                <c:pt idx="23">
                  <c:v>-7.4508975449358203</c:v>
                </c:pt>
                <c:pt idx="24">
                  <c:v>-10.1430255606833</c:v>
                </c:pt>
                <c:pt idx="25">
                  <c:v>-13.204955667793801</c:v>
                </c:pt>
                <c:pt idx="26">
                  <c:v>-16.578286788021899</c:v>
                </c:pt>
                <c:pt idx="27">
                  <c:v>-20.2046178431216</c:v>
                </c:pt>
                <c:pt idx="28">
                  <c:v>-24.0255477548465</c:v>
                </c:pt>
                <c:pt idx="29">
                  <c:v>-27.982675444949699</c:v>
                </c:pt>
                <c:pt idx="30">
                  <c:v>-32.017599835183901</c:v>
                </c:pt>
                <c:pt idx="31">
                  <c:v>-36.071919847301501</c:v>
                </c:pt>
                <c:pt idx="32">
                  <c:v>-40.087234403054303</c:v>
                </c:pt>
                <c:pt idx="33">
                  <c:v>-40.087234403054303</c:v>
                </c:pt>
                <c:pt idx="34">
                  <c:v>-44.270580114084098</c:v>
                </c:pt>
                <c:pt idx="35">
                  <c:v>-48.815215200853402</c:v>
                </c:pt>
                <c:pt idx="36">
                  <c:v>-53.642070998347698</c:v>
                </c:pt>
                <c:pt idx="37">
                  <c:v>-58.672078841557301</c:v>
                </c:pt>
                <c:pt idx="38">
                  <c:v>-63.826170065476497</c:v>
                </c:pt>
                <c:pt idx="39">
                  <c:v>-69.025276005104203</c:v>
                </c:pt>
                <c:pt idx="40">
                  <c:v>-74.190327995443795</c:v>
                </c:pt>
                <c:pt idx="41">
                  <c:v>-79.242257371503001</c:v>
                </c:pt>
                <c:pt idx="42">
                  <c:v>-84.101995468293694</c:v>
                </c:pt>
                <c:pt idx="43">
                  <c:v>-88.690473620832506</c:v>
                </c:pt>
                <c:pt idx="44">
                  <c:v>-88.690473620832506</c:v>
                </c:pt>
                <c:pt idx="45">
                  <c:v>-92.345169271330207</c:v>
                </c:pt>
                <c:pt idx="46">
                  <c:v>-94.494930571404197</c:v>
                </c:pt>
                <c:pt idx="47">
                  <c:v>-95.195753098403998</c:v>
                </c:pt>
                <c:pt idx="48">
                  <c:v>-94.503632429692303</c:v>
                </c:pt>
                <c:pt idx="49">
                  <c:v>-92.474564142644496</c:v>
                </c:pt>
                <c:pt idx="50">
                  <c:v>-89.164543814649207</c:v>
                </c:pt>
                <c:pt idx="51">
                  <c:v>-84.629567023107796</c:v>
                </c:pt>
                <c:pt idx="52">
                  <c:v>-78.925629345434899</c:v>
                </c:pt>
                <c:pt idx="53">
                  <c:v>-72.108726359057897</c:v>
                </c:pt>
                <c:pt idx="54">
                  <c:v>-64.234853641417402</c:v>
                </c:pt>
                <c:pt idx="55">
                  <c:v>-64.234853641417402</c:v>
                </c:pt>
                <c:pt idx="56">
                  <c:v>-55.891238757991701</c:v>
                </c:pt>
                <c:pt idx="57">
                  <c:v>-47.693766879456497</c:v>
                </c:pt>
                <c:pt idx="58">
                  <c:v>-39.737646952179801</c:v>
                </c:pt>
                <c:pt idx="59">
                  <c:v>-32.118087922532901</c:v>
                </c:pt>
                <c:pt idx="60">
                  <c:v>-24.930298736889799</c:v>
                </c:pt>
                <c:pt idx="61">
                  <c:v>-18.269488341627799</c:v>
                </c:pt>
                <c:pt idx="62">
                  <c:v>-12.2308656831269</c:v>
                </c:pt>
                <c:pt idx="63">
                  <c:v>-6.9096397077701397</c:v>
                </c:pt>
                <c:pt idx="64">
                  <c:v>-2.4010193619435598</c:v>
                </c:pt>
                <c:pt idx="65">
                  <c:v>1.19978640796393</c:v>
                </c:pt>
                <c:pt idx="66">
                  <c:v>1.19978640796393</c:v>
                </c:pt>
                <c:pt idx="67">
                  <c:v>3.9961998482583501</c:v>
                </c:pt>
                <c:pt idx="68">
                  <c:v>6.2003891743683903</c:v>
                </c:pt>
                <c:pt idx="69">
                  <c:v>7.8802643935863204</c:v>
                </c:pt>
                <c:pt idx="70">
                  <c:v>9.1037355132045406</c:v>
                </c:pt>
                <c:pt idx="71">
                  <c:v>9.9387125405155601</c:v>
                </c:pt>
                <c:pt idx="72">
                  <c:v>10.453105482811999</c:v>
                </c:pt>
                <c:pt idx="73">
                  <c:v>10.7148243473866</c:v>
                </c:pt>
                <c:pt idx="74">
                  <c:v>10.791779141532199</c:v>
                </c:pt>
                <c:pt idx="75">
                  <c:v>10.751879872541799</c:v>
                </c:pt>
                <c:pt idx="76">
                  <c:v>10.663036547708501</c:v>
                </c:pt>
                <c:pt idx="77">
                  <c:v>10.663036547708501</c:v>
                </c:pt>
                <c:pt idx="78">
                  <c:v>10.578668424789299</c:v>
                </c:pt>
                <c:pt idx="79">
                  <c:v>10.5063789249082</c:v>
                </c:pt>
                <c:pt idx="80">
                  <c:v>10.4453951037765</c:v>
                </c:pt>
                <c:pt idx="81">
                  <c:v>10.3949440171051</c:v>
                </c:pt>
                <c:pt idx="82">
                  <c:v>10.354252720604901</c:v>
                </c:pt>
                <c:pt idx="83">
                  <c:v>10.322548269986701</c:v>
                </c:pt>
                <c:pt idx="84">
                  <c:v>10.2990577209612</c:v>
                </c:pt>
                <c:pt idx="85">
                  <c:v>10.283008129239001</c:v>
                </c:pt>
                <c:pt idx="86">
                  <c:v>10.2736265505305</c:v>
                </c:pt>
                <c:pt idx="87">
                  <c:v>10.2701400405459</c:v>
                </c:pt>
                <c:pt idx="88">
                  <c:v>10.2701400405459</c:v>
                </c:pt>
                <c:pt idx="89">
                  <c:v>10.268391585805</c:v>
                </c:pt>
                <c:pt idx="90">
                  <c:v>10.264875638245099</c:v>
                </c:pt>
                <c:pt idx="91">
                  <c:v>10.259796093186701</c:v>
                </c:pt>
                <c:pt idx="92">
                  <c:v>10.253356845950201</c:v>
                </c:pt>
                <c:pt idx="93">
                  <c:v>10.245761791855999</c:v>
                </c:pt>
                <c:pt idx="94">
                  <c:v>10.2372148262245</c:v>
                </c:pt>
                <c:pt idx="95">
                  <c:v>10.2279198443761</c:v>
                </c:pt>
                <c:pt idx="96">
                  <c:v>10.2180807416312</c:v>
                </c:pt>
                <c:pt idx="97">
                  <c:v>10.2079014133101</c:v>
                </c:pt>
                <c:pt idx="98">
                  <c:v>10.1975857547333</c:v>
                </c:pt>
                <c:pt idx="99">
                  <c:v>10.1975857547333</c:v>
                </c:pt>
                <c:pt idx="100">
                  <c:v>10.1876966459297</c:v>
                </c:pt>
                <c:pt idx="101">
                  <c:v>10.178595893140599</c:v>
                </c:pt>
                <c:pt idx="102">
                  <c:v>10.1701857810048</c:v>
                </c:pt>
                <c:pt idx="103">
                  <c:v>10.162368594161199</c:v>
                </c:pt>
                <c:pt idx="104">
                  <c:v>10.1550466172485</c:v>
                </c:pt>
                <c:pt idx="105">
                  <c:v>10.1481221349057</c:v>
                </c:pt>
                <c:pt idx="106">
                  <c:v>10.141497431771599</c:v>
                </c:pt>
                <c:pt idx="107">
                  <c:v>10.135074792485</c:v>
                </c:pt>
                <c:pt idx="108">
                  <c:v>10.1287565016848</c:v>
                </c:pt>
                <c:pt idx="109">
                  <c:v>10.1224448440099</c:v>
                </c:pt>
                <c:pt idx="110">
                  <c:v>10.1224448440099</c:v>
                </c:pt>
                <c:pt idx="111">
                  <c:v>10.115924670917799</c:v>
                </c:pt>
                <c:pt idx="112">
                  <c:v>10.1090734634617</c:v>
                </c:pt>
                <c:pt idx="113">
                  <c:v>10.101935303941501</c:v>
                </c:pt>
                <c:pt idx="114">
                  <c:v>10.0945542746574</c:v>
                </c:pt>
                <c:pt idx="115">
                  <c:v>10.086974457909299</c:v>
                </c:pt>
                <c:pt idx="116">
                  <c:v>10.0792399359973</c:v>
                </c:pt>
                <c:pt idx="117">
                  <c:v>10.071394791221399</c:v>
                </c:pt>
                <c:pt idx="118">
                  <c:v>10.0634831058817</c:v>
                </c:pt>
                <c:pt idx="119">
                  <c:v>10.055548962278101</c:v>
                </c:pt>
                <c:pt idx="120">
                  <c:v>10.0476364427108</c:v>
                </c:pt>
                <c:pt idx="121">
                  <c:v>10.0476364427108</c:v>
                </c:pt>
                <c:pt idx="122">
                  <c:v>10.0398097336282</c:v>
                </c:pt>
                <c:pt idx="123">
                  <c:v>10.0320874240078</c:v>
                </c:pt>
                <c:pt idx="124">
                  <c:v>10.0244416504315</c:v>
                </c:pt>
                <c:pt idx="125">
                  <c:v>10.0168445494813</c:v>
                </c:pt>
                <c:pt idx="126">
                  <c:v>10.009268257739</c:v>
                </c:pt>
                <c:pt idx="127">
                  <c:v>10.0016849117867</c:v>
                </c:pt>
                <c:pt idx="128">
                  <c:v>9.9940666482063101</c:v>
                </c:pt>
                <c:pt idx="129">
                  <c:v>9.9863856035798193</c:v>
                </c:pt>
                <c:pt idx="130">
                  <c:v>9.9786139144891894</c:v>
                </c:pt>
                <c:pt idx="131">
                  <c:v>9.9707237175163907</c:v>
                </c:pt>
                <c:pt idx="132">
                  <c:v>9.9707237175163907</c:v>
                </c:pt>
                <c:pt idx="133">
                  <c:v>9.9626901336042</c:v>
                </c:pt>
                <c:pt idx="134">
                  <c:v>9.9545064847291105</c:v>
                </c:pt>
                <c:pt idx="135">
                  <c:v>9.9461722090236506</c:v>
                </c:pt>
                <c:pt idx="136">
                  <c:v>9.9376867446203505</c:v>
                </c:pt>
                <c:pt idx="137">
                  <c:v>9.9290495296517403</c:v>
                </c:pt>
                <c:pt idx="138">
                  <c:v>9.9202600022503695</c:v>
                </c:pt>
                <c:pt idx="139">
                  <c:v>9.9113176005487595</c:v>
                </c:pt>
                <c:pt idx="140">
                  <c:v>9.9022217626794493</c:v>
                </c:pt>
                <c:pt idx="141">
                  <c:v>9.8929719267749707</c:v>
                </c:pt>
                <c:pt idx="142">
                  <c:v>9.8835675309678592</c:v>
                </c:pt>
                <c:pt idx="143">
                  <c:v>9.8835675309678592</c:v>
                </c:pt>
                <c:pt idx="144">
                  <c:v>9.8740196384434302</c:v>
                </c:pt>
                <c:pt idx="145">
                  <c:v>9.8643243381740096</c:v>
                </c:pt>
                <c:pt idx="146">
                  <c:v>9.8544628734692896</c:v>
                </c:pt>
                <c:pt idx="147">
                  <c:v>9.8444164874677007</c:v>
                </c:pt>
                <c:pt idx="148">
                  <c:v>9.8341664231364199</c:v>
                </c:pt>
                <c:pt idx="149">
                  <c:v>9.8236939232713905</c:v>
                </c:pt>
                <c:pt idx="150">
                  <c:v>9.8129802304973008</c:v>
                </c:pt>
                <c:pt idx="151">
                  <c:v>9.8020065872676092</c:v>
                </c:pt>
                <c:pt idx="152">
                  <c:v>9.7907542358645294</c:v>
                </c:pt>
                <c:pt idx="153">
                  <c:v>9.7792044183990505</c:v>
                </c:pt>
                <c:pt idx="154">
                  <c:v>9.7792044183990505</c:v>
                </c:pt>
                <c:pt idx="155">
                  <c:v>9.7673696055179793</c:v>
                </c:pt>
                <c:pt idx="156">
                  <c:v>9.7552599000501505</c:v>
                </c:pt>
                <c:pt idx="157">
                  <c:v>9.7428477260057793</c:v>
                </c:pt>
                <c:pt idx="158">
                  <c:v>9.7301055093188804</c:v>
                </c:pt>
                <c:pt idx="159">
                  <c:v>9.7170056778475207</c:v>
                </c:pt>
                <c:pt idx="160">
                  <c:v>9.7035206613740392</c:v>
                </c:pt>
                <c:pt idx="161">
                  <c:v>9.6896228916054401</c:v>
                </c:pt>
                <c:pt idx="162">
                  <c:v>9.6752848021736693</c:v>
                </c:pt>
                <c:pt idx="163">
                  <c:v>9.66047882863616</c:v>
                </c:pt>
                <c:pt idx="164">
                  <c:v>9.6451774084762008</c:v>
                </c:pt>
              </c:numCache>
            </c:numRef>
          </c:yVal>
          <c:smooth val="0"/>
          <c:extLst>
            <c:ext xmlns:c16="http://schemas.microsoft.com/office/drawing/2014/chart" uri="{C3380CC4-5D6E-409C-BE32-E72D297353CC}">
              <c16:uniqueId val="{00000002-DD13-417A-83C0-755FB2B98812}"/>
            </c:ext>
          </c:extLst>
        </c:ser>
        <c:dLbls>
          <c:showLegendKey val="0"/>
          <c:showVal val="0"/>
          <c:showCatName val="0"/>
          <c:showSerName val="0"/>
          <c:showPercent val="0"/>
          <c:showBubbleSize val="0"/>
        </c:dLbls>
        <c:axId val="718525232"/>
        <c:axId val="718523568"/>
      </c:scatterChart>
      <c:valAx>
        <c:axId val="718525232"/>
        <c:scaling>
          <c:orientation val="minMax"/>
          <c:max val="10"/>
          <c:min val="1"/>
        </c:scaling>
        <c:delete val="0"/>
        <c:axPos val="b"/>
        <c:majorGridlines>
          <c:spPr>
            <a:ln w="9525" cap="flat" cmpd="sng" algn="ctr">
              <a:solidFill>
                <a:schemeClr val="accent3"/>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x[mm]</a:t>
                </a:r>
                <a:endParaRPr lang="ja-JP" altLang="en-US"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3568"/>
        <c:crosses val="autoZero"/>
        <c:crossBetween val="midCat"/>
      </c:valAx>
      <c:valAx>
        <c:axId val="718523568"/>
        <c:scaling>
          <c:orientation val="minMax"/>
          <c:max val="35"/>
          <c:min val="-30"/>
        </c:scaling>
        <c:delete val="0"/>
        <c:axPos val="l"/>
        <c:majorGridlines>
          <c:spPr>
            <a:ln w="9525" cap="flat" cmpd="sng" algn="ctr">
              <a:solidFill>
                <a:schemeClr val="accent3"/>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σy[MPa]</a:t>
                </a:r>
                <a:endParaRPr lang="ja-JP" altLang="en-US" sz="14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5232"/>
        <c:crosses val="autoZero"/>
        <c:crossBetween val="midCat"/>
      </c:valAx>
      <c:spPr>
        <a:noFill/>
        <a:ln>
          <a:solidFill>
            <a:schemeClr val="accent3"/>
          </a:solid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ayout>
        <c:manualLayout>
          <c:xMode val="edge"/>
          <c:yMode val="edge"/>
          <c:x val="0.65461916280050292"/>
          <c:y val="0.54152171407534888"/>
          <c:w val="0.21321988819190427"/>
          <c:h val="0.3397295237796847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ref</c:v>
          </c:tx>
          <c:spPr>
            <a:ln w="25400" cap="rnd">
              <a:noFill/>
              <a:round/>
            </a:ln>
            <a:effectLst/>
          </c:spPr>
          <c:marker>
            <c:symbol val="circle"/>
            <c:size val="5"/>
            <c:spPr>
              <a:solidFill>
                <a:schemeClr val="accent1"/>
              </a:solidFill>
              <a:ln w="9525">
                <a:solidFill>
                  <a:schemeClr val="accent1"/>
                </a:solidFill>
              </a:ln>
              <a:effectLst/>
            </c:spPr>
          </c:marker>
          <c:xVal>
            <c:numRef>
              <c:f>'2_2'!$P$2:$P$902</c:f>
              <c:numCache>
                <c:formatCode>General</c:formatCode>
                <c:ptCount val="901"/>
                <c:pt idx="0">
                  <c:v>1</c:v>
                </c:pt>
                <c:pt idx="1">
                  <c:v>1.01</c:v>
                </c:pt>
                <c:pt idx="2">
                  <c:v>1.02</c:v>
                </c:pt>
                <c:pt idx="3">
                  <c:v>1.03</c:v>
                </c:pt>
                <c:pt idx="4">
                  <c:v>1.04</c:v>
                </c:pt>
                <c:pt idx="5">
                  <c:v>1.05</c:v>
                </c:pt>
                <c:pt idx="6">
                  <c:v>1.06</c:v>
                </c:pt>
                <c:pt idx="7">
                  <c:v>1.07</c:v>
                </c:pt>
                <c:pt idx="8">
                  <c:v>1.08</c:v>
                </c:pt>
                <c:pt idx="9">
                  <c:v>1.0900000000000001</c:v>
                </c:pt>
                <c:pt idx="10">
                  <c:v>1.1000000000000001</c:v>
                </c:pt>
                <c:pt idx="11">
                  <c:v>1.1100000000000001</c:v>
                </c:pt>
                <c:pt idx="12">
                  <c:v>1.1200000000000001</c:v>
                </c:pt>
                <c:pt idx="13">
                  <c:v>1.1299999999999999</c:v>
                </c:pt>
                <c:pt idx="14">
                  <c:v>1.1400000000000001</c:v>
                </c:pt>
                <c:pt idx="15">
                  <c:v>1.1499999999999999</c:v>
                </c:pt>
                <c:pt idx="16">
                  <c:v>1.1599999999999999</c:v>
                </c:pt>
                <c:pt idx="17">
                  <c:v>1.17</c:v>
                </c:pt>
                <c:pt idx="18">
                  <c:v>1.18</c:v>
                </c:pt>
                <c:pt idx="19">
                  <c:v>1.19</c:v>
                </c:pt>
                <c:pt idx="20">
                  <c:v>1.2</c:v>
                </c:pt>
                <c:pt idx="21">
                  <c:v>1.21</c:v>
                </c:pt>
                <c:pt idx="22">
                  <c:v>1.22</c:v>
                </c:pt>
                <c:pt idx="23">
                  <c:v>1.23</c:v>
                </c:pt>
                <c:pt idx="24">
                  <c:v>1.24</c:v>
                </c:pt>
                <c:pt idx="25">
                  <c:v>1.25</c:v>
                </c:pt>
                <c:pt idx="26">
                  <c:v>1.26</c:v>
                </c:pt>
                <c:pt idx="27">
                  <c:v>1.27</c:v>
                </c:pt>
                <c:pt idx="28">
                  <c:v>1.28</c:v>
                </c:pt>
                <c:pt idx="29">
                  <c:v>1.29</c:v>
                </c:pt>
                <c:pt idx="30">
                  <c:v>1.3</c:v>
                </c:pt>
                <c:pt idx="31">
                  <c:v>1.31</c:v>
                </c:pt>
                <c:pt idx="32">
                  <c:v>1.32</c:v>
                </c:pt>
                <c:pt idx="33">
                  <c:v>1.33</c:v>
                </c:pt>
                <c:pt idx="34">
                  <c:v>1.34</c:v>
                </c:pt>
                <c:pt idx="35">
                  <c:v>1.35</c:v>
                </c:pt>
                <c:pt idx="36">
                  <c:v>1.3599999999999999</c:v>
                </c:pt>
                <c:pt idx="37">
                  <c:v>1.37</c:v>
                </c:pt>
                <c:pt idx="38">
                  <c:v>1.38</c:v>
                </c:pt>
                <c:pt idx="39">
                  <c:v>1.3900000000000001</c:v>
                </c:pt>
                <c:pt idx="40">
                  <c:v>1.4</c:v>
                </c:pt>
                <c:pt idx="41">
                  <c:v>1.4100000000000001</c:v>
                </c:pt>
                <c:pt idx="42">
                  <c:v>1.42</c:v>
                </c:pt>
                <c:pt idx="43">
                  <c:v>1.43</c:v>
                </c:pt>
                <c:pt idx="44">
                  <c:v>1.44</c:v>
                </c:pt>
                <c:pt idx="45">
                  <c:v>1.45</c:v>
                </c:pt>
                <c:pt idx="46">
                  <c:v>1.46</c:v>
                </c:pt>
                <c:pt idx="47">
                  <c:v>1.47</c:v>
                </c:pt>
                <c:pt idx="48">
                  <c:v>1.48</c:v>
                </c:pt>
                <c:pt idx="49">
                  <c:v>1.49</c:v>
                </c:pt>
                <c:pt idx="50">
                  <c:v>1.5</c:v>
                </c:pt>
                <c:pt idx="51">
                  <c:v>1.51</c:v>
                </c:pt>
                <c:pt idx="52">
                  <c:v>1.52</c:v>
                </c:pt>
                <c:pt idx="53">
                  <c:v>1.53</c:v>
                </c:pt>
                <c:pt idx="54">
                  <c:v>1.54</c:v>
                </c:pt>
                <c:pt idx="55">
                  <c:v>1.55</c:v>
                </c:pt>
                <c:pt idx="56">
                  <c:v>1.56</c:v>
                </c:pt>
                <c:pt idx="57">
                  <c:v>1.57</c:v>
                </c:pt>
                <c:pt idx="58">
                  <c:v>1.58</c:v>
                </c:pt>
                <c:pt idx="59">
                  <c:v>1.5899999999999999</c:v>
                </c:pt>
                <c:pt idx="60">
                  <c:v>1.6</c:v>
                </c:pt>
                <c:pt idx="61">
                  <c:v>1.6099999999999999</c:v>
                </c:pt>
                <c:pt idx="62">
                  <c:v>1.62</c:v>
                </c:pt>
                <c:pt idx="63">
                  <c:v>1.63</c:v>
                </c:pt>
                <c:pt idx="64">
                  <c:v>1.6400000000000001</c:v>
                </c:pt>
                <c:pt idx="65">
                  <c:v>1.65</c:v>
                </c:pt>
                <c:pt idx="66">
                  <c:v>1.6600000000000001</c:v>
                </c:pt>
                <c:pt idx="67">
                  <c:v>1.67</c:v>
                </c:pt>
                <c:pt idx="68">
                  <c:v>1.6800000000000002</c:v>
                </c:pt>
                <c:pt idx="69">
                  <c:v>1.69</c:v>
                </c:pt>
                <c:pt idx="70">
                  <c:v>1.7000000000000002</c:v>
                </c:pt>
                <c:pt idx="71">
                  <c:v>1.71</c:v>
                </c:pt>
                <c:pt idx="72">
                  <c:v>1.72</c:v>
                </c:pt>
                <c:pt idx="73">
                  <c:v>1.73</c:v>
                </c:pt>
                <c:pt idx="74">
                  <c:v>1.74</c:v>
                </c:pt>
                <c:pt idx="75">
                  <c:v>1.75</c:v>
                </c:pt>
                <c:pt idx="76">
                  <c:v>1.76</c:v>
                </c:pt>
                <c:pt idx="77">
                  <c:v>1.77</c:v>
                </c:pt>
                <c:pt idx="78">
                  <c:v>1.78</c:v>
                </c:pt>
                <c:pt idx="79">
                  <c:v>1.79</c:v>
                </c:pt>
                <c:pt idx="80">
                  <c:v>1.8</c:v>
                </c:pt>
                <c:pt idx="81">
                  <c:v>1.81</c:v>
                </c:pt>
                <c:pt idx="82">
                  <c:v>1.82</c:v>
                </c:pt>
                <c:pt idx="83">
                  <c:v>1.83</c:v>
                </c:pt>
                <c:pt idx="84">
                  <c:v>1.8399999999999999</c:v>
                </c:pt>
                <c:pt idx="85">
                  <c:v>1.85</c:v>
                </c:pt>
                <c:pt idx="86">
                  <c:v>1.8599999999999999</c:v>
                </c:pt>
                <c:pt idx="87">
                  <c:v>1.87</c:v>
                </c:pt>
                <c:pt idx="88">
                  <c:v>1.88</c:v>
                </c:pt>
                <c:pt idx="89">
                  <c:v>1.8900000000000001</c:v>
                </c:pt>
                <c:pt idx="90">
                  <c:v>1.9</c:v>
                </c:pt>
                <c:pt idx="91">
                  <c:v>1.9100000000000001</c:v>
                </c:pt>
                <c:pt idx="92">
                  <c:v>1.92</c:v>
                </c:pt>
                <c:pt idx="93">
                  <c:v>1.9300000000000002</c:v>
                </c:pt>
                <c:pt idx="94">
                  <c:v>1.94</c:v>
                </c:pt>
                <c:pt idx="95">
                  <c:v>1.9500000000000002</c:v>
                </c:pt>
                <c:pt idx="96">
                  <c:v>1.96</c:v>
                </c:pt>
                <c:pt idx="97">
                  <c:v>1.97</c:v>
                </c:pt>
                <c:pt idx="98">
                  <c:v>1.98</c:v>
                </c:pt>
                <c:pt idx="99">
                  <c:v>1.99</c:v>
                </c:pt>
                <c:pt idx="100">
                  <c:v>2</c:v>
                </c:pt>
                <c:pt idx="101">
                  <c:v>2.0099999999999998</c:v>
                </c:pt>
                <c:pt idx="102">
                  <c:v>2.02</c:v>
                </c:pt>
                <c:pt idx="103">
                  <c:v>2.0300000000000002</c:v>
                </c:pt>
                <c:pt idx="104">
                  <c:v>2.04</c:v>
                </c:pt>
                <c:pt idx="105">
                  <c:v>2.0499999999999998</c:v>
                </c:pt>
                <c:pt idx="106">
                  <c:v>2.06</c:v>
                </c:pt>
                <c:pt idx="107">
                  <c:v>2.0700000000000003</c:v>
                </c:pt>
                <c:pt idx="108">
                  <c:v>2.08</c:v>
                </c:pt>
                <c:pt idx="109">
                  <c:v>2.09</c:v>
                </c:pt>
                <c:pt idx="110">
                  <c:v>2.1</c:v>
                </c:pt>
                <c:pt idx="111">
                  <c:v>2.1100000000000003</c:v>
                </c:pt>
                <c:pt idx="112">
                  <c:v>2.12</c:v>
                </c:pt>
                <c:pt idx="113">
                  <c:v>2.13</c:v>
                </c:pt>
                <c:pt idx="114">
                  <c:v>2.14</c:v>
                </c:pt>
                <c:pt idx="115">
                  <c:v>2.1500000000000004</c:v>
                </c:pt>
                <c:pt idx="116">
                  <c:v>2.16</c:v>
                </c:pt>
                <c:pt idx="117">
                  <c:v>2.17</c:v>
                </c:pt>
                <c:pt idx="118">
                  <c:v>2.1799999999999997</c:v>
                </c:pt>
                <c:pt idx="119">
                  <c:v>2.19</c:v>
                </c:pt>
                <c:pt idx="120">
                  <c:v>2.2000000000000002</c:v>
                </c:pt>
                <c:pt idx="121">
                  <c:v>2.21</c:v>
                </c:pt>
                <c:pt idx="122">
                  <c:v>2.2199999999999998</c:v>
                </c:pt>
                <c:pt idx="123">
                  <c:v>2.23</c:v>
                </c:pt>
                <c:pt idx="124">
                  <c:v>2.2400000000000002</c:v>
                </c:pt>
                <c:pt idx="125">
                  <c:v>2.25</c:v>
                </c:pt>
                <c:pt idx="126">
                  <c:v>2.2599999999999998</c:v>
                </c:pt>
                <c:pt idx="127">
                  <c:v>2.27</c:v>
                </c:pt>
                <c:pt idx="128">
                  <c:v>2.2800000000000002</c:v>
                </c:pt>
                <c:pt idx="129">
                  <c:v>2.29</c:v>
                </c:pt>
                <c:pt idx="130">
                  <c:v>2.2999999999999998</c:v>
                </c:pt>
                <c:pt idx="131">
                  <c:v>2.31</c:v>
                </c:pt>
                <c:pt idx="132">
                  <c:v>2.3200000000000003</c:v>
                </c:pt>
                <c:pt idx="133">
                  <c:v>2.33</c:v>
                </c:pt>
                <c:pt idx="134">
                  <c:v>2.34</c:v>
                </c:pt>
                <c:pt idx="135">
                  <c:v>2.35</c:v>
                </c:pt>
                <c:pt idx="136">
                  <c:v>2.3600000000000003</c:v>
                </c:pt>
                <c:pt idx="137">
                  <c:v>2.37</c:v>
                </c:pt>
                <c:pt idx="138">
                  <c:v>2.38</c:v>
                </c:pt>
                <c:pt idx="139">
                  <c:v>2.39</c:v>
                </c:pt>
                <c:pt idx="140">
                  <c:v>2.4000000000000004</c:v>
                </c:pt>
                <c:pt idx="141">
                  <c:v>2.41</c:v>
                </c:pt>
                <c:pt idx="142">
                  <c:v>2.42</c:v>
                </c:pt>
                <c:pt idx="143">
                  <c:v>2.4299999999999997</c:v>
                </c:pt>
                <c:pt idx="144">
                  <c:v>2.44</c:v>
                </c:pt>
                <c:pt idx="145">
                  <c:v>2.4500000000000002</c:v>
                </c:pt>
                <c:pt idx="146">
                  <c:v>2.46</c:v>
                </c:pt>
                <c:pt idx="147">
                  <c:v>2.4699999999999998</c:v>
                </c:pt>
                <c:pt idx="148">
                  <c:v>2.48</c:v>
                </c:pt>
                <c:pt idx="149">
                  <c:v>2.4900000000000002</c:v>
                </c:pt>
                <c:pt idx="150">
                  <c:v>2.5</c:v>
                </c:pt>
                <c:pt idx="151">
                  <c:v>2.5099999999999998</c:v>
                </c:pt>
                <c:pt idx="152">
                  <c:v>2.52</c:v>
                </c:pt>
                <c:pt idx="153">
                  <c:v>2.5300000000000002</c:v>
                </c:pt>
                <c:pt idx="154">
                  <c:v>2.54</c:v>
                </c:pt>
                <c:pt idx="155">
                  <c:v>2.5499999999999998</c:v>
                </c:pt>
                <c:pt idx="156">
                  <c:v>2.56</c:v>
                </c:pt>
                <c:pt idx="157">
                  <c:v>2.5700000000000003</c:v>
                </c:pt>
                <c:pt idx="158">
                  <c:v>2.58</c:v>
                </c:pt>
                <c:pt idx="159">
                  <c:v>2.59</c:v>
                </c:pt>
                <c:pt idx="160">
                  <c:v>2.6</c:v>
                </c:pt>
                <c:pt idx="161">
                  <c:v>2.6100000000000003</c:v>
                </c:pt>
                <c:pt idx="162">
                  <c:v>2.62</c:v>
                </c:pt>
                <c:pt idx="163">
                  <c:v>2.63</c:v>
                </c:pt>
                <c:pt idx="164">
                  <c:v>2.64</c:v>
                </c:pt>
                <c:pt idx="165">
                  <c:v>2.6500000000000004</c:v>
                </c:pt>
                <c:pt idx="166">
                  <c:v>2.66</c:v>
                </c:pt>
                <c:pt idx="167">
                  <c:v>2.67</c:v>
                </c:pt>
                <c:pt idx="168">
                  <c:v>2.6799999999999997</c:v>
                </c:pt>
                <c:pt idx="169">
                  <c:v>2.69</c:v>
                </c:pt>
                <c:pt idx="170">
                  <c:v>2.7</c:v>
                </c:pt>
                <c:pt idx="171">
                  <c:v>2.71</c:v>
                </c:pt>
                <c:pt idx="172">
                  <c:v>2.7199999999999998</c:v>
                </c:pt>
                <c:pt idx="173">
                  <c:v>2.73</c:v>
                </c:pt>
                <c:pt idx="174">
                  <c:v>2.74</c:v>
                </c:pt>
                <c:pt idx="175">
                  <c:v>2.75</c:v>
                </c:pt>
                <c:pt idx="176">
                  <c:v>2.76</c:v>
                </c:pt>
                <c:pt idx="177">
                  <c:v>2.77</c:v>
                </c:pt>
                <c:pt idx="178">
                  <c:v>2.7800000000000002</c:v>
                </c:pt>
                <c:pt idx="179">
                  <c:v>2.79</c:v>
                </c:pt>
                <c:pt idx="180">
                  <c:v>2.8</c:v>
                </c:pt>
                <c:pt idx="181">
                  <c:v>2.81</c:v>
                </c:pt>
                <c:pt idx="182">
                  <c:v>2.8200000000000003</c:v>
                </c:pt>
                <c:pt idx="183">
                  <c:v>2.83</c:v>
                </c:pt>
                <c:pt idx="184">
                  <c:v>2.84</c:v>
                </c:pt>
                <c:pt idx="185">
                  <c:v>2.85</c:v>
                </c:pt>
                <c:pt idx="186">
                  <c:v>2.8600000000000003</c:v>
                </c:pt>
                <c:pt idx="187">
                  <c:v>2.87</c:v>
                </c:pt>
                <c:pt idx="188">
                  <c:v>2.88</c:v>
                </c:pt>
                <c:pt idx="189">
                  <c:v>2.89</c:v>
                </c:pt>
                <c:pt idx="190">
                  <c:v>2.9000000000000004</c:v>
                </c:pt>
                <c:pt idx="191">
                  <c:v>2.91</c:v>
                </c:pt>
                <c:pt idx="192">
                  <c:v>2.92</c:v>
                </c:pt>
                <c:pt idx="193">
                  <c:v>2.9299999999999997</c:v>
                </c:pt>
                <c:pt idx="194">
                  <c:v>2.94</c:v>
                </c:pt>
                <c:pt idx="195">
                  <c:v>2.95</c:v>
                </c:pt>
                <c:pt idx="196">
                  <c:v>2.96</c:v>
                </c:pt>
                <c:pt idx="197">
                  <c:v>2.9699999999999998</c:v>
                </c:pt>
                <c:pt idx="198">
                  <c:v>2.98</c:v>
                </c:pt>
                <c:pt idx="199">
                  <c:v>2.99</c:v>
                </c:pt>
                <c:pt idx="200">
                  <c:v>3</c:v>
                </c:pt>
                <c:pt idx="201">
                  <c:v>3.0100000000000002</c:v>
                </c:pt>
                <c:pt idx="202">
                  <c:v>3.02</c:v>
                </c:pt>
                <c:pt idx="203">
                  <c:v>3.0300000000000002</c:v>
                </c:pt>
                <c:pt idx="204">
                  <c:v>3.04</c:v>
                </c:pt>
                <c:pt idx="205">
                  <c:v>3.05</c:v>
                </c:pt>
                <c:pt idx="206">
                  <c:v>3.06</c:v>
                </c:pt>
                <c:pt idx="207">
                  <c:v>3.07</c:v>
                </c:pt>
                <c:pt idx="208">
                  <c:v>3.08</c:v>
                </c:pt>
                <c:pt idx="209">
                  <c:v>3.09</c:v>
                </c:pt>
                <c:pt idx="210">
                  <c:v>3.1</c:v>
                </c:pt>
                <c:pt idx="211">
                  <c:v>3.11</c:v>
                </c:pt>
                <c:pt idx="212">
                  <c:v>3.12</c:v>
                </c:pt>
                <c:pt idx="213">
                  <c:v>3.13</c:v>
                </c:pt>
                <c:pt idx="214">
                  <c:v>3.14</c:v>
                </c:pt>
                <c:pt idx="215">
                  <c:v>3.15</c:v>
                </c:pt>
                <c:pt idx="216">
                  <c:v>3.16</c:v>
                </c:pt>
                <c:pt idx="217">
                  <c:v>3.17</c:v>
                </c:pt>
                <c:pt idx="218">
                  <c:v>3.18</c:v>
                </c:pt>
                <c:pt idx="219">
                  <c:v>3.19</c:v>
                </c:pt>
                <c:pt idx="220">
                  <c:v>3.2</c:v>
                </c:pt>
                <c:pt idx="221">
                  <c:v>3.21</c:v>
                </c:pt>
                <c:pt idx="222">
                  <c:v>3.22</c:v>
                </c:pt>
                <c:pt idx="223">
                  <c:v>3.23</c:v>
                </c:pt>
                <c:pt idx="224">
                  <c:v>3.24</c:v>
                </c:pt>
                <c:pt idx="225">
                  <c:v>3.25</c:v>
                </c:pt>
                <c:pt idx="226">
                  <c:v>3.2600000000000002</c:v>
                </c:pt>
                <c:pt idx="227">
                  <c:v>3.27</c:v>
                </c:pt>
                <c:pt idx="228">
                  <c:v>3.2800000000000002</c:v>
                </c:pt>
                <c:pt idx="229">
                  <c:v>3.29</c:v>
                </c:pt>
                <c:pt idx="230">
                  <c:v>3.3000000000000003</c:v>
                </c:pt>
                <c:pt idx="231">
                  <c:v>3.31</c:v>
                </c:pt>
                <c:pt idx="232">
                  <c:v>3.32</c:v>
                </c:pt>
                <c:pt idx="233">
                  <c:v>3.33</c:v>
                </c:pt>
                <c:pt idx="234">
                  <c:v>3.34</c:v>
                </c:pt>
                <c:pt idx="235">
                  <c:v>3.35</c:v>
                </c:pt>
                <c:pt idx="236">
                  <c:v>3.36</c:v>
                </c:pt>
                <c:pt idx="237">
                  <c:v>3.37</c:v>
                </c:pt>
                <c:pt idx="238">
                  <c:v>3.38</c:v>
                </c:pt>
                <c:pt idx="239">
                  <c:v>3.39</c:v>
                </c:pt>
                <c:pt idx="240">
                  <c:v>3.4</c:v>
                </c:pt>
                <c:pt idx="241">
                  <c:v>3.41</c:v>
                </c:pt>
                <c:pt idx="242">
                  <c:v>3.42</c:v>
                </c:pt>
                <c:pt idx="243">
                  <c:v>3.43</c:v>
                </c:pt>
                <c:pt idx="244">
                  <c:v>3.44</c:v>
                </c:pt>
                <c:pt idx="245">
                  <c:v>3.45</c:v>
                </c:pt>
                <c:pt idx="246">
                  <c:v>3.46</c:v>
                </c:pt>
                <c:pt idx="247">
                  <c:v>3.47</c:v>
                </c:pt>
                <c:pt idx="248">
                  <c:v>3.48</c:v>
                </c:pt>
                <c:pt idx="249">
                  <c:v>3.49</c:v>
                </c:pt>
                <c:pt idx="250">
                  <c:v>3.5</c:v>
                </c:pt>
                <c:pt idx="251">
                  <c:v>3.5100000000000002</c:v>
                </c:pt>
                <c:pt idx="252">
                  <c:v>3.52</c:v>
                </c:pt>
                <c:pt idx="253">
                  <c:v>3.5300000000000002</c:v>
                </c:pt>
                <c:pt idx="254">
                  <c:v>3.54</c:v>
                </c:pt>
                <c:pt idx="255">
                  <c:v>3.5500000000000003</c:v>
                </c:pt>
                <c:pt idx="256">
                  <c:v>3.56</c:v>
                </c:pt>
                <c:pt idx="257">
                  <c:v>3.57</c:v>
                </c:pt>
                <c:pt idx="258">
                  <c:v>3.58</c:v>
                </c:pt>
                <c:pt idx="259">
                  <c:v>3.59</c:v>
                </c:pt>
                <c:pt idx="260">
                  <c:v>3.6</c:v>
                </c:pt>
                <c:pt idx="261">
                  <c:v>3.61</c:v>
                </c:pt>
                <c:pt idx="262">
                  <c:v>3.62</c:v>
                </c:pt>
                <c:pt idx="263">
                  <c:v>3.63</c:v>
                </c:pt>
                <c:pt idx="264">
                  <c:v>3.64</c:v>
                </c:pt>
                <c:pt idx="265">
                  <c:v>3.65</c:v>
                </c:pt>
                <c:pt idx="266">
                  <c:v>3.66</c:v>
                </c:pt>
                <c:pt idx="267">
                  <c:v>3.67</c:v>
                </c:pt>
                <c:pt idx="268">
                  <c:v>3.68</c:v>
                </c:pt>
                <c:pt idx="269">
                  <c:v>3.69</c:v>
                </c:pt>
                <c:pt idx="270">
                  <c:v>3.7</c:v>
                </c:pt>
                <c:pt idx="271">
                  <c:v>3.71</c:v>
                </c:pt>
                <c:pt idx="272">
                  <c:v>3.72</c:v>
                </c:pt>
                <c:pt idx="273">
                  <c:v>3.73</c:v>
                </c:pt>
                <c:pt idx="274">
                  <c:v>3.74</c:v>
                </c:pt>
                <c:pt idx="275">
                  <c:v>3.75</c:v>
                </c:pt>
                <c:pt idx="276">
                  <c:v>3.7600000000000002</c:v>
                </c:pt>
                <c:pt idx="277">
                  <c:v>3.77</c:v>
                </c:pt>
                <c:pt idx="278">
                  <c:v>3.7800000000000002</c:v>
                </c:pt>
                <c:pt idx="279">
                  <c:v>3.79</c:v>
                </c:pt>
                <c:pt idx="280">
                  <c:v>3.8000000000000003</c:v>
                </c:pt>
                <c:pt idx="281">
                  <c:v>3.81</c:v>
                </c:pt>
                <c:pt idx="282">
                  <c:v>3.82</c:v>
                </c:pt>
                <c:pt idx="283">
                  <c:v>3.83</c:v>
                </c:pt>
                <c:pt idx="284">
                  <c:v>3.84</c:v>
                </c:pt>
                <c:pt idx="285">
                  <c:v>3.85</c:v>
                </c:pt>
                <c:pt idx="286">
                  <c:v>3.86</c:v>
                </c:pt>
                <c:pt idx="287">
                  <c:v>3.87</c:v>
                </c:pt>
                <c:pt idx="288">
                  <c:v>3.88</c:v>
                </c:pt>
                <c:pt idx="289">
                  <c:v>3.89</c:v>
                </c:pt>
                <c:pt idx="290">
                  <c:v>3.9</c:v>
                </c:pt>
                <c:pt idx="291">
                  <c:v>3.91</c:v>
                </c:pt>
                <c:pt idx="292">
                  <c:v>3.92</c:v>
                </c:pt>
                <c:pt idx="293">
                  <c:v>3.93</c:v>
                </c:pt>
                <c:pt idx="294">
                  <c:v>3.94</c:v>
                </c:pt>
                <c:pt idx="295">
                  <c:v>3.95</c:v>
                </c:pt>
                <c:pt idx="296">
                  <c:v>3.96</c:v>
                </c:pt>
                <c:pt idx="297">
                  <c:v>3.97</c:v>
                </c:pt>
                <c:pt idx="298">
                  <c:v>3.98</c:v>
                </c:pt>
                <c:pt idx="299">
                  <c:v>3.99</c:v>
                </c:pt>
                <c:pt idx="300">
                  <c:v>4</c:v>
                </c:pt>
                <c:pt idx="301">
                  <c:v>4.01</c:v>
                </c:pt>
                <c:pt idx="302">
                  <c:v>4.0199999999999996</c:v>
                </c:pt>
                <c:pt idx="303">
                  <c:v>4.03</c:v>
                </c:pt>
                <c:pt idx="304">
                  <c:v>4.04</c:v>
                </c:pt>
                <c:pt idx="305">
                  <c:v>4.0500000000000007</c:v>
                </c:pt>
                <c:pt idx="306">
                  <c:v>4.0600000000000005</c:v>
                </c:pt>
                <c:pt idx="307">
                  <c:v>4.07</c:v>
                </c:pt>
                <c:pt idx="308">
                  <c:v>4.08</c:v>
                </c:pt>
                <c:pt idx="309">
                  <c:v>4.09</c:v>
                </c:pt>
                <c:pt idx="310">
                  <c:v>4.0999999999999996</c:v>
                </c:pt>
                <c:pt idx="311">
                  <c:v>4.1099999999999994</c:v>
                </c:pt>
                <c:pt idx="312">
                  <c:v>4.12</c:v>
                </c:pt>
                <c:pt idx="313">
                  <c:v>4.13</c:v>
                </c:pt>
                <c:pt idx="314">
                  <c:v>4.1400000000000006</c:v>
                </c:pt>
                <c:pt idx="315">
                  <c:v>4.1500000000000004</c:v>
                </c:pt>
                <c:pt idx="316">
                  <c:v>4.16</c:v>
                </c:pt>
                <c:pt idx="317">
                  <c:v>4.17</c:v>
                </c:pt>
                <c:pt idx="318">
                  <c:v>4.18</c:v>
                </c:pt>
                <c:pt idx="319">
                  <c:v>4.1899999999999995</c:v>
                </c:pt>
                <c:pt idx="320">
                  <c:v>4.2</c:v>
                </c:pt>
                <c:pt idx="321">
                  <c:v>4.21</c:v>
                </c:pt>
                <c:pt idx="322">
                  <c:v>4.2200000000000006</c:v>
                </c:pt>
                <c:pt idx="323">
                  <c:v>4.2300000000000004</c:v>
                </c:pt>
                <c:pt idx="324">
                  <c:v>4.24</c:v>
                </c:pt>
                <c:pt idx="325">
                  <c:v>4.25</c:v>
                </c:pt>
                <c:pt idx="326">
                  <c:v>4.26</c:v>
                </c:pt>
                <c:pt idx="327">
                  <c:v>4.2699999999999996</c:v>
                </c:pt>
                <c:pt idx="328">
                  <c:v>4.28</c:v>
                </c:pt>
                <c:pt idx="329">
                  <c:v>4.29</c:v>
                </c:pt>
                <c:pt idx="330">
                  <c:v>4.3000000000000007</c:v>
                </c:pt>
                <c:pt idx="331">
                  <c:v>4.3100000000000005</c:v>
                </c:pt>
                <c:pt idx="332">
                  <c:v>4.32</c:v>
                </c:pt>
                <c:pt idx="333">
                  <c:v>4.33</c:v>
                </c:pt>
                <c:pt idx="334">
                  <c:v>4.34</c:v>
                </c:pt>
                <c:pt idx="335">
                  <c:v>4.3499999999999996</c:v>
                </c:pt>
                <c:pt idx="336">
                  <c:v>4.3599999999999994</c:v>
                </c:pt>
                <c:pt idx="337">
                  <c:v>4.37</c:v>
                </c:pt>
                <c:pt idx="338">
                  <c:v>4.38</c:v>
                </c:pt>
                <c:pt idx="339">
                  <c:v>4.3900000000000006</c:v>
                </c:pt>
                <c:pt idx="340">
                  <c:v>4.4000000000000004</c:v>
                </c:pt>
                <c:pt idx="341">
                  <c:v>4.41</c:v>
                </c:pt>
                <c:pt idx="342">
                  <c:v>4.42</c:v>
                </c:pt>
                <c:pt idx="343">
                  <c:v>4.43</c:v>
                </c:pt>
                <c:pt idx="344">
                  <c:v>4.4399999999999995</c:v>
                </c:pt>
                <c:pt idx="345">
                  <c:v>4.45</c:v>
                </c:pt>
                <c:pt idx="346">
                  <c:v>4.46</c:v>
                </c:pt>
                <c:pt idx="347">
                  <c:v>4.4700000000000006</c:v>
                </c:pt>
                <c:pt idx="348">
                  <c:v>4.4800000000000004</c:v>
                </c:pt>
                <c:pt idx="349">
                  <c:v>4.49</c:v>
                </c:pt>
                <c:pt idx="350">
                  <c:v>4.5</c:v>
                </c:pt>
                <c:pt idx="351">
                  <c:v>4.51</c:v>
                </c:pt>
                <c:pt idx="352">
                  <c:v>4.5199999999999996</c:v>
                </c:pt>
                <c:pt idx="353">
                  <c:v>4.53</c:v>
                </c:pt>
                <c:pt idx="354">
                  <c:v>4.54</c:v>
                </c:pt>
                <c:pt idx="355">
                  <c:v>4.5500000000000007</c:v>
                </c:pt>
                <c:pt idx="356">
                  <c:v>4.5600000000000005</c:v>
                </c:pt>
                <c:pt idx="357">
                  <c:v>4.57</c:v>
                </c:pt>
                <c:pt idx="358">
                  <c:v>4.58</c:v>
                </c:pt>
                <c:pt idx="359">
                  <c:v>4.59</c:v>
                </c:pt>
                <c:pt idx="360">
                  <c:v>4.5999999999999996</c:v>
                </c:pt>
                <c:pt idx="361">
                  <c:v>4.6099999999999994</c:v>
                </c:pt>
                <c:pt idx="362">
                  <c:v>4.62</c:v>
                </c:pt>
                <c:pt idx="363">
                  <c:v>4.63</c:v>
                </c:pt>
                <c:pt idx="364">
                  <c:v>4.6400000000000006</c:v>
                </c:pt>
                <c:pt idx="365">
                  <c:v>4.6500000000000004</c:v>
                </c:pt>
                <c:pt idx="366">
                  <c:v>4.66</c:v>
                </c:pt>
                <c:pt idx="367">
                  <c:v>4.67</c:v>
                </c:pt>
                <c:pt idx="368">
                  <c:v>4.68</c:v>
                </c:pt>
                <c:pt idx="369">
                  <c:v>4.6899999999999995</c:v>
                </c:pt>
                <c:pt idx="370">
                  <c:v>4.7</c:v>
                </c:pt>
                <c:pt idx="371">
                  <c:v>4.71</c:v>
                </c:pt>
                <c:pt idx="372">
                  <c:v>4.7200000000000006</c:v>
                </c:pt>
                <c:pt idx="373">
                  <c:v>4.7300000000000004</c:v>
                </c:pt>
                <c:pt idx="374">
                  <c:v>4.74</c:v>
                </c:pt>
                <c:pt idx="375">
                  <c:v>4.75</c:v>
                </c:pt>
                <c:pt idx="376">
                  <c:v>4.76</c:v>
                </c:pt>
                <c:pt idx="377">
                  <c:v>4.7699999999999996</c:v>
                </c:pt>
                <c:pt idx="378">
                  <c:v>4.78</c:v>
                </c:pt>
                <c:pt idx="379">
                  <c:v>4.79</c:v>
                </c:pt>
                <c:pt idx="380">
                  <c:v>4.8000000000000007</c:v>
                </c:pt>
                <c:pt idx="381">
                  <c:v>4.8100000000000005</c:v>
                </c:pt>
                <c:pt idx="382">
                  <c:v>4.82</c:v>
                </c:pt>
                <c:pt idx="383">
                  <c:v>4.83</c:v>
                </c:pt>
                <c:pt idx="384">
                  <c:v>4.84</c:v>
                </c:pt>
                <c:pt idx="385">
                  <c:v>4.8499999999999996</c:v>
                </c:pt>
                <c:pt idx="386">
                  <c:v>4.8599999999999994</c:v>
                </c:pt>
                <c:pt idx="387">
                  <c:v>4.87</c:v>
                </c:pt>
                <c:pt idx="388">
                  <c:v>4.88</c:v>
                </c:pt>
                <c:pt idx="389">
                  <c:v>4.8900000000000006</c:v>
                </c:pt>
                <c:pt idx="390">
                  <c:v>4.9000000000000004</c:v>
                </c:pt>
                <c:pt idx="391">
                  <c:v>4.91</c:v>
                </c:pt>
                <c:pt idx="392">
                  <c:v>4.92</c:v>
                </c:pt>
                <c:pt idx="393">
                  <c:v>4.93</c:v>
                </c:pt>
                <c:pt idx="394">
                  <c:v>4.9399999999999995</c:v>
                </c:pt>
                <c:pt idx="395">
                  <c:v>4.95</c:v>
                </c:pt>
                <c:pt idx="396">
                  <c:v>4.96</c:v>
                </c:pt>
                <c:pt idx="397">
                  <c:v>4.9700000000000006</c:v>
                </c:pt>
                <c:pt idx="398">
                  <c:v>4.9800000000000004</c:v>
                </c:pt>
                <c:pt idx="399">
                  <c:v>4.99</c:v>
                </c:pt>
                <c:pt idx="400">
                  <c:v>5</c:v>
                </c:pt>
                <c:pt idx="401">
                  <c:v>5.01</c:v>
                </c:pt>
                <c:pt idx="402">
                  <c:v>5.0199999999999996</c:v>
                </c:pt>
                <c:pt idx="403">
                  <c:v>5.03000000000001</c:v>
                </c:pt>
                <c:pt idx="404">
                  <c:v>5.0400000000000098</c:v>
                </c:pt>
                <c:pt idx="405">
                  <c:v>5.0500000000000096</c:v>
                </c:pt>
                <c:pt idx="406">
                  <c:v>5.0600000000000103</c:v>
                </c:pt>
                <c:pt idx="407">
                  <c:v>5.0700000000000101</c:v>
                </c:pt>
                <c:pt idx="408">
                  <c:v>5.0800000000000098</c:v>
                </c:pt>
                <c:pt idx="409">
                  <c:v>5.0900000000000096</c:v>
                </c:pt>
                <c:pt idx="410">
                  <c:v>5.1000000000000103</c:v>
                </c:pt>
                <c:pt idx="411">
                  <c:v>5.1100000000000101</c:v>
                </c:pt>
                <c:pt idx="412">
                  <c:v>5.1200000000000099</c:v>
                </c:pt>
                <c:pt idx="413">
                  <c:v>5.1300000000000097</c:v>
                </c:pt>
                <c:pt idx="414">
                  <c:v>5.1400000000000103</c:v>
                </c:pt>
                <c:pt idx="415">
                  <c:v>5.1500000000000101</c:v>
                </c:pt>
                <c:pt idx="416">
                  <c:v>5.1600000000000099</c:v>
                </c:pt>
                <c:pt idx="417">
                  <c:v>5.1700000000000204</c:v>
                </c:pt>
                <c:pt idx="418">
                  <c:v>5.1800000000000201</c:v>
                </c:pt>
                <c:pt idx="419">
                  <c:v>5.1900000000000199</c:v>
                </c:pt>
                <c:pt idx="420">
                  <c:v>5.2000000000000197</c:v>
                </c:pt>
                <c:pt idx="421">
                  <c:v>5.2100000000000204</c:v>
                </c:pt>
                <c:pt idx="422">
                  <c:v>5.2200000000000202</c:v>
                </c:pt>
                <c:pt idx="423">
                  <c:v>5.23000000000002</c:v>
                </c:pt>
                <c:pt idx="424">
                  <c:v>5.2400000000000198</c:v>
                </c:pt>
                <c:pt idx="425">
                  <c:v>5.2500000000000204</c:v>
                </c:pt>
                <c:pt idx="426">
                  <c:v>5.2600000000000202</c:v>
                </c:pt>
                <c:pt idx="427">
                  <c:v>5.27000000000002</c:v>
                </c:pt>
                <c:pt idx="428">
                  <c:v>5.2800000000000198</c:v>
                </c:pt>
                <c:pt idx="429">
                  <c:v>5.2900000000000196</c:v>
                </c:pt>
                <c:pt idx="430">
                  <c:v>5.3000000000000203</c:v>
                </c:pt>
                <c:pt idx="431">
                  <c:v>5.31000000000002</c:v>
                </c:pt>
                <c:pt idx="432">
                  <c:v>5.3200000000000296</c:v>
                </c:pt>
                <c:pt idx="433">
                  <c:v>5.3300000000000303</c:v>
                </c:pt>
                <c:pt idx="434">
                  <c:v>5.3400000000000301</c:v>
                </c:pt>
                <c:pt idx="435">
                  <c:v>5.3500000000000298</c:v>
                </c:pt>
                <c:pt idx="436">
                  <c:v>5.3600000000000296</c:v>
                </c:pt>
                <c:pt idx="437">
                  <c:v>5.3700000000000303</c:v>
                </c:pt>
                <c:pt idx="438">
                  <c:v>5.3800000000000301</c:v>
                </c:pt>
                <c:pt idx="439">
                  <c:v>5.3900000000000299</c:v>
                </c:pt>
                <c:pt idx="440">
                  <c:v>5.4000000000000297</c:v>
                </c:pt>
                <c:pt idx="441">
                  <c:v>5.4100000000000303</c:v>
                </c:pt>
                <c:pt idx="442">
                  <c:v>5.4200000000000301</c:v>
                </c:pt>
                <c:pt idx="443">
                  <c:v>5.4300000000000299</c:v>
                </c:pt>
                <c:pt idx="444">
                  <c:v>5.4400000000000297</c:v>
                </c:pt>
                <c:pt idx="445">
                  <c:v>5.4500000000000304</c:v>
                </c:pt>
                <c:pt idx="446">
                  <c:v>5.4600000000000302</c:v>
                </c:pt>
                <c:pt idx="447">
                  <c:v>5.4700000000000397</c:v>
                </c:pt>
                <c:pt idx="448">
                  <c:v>5.4800000000000404</c:v>
                </c:pt>
                <c:pt idx="449">
                  <c:v>5.4900000000000402</c:v>
                </c:pt>
                <c:pt idx="450">
                  <c:v>5.50000000000004</c:v>
                </c:pt>
                <c:pt idx="451">
                  <c:v>5.5100000000000398</c:v>
                </c:pt>
                <c:pt idx="452">
                  <c:v>5.5200000000000404</c:v>
                </c:pt>
                <c:pt idx="453">
                  <c:v>5.5300000000000402</c:v>
                </c:pt>
                <c:pt idx="454">
                  <c:v>5.54000000000004</c:v>
                </c:pt>
                <c:pt idx="455">
                  <c:v>5.5500000000000398</c:v>
                </c:pt>
                <c:pt idx="456">
                  <c:v>5.5600000000000396</c:v>
                </c:pt>
                <c:pt idx="457">
                  <c:v>5.5700000000000403</c:v>
                </c:pt>
                <c:pt idx="458">
                  <c:v>5.58000000000004</c:v>
                </c:pt>
                <c:pt idx="459">
                  <c:v>5.5900000000000398</c:v>
                </c:pt>
                <c:pt idx="460">
                  <c:v>5.6000000000000396</c:v>
                </c:pt>
                <c:pt idx="461">
                  <c:v>5.6100000000000403</c:v>
                </c:pt>
                <c:pt idx="462">
                  <c:v>5.6200000000000498</c:v>
                </c:pt>
                <c:pt idx="463">
                  <c:v>5.6300000000000496</c:v>
                </c:pt>
                <c:pt idx="464">
                  <c:v>5.6400000000000503</c:v>
                </c:pt>
                <c:pt idx="465">
                  <c:v>5.6500000000000501</c:v>
                </c:pt>
                <c:pt idx="466">
                  <c:v>5.6600000000000499</c:v>
                </c:pt>
                <c:pt idx="467">
                  <c:v>5.6700000000000497</c:v>
                </c:pt>
                <c:pt idx="468">
                  <c:v>5.6800000000000503</c:v>
                </c:pt>
                <c:pt idx="469">
                  <c:v>5.6900000000000501</c:v>
                </c:pt>
                <c:pt idx="470">
                  <c:v>5.7000000000000499</c:v>
                </c:pt>
                <c:pt idx="471">
                  <c:v>5.7100000000000497</c:v>
                </c:pt>
                <c:pt idx="472">
                  <c:v>5.7200000000000504</c:v>
                </c:pt>
                <c:pt idx="473">
                  <c:v>5.7300000000000502</c:v>
                </c:pt>
                <c:pt idx="474">
                  <c:v>5.74000000000005</c:v>
                </c:pt>
                <c:pt idx="475">
                  <c:v>5.7500000000000497</c:v>
                </c:pt>
                <c:pt idx="476">
                  <c:v>5.7600000000000504</c:v>
                </c:pt>
                <c:pt idx="477">
                  <c:v>5.77000000000006</c:v>
                </c:pt>
                <c:pt idx="478">
                  <c:v>5.7800000000000598</c:v>
                </c:pt>
                <c:pt idx="479">
                  <c:v>5.7900000000000604</c:v>
                </c:pt>
                <c:pt idx="480">
                  <c:v>5.8000000000000602</c:v>
                </c:pt>
                <c:pt idx="481">
                  <c:v>5.81000000000006</c:v>
                </c:pt>
                <c:pt idx="482">
                  <c:v>5.8200000000000598</c:v>
                </c:pt>
                <c:pt idx="483">
                  <c:v>5.8300000000000596</c:v>
                </c:pt>
                <c:pt idx="484">
                  <c:v>5.8400000000000603</c:v>
                </c:pt>
                <c:pt idx="485">
                  <c:v>5.85000000000006</c:v>
                </c:pt>
                <c:pt idx="486">
                  <c:v>5.8600000000000598</c:v>
                </c:pt>
                <c:pt idx="487">
                  <c:v>5.8700000000000596</c:v>
                </c:pt>
                <c:pt idx="488">
                  <c:v>5.8800000000000603</c:v>
                </c:pt>
                <c:pt idx="489">
                  <c:v>5.8900000000000601</c:v>
                </c:pt>
                <c:pt idx="490">
                  <c:v>5.9000000000000599</c:v>
                </c:pt>
                <c:pt idx="491">
                  <c:v>5.9100000000000597</c:v>
                </c:pt>
                <c:pt idx="492">
                  <c:v>5.9200000000000701</c:v>
                </c:pt>
                <c:pt idx="493">
                  <c:v>5.9300000000000699</c:v>
                </c:pt>
                <c:pt idx="494">
                  <c:v>5.9400000000000697</c:v>
                </c:pt>
                <c:pt idx="495">
                  <c:v>5.9500000000000703</c:v>
                </c:pt>
                <c:pt idx="496">
                  <c:v>5.9600000000000701</c:v>
                </c:pt>
                <c:pt idx="497">
                  <c:v>5.9700000000000699</c:v>
                </c:pt>
                <c:pt idx="498">
                  <c:v>5.9800000000000697</c:v>
                </c:pt>
                <c:pt idx="499">
                  <c:v>5.9900000000000704</c:v>
                </c:pt>
                <c:pt idx="500">
                  <c:v>6.0000000000000702</c:v>
                </c:pt>
                <c:pt idx="501">
                  <c:v>6.01000000000007</c:v>
                </c:pt>
                <c:pt idx="502">
                  <c:v>6.0200000000000697</c:v>
                </c:pt>
                <c:pt idx="503">
                  <c:v>6.0300000000000704</c:v>
                </c:pt>
                <c:pt idx="504">
                  <c:v>6.0400000000000702</c:v>
                </c:pt>
                <c:pt idx="505">
                  <c:v>6.05000000000007</c:v>
                </c:pt>
                <c:pt idx="506">
                  <c:v>6.0600000000000804</c:v>
                </c:pt>
                <c:pt idx="507">
                  <c:v>6.0700000000000802</c:v>
                </c:pt>
                <c:pt idx="508">
                  <c:v>6.08000000000008</c:v>
                </c:pt>
                <c:pt idx="509">
                  <c:v>6.0900000000000798</c:v>
                </c:pt>
                <c:pt idx="510">
                  <c:v>6.1000000000000796</c:v>
                </c:pt>
                <c:pt idx="511">
                  <c:v>6.1100000000000803</c:v>
                </c:pt>
                <c:pt idx="512">
                  <c:v>6.12000000000008</c:v>
                </c:pt>
                <c:pt idx="513">
                  <c:v>6.1300000000000798</c:v>
                </c:pt>
                <c:pt idx="514">
                  <c:v>6.1400000000000796</c:v>
                </c:pt>
                <c:pt idx="515">
                  <c:v>6.1500000000000803</c:v>
                </c:pt>
                <c:pt idx="516">
                  <c:v>6.1600000000000801</c:v>
                </c:pt>
                <c:pt idx="517">
                  <c:v>6.1700000000000799</c:v>
                </c:pt>
                <c:pt idx="518">
                  <c:v>6.1800000000000797</c:v>
                </c:pt>
                <c:pt idx="519">
                  <c:v>6.1900000000000803</c:v>
                </c:pt>
                <c:pt idx="520">
                  <c:v>6.2000000000000899</c:v>
                </c:pt>
                <c:pt idx="521">
                  <c:v>6.2100000000000897</c:v>
                </c:pt>
                <c:pt idx="522">
                  <c:v>6.2200000000000903</c:v>
                </c:pt>
                <c:pt idx="523">
                  <c:v>6.2300000000000901</c:v>
                </c:pt>
                <c:pt idx="524">
                  <c:v>6.2400000000000899</c:v>
                </c:pt>
                <c:pt idx="525">
                  <c:v>6.2500000000000897</c:v>
                </c:pt>
                <c:pt idx="526">
                  <c:v>6.2600000000000904</c:v>
                </c:pt>
                <c:pt idx="527">
                  <c:v>6.2700000000000902</c:v>
                </c:pt>
                <c:pt idx="528">
                  <c:v>6.28000000000009</c:v>
                </c:pt>
                <c:pt idx="529">
                  <c:v>6.2900000000000897</c:v>
                </c:pt>
                <c:pt idx="530">
                  <c:v>6.3000000000000904</c:v>
                </c:pt>
                <c:pt idx="531">
                  <c:v>6.3100000000000902</c:v>
                </c:pt>
                <c:pt idx="532">
                  <c:v>6.32000000000009</c:v>
                </c:pt>
                <c:pt idx="533">
                  <c:v>6.3300000000000898</c:v>
                </c:pt>
                <c:pt idx="534">
                  <c:v>6.3400000000000896</c:v>
                </c:pt>
                <c:pt idx="535">
                  <c:v>6.3500000000001</c:v>
                </c:pt>
                <c:pt idx="536">
                  <c:v>6.3600000000000998</c:v>
                </c:pt>
                <c:pt idx="537">
                  <c:v>6.3700000000000996</c:v>
                </c:pt>
                <c:pt idx="538">
                  <c:v>6.3800000000001003</c:v>
                </c:pt>
                <c:pt idx="539">
                  <c:v>6.3900000000001</c:v>
                </c:pt>
                <c:pt idx="540">
                  <c:v>6.4000000000000998</c:v>
                </c:pt>
                <c:pt idx="541">
                  <c:v>6.4100000000000996</c:v>
                </c:pt>
                <c:pt idx="542">
                  <c:v>6.4200000000001003</c:v>
                </c:pt>
                <c:pt idx="543">
                  <c:v>6.4300000000001001</c:v>
                </c:pt>
                <c:pt idx="544">
                  <c:v>6.4400000000000999</c:v>
                </c:pt>
                <c:pt idx="545">
                  <c:v>6.4500000000000997</c:v>
                </c:pt>
                <c:pt idx="546">
                  <c:v>6.4600000000001003</c:v>
                </c:pt>
                <c:pt idx="547">
                  <c:v>6.4700000000001001</c:v>
                </c:pt>
                <c:pt idx="548">
                  <c:v>6.4800000000000999</c:v>
                </c:pt>
                <c:pt idx="549">
                  <c:v>6.4900000000000997</c:v>
                </c:pt>
                <c:pt idx="550">
                  <c:v>6.5000000000001101</c:v>
                </c:pt>
                <c:pt idx="551">
                  <c:v>6.5100000000001099</c:v>
                </c:pt>
                <c:pt idx="552">
                  <c:v>6.5200000000001097</c:v>
                </c:pt>
                <c:pt idx="553">
                  <c:v>6.5300000000001104</c:v>
                </c:pt>
                <c:pt idx="554">
                  <c:v>6.5400000000001102</c:v>
                </c:pt>
                <c:pt idx="555">
                  <c:v>6.55000000000011</c:v>
                </c:pt>
                <c:pt idx="556">
                  <c:v>6.5600000000001097</c:v>
                </c:pt>
                <c:pt idx="557">
                  <c:v>6.5700000000001104</c:v>
                </c:pt>
                <c:pt idx="558">
                  <c:v>6.5800000000001102</c:v>
                </c:pt>
                <c:pt idx="559">
                  <c:v>6.59000000000011</c:v>
                </c:pt>
                <c:pt idx="560">
                  <c:v>6.6000000000001098</c:v>
                </c:pt>
                <c:pt idx="561">
                  <c:v>6.6100000000001096</c:v>
                </c:pt>
                <c:pt idx="562">
                  <c:v>6.6200000000001102</c:v>
                </c:pt>
                <c:pt idx="563">
                  <c:v>6.63000000000011</c:v>
                </c:pt>
                <c:pt idx="564">
                  <c:v>6.6400000000001098</c:v>
                </c:pt>
                <c:pt idx="565">
                  <c:v>6.6500000000001203</c:v>
                </c:pt>
                <c:pt idx="566">
                  <c:v>6.66000000000012</c:v>
                </c:pt>
                <c:pt idx="567">
                  <c:v>6.6700000000001198</c:v>
                </c:pt>
                <c:pt idx="568">
                  <c:v>6.6800000000001196</c:v>
                </c:pt>
                <c:pt idx="569">
                  <c:v>6.6900000000001203</c:v>
                </c:pt>
                <c:pt idx="570">
                  <c:v>6.7000000000001201</c:v>
                </c:pt>
                <c:pt idx="571">
                  <c:v>6.7100000000001199</c:v>
                </c:pt>
                <c:pt idx="572">
                  <c:v>6.7200000000001197</c:v>
                </c:pt>
                <c:pt idx="573">
                  <c:v>6.7300000000001203</c:v>
                </c:pt>
                <c:pt idx="574">
                  <c:v>6.7400000000001201</c:v>
                </c:pt>
                <c:pt idx="575">
                  <c:v>6.7500000000001199</c:v>
                </c:pt>
                <c:pt idx="576">
                  <c:v>6.7600000000001197</c:v>
                </c:pt>
                <c:pt idx="577">
                  <c:v>6.7700000000001204</c:v>
                </c:pt>
                <c:pt idx="578">
                  <c:v>6.7800000000001202</c:v>
                </c:pt>
                <c:pt idx="579">
                  <c:v>6.7900000000001199</c:v>
                </c:pt>
                <c:pt idx="580">
                  <c:v>6.8000000000001304</c:v>
                </c:pt>
                <c:pt idx="581">
                  <c:v>6.8100000000001302</c:v>
                </c:pt>
                <c:pt idx="582">
                  <c:v>6.82000000000013</c:v>
                </c:pt>
                <c:pt idx="583">
                  <c:v>6.8300000000001297</c:v>
                </c:pt>
                <c:pt idx="584">
                  <c:v>6.8400000000001304</c:v>
                </c:pt>
                <c:pt idx="585">
                  <c:v>6.8500000000001302</c:v>
                </c:pt>
                <c:pt idx="586">
                  <c:v>6.86000000000013</c:v>
                </c:pt>
                <c:pt idx="587">
                  <c:v>6.8700000000001298</c:v>
                </c:pt>
                <c:pt idx="588">
                  <c:v>6.8800000000001296</c:v>
                </c:pt>
                <c:pt idx="589">
                  <c:v>6.8900000000001302</c:v>
                </c:pt>
                <c:pt idx="590">
                  <c:v>6.90000000000013</c:v>
                </c:pt>
                <c:pt idx="591">
                  <c:v>6.9100000000001298</c:v>
                </c:pt>
                <c:pt idx="592">
                  <c:v>6.9200000000001296</c:v>
                </c:pt>
                <c:pt idx="593">
                  <c:v>6.9300000000001303</c:v>
                </c:pt>
                <c:pt idx="594">
                  <c:v>6.9400000000001398</c:v>
                </c:pt>
                <c:pt idx="595">
                  <c:v>6.9500000000001396</c:v>
                </c:pt>
                <c:pt idx="596">
                  <c:v>6.9600000000001403</c:v>
                </c:pt>
                <c:pt idx="597">
                  <c:v>6.9700000000001401</c:v>
                </c:pt>
                <c:pt idx="598">
                  <c:v>6.9800000000001399</c:v>
                </c:pt>
                <c:pt idx="599">
                  <c:v>6.9900000000001397</c:v>
                </c:pt>
                <c:pt idx="600">
                  <c:v>7.0000000000001403</c:v>
                </c:pt>
                <c:pt idx="601">
                  <c:v>7.0100000000001401</c:v>
                </c:pt>
                <c:pt idx="602">
                  <c:v>7.0200000000001399</c:v>
                </c:pt>
                <c:pt idx="603">
                  <c:v>7.0300000000001397</c:v>
                </c:pt>
                <c:pt idx="604">
                  <c:v>7.0400000000001404</c:v>
                </c:pt>
                <c:pt idx="605">
                  <c:v>7.0500000000001402</c:v>
                </c:pt>
                <c:pt idx="606">
                  <c:v>7.0600000000001399</c:v>
                </c:pt>
                <c:pt idx="607">
                  <c:v>7.0700000000001397</c:v>
                </c:pt>
                <c:pt idx="608">
                  <c:v>7.0800000000001404</c:v>
                </c:pt>
                <c:pt idx="609">
                  <c:v>7.09000000000015</c:v>
                </c:pt>
                <c:pt idx="610">
                  <c:v>7.1000000000001497</c:v>
                </c:pt>
                <c:pt idx="611">
                  <c:v>7.1100000000001504</c:v>
                </c:pt>
                <c:pt idx="612">
                  <c:v>7.1200000000001502</c:v>
                </c:pt>
                <c:pt idx="613">
                  <c:v>7.13000000000015</c:v>
                </c:pt>
                <c:pt idx="614">
                  <c:v>7.1400000000001498</c:v>
                </c:pt>
                <c:pt idx="615">
                  <c:v>7.1500000000001496</c:v>
                </c:pt>
                <c:pt idx="616">
                  <c:v>7.1600000000001502</c:v>
                </c:pt>
                <c:pt idx="617">
                  <c:v>7.17000000000015</c:v>
                </c:pt>
                <c:pt idx="618">
                  <c:v>7.1800000000001498</c:v>
                </c:pt>
                <c:pt idx="619">
                  <c:v>7.1900000000001496</c:v>
                </c:pt>
                <c:pt idx="620">
                  <c:v>7.2000000000001503</c:v>
                </c:pt>
                <c:pt idx="621">
                  <c:v>7.2100000000001501</c:v>
                </c:pt>
                <c:pt idx="622">
                  <c:v>7.2200000000001499</c:v>
                </c:pt>
                <c:pt idx="623">
                  <c:v>7.2300000000001496</c:v>
                </c:pt>
                <c:pt idx="624">
                  <c:v>7.2400000000001601</c:v>
                </c:pt>
                <c:pt idx="625">
                  <c:v>7.2500000000001599</c:v>
                </c:pt>
                <c:pt idx="626">
                  <c:v>7.2600000000001597</c:v>
                </c:pt>
                <c:pt idx="627">
                  <c:v>7.2700000000001603</c:v>
                </c:pt>
                <c:pt idx="628">
                  <c:v>7.2800000000001601</c:v>
                </c:pt>
                <c:pt idx="629">
                  <c:v>7.2900000000001599</c:v>
                </c:pt>
                <c:pt idx="630">
                  <c:v>7.3000000000001597</c:v>
                </c:pt>
                <c:pt idx="631">
                  <c:v>7.3100000000001604</c:v>
                </c:pt>
                <c:pt idx="632">
                  <c:v>7.3200000000001602</c:v>
                </c:pt>
                <c:pt idx="633">
                  <c:v>7.3300000000001599</c:v>
                </c:pt>
                <c:pt idx="634">
                  <c:v>7.3400000000001597</c:v>
                </c:pt>
                <c:pt idx="635">
                  <c:v>7.3500000000001604</c:v>
                </c:pt>
                <c:pt idx="636">
                  <c:v>7.3600000000001602</c:v>
                </c:pt>
                <c:pt idx="637">
                  <c:v>7.37000000000016</c:v>
                </c:pt>
                <c:pt idx="638">
                  <c:v>7.3800000000001598</c:v>
                </c:pt>
                <c:pt idx="639">
                  <c:v>7.3900000000001702</c:v>
                </c:pt>
                <c:pt idx="640">
                  <c:v>7.40000000000017</c:v>
                </c:pt>
                <c:pt idx="641">
                  <c:v>7.4100000000001698</c:v>
                </c:pt>
                <c:pt idx="642">
                  <c:v>7.4200000000001696</c:v>
                </c:pt>
                <c:pt idx="643">
                  <c:v>7.4300000000001702</c:v>
                </c:pt>
                <c:pt idx="644">
                  <c:v>7.44000000000017</c:v>
                </c:pt>
                <c:pt idx="645">
                  <c:v>7.4500000000001698</c:v>
                </c:pt>
                <c:pt idx="646">
                  <c:v>7.4600000000001696</c:v>
                </c:pt>
                <c:pt idx="647">
                  <c:v>7.4700000000001703</c:v>
                </c:pt>
                <c:pt idx="648">
                  <c:v>7.4800000000001701</c:v>
                </c:pt>
                <c:pt idx="649">
                  <c:v>7.4900000000001699</c:v>
                </c:pt>
                <c:pt idx="650">
                  <c:v>7.5000000000001696</c:v>
                </c:pt>
                <c:pt idx="651">
                  <c:v>7.5100000000001703</c:v>
                </c:pt>
                <c:pt idx="652">
                  <c:v>7.5200000000001701</c:v>
                </c:pt>
                <c:pt idx="653">
                  <c:v>7.5300000000001699</c:v>
                </c:pt>
                <c:pt idx="654">
                  <c:v>7.5400000000001803</c:v>
                </c:pt>
                <c:pt idx="655">
                  <c:v>7.5500000000001801</c:v>
                </c:pt>
                <c:pt idx="656">
                  <c:v>7.5600000000001799</c:v>
                </c:pt>
                <c:pt idx="657">
                  <c:v>7.5700000000001797</c:v>
                </c:pt>
                <c:pt idx="658">
                  <c:v>7.5800000000001804</c:v>
                </c:pt>
                <c:pt idx="659">
                  <c:v>7.5900000000001802</c:v>
                </c:pt>
                <c:pt idx="660">
                  <c:v>7.6000000000001799</c:v>
                </c:pt>
                <c:pt idx="661">
                  <c:v>7.6100000000001797</c:v>
                </c:pt>
                <c:pt idx="662">
                  <c:v>7.6200000000001804</c:v>
                </c:pt>
                <c:pt idx="663">
                  <c:v>7.6300000000001802</c:v>
                </c:pt>
                <c:pt idx="664">
                  <c:v>7.64000000000018</c:v>
                </c:pt>
                <c:pt idx="665">
                  <c:v>7.6500000000001798</c:v>
                </c:pt>
                <c:pt idx="666">
                  <c:v>7.6600000000001804</c:v>
                </c:pt>
                <c:pt idx="667">
                  <c:v>7.6700000000001802</c:v>
                </c:pt>
                <c:pt idx="668">
                  <c:v>7.68000000000018</c:v>
                </c:pt>
                <c:pt idx="669">
                  <c:v>7.6900000000001896</c:v>
                </c:pt>
                <c:pt idx="670">
                  <c:v>7.7000000000001902</c:v>
                </c:pt>
                <c:pt idx="671">
                  <c:v>7.71000000000019</c:v>
                </c:pt>
                <c:pt idx="672">
                  <c:v>7.7200000000001898</c:v>
                </c:pt>
                <c:pt idx="673">
                  <c:v>7.7300000000001896</c:v>
                </c:pt>
                <c:pt idx="674">
                  <c:v>7.7400000000001903</c:v>
                </c:pt>
                <c:pt idx="675">
                  <c:v>7.7500000000001901</c:v>
                </c:pt>
                <c:pt idx="676">
                  <c:v>7.7600000000001899</c:v>
                </c:pt>
                <c:pt idx="677">
                  <c:v>7.7700000000001896</c:v>
                </c:pt>
                <c:pt idx="678">
                  <c:v>7.7800000000001903</c:v>
                </c:pt>
                <c:pt idx="679">
                  <c:v>7.7900000000001901</c:v>
                </c:pt>
                <c:pt idx="680">
                  <c:v>7.8000000000001899</c:v>
                </c:pt>
                <c:pt idx="681">
                  <c:v>7.8100000000001897</c:v>
                </c:pt>
                <c:pt idx="682">
                  <c:v>7.8200000000001904</c:v>
                </c:pt>
                <c:pt idx="683">
                  <c:v>7.8300000000001999</c:v>
                </c:pt>
                <c:pt idx="684">
                  <c:v>7.8400000000001997</c:v>
                </c:pt>
                <c:pt idx="685">
                  <c:v>7.8500000000002004</c:v>
                </c:pt>
                <c:pt idx="686">
                  <c:v>7.8600000000002002</c:v>
                </c:pt>
                <c:pt idx="687">
                  <c:v>7.8700000000001999</c:v>
                </c:pt>
                <c:pt idx="688">
                  <c:v>7.8800000000001997</c:v>
                </c:pt>
                <c:pt idx="689">
                  <c:v>7.8900000000002004</c:v>
                </c:pt>
                <c:pt idx="690">
                  <c:v>7.9000000000002002</c:v>
                </c:pt>
                <c:pt idx="691">
                  <c:v>7.9100000000002</c:v>
                </c:pt>
                <c:pt idx="692">
                  <c:v>7.9200000000001998</c:v>
                </c:pt>
                <c:pt idx="693">
                  <c:v>7.9300000000002004</c:v>
                </c:pt>
                <c:pt idx="694">
                  <c:v>7.9400000000002002</c:v>
                </c:pt>
                <c:pt idx="695">
                  <c:v>7.9500000000002</c:v>
                </c:pt>
                <c:pt idx="696">
                  <c:v>7.9600000000001998</c:v>
                </c:pt>
                <c:pt idx="697">
                  <c:v>7.9700000000001996</c:v>
                </c:pt>
                <c:pt idx="698">
                  <c:v>7.98000000000021</c:v>
                </c:pt>
                <c:pt idx="699">
                  <c:v>7.9900000000002098</c:v>
                </c:pt>
                <c:pt idx="700">
                  <c:v>8.0000000000002096</c:v>
                </c:pt>
                <c:pt idx="701">
                  <c:v>8.0100000000002094</c:v>
                </c:pt>
                <c:pt idx="702">
                  <c:v>8.0200000000002092</c:v>
                </c:pt>
                <c:pt idx="703">
                  <c:v>8.0300000000002107</c:v>
                </c:pt>
                <c:pt idx="704">
                  <c:v>8.0400000000002105</c:v>
                </c:pt>
                <c:pt idx="705">
                  <c:v>8.0500000000002103</c:v>
                </c:pt>
                <c:pt idx="706">
                  <c:v>8.0600000000002101</c:v>
                </c:pt>
                <c:pt idx="707">
                  <c:v>8.0700000000002099</c:v>
                </c:pt>
                <c:pt idx="708">
                  <c:v>8.0800000000002097</c:v>
                </c:pt>
                <c:pt idx="709">
                  <c:v>8.0900000000002095</c:v>
                </c:pt>
                <c:pt idx="710">
                  <c:v>8.1000000000002093</c:v>
                </c:pt>
                <c:pt idx="711">
                  <c:v>8.1100000000002108</c:v>
                </c:pt>
                <c:pt idx="712">
                  <c:v>8.1200000000002106</c:v>
                </c:pt>
                <c:pt idx="713">
                  <c:v>8.1300000000002193</c:v>
                </c:pt>
                <c:pt idx="714">
                  <c:v>8.1400000000002208</c:v>
                </c:pt>
                <c:pt idx="715">
                  <c:v>8.1500000000002206</c:v>
                </c:pt>
                <c:pt idx="716">
                  <c:v>8.1600000000002204</c:v>
                </c:pt>
                <c:pt idx="717">
                  <c:v>8.1700000000002202</c:v>
                </c:pt>
                <c:pt idx="718">
                  <c:v>8.18000000000022</c:v>
                </c:pt>
                <c:pt idx="719">
                  <c:v>8.1900000000002198</c:v>
                </c:pt>
                <c:pt idx="720">
                  <c:v>8.2000000000002196</c:v>
                </c:pt>
                <c:pt idx="721">
                  <c:v>8.2100000000002193</c:v>
                </c:pt>
                <c:pt idx="722">
                  <c:v>8.2200000000002191</c:v>
                </c:pt>
                <c:pt idx="723">
                  <c:v>8.2300000000002207</c:v>
                </c:pt>
                <c:pt idx="724">
                  <c:v>8.2400000000002205</c:v>
                </c:pt>
                <c:pt idx="725">
                  <c:v>8.2500000000002203</c:v>
                </c:pt>
                <c:pt idx="726">
                  <c:v>8.2600000000002201</c:v>
                </c:pt>
                <c:pt idx="727">
                  <c:v>8.2700000000002198</c:v>
                </c:pt>
                <c:pt idx="728">
                  <c:v>8.2800000000002303</c:v>
                </c:pt>
                <c:pt idx="729">
                  <c:v>8.2900000000002301</c:v>
                </c:pt>
                <c:pt idx="730">
                  <c:v>8.3000000000002299</c:v>
                </c:pt>
                <c:pt idx="731">
                  <c:v>8.3100000000002296</c:v>
                </c:pt>
                <c:pt idx="732">
                  <c:v>8.3200000000002294</c:v>
                </c:pt>
                <c:pt idx="733">
                  <c:v>8.3300000000002292</c:v>
                </c:pt>
                <c:pt idx="734">
                  <c:v>8.3400000000002308</c:v>
                </c:pt>
                <c:pt idx="735">
                  <c:v>8.3500000000002306</c:v>
                </c:pt>
                <c:pt idx="736">
                  <c:v>8.3600000000002304</c:v>
                </c:pt>
                <c:pt idx="737">
                  <c:v>8.3700000000002301</c:v>
                </c:pt>
                <c:pt idx="738">
                  <c:v>8.3800000000002299</c:v>
                </c:pt>
                <c:pt idx="739">
                  <c:v>8.3900000000002297</c:v>
                </c:pt>
                <c:pt idx="740">
                  <c:v>8.4000000000002295</c:v>
                </c:pt>
                <c:pt idx="741">
                  <c:v>8.4100000000002293</c:v>
                </c:pt>
                <c:pt idx="742">
                  <c:v>8.4200000000002309</c:v>
                </c:pt>
                <c:pt idx="743">
                  <c:v>8.4300000000002395</c:v>
                </c:pt>
                <c:pt idx="744">
                  <c:v>8.4400000000002393</c:v>
                </c:pt>
                <c:pt idx="745">
                  <c:v>8.4500000000002409</c:v>
                </c:pt>
                <c:pt idx="746">
                  <c:v>8.4600000000002407</c:v>
                </c:pt>
                <c:pt idx="747">
                  <c:v>8.4700000000002404</c:v>
                </c:pt>
                <c:pt idx="748">
                  <c:v>8.4800000000002402</c:v>
                </c:pt>
                <c:pt idx="749">
                  <c:v>8.49000000000024</c:v>
                </c:pt>
                <c:pt idx="750">
                  <c:v>8.5000000000002398</c:v>
                </c:pt>
                <c:pt idx="751">
                  <c:v>8.5100000000002396</c:v>
                </c:pt>
                <c:pt idx="752">
                  <c:v>8.5200000000002394</c:v>
                </c:pt>
                <c:pt idx="753">
                  <c:v>8.5300000000002392</c:v>
                </c:pt>
                <c:pt idx="754">
                  <c:v>8.5400000000002407</c:v>
                </c:pt>
                <c:pt idx="755">
                  <c:v>8.5500000000002405</c:v>
                </c:pt>
                <c:pt idx="756">
                  <c:v>8.5600000000002403</c:v>
                </c:pt>
                <c:pt idx="757">
                  <c:v>8.5700000000002508</c:v>
                </c:pt>
                <c:pt idx="758">
                  <c:v>8.5800000000002505</c:v>
                </c:pt>
                <c:pt idx="759">
                  <c:v>8.5900000000002503</c:v>
                </c:pt>
                <c:pt idx="760">
                  <c:v>8.6000000000002501</c:v>
                </c:pt>
                <c:pt idx="761">
                  <c:v>8.6100000000002499</c:v>
                </c:pt>
                <c:pt idx="762">
                  <c:v>8.6200000000002497</c:v>
                </c:pt>
                <c:pt idx="763">
                  <c:v>8.6300000000002495</c:v>
                </c:pt>
                <c:pt idx="764">
                  <c:v>8.6400000000002493</c:v>
                </c:pt>
                <c:pt idx="765">
                  <c:v>8.6500000000002508</c:v>
                </c:pt>
                <c:pt idx="766">
                  <c:v>8.6600000000002506</c:v>
                </c:pt>
                <c:pt idx="767">
                  <c:v>8.6700000000002504</c:v>
                </c:pt>
                <c:pt idx="768">
                  <c:v>8.6800000000002502</c:v>
                </c:pt>
                <c:pt idx="769">
                  <c:v>8.69000000000025</c:v>
                </c:pt>
                <c:pt idx="770">
                  <c:v>8.7000000000002498</c:v>
                </c:pt>
                <c:pt idx="771">
                  <c:v>8.7100000000002495</c:v>
                </c:pt>
                <c:pt idx="772">
                  <c:v>8.72000000000026</c:v>
                </c:pt>
                <c:pt idx="773">
                  <c:v>8.7300000000002598</c:v>
                </c:pt>
                <c:pt idx="774">
                  <c:v>8.7400000000002596</c:v>
                </c:pt>
                <c:pt idx="775">
                  <c:v>8.7500000000002593</c:v>
                </c:pt>
                <c:pt idx="776">
                  <c:v>8.7600000000002591</c:v>
                </c:pt>
                <c:pt idx="777">
                  <c:v>8.7700000000002607</c:v>
                </c:pt>
                <c:pt idx="778">
                  <c:v>8.7800000000002605</c:v>
                </c:pt>
                <c:pt idx="779">
                  <c:v>8.7900000000002603</c:v>
                </c:pt>
                <c:pt idx="780">
                  <c:v>8.8000000000002601</c:v>
                </c:pt>
                <c:pt idx="781">
                  <c:v>8.8100000000002598</c:v>
                </c:pt>
                <c:pt idx="782">
                  <c:v>8.8200000000002596</c:v>
                </c:pt>
                <c:pt idx="783">
                  <c:v>8.8300000000002594</c:v>
                </c:pt>
                <c:pt idx="784">
                  <c:v>8.8400000000002592</c:v>
                </c:pt>
                <c:pt idx="785">
                  <c:v>8.8500000000002608</c:v>
                </c:pt>
                <c:pt idx="786">
                  <c:v>8.8600000000002606</c:v>
                </c:pt>
                <c:pt idx="787">
                  <c:v>8.8700000000002692</c:v>
                </c:pt>
                <c:pt idx="788">
                  <c:v>8.8800000000002708</c:v>
                </c:pt>
                <c:pt idx="789">
                  <c:v>8.8900000000002706</c:v>
                </c:pt>
                <c:pt idx="790">
                  <c:v>8.9000000000002704</c:v>
                </c:pt>
                <c:pt idx="791">
                  <c:v>8.9100000000002701</c:v>
                </c:pt>
                <c:pt idx="792">
                  <c:v>8.9200000000002699</c:v>
                </c:pt>
                <c:pt idx="793">
                  <c:v>8.9300000000002697</c:v>
                </c:pt>
                <c:pt idx="794">
                  <c:v>8.9400000000002695</c:v>
                </c:pt>
                <c:pt idx="795">
                  <c:v>8.9500000000002693</c:v>
                </c:pt>
                <c:pt idx="796">
                  <c:v>8.9600000000002709</c:v>
                </c:pt>
                <c:pt idx="797">
                  <c:v>8.9700000000002706</c:v>
                </c:pt>
                <c:pt idx="798">
                  <c:v>8.9800000000002704</c:v>
                </c:pt>
                <c:pt idx="799">
                  <c:v>8.9900000000002702</c:v>
                </c:pt>
                <c:pt idx="800">
                  <c:v>9.00000000000027</c:v>
                </c:pt>
                <c:pt idx="801">
                  <c:v>9.0100000000002698</c:v>
                </c:pt>
                <c:pt idx="802">
                  <c:v>9.0200000000002802</c:v>
                </c:pt>
                <c:pt idx="803">
                  <c:v>9.03000000000028</c:v>
                </c:pt>
                <c:pt idx="804">
                  <c:v>9.0400000000002798</c:v>
                </c:pt>
                <c:pt idx="805">
                  <c:v>9.0500000000002796</c:v>
                </c:pt>
                <c:pt idx="806">
                  <c:v>9.0600000000002794</c:v>
                </c:pt>
                <c:pt idx="807">
                  <c:v>9.0700000000002792</c:v>
                </c:pt>
                <c:pt idx="808">
                  <c:v>9.0800000000002807</c:v>
                </c:pt>
                <c:pt idx="809">
                  <c:v>9.0900000000002805</c:v>
                </c:pt>
                <c:pt idx="810">
                  <c:v>9.1000000000002803</c:v>
                </c:pt>
                <c:pt idx="811">
                  <c:v>9.1100000000002801</c:v>
                </c:pt>
                <c:pt idx="812">
                  <c:v>9.1200000000002799</c:v>
                </c:pt>
                <c:pt idx="813">
                  <c:v>9.1300000000002797</c:v>
                </c:pt>
                <c:pt idx="814">
                  <c:v>9.1400000000002795</c:v>
                </c:pt>
                <c:pt idx="815">
                  <c:v>9.1500000000002792</c:v>
                </c:pt>
                <c:pt idx="816">
                  <c:v>9.1600000000002808</c:v>
                </c:pt>
                <c:pt idx="817">
                  <c:v>9.1700000000002895</c:v>
                </c:pt>
                <c:pt idx="818">
                  <c:v>9.1800000000002893</c:v>
                </c:pt>
                <c:pt idx="819">
                  <c:v>9.1900000000002908</c:v>
                </c:pt>
                <c:pt idx="820">
                  <c:v>9.2000000000002906</c:v>
                </c:pt>
                <c:pt idx="821">
                  <c:v>9.2100000000002904</c:v>
                </c:pt>
                <c:pt idx="822">
                  <c:v>9.2200000000002902</c:v>
                </c:pt>
                <c:pt idx="823">
                  <c:v>9.23000000000029</c:v>
                </c:pt>
                <c:pt idx="824">
                  <c:v>9.2400000000002898</c:v>
                </c:pt>
                <c:pt idx="825">
                  <c:v>9.2500000000002895</c:v>
                </c:pt>
                <c:pt idx="826">
                  <c:v>9.2600000000002893</c:v>
                </c:pt>
                <c:pt idx="827">
                  <c:v>9.2700000000002891</c:v>
                </c:pt>
                <c:pt idx="828">
                  <c:v>9.2800000000002907</c:v>
                </c:pt>
                <c:pt idx="829">
                  <c:v>9.2900000000002905</c:v>
                </c:pt>
                <c:pt idx="830">
                  <c:v>9.3000000000002903</c:v>
                </c:pt>
                <c:pt idx="831">
                  <c:v>9.31000000000029</c:v>
                </c:pt>
                <c:pt idx="832">
                  <c:v>9.3200000000003005</c:v>
                </c:pt>
                <c:pt idx="833">
                  <c:v>9.3300000000003003</c:v>
                </c:pt>
                <c:pt idx="834">
                  <c:v>9.3400000000003001</c:v>
                </c:pt>
                <c:pt idx="835">
                  <c:v>9.3500000000002998</c:v>
                </c:pt>
                <c:pt idx="836">
                  <c:v>9.3600000000002996</c:v>
                </c:pt>
                <c:pt idx="837">
                  <c:v>9.3700000000002994</c:v>
                </c:pt>
                <c:pt idx="838">
                  <c:v>9.3800000000002992</c:v>
                </c:pt>
                <c:pt idx="839">
                  <c:v>9.3900000000003008</c:v>
                </c:pt>
                <c:pt idx="840">
                  <c:v>9.4000000000003006</c:v>
                </c:pt>
                <c:pt idx="841">
                  <c:v>9.4100000000003003</c:v>
                </c:pt>
                <c:pt idx="842">
                  <c:v>9.4200000000003001</c:v>
                </c:pt>
                <c:pt idx="843">
                  <c:v>9.4300000000002999</c:v>
                </c:pt>
                <c:pt idx="844">
                  <c:v>9.4400000000002997</c:v>
                </c:pt>
                <c:pt idx="845">
                  <c:v>9.4500000000002995</c:v>
                </c:pt>
                <c:pt idx="846">
                  <c:v>9.4600000000003099</c:v>
                </c:pt>
                <c:pt idx="847">
                  <c:v>9.4700000000003097</c:v>
                </c:pt>
                <c:pt idx="848">
                  <c:v>9.4800000000003095</c:v>
                </c:pt>
                <c:pt idx="849">
                  <c:v>9.4900000000003093</c:v>
                </c:pt>
                <c:pt idx="850">
                  <c:v>9.5000000000003109</c:v>
                </c:pt>
                <c:pt idx="851">
                  <c:v>9.5100000000003106</c:v>
                </c:pt>
                <c:pt idx="852">
                  <c:v>9.5200000000003104</c:v>
                </c:pt>
                <c:pt idx="853">
                  <c:v>9.5300000000003102</c:v>
                </c:pt>
                <c:pt idx="854">
                  <c:v>9.54000000000031</c:v>
                </c:pt>
                <c:pt idx="855">
                  <c:v>9.5500000000003098</c:v>
                </c:pt>
                <c:pt idx="856">
                  <c:v>9.5600000000003096</c:v>
                </c:pt>
                <c:pt idx="857">
                  <c:v>9.5700000000003094</c:v>
                </c:pt>
                <c:pt idx="858">
                  <c:v>9.5800000000003092</c:v>
                </c:pt>
                <c:pt idx="859">
                  <c:v>9.5900000000003107</c:v>
                </c:pt>
                <c:pt idx="860">
                  <c:v>9.6000000000003105</c:v>
                </c:pt>
                <c:pt idx="861">
                  <c:v>9.6100000000003192</c:v>
                </c:pt>
                <c:pt idx="862">
                  <c:v>9.6200000000003207</c:v>
                </c:pt>
                <c:pt idx="863">
                  <c:v>9.6300000000003205</c:v>
                </c:pt>
                <c:pt idx="864">
                  <c:v>9.6400000000003203</c:v>
                </c:pt>
                <c:pt idx="865">
                  <c:v>9.6500000000003201</c:v>
                </c:pt>
                <c:pt idx="866">
                  <c:v>9.6600000000003199</c:v>
                </c:pt>
                <c:pt idx="867">
                  <c:v>9.6700000000003197</c:v>
                </c:pt>
                <c:pt idx="868">
                  <c:v>9.6800000000003195</c:v>
                </c:pt>
                <c:pt idx="869">
                  <c:v>9.6900000000003192</c:v>
                </c:pt>
                <c:pt idx="870">
                  <c:v>9.7000000000003208</c:v>
                </c:pt>
                <c:pt idx="871">
                  <c:v>9.7100000000003206</c:v>
                </c:pt>
                <c:pt idx="872">
                  <c:v>9.7200000000003204</c:v>
                </c:pt>
                <c:pt idx="873">
                  <c:v>9.7300000000003202</c:v>
                </c:pt>
                <c:pt idx="874">
                  <c:v>9.74000000000032</c:v>
                </c:pt>
                <c:pt idx="875">
                  <c:v>9.7500000000003197</c:v>
                </c:pt>
                <c:pt idx="876">
                  <c:v>9.7600000000003302</c:v>
                </c:pt>
                <c:pt idx="877">
                  <c:v>9.77000000000033</c:v>
                </c:pt>
                <c:pt idx="878">
                  <c:v>9.7800000000003298</c:v>
                </c:pt>
                <c:pt idx="879">
                  <c:v>9.7900000000003295</c:v>
                </c:pt>
                <c:pt idx="880">
                  <c:v>9.8000000000003293</c:v>
                </c:pt>
                <c:pt idx="881">
                  <c:v>9.8100000000003291</c:v>
                </c:pt>
                <c:pt idx="882">
                  <c:v>9.8200000000003307</c:v>
                </c:pt>
                <c:pt idx="883">
                  <c:v>9.8300000000003305</c:v>
                </c:pt>
                <c:pt idx="884">
                  <c:v>9.8400000000003303</c:v>
                </c:pt>
                <c:pt idx="885">
                  <c:v>9.85000000000033</c:v>
                </c:pt>
                <c:pt idx="886">
                  <c:v>9.8600000000003298</c:v>
                </c:pt>
                <c:pt idx="887">
                  <c:v>9.8700000000003296</c:v>
                </c:pt>
                <c:pt idx="888">
                  <c:v>9.8800000000003294</c:v>
                </c:pt>
                <c:pt idx="889">
                  <c:v>9.8900000000003292</c:v>
                </c:pt>
                <c:pt idx="890">
                  <c:v>9.9000000000003308</c:v>
                </c:pt>
                <c:pt idx="891">
                  <c:v>9.9100000000003394</c:v>
                </c:pt>
                <c:pt idx="892">
                  <c:v>9.9200000000003392</c:v>
                </c:pt>
                <c:pt idx="893">
                  <c:v>9.9300000000003408</c:v>
                </c:pt>
                <c:pt idx="894">
                  <c:v>9.9400000000003406</c:v>
                </c:pt>
                <c:pt idx="895">
                  <c:v>9.9500000000003403</c:v>
                </c:pt>
                <c:pt idx="896">
                  <c:v>9.9600000000003401</c:v>
                </c:pt>
                <c:pt idx="897">
                  <c:v>9.9700000000003399</c:v>
                </c:pt>
                <c:pt idx="898">
                  <c:v>9.9800000000003397</c:v>
                </c:pt>
                <c:pt idx="899">
                  <c:v>9.9900000000003395</c:v>
                </c:pt>
                <c:pt idx="900">
                  <c:v>10.0000000000003</c:v>
                </c:pt>
              </c:numCache>
            </c:numRef>
          </c:xVal>
          <c:yVal>
            <c:numRef>
              <c:f>'2_2'!$Q$2:$Q$902</c:f>
              <c:numCache>
                <c:formatCode>0.00E+00</c:formatCode>
                <c:ptCount val="901"/>
                <c:pt idx="0">
                  <c:v>30</c:v>
                </c:pt>
                <c:pt idx="1">
                  <c:v>29.316185414276848</c:v>
                </c:pt>
                <c:pt idx="2">
                  <c:v>28.66352529658764</c:v>
                </c:pt>
                <c:pt idx="3">
                  <c:v>28.040285264404105</c:v>
                </c:pt>
                <c:pt idx="4">
                  <c:v>27.444843930534638</c:v>
                </c:pt>
                <c:pt idx="5">
                  <c:v>26.875684514168476</c:v>
                </c:pt>
                <c:pt idx="6">
                  <c:v>26.331387148641497</c:v>
                </c:pt>
                <c:pt idx="7">
                  <c:v>25.810621822078939</c:v>
                </c:pt>
                <c:pt idx="8">
                  <c:v>25.312141893455717</c:v>
                </c:pt>
                <c:pt idx="9">
                  <c:v>24.834778132310742</c:v>
                </c:pt>
                <c:pt idx="10">
                  <c:v>24.377433235434737</c:v>
                </c:pt>
                <c:pt idx="11">
                  <c:v>23.939076778395272</c:v>
                </c:pt>
                <c:pt idx="12">
                  <c:v>23.518740563827567</c:v>
                </c:pt>
                <c:pt idx="13">
                  <c:v>23.115514332059632</c:v>
                </c:pt>
                <c:pt idx="14">
                  <c:v>22.728541802904335</c:v>
                </c:pt>
                <c:pt idx="15">
                  <c:v>22.357017020379431</c:v>
                </c:pt>
                <c:pt idx="16">
                  <c:v>22.000180974746961</c:v>
                </c:pt>
                <c:pt idx="17">
                  <c:v>21.657318478629243</c:v>
                </c:pt>
                <c:pt idx="18">
                  <c:v>21.327755276086933</c:v>
                </c:pt>
                <c:pt idx="19">
                  <c:v>21.010855365462085</c:v>
                </c:pt>
                <c:pt idx="20">
                  <c:v>20.706018518518519</c:v>
                </c:pt>
                <c:pt idx="21">
                  <c:v>20.412677979971356</c:v>
                </c:pt>
                <c:pt idx="22">
                  <c:v>20.130298332907334</c:v>
                </c:pt>
                <c:pt idx="23">
                  <c:v>19.858373516871172</c:v>
                </c:pt>
                <c:pt idx="24">
                  <c:v>19.596424986546058</c:v>
                </c:pt>
                <c:pt idx="25">
                  <c:v>19.344000000000005</c:v>
                </c:pt>
                <c:pt idx="26">
                  <c:v>19.100670026415983</c:v>
                </c:pt>
                <c:pt idx="27">
                  <c:v>18.86602926408159</c:v>
                </c:pt>
                <c:pt idx="28">
                  <c:v>18.639693260192871</c:v>
                </c:pt>
                <c:pt idx="29">
                  <c:v>18.421297624734734</c:v>
                </c:pt>
                <c:pt idx="30">
                  <c:v>18.210496831343438</c:v>
                </c:pt>
                <c:pt idx="31">
                  <c:v>18.00696309864205</c:v>
                </c:pt>
                <c:pt idx="32">
                  <c:v>17.810385346072799</c:v>
                </c:pt>
                <c:pt idx="33">
                  <c:v>17.620468218735745</c:v>
                </c:pt>
                <c:pt idx="34">
                  <c:v>17.436931176186178</c:v>
                </c:pt>
                <c:pt idx="35">
                  <c:v>17.259507640547117</c:v>
                </c:pt>
                <c:pt idx="36">
                  <c:v>17.08794419966236</c:v>
                </c:pt>
                <c:pt idx="37">
                  <c:v>16.921999861352777</c:v>
                </c:pt>
                <c:pt idx="38">
                  <c:v>16.761445355146783</c:v>
                </c:pt>
                <c:pt idx="39">
                  <c:v>16.606062478138121</c:v>
                </c:pt>
                <c:pt idx="40">
                  <c:v>16.45564348188255</c:v>
                </c:pt>
                <c:pt idx="41">
                  <c:v>16.30999049748144</c:v>
                </c:pt>
                <c:pt idx="42">
                  <c:v>16.168914996217687</c:v>
                </c:pt>
                <c:pt idx="43">
                  <c:v>16.032237283308088</c:v>
                </c:pt>
                <c:pt idx="44">
                  <c:v>15.899786022519432</c:v>
                </c:pt>
                <c:pt idx="45">
                  <c:v>15.771397789563132</c:v>
                </c:pt>
                <c:pt idx="46">
                  <c:v>15.646916652337726</c:v>
                </c:pt>
                <c:pt idx="47">
                  <c:v>15.526193776230507</c:v>
                </c:pt>
                <c:pt idx="48">
                  <c:v>15.409087052819901</c:v>
                </c:pt>
                <c:pt idx="49">
                  <c:v>15.295460750440753</c:v>
                </c:pt>
                <c:pt idx="50">
                  <c:v>15.185185185185187</c:v>
                </c:pt>
                <c:pt idx="51">
                  <c:v>15.078136411014009</c:v>
                </c:pt>
                <c:pt idx="52">
                  <c:v>14.97419592774764</c:v>
                </c:pt>
                <c:pt idx="53">
                  <c:v>14.873250405792602</c:v>
                </c:pt>
                <c:pt idx="54">
                  <c:v>14.775191426539742</c:v>
                </c:pt>
                <c:pt idx="55">
                  <c:v>14.679915237444519</c:v>
                </c:pt>
                <c:pt idx="56">
                  <c:v>14.587322520868264</c:v>
                </c:pt>
                <c:pt idx="57">
                  <c:v>14.497318175822569</c:v>
                </c:pt>
                <c:pt idx="58">
                  <c:v>14.409811111817712</c:v>
                </c:pt>
                <c:pt idx="59">
                  <c:v>14.324714054070228</c:v>
                </c:pt>
                <c:pt idx="60">
                  <c:v>14.241943359375</c:v>
                </c:pt>
                <c:pt idx="61">
                  <c:v>14.161418841993962</c:v>
                </c:pt>
                <c:pt idx="62">
                  <c:v>14.083063608956417</c:v>
                </c:pt>
                <c:pt idx="63">
                  <c:v>14.006803904206379</c:v>
                </c:pt>
                <c:pt idx="64">
                  <c:v>13.932568961069247</c:v>
                </c:pt>
                <c:pt idx="65">
                  <c:v>13.860290862544806</c:v>
                </c:pt>
                <c:pt idx="66">
                  <c:v>13.789904408965498</c:v>
                </c:pt>
                <c:pt idx="67">
                  <c:v>13.721346992588824</c:v>
                </c:pt>
                <c:pt idx="68">
                  <c:v>13.654558478720284</c:v>
                </c:pt>
                <c:pt idx="69">
                  <c:v>13.589481092989264</c:v>
                </c:pt>
                <c:pt idx="70">
                  <c:v>13.526059314423918</c:v>
                </c:pt>
                <c:pt idx="71">
                  <c:v>13.464239773993816</c:v>
                </c:pt>
                <c:pt idx="72">
                  <c:v>13.403971158309595</c:v>
                </c:pt>
                <c:pt idx="73">
                  <c:v>13.345204118188359</c:v>
                </c:pt>
                <c:pt idx="74">
                  <c:v>13.287891181811702</c:v>
                </c:pt>
                <c:pt idx="75">
                  <c:v>13.231986672219907</c:v>
                </c:pt>
                <c:pt idx="76">
                  <c:v>13.177446628901716</c:v>
                </c:pt>
                <c:pt idx="77">
                  <c:v>13.124228733253666</c:v>
                </c:pt>
                <c:pt idx="78">
                  <c:v>13.07229223769677</c:v>
                </c:pt>
                <c:pt idx="79">
                  <c:v>13.021597898250901</c:v>
                </c:pt>
                <c:pt idx="80">
                  <c:v>12.972107910379515</c:v>
                </c:pt>
                <c:pt idx="81">
                  <c:v>12.923785847928194</c:v>
                </c:pt>
                <c:pt idx="82">
                  <c:v>12.876596604991143</c:v>
                </c:pt>
                <c:pt idx="83">
                  <c:v>12.830506340549537</c:v>
                </c:pt>
                <c:pt idx="84">
                  <c:v>12.785482425734616</c:v>
                </c:pt>
                <c:pt idx="85">
                  <c:v>12.74149339357718</c:v>
                </c:pt>
                <c:pt idx="86">
                  <c:v>12.698508891113068</c:v>
                </c:pt>
                <c:pt idx="87">
                  <c:v>12.656499633721657</c:v>
                </c:pt>
                <c:pt idx="88">
                  <c:v>12.615437361581627</c:v>
                </c:pt>
                <c:pt idx="89">
                  <c:v>12.575294798134681</c:v>
                </c:pt>
                <c:pt idx="90">
                  <c:v>12.536045610454185</c:v>
                </c:pt>
                <c:pt idx="91">
                  <c:v>12.497664371421525</c:v>
                </c:pt>
                <c:pt idx="92">
                  <c:v>12.460126523618346</c:v>
                </c:pt>
                <c:pt idx="93">
                  <c:v>12.423408344848092</c:v>
                </c:pt>
                <c:pt idx="94">
                  <c:v>12.387486915204924</c:v>
                </c:pt>
                <c:pt idx="95">
                  <c:v>12.352340085612729</c:v>
                </c:pt>
                <c:pt idx="96">
                  <c:v>12.317946447761162</c:v>
                </c:pt>
                <c:pt idx="97">
                  <c:v>12.284285305369607</c:v>
                </c:pt>
                <c:pt idx="98">
                  <c:v>12.251336646713742</c:v>
                </c:pt>
                <c:pt idx="99">
                  <c:v>12.219081118352939</c:v>
                </c:pt>
                <c:pt idx="100">
                  <c:v>12.1875</c:v>
                </c:pt>
                <c:pt idx="101">
                  <c:v>12.156575180477919</c:v>
                </c:pt>
                <c:pt idx="102">
                  <c:v>12.126289134711289</c:v>
                </c:pt>
                <c:pt idx="103">
                  <c:v>12.096624901702729</c:v>
                </c:pt>
                <c:pt idx="104">
                  <c:v>12.067566063447339</c:v>
                </c:pt>
                <c:pt idx="105">
                  <c:v>12.039096724740698</c:v>
                </c:pt>
                <c:pt idx="106">
                  <c:v>12.011201493838151</c:v>
                </c:pt>
                <c:pt idx="107">
                  <c:v>11.983865463925415</c:v>
                </c:pt>
                <c:pt idx="108">
                  <c:v>11.957074195362559</c:v>
                </c:pt>
                <c:pt idx="109">
                  <c:v>11.930813698665366</c:v>
                </c:pt>
                <c:pt idx="110">
                  <c:v>11.90507041818995</c:v>
                </c:pt>
                <c:pt idx="111">
                  <c:v>11.879831216488231</c:v>
                </c:pt>
                <c:pt idx="112">
                  <c:v>11.855083359303444</c:v>
                </c:pt>
                <c:pt idx="113">
                  <c:v>11.830814501176604</c:v>
                </c:pt>
                <c:pt idx="114">
                  <c:v>11.807012671636068</c:v>
                </c:pt>
                <c:pt idx="115">
                  <c:v>11.783666261943878</c:v>
                </c:pt>
                <c:pt idx="116">
                  <c:v>11.760764012373903</c:v>
                </c:pt>
                <c:pt idx="117">
                  <c:v>11.738294999997883</c:v>
                </c:pt>
                <c:pt idx="118">
                  <c:v>11.716248626956823</c:v>
                </c:pt>
                <c:pt idx="119">
                  <c:v>11.694614609196186</c:v>
                </c:pt>
                <c:pt idx="120">
                  <c:v>11.673382965644423</c:v>
                </c:pt>
                <c:pt idx="121">
                  <c:v>11.652544007815377</c:v>
                </c:pt>
                <c:pt idx="122">
                  <c:v>11.632088329816009</c:v>
                </c:pt>
                <c:pt idx="123">
                  <c:v>11.612006798741838</c:v>
                </c:pt>
                <c:pt idx="124">
                  <c:v>11.592290545443305</c:v>
                </c:pt>
                <c:pt idx="125">
                  <c:v>11.572930955647005</c:v>
                </c:pt>
                <c:pt idx="126">
                  <c:v>11.553919661416661</c:v>
                </c:pt>
                <c:pt idx="127">
                  <c:v>11.535248532939239</c:v>
                </c:pt>
                <c:pt idx="128">
                  <c:v>11.516909670622425</c:v>
                </c:pt>
                <c:pt idx="129">
                  <c:v>11.498895397490276</c:v>
                </c:pt>
                <c:pt idx="130">
                  <c:v>11.481198251864452</c:v>
                </c:pt>
                <c:pt idx="131">
                  <c:v>11.463810980319096</c:v>
                </c:pt>
                <c:pt idx="132">
                  <c:v>11.446726530897903</c:v>
                </c:pt>
                <c:pt idx="133">
                  <c:v>11.429938046582468</c:v>
                </c:pt>
                <c:pt idx="134">
                  <c:v>11.41343885900155</c:v>
                </c:pt>
                <c:pt idx="135">
                  <c:v>11.397222482371287</c:v>
                </c:pt>
                <c:pt idx="136">
                  <c:v>11.381282607656898</c:v>
                </c:pt>
                <c:pt idx="137">
                  <c:v>11.365613096946852</c:v>
                </c:pt>
                <c:pt idx="138">
                  <c:v>11.350207978030809</c:v>
                </c:pt>
                <c:pt idx="139">
                  <c:v>11.335061439173135</c:v>
                </c:pt>
                <c:pt idx="140">
                  <c:v>11.320167824074074</c:v>
                </c:pt>
                <c:pt idx="141">
                  <c:v>11.305521627011061</c:v>
                </c:pt>
                <c:pt idx="142">
                  <c:v>11.291117488152963</c:v>
                </c:pt>
                <c:pt idx="143">
                  <c:v>11.276950189040381</c:v>
                </c:pt>
                <c:pt idx="144">
                  <c:v>11.263014648225413</c:v>
                </c:pt>
                <c:pt idx="145">
                  <c:v>11.249305917064611</c:v>
                </c:pt>
                <c:pt idx="146">
                  <c:v>11.235819175659099</c:v>
                </c:pt>
                <c:pt idx="147">
                  <c:v>11.222549728936066</c:v>
                </c:pt>
                <c:pt idx="148">
                  <c:v>11.209493002866203</c:v>
                </c:pt>
                <c:pt idx="149">
                  <c:v>11.196644540811731</c:v>
                </c:pt>
                <c:pt idx="150">
                  <c:v>11.184000000000001</c:v>
                </c:pt>
                <c:pt idx="151">
                  <c:v>11.171555148117861</c:v>
                </c:pt>
                <c:pt idx="152">
                  <c:v>11.159305860022124</c:v>
                </c:pt>
                <c:pt idx="153">
                  <c:v>11.14724811456175</c:v>
                </c:pt>
                <c:pt idx="154">
                  <c:v>11.135377991507426</c:v>
                </c:pt>
                <c:pt idx="155">
                  <c:v>11.12369166858457</c:v>
                </c:pt>
                <c:pt idx="156">
                  <c:v>11.112185418605804</c:v>
                </c:pt>
                <c:pt idx="157">
                  <c:v>11.100855606699163</c:v>
                </c:pt>
                <c:pt idx="158">
                  <c:v>11.089698687628488</c:v>
                </c:pt>
                <c:pt idx="159">
                  <c:v>11.078711203202547</c:v>
                </c:pt>
                <c:pt idx="160">
                  <c:v>11.067889779769615</c:v>
                </c:pt>
                <c:pt idx="161">
                  <c:v>11.057231125794335</c:v>
                </c:pt>
                <c:pt idx="162">
                  <c:v>11.046732029513855</c:v>
                </c:pt>
                <c:pt idx="163">
                  <c:v>11.036389356670304</c:v>
                </c:pt>
                <c:pt idx="164">
                  <c:v>11.026200048316877</c:v>
                </c:pt>
                <c:pt idx="165">
                  <c:v>11.016161118694791</c:v>
                </c:pt>
                <c:pt idx="166">
                  <c:v>11.006269653178586</c:v>
                </c:pt>
                <c:pt idx="167">
                  <c:v>10.996522806287299</c:v>
                </c:pt>
                <c:pt idx="168">
                  <c:v>10.98691779975913</c:v>
                </c:pt>
                <c:pt idx="169">
                  <c:v>10.977451920687354</c:v>
                </c:pt>
                <c:pt idx="170">
                  <c:v>10.968122519715264</c:v>
                </c:pt>
                <c:pt idx="171">
                  <c:v>10.9589270092881</c:v>
                </c:pt>
                <c:pt idx="172">
                  <c:v>10.949862861959867</c:v>
                </c:pt>
                <c:pt idx="173">
                  <c:v>10.940927608753201</c:v>
                </c:pt>
                <c:pt idx="174">
                  <c:v>10.932118837570364</c:v>
                </c:pt>
                <c:pt idx="175">
                  <c:v>10.923434191653577</c:v>
                </c:pt>
                <c:pt idx="176">
                  <c:v>10.914871368093021</c:v>
                </c:pt>
                <c:pt idx="177">
                  <c:v>10.906428116380795</c:v>
                </c:pt>
                <c:pt idx="178">
                  <c:v>10.898102237009299</c:v>
                </c:pt>
                <c:pt idx="179">
                  <c:v>10.889891580112439</c:v>
                </c:pt>
                <c:pt idx="180">
                  <c:v>10.881794044148272</c:v>
                </c:pt>
                <c:pt idx="181">
                  <c:v>10.873807574621615</c:v>
                </c:pt>
                <c:pt idx="182">
                  <c:v>10.865930162845267</c:v>
                </c:pt>
                <c:pt idx="183">
                  <c:v>10.858159844738559</c:v>
                </c:pt>
                <c:pt idx="184">
                  <c:v>10.850494699661938</c:v>
                </c:pt>
                <c:pt idx="185">
                  <c:v>10.842932849286393</c:v>
                </c:pt>
                <c:pt idx="186">
                  <c:v>10.835472456496548</c:v>
                </c:pt>
                <c:pt idx="187">
                  <c:v>10.82811172432632</c:v>
                </c:pt>
                <c:pt idx="188">
                  <c:v>10.820848894925984</c:v>
                </c:pt>
                <c:pt idx="189">
                  <c:v>10.813682248559708</c:v>
                </c:pt>
                <c:pt idx="190">
                  <c:v>10.806610102632476</c:v>
                </c:pt>
                <c:pt idx="191">
                  <c:v>10.799630810745438</c:v>
                </c:pt>
                <c:pt idx="192">
                  <c:v>10.792742761778802</c:v>
                </c:pt>
                <c:pt idx="193">
                  <c:v>10.785944379001304</c:v>
                </c:pt>
                <c:pt idx="194">
                  <c:v>10.779234119205439</c:v>
                </c:pt>
                <c:pt idx="195">
                  <c:v>10.772610471867594</c:v>
                </c:pt>
                <c:pt idx="196">
                  <c:v>10.766071958332288</c:v>
                </c:pt>
                <c:pt idx="197">
                  <c:v>10.759617131019715</c:v>
                </c:pt>
                <c:pt idx="198">
                  <c:v>10.753244572655891</c:v>
                </c:pt>
                <c:pt idx="199">
                  <c:v>10.746952895524641</c:v>
                </c:pt>
                <c:pt idx="200">
                  <c:v>10.740740740740742</c:v>
                </c:pt>
                <c:pt idx="201">
                  <c:v>10.73460677754354</c:v>
                </c:pt>
                <c:pt idx="202">
                  <c:v>10.72854970261044</c:v>
                </c:pt>
                <c:pt idx="203">
                  <c:v>10.722568239389553</c:v>
                </c:pt>
                <c:pt idx="204">
                  <c:v>10.716661137450988</c:v>
                </c:pt>
                <c:pt idx="205">
                  <c:v>10.710827171856154</c:v>
                </c:pt>
                <c:pt idx="206">
                  <c:v>10.705065142544532</c:v>
                </c:pt>
                <c:pt idx="207">
                  <c:v>10.699373873737333</c:v>
                </c:pt>
                <c:pt idx="208">
                  <c:v>10.693752213357588</c:v>
                </c:pt>
                <c:pt idx="209">
                  <c:v>10.688199032466102</c:v>
                </c:pt>
                <c:pt idx="210">
                  <c:v>10.682713224712812</c:v>
                </c:pt>
                <c:pt idx="211">
                  <c:v>10.677293705803056</c:v>
                </c:pt>
                <c:pt idx="212">
                  <c:v>10.671939412978329</c:v>
                </c:pt>
                <c:pt idx="213">
                  <c:v>10.66664930451106</c:v>
                </c:pt>
                <c:pt idx="214">
                  <c:v>10.661422359212978</c:v>
                </c:pt>
                <c:pt idx="215">
                  <c:v>10.656257575956671</c:v>
                </c:pt>
                <c:pt idx="216">
                  <c:v>10.651153973209965</c:v>
                </c:pt>
                <c:pt idx="217">
                  <c:v>10.646110588582658</c:v>
                </c:pt>
                <c:pt idx="218">
                  <c:v>10.641126478385324</c:v>
                </c:pt>
                <c:pt idx="219">
                  <c:v>10.636200717199792</c:v>
                </c:pt>
                <c:pt idx="220">
                  <c:v>10.631332397460938</c:v>
                </c:pt>
                <c:pt idx="221">
                  <c:v>10.626520629049473</c:v>
                </c:pt>
                <c:pt idx="222">
                  <c:v>10.621764538895405</c:v>
                </c:pt>
                <c:pt idx="223">
                  <c:v>10.617063270591844</c:v>
                </c:pt>
                <c:pt idx="224">
                  <c:v>10.612415984018853</c:v>
                </c:pt>
                <c:pt idx="225">
                  <c:v>10.607821854977066</c:v>
                </c:pt>
                <c:pt idx="226">
                  <c:v>10.603280074830771</c:v>
                </c:pt>
                <c:pt idx="227">
                  <c:v>10.598789850160163</c:v>
                </c:pt>
                <c:pt idx="228">
                  <c:v>10.59435040242257</c:v>
                </c:pt>
                <c:pt idx="229">
                  <c:v>10.589960967622298</c:v>
                </c:pt>
                <c:pt idx="230">
                  <c:v>10.585620795988941</c:v>
                </c:pt>
                <c:pt idx="231">
                  <c:v>10.581329151663823</c:v>
                </c:pt>
                <c:pt idx="232">
                  <c:v>10.577085312394427</c:v>
                </c:pt>
                <c:pt idx="233">
                  <c:v>10.572888569236511</c:v>
                </c:pt>
                <c:pt idx="234">
                  <c:v>10.568738226263736</c:v>
                </c:pt>
                <c:pt idx="235">
                  <c:v>10.564633600284569</c:v>
                </c:pt>
                <c:pt idx="236">
                  <c:v>10.560574020566275</c:v>
                </c:pt>
                <c:pt idx="237">
                  <c:v>10.556558828565786</c:v>
                </c:pt>
                <c:pt idx="238">
                  <c:v>10.552587377667244</c:v>
                </c:pt>
                <c:pt idx="239">
                  <c:v>10.548659032926068</c:v>
                </c:pt>
                <c:pt idx="240">
                  <c:v>10.544773170819317</c:v>
                </c:pt>
                <c:pt idx="241">
                  <c:v>10.540929179002198</c:v>
                </c:pt>
                <c:pt idx="242">
                  <c:v>10.53712645607057</c:v>
                </c:pt>
                <c:pt idx="243">
                  <c:v>10.533364411329218</c:v>
                </c:pt>
                <c:pt idx="244">
                  <c:v>10.529642464565793</c:v>
                </c:pt>
                <c:pt idx="245">
                  <c:v>10.525960045830258</c:v>
                </c:pt>
                <c:pt idx="246">
                  <c:v>10.522316595219646</c:v>
                </c:pt>
                <c:pt idx="247">
                  <c:v>10.518711562668026</c:v>
                </c:pt>
                <c:pt idx="248">
                  <c:v>10.51514440774155</c:v>
                </c:pt>
                <c:pt idx="249">
                  <c:v>10.511614599438362</c:v>
                </c:pt>
                <c:pt idx="250">
                  <c:v>10.508121615993335</c:v>
                </c:pt>
                <c:pt idx="251">
                  <c:v>10.504664944687459</c:v>
                </c:pt>
                <c:pt idx="252">
                  <c:v>10.50124408166173</c:v>
                </c:pt>
                <c:pt idx="253">
                  <c:v>10.497858531735485</c:v>
                </c:pt>
                <c:pt idx="254">
                  <c:v>10.494507808229006</c:v>
                </c:pt>
                <c:pt idx="255">
                  <c:v>10.491191432790298</c:v>
                </c:pt>
                <c:pt idx="256">
                  <c:v>10.487908935225951</c:v>
                </c:pt>
                <c:pt idx="257">
                  <c:v>10.484659853335941</c:v>
                </c:pt>
                <c:pt idx="258">
                  <c:v>10.48144373275229</c:v>
                </c:pt>
                <c:pt idx="259">
                  <c:v>10.478260126781491</c:v>
                </c:pt>
                <c:pt idx="260">
                  <c:v>10.475108596250573</c:v>
                </c:pt>
                <c:pt idx="261">
                  <c:v>10.471988709356717</c:v>
                </c:pt>
                <c:pt idx="262">
                  <c:v>10.46890004152036</c:v>
                </c:pt>
                <c:pt idx="263">
                  <c:v>10.465842175241658</c:v>
                </c:pt>
                <c:pt idx="264">
                  <c:v>10.462814699960239</c:v>
                </c:pt>
                <c:pt idx="265">
                  <c:v>10.45981721191816</c:v>
                </c:pt>
                <c:pt idx="266">
                  <c:v>10.456849314025993</c:v>
                </c:pt>
                <c:pt idx="267">
                  <c:v>10.453910615731925</c:v>
                </c:pt>
                <c:pt idx="268">
                  <c:v>10.451000732893858</c:v>
                </c:pt>
                <c:pt idx="269">
                  <c:v>10.448119287654357</c:v>
                </c:pt>
                <c:pt idx="270">
                  <c:v>10.445265908318442</c:v>
                </c:pt>
                <c:pt idx="271">
                  <c:v>10.442440229234101</c:v>
                </c:pt>
                <c:pt idx="272">
                  <c:v>10.439641890675489</c:v>
                </c:pt>
                <c:pt idx="273">
                  <c:v>10.436870538728716</c:v>
                </c:pt>
                <c:pt idx="274">
                  <c:v>10.434125825180182</c:v>
                </c:pt>
                <c:pt idx="275">
                  <c:v>10.431407407407407</c:v>
                </c:pt>
                <c:pt idx="276">
                  <c:v>10.428714948272233</c:v>
                </c:pt>
                <c:pt idx="277">
                  <c:v>10.426048116016414</c:v>
                </c:pt>
                <c:pt idx="278">
                  <c:v>10.423406584159473</c:v>
                </c:pt>
                <c:pt idx="279">
                  <c:v>10.420790031398841</c:v>
                </c:pt>
                <c:pt idx="280">
                  <c:v>10.418198141512111</c:v>
                </c:pt>
                <c:pt idx="281">
                  <c:v>10.415630603261492</c:v>
                </c:pt>
                <c:pt idx="282">
                  <c:v>10.413087110300275</c:v>
                </c:pt>
                <c:pt idx="283">
                  <c:v>10.410567361081373</c:v>
                </c:pt>
                <c:pt idx="284">
                  <c:v>10.408071058767813</c:v>
                </c:pt>
                <c:pt idx="285">
                  <c:v>10.405597911145154</c:v>
                </c:pt>
                <c:pt idx="286">
                  <c:v>10.403147630535797</c:v>
                </c:pt>
                <c:pt idx="287">
                  <c:v>10.400719933715115</c:v>
                </c:pt>
                <c:pt idx="288">
                  <c:v>10.398314541829388</c:v>
                </c:pt>
                <c:pt idx="289">
                  <c:v>10.395931180315472</c:v>
                </c:pt>
                <c:pt idx="290">
                  <c:v>10.393569578822197</c:v>
                </c:pt>
                <c:pt idx="291">
                  <c:v>10.39122947113338</c:v>
                </c:pt>
                <c:pt idx="292">
                  <c:v>10.388910595092529</c:v>
                </c:pt>
                <c:pt idx="293">
                  <c:v>10.386612692529066</c:v>
                </c:pt>
                <c:pt idx="294">
                  <c:v>10.384335509186158</c:v>
                </c:pt>
                <c:pt idx="295">
                  <c:v>10.382078794650003</c:v>
                </c:pt>
                <c:pt idx="296">
                  <c:v>10.379842302280643</c:v>
                </c:pt>
                <c:pt idx="297">
                  <c:v>10.377625789144176</c:v>
                </c:pt>
                <c:pt idx="298">
                  <c:v>10.3754290159464</c:v>
                </c:pt>
                <c:pt idx="299">
                  <c:v>10.373251746967822</c:v>
                </c:pt>
                <c:pt idx="300">
                  <c:v>10.37109375</c:v>
                </c:pt>
                <c:pt idx="301">
                  <c:v>10.368954796283221</c:v>
                </c:pt>
                <c:pt idx="302">
                  <c:v>10.366834660445424</c:v>
                </c:pt>
                <c:pt idx="303">
                  <c:v>10.3647331204424</c:v>
                </c:pt>
                <c:pt idx="304">
                  <c:v>10.362649957499205</c:v>
                </c:pt>
                <c:pt idx="305">
                  <c:v>10.360584956052749</c:v>
                </c:pt>
                <c:pt idx="306">
                  <c:v>10.358537903695593</c:v>
                </c:pt>
                <c:pt idx="307">
                  <c:v>10.35650859112083</c:v>
                </c:pt>
                <c:pt idx="308">
                  <c:v>10.354496812068113</c:v>
                </c:pt>
                <c:pt idx="309">
                  <c:v>10.352502363270768</c:v>
                </c:pt>
                <c:pt idx="310">
                  <c:v>10.35052504440397</c:v>
                </c:pt>
                <c:pt idx="311">
                  <c:v>10.34856465803392</c:v>
                </c:pt>
                <c:pt idx="312">
                  <c:v>10.346621009568109</c:v>
                </c:pt>
                <c:pt idx="313">
                  <c:v>10.344693907206494</c:v>
                </c:pt>
                <c:pt idx="314">
                  <c:v>10.342783161893713</c:v>
                </c:pt>
                <c:pt idx="315">
                  <c:v>10.340888587272188</c:v>
                </c:pt>
                <c:pt idx="316">
                  <c:v>10.339009999636195</c:v>
                </c:pt>
                <c:pt idx="317">
                  <c:v>10.337147217886828</c:v>
                </c:pt>
                <c:pt idx="318">
                  <c:v>10.335300063487846</c:v>
                </c:pt>
                <c:pt idx="319">
                  <c:v>10.333468360422373</c:v>
                </c:pt>
                <c:pt idx="320">
                  <c:v>10.331651935150477</c:v>
                </c:pt>
                <c:pt idx="321">
                  <c:v>10.329850616567542</c:v>
                </c:pt>
                <c:pt idx="322">
                  <c:v>10.328064235963467</c:v>
                </c:pt>
                <c:pt idx="323">
                  <c:v>10.326292626982664</c:v>
                </c:pt>
                <c:pt idx="324">
                  <c:v>10.324535625584801</c:v>
                </c:pt>
                <c:pt idx="325">
                  <c:v>10.322793070006346</c:v>
                </c:pt>
                <c:pt idx="326">
                  <c:v>10.321064800722796</c:v>
                </c:pt>
                <c:pt idx="327">
                  <c:v>10.319350660411693</c:v>
                </c:pt>
                <c:pt idx="328">
                  <c:v>10.317650493916288</c:v>
                </c:pt>
                <c:pt idx="329">
                  <c:v>10.315964148209948</c:v>
                </c:pt>
                <c:pt idx="330">
                  <c:v>10.314291472361216</c:v>
                </c:pt>
                <c:pt idx="331">
                  <c:v>10.312632317499526</c:v>
                </c:pt>
                <c:pt idx="332">
                  <c:v>10.310986536781598</c:v>
                </c:pt>
                <c:pt idx="333">
                  <c:v>10.309353985358442</c:v>
                </c:pt>
                <c:pt idx="334">
                  <c:v>10.307734520342995</c:v>
                </c:pt>
                <c:pt idx="335">
                  <c:v>10.306128000778358</c:v>
                </c:pt>
                <c:pt idx="336">
                  <c:v>10.30453428760665</c:v>
                </c:pt>
                <c:pt idx="337">
                  <c:v>10.302953243638417</c:v>
                </c:pt>
                <c:pt idx="338">
                  <c:v>10.301384733522625</c:v>
                </c:pt>
                <c:pt idx="339">
                  <c:v>10.29982862371722</c:v>
                </c:pt>
                <c:pt idx="340">
                  <c:v>10.298284782460215</c:v>
                </c:pt>
                <c:pt idx="341">
                  <c:v>10.296753079741332</c:v>
                </c:pt>
                <c:pt idx="342">
                  <c:v>10.295233387274154</c:v>
                </c:pt>
                <c:pt idx="343">
                  <c:v>10.293725578468795</c:v>
                </c:pt>
                <c:pt idx="344">
                  <c:v>10.292229528405075</c:v>
                </c:pt>
                <c:pt idx="345">
                  <c:v>10.290745113806183</c:v>
                </c:pt>
                <c:pt idx="346">
                  <c:v>10.289272213012822</c:v>
                </c:pt>
                <c:pt idx="347">
                  <c:v>10.287810705957821</c:v>
                </c:pt>
                <c:pt idx="348">
                  <c:v>10.286360474141228</c:v>
                </c:pt>
                <c:pt idx="349">
                  <c:v>10.284921400605828</c:v>
                </c:pt>
                <c:pt idx="350">
                  <c:v>10.283493369913124</c:v>
                </c:pt>
                <c:pt idx="351">
                  <c:v>10.282076268119745</c:v>
                </c:pt>
                <c:pt idx="352">
                  <c:v>10.280669982754274</c:v>
                </c:pt>
                <c:pt idx="353">
                  <c:v>10.279274402794512</c:v>
                </c:pt>
                <c:pt idx="354">
                  <c:v>10.277889418645117</c:v>
                </c:pt>
                <c:pt idx="355">
                  <c:v>10.27651492211567</c:v>
                </c:pt>
                <c:pt idx="356">
                  <c:v>10.275150806399129</c:v>
                </c:pt>
                <c:pt idx="357">
                  <c:v>10.273796966050652</c:v>
                </c:pt>
                <c:pt idx="358">
                  <c:v>10.272453296966814</c:v>
                </c:pt>
                <c:pt idx="359">
                  <c:v>10.271119696365174</c:v>
                </c:pt>
                <c:pt idx="360">
                  <c:v>10.269796062764211</c:v>
                </c:pt>
                <c:pt idx="361">
                  <c:v>10.268482295963635</c:v>
                </c:pt>
                <c:pt idx="362">
                  <c:v>10.267178297024991</c:v>
                </c:pt>
                <c:pt idx="363">
                  <c:v>10.265883968252663</c:v>
                </c:pt>
                <c:pt idx="364">
                  <c:v>10.264599213175174</c:v>
                </c:pt>
                <c:pt idx="365">
                  <c:v>10.26332393652682</c:v>
                </c:pt>
                <c:pt idx="366">
                  <c:v>10.262058044229628</c:v>
                </c:pt>
                <c:pt idx="367">
                  <c:v>10.26080144337562</c:v>
                </c:pt>
                <c:pt idx="368">
                  <c:v>10.259554042209402</c:v>
                </c:pt>
                <c:pt idx="369">
                  <c:v>10.258315750111024</c:v>
                </c:pt>
                <c:pt idx="370">
                  <c:v>10.257086477579168</c:v>
                </c:pt>
                <c:pt idx="371">
                  <c:v>10.255866136214602</c:v>
                </c:pt>
                <c:pt idx="372">
                  <c:v>10.254654638703922</c:v>
                </c:pt>
                <c:pt idx="373">
                  <c:v>10.253451898803593</c:v>
                </c:pt>
                <c:pt idx="374">
                  <c:v>10.252257831324226</c:v>
                </c:pt>
                <c:pt idx="375">
                  <c:v>10.251072352115163</c:v>
                </c:pt>
                <c:pt idx="376">
                  <c:v>10.249895378049283</c:v>
                </c:pt>
                <c:pt idx="377">
                  <c:v>10.248726827008108</c:v>
                </c:pt>
                <c:pt idx="378">
                  <c:v>10.247566617867125</c:v>
                </c:pt>
                <c:pt idx="379">
                  <c:v>10.246414670481379</c:v>
                </c:pt>
                <c:pt idx="380">
                  <c:v>10.245270905671296</c:v>
                </c:pt>
                <c:pt idx="381">
                  <c:v>10.244135245208755</c:v>
                </c:pt>
                <c:pt idx="382">
                  <c:v>10.243007611803375</c:v>
                </c:pt>
                <c:pt idx="383">
                  <c:v>10.241887929089064</c:v>
                </c:pt>
                <c:pt idx="384">
                  <c:v>10.240776121610748</c:v>
                </c:pt>
                <c:pt idx="385">
                  <c:v>10.239672114811372</c:v>
                </c:pt>
                <c:pt idx="386">
                  <c:v>10.238575835019059</c:v>
                </c:pt>
                <c:pt idx="387">
                  <c:v>10.237487209434541</c:v>
                </c:pt>
                <c:pt idx="388">
                  <c:v>10.236406166118766</c:v>
                </c:pt>
                <c:pt idx="389">
                  <c:v>10.235332633980686</c:v>
                </c:pt>
                <c:pt idx="390">
                  <c:v>10.234266542765308</c:v>
                </c:pt>
                <c:pt idx="391">
                  <c:v>10.233207823041894</c:v>
                </c:pt>
                <c:pt idx="392">
                  <c:v>10.232156406192356</c:v>
                </c:pt>
                <c:pt idx="393">
                  <c:v>10.231112224399867</c:v>
                </c:pt>
                <c:pt idx="394">
                  <c:v>10.230075210637633</c:v>
                </c:pt>
                <c:pt idx="395">
                  <c:v>10.229045298657862</c:v>
                </c:pt>
                <c:pt idx="396">
                  <c:v>10.228022422980906</c:v>
                </c:pt>
                <c:pt idx="397">
                  <c:v>10.227006518884583</c:v>
                </c:pt>
                <c:pt idx="398">
                  <c:v>10.225997522393659</c:v>
                </c:pt>
                <c:pt idx="399">
                  <c:v>10.224995370269522</c:v>
                </c:pt>
                <c:pt idx="400">
                  <c:v>10.224</c:v>
                </c:pt>
                <c:pt idx="401">
                  <c:v>10.22301134978936</c:v>
                </c:pt>
                <c:pt idx="402">
                  <c:v>10.222029358548447</c:v>
                </c:pt>
                <c:pt idx="403">
                  <c:v>10.221053965885016</c:v>
                </c:pt>
                <c:pt idx="404">
                  <c:v>10.220085112094164</c:v>
                </c:pt>
                <c:pt idx="405">
                  <c:v>10.219122738148972</c:v>
                </c:pt>
                <c:pt idx="406">
                  <c:v>10.218166785691253</c:v>
                </c:pt>
                <c:pt idx="407">
                  <c:v>10.217217197022471</c:v>
                </c:pt>
                <c:pt idx="408">
                  <c:v>10.216273915094796</c:v>
                </c:pt>
                <c:pt idx="409">
                  <c:v>10.215336883502284</c:v>
                </c:pt>
                <c:pt idx="410">
                  <c:v>10.214406046472233</c:v>
                </c:pt>
                <c:pt idx="411">
                  <c:v>10.213481348856636</c:v>
                </c:pt>
                <c:pt idx="412">
                  <c:v>10.2125627361238</c:v>
                </c:pt>
                <c:pt idx="413">
                  <c:v>10.211650154350057</c:v>
                </c:pt>
                <c:pt idx="414">
                  <c:v>10.210743550211653</c:v>
                </c:pt>
                <c:pt idx="415">
                  <c:v>10.209842870976725</c:v>
                </c:pt>
                <c:pt idx="416">
                  <c:v>10.20894806449742</c:v>
                </c:pt>
                <c:pt idx="417">
                  <c:v>10.20805907920213</c:v>
                </c:pt>
                <c:pt idx="418">
                  <c:v>10.207175864087844</c:v>
                </c:pt>
                <c:pt idx="419">
                  <c:v>10.206298368712643</c:v>
                </c:pt>
                <c:pt idx="420">
                  <c:v>10.205426543188263</c:v>
                </c:pt>
                <c:pt idx="421">
                  <c:v>10.204560338172818</c:v>
                </c:pt>
                <c:pt idx="422">
                  <c:v>10.20369970486362</c:v>
                </c:pt>
                <c:pt idx="423">
                  <c:v>10.202844594990086</c:v>
                </c:pt>
                <c:pt idx="424">
                  <c:v>10.201994960806795</c:v>
                </c:pt>
                <c:pt idx="425">
                  <c:v>10.201150755086614</c:v>
                </c:pt>
                <c:pt idx="426">
                  <c:v>10.200311931113944</c:v>
                </c:pt>
                <c:pt idx="427">
                  <c:v>10.199478442678078</c:v>
                </c:pt>
                <c:pt idx="428">
                  <c:v>10.198650244066636</c:v>
                </c:pt>
                <c:pt idx="429">
                  <c:v>10.19782729005912</c:v>
                </c:pt>
                <c:pt idx="430">
                  <c:v>10.197009535920557</c:v>
                </c:pt>
                <c:pt idx="431">
                  <c:v>10.196196937395241</c:v>
                </c:pt>
                <c:pt idx="432">
                  <c:v>10.19538945070056</c:v>
                </c:pt>
                <c:pt idx="433">
                  <c:v>10.194587032520928</c:v>
                </c:pt>
                <c:pt idx="434">
                  <c:v>10.193789640001798</c:v>
                </c:pt>
                <c:pt idx="435">
                  <c:v>10.192997230743782</c:v>
                </c:pt>
                <c:pt idx="436">
                  <c:v>10.192209762796816</c:v>
                </c:pt>
                <c:pt idx="437">
                  <c:v>10.191427194654477</c:v>
                </c:pt>
                <c:pt idx="438">
                  <c:v>10.190649485248315</c:v>
                </c:pt>
                <c:pt idx="439">
                  <c:v>10.189876593942326</c:v>
                </c:pt>
                <c:pt idx="440">
                  <c:v>10.189108480527471</c:v>
                </c:pt>
                <c:pt idx="441">
                  <c:v>10.188345105216277</c:v>
                </c:pt>
                <c:pt idx="442">
                  <c:v>10.18758642863755</c:v>
                </c:pt>
                <c:pt idx="443">
                  <c:v>10.186832411831128</c:v>
                </c:pt>
                <c:pt idx="444">
                  <c:v>10.186083016242733</c:v>
                </c:pt>
                <c:pt idx="445">
                  <c:v>10.185338203718874</c:v>
                </c:pt>
                <c:pt idx="446">
                  <c:v>10.18459793650187</c:v>
                </c:pt>
                <c:pt idx="447">
                  <c:v>10.183862177224885</c:v>
                </c:pt>
                <c:pt idx="448">
                  <c:v>10.183130888907099</c:v>
                </c:pt>
                <c:pt idx="449">
                  <c:v>10.182404034948885</c:v>
                </c:pt>
                <c:pt idx="450">
                  <c:v>10.181681579127106</c:v>
                </c:pt>
                <c:pt idx="451">
                  <c:v>10.180963485590464</c:v>
                </c:pt>
                <c:pt idx="452">
                  <c:v>10.180249718854897</c:v>
                </c:pt>
                <c:pt idx="453">
                  <c:v>10.179540243799076</c:v>
                </c:pt>
                <c:pt idx="454">
                  <c:v>10.178835025659936</c:v>
                </c:pt>
                <c:pt idx="455">
                  <c:v>10.178134030028287</c:v>
                </c:pt>
                <c:pt idx="456">
                  <c:v>10.177437222844494</c:v>
                </c:pt>
                <c:pt idx="457">
                  <c:v>10.176744570394193</c:v>
                </c:pt>
                <c:pt idx="458">
                  <c:v>10.1760560393041</c:v>
                </c:pt>
                <c:pt idx="459">
                  <c:v>10.175371596537852</c:v>
                </c:pt>
                <c:pt idx="460">
                  <c:v>10.174691209391916</c:v>
                </c:pt>
                <c:pt idx="461">
                  <c:v>10.17401484549158</c:v>
                </c:pt>
                <c:pt idx="462">
                  <c:v>10.173342472786954</c:v>
                </c:pt>
                <c:pt idx="463">
                  <c:v>10.172674059549067</c:v>
                </c:pt>
                <c:pt idx="464">
                  <c:v>10.172009574365998</c:v>
                </c:pt>
                <c:pt idx="465">
                  <c:v>10.171348986139062</c:v>
                </c:pt>
                <c:pt idx="466">
                  <c:v>10.170692264079072</c:v>
                </c:pt>
                <c:pt idx="467">
                  <c:v>10.170039377702626</c:v>
                </c:pt>
                <c:pt idx="468">
                  <c:v>10.169390296828452</c:v>
                </c:pt>
                <c:pt idx="469">
                  <c:v>10.168744991573808</c:v>
                </c:pt>
                <c:pt idx="470">
                  <c:v>10.168103432350941</c:v>
                </c:pt>
                <c:pt idx="471">
                  <c:v>10.16746558986358</c:v>
                </c:pt>
                <c:pt idx="472">
                  <c:v>10.166831435103481</c:v>
                </c:pt>
                <c:pt idx="473">
                  <c:v>10.166200939347023</c:v>
                </c:pt>
                <c:pt idx="474">
                  <c:v>10.165574074151857</c:v>
                </c:pt>
                <c:pt idx="475">
                  <c:v>10.164950811353586</c:v>
                </c:pt>
                <c:pt idx="476">
                  <c:v>10.1643311230625</c:v>
                </c:pt>
                <c:pt idx="477">
                  <c:v>10.163714981660355</c:v>
                </c:pt>
                <c:pt idx="478">
                  <c:v>10.1631023597972</c:v>
                </c:pt>
                <c:pt idx="479">
                  <c:v>10.162493230388234</c:v>
                </c:pt>
                <c:pt idx="480">
                  <c:v>10.161887566610721</c:v>
                </c:pt>
                <c:pt idx="481">
                  <c:v>10.161285341900941</c:v>
                </c:pt>
                <c:pt idx="482">
                  <c:v>10.160686529951175</c:v>
                </c:pt>
                <c:pt idx="483">
                  <c:v>10.160091104706749</c:v>
                </c:pt>
                <c:pt idx="484">
                  <c:v>10.159499040363096</c:v>
                </c:pt>
                <c:pt idx="485">
                  <c:v>10.158910311362867</c:v>
                </c:pt>
                <c:pt idx="486">
                  <c:v>10.158324892393097</c:v>
                </c:pt>
                <c:pt idx="487">
                  <c:v>10.157742758382378</c:v>
                </c:pt>
                <c:pt idx="488">
                  <c:v>10.157163884498095</c:v>
                </c:pt>
                <c:pt idx="489">
                  <c:v>10.156588246143688</c:v>
                </c:pt>
                <c:pt idx="490">
                  <c:v>10.156015818955954</c:v>
                </c:pt>
                <c:pt idx="491">
                  <c:v>10.155446578802385</c:v>
                </c:pt>
                <c:pt idx="492">
                  <c:v>10.154880501778525</c:v>
                </c:pt>
                <c:pt idx="493">
                  <c:v>10.154317564205407</c:v>
                </c:pt>
                <c:pt idx="494">
                  <c:v>10.153757742626965</c:v>
                </c:pt>
                <c:pt idx="495">
                  <c:v>10.153201013807529</c:v>
                </c:pt>
                <c:pt idx="496">
                  <c:v>10.152647354729325</c:v>
                </c:pt>
                <c:pt idx="497">
                  <c:v>10.152096742590015</c:v>
                </c:pt>
                <c:pt idx="498">
                  <c:v>10.151549154800279</c:v>
                </c:pt>
                <c:pt idx="499">
                  <c:v>10.151004568981408</c:v>
                </c:pt>
                <c:pt idx="500">
                  <c:v>10.15046296296296</c:v>
                </c:pt>
                <c:pt idx="501">
                  <c:v>10.14992431478041</c:v>
                </c:pt>
                <c:pt idx="502">
                  <c:v>10.149388602672857</c:v>
                </c:pt>
                <c:pt idx="503">
                  <c:v>10.148855805080757</c:v>
                </c:pt>
                <c:pt idx="504">
                  <c:v>10.148325900643666</c:v>
                </c:pt>
                <c:pt idx="505">
                  <c:v>10.147798868198043</c:v>
                </c:pt>
                <c:pt idx="506">
                  <c:v>10.147274686775065</c:v>
                </c:pt>
                <c:pt idx="507">
                  <c:v>10.146753335598452</c:v>
                </c:pt>
                <c:pt idx="508">
                  <c:v>10.146234794082371</c:v>
                </c:pt>
                <c:pt idx="509">
                  <c:v>10.145719041829306</c:v>
                </c:pt>
                <c:pt idx="510">
                  <c:v>10.145206058627998</c:v>
                </c:pt>
                <c:pt idx="511">
                  <c:v>10.1446958244514</c:v>
                </c:pt>
                <c:pt idx="512">
                  <c:v>10.144188319454653</c:v>
                </c:pt>
                <c:pt idx="513">
                  <c:v>10.143683523973088</c:v>
                </c:pt>
                <c:pt idx="514">
                  <c:v>10.143181418520264</c:v>
                </c:pt>
                <c:pt idx="515">
                  <c:v>10.142681983786021</c:v>
                </c:pt>
                <c:pt idx="516">
                  <c:v>10.142185200634557</c:v>
                </c:pt>
                <c:pt idx="517">
                  <c:v>10.141691050102539</c:v>
                </c:pt>
                <c:pt idx="518">
                  <c:v>10.141199513397227</c:v>
                </c:pt>
                <c:pt idx="519">
                  <c:v>10.14071057189463</c:v>
                </c:pt>
                <c:pt idx="520">
                  <c:v>10.140224207137678</c:v>
                </c:pt>
                <c:pt idx="521">
                  <c:v>10.139740400834432</c:v>
                </c:pt>
                <c:pt idx="522">
                  <c:v>10.139259134856296</c:v>
                </c:pt>
                <c:pt idx="523">
                  <c:v>10.138780391236253</c:v>
                </c:pt>
                <c:pt idx="524">
                  <c:v>10.138304152167157</c:v>
                </c:pt>
                <c:pt idx="525">
                  <c:v>10.137830399999997</c:v>
                </c:pt>
                <c:pt idx="526">
                  <c:v>10.137359117242212</c:v>
                </c:pt>
                <c:pt idx="527">
                  <c:v>10.136890286556035</c:v>
                </c:pt>
                <c:pt idx="528">
                  <c:v>10.136423890756825</c:v>
                </c:pt>
                <c:pt idx="529">
                  <c:v>10.135959912811447</c:v>
                </c:pt>
                <c:pt idx="530">
                  <c:v>10.135498335836669</c:v>
                </c:pt>
                <c:pt idx="531">
                  <c:v>10.135039143097567</c:v>
                </c:pt>
                <c:pt idx="532">
                  <c:v>10.134582318005958</c:v>
                </c:pt>
                <c:pt idx="533">
                  <c:v>10.134127844118854</c:v>
                </c:pt>
                <c:pt idx="534">
                  <c:v>10.133675705136929</c:v>
                </c:pt>
                <c:pt idx="535">
                  <c:v>10.133225884903004</c:v>
                </c:pt>
                <c:pt idx="536">
                  <c:v>10.132778367400562</c:v>
                </c:pt>
                <c:pt idx="537">
                  <c:v>10.132333136752274</c:v>
                </c:pt>
                <c:pt idx="538">
                  <c:v>10.131890177218532</c:v>
                </c:pt>
                <c:pt idx="539">
                  <c:v>10.131449473196026</c:v>
                </c:pt>
                <c:pt idx="540">
                  <c:v>10.131011009216305</c:v>
                </c:pt>
                <c:pt idx="541">
                  <c:v>10.130574769944392</c:v>
                </c:pt>
                <c:pt idx="542">
                  <c:v>10.13014074017738</c:v>
                </c:pt>
                <c:pt idx="543">
                  <c:v>10.129708904843081</c:v>
                </c:pt>
                <c:pt idx="544">
                  <c:v>10.129279248998655</c:v>
                </c:pt>
                <c:pt idx="545">
                  <c:v>10.128851757829281</c:v>
                </c:pt>
                <c:pt idx="546">
                  <c:v>10.128426416646841</c:v>
                </c:pt>
                <c:pt idx="547">
                  <c:v>10.1280032108886</c:v>
                </c:pt>
                <c:pt idx="548">
                  <c:v>10.127582126115943</c:v>
                </c:pt>
                <c:pt idx="549">
                  <c:v>10.127163148013071</c:v>
                </c:pt>
                <c:pt idx="550">
                  <c:v>10.126746262385765</c:v>
                </c:pt>
                <c:pt idx="551">
                  <c:v>10.126331455160136</c:v>
                </c:pt>
                <c:pt idx="552">
                  <c:v>10.125918712381385</c:v>
                </c:pt>
                <c:pt idx="553">
                  <c:v>10.125508020212617</c:v>
                </c:pt>
                <c:pt idx="554">
                  <c:v>10.125099364933607</c:v>
                </c:pt>
                <c:pt idx="555">
                  <c:v>10.124692732939643</c:v>
                </c:pt>
                <c:pt idx="556">
                  <c:v>10.124288110740341</c:v>
                </c:pt>
                <c:pt idx="557">
                  <c:v>10.123885484958494</c:v>
                </c:pt>
                <c:pt idx="558">
                  <c:v>10.123484842328923</c:v>
                </c:pt>
                <c:pt idx="559">
                  <c:v>10.123086169697348</c:v>
                </c:pt>
                <c:pt idx="560">
                  <c:v>10.122689454019277</c:v>
                </c:pt>
                <c:pt idx="561">
                  <c:v>10.122294682358897</c:v>
                </c:pt>
                <c:pt idx="562">
                  <c:v>10.121901841887986</c:v>
                </c:pt>
                <c:pt idx="563">
                  <c:v>10.12151091988483</c:v>
                </c:pt>
                <c:pt idx="564">
                  <c:v>10.121121903733169</c:v>
                </c:pt>
                <c:pt idx="565">
                  <c:v>10.120734780921129</c:v>
                </c:pt>
                <c:pt idx="566">
                  <c:v>10.120349539040198</c:v>
                </c:pt>
                <c:pt idx="567">
                  <c:v>10.119966165784186</c:v>
                </c:pt>
                <c:pt idx="568">
                  <c:v>10.119584648948212</c:v>
                </c:pt>
                <c:pt idx="569">
                  <c:v>10.119204976427698</c:v>
                </c:pt>
                <c:pt idx="570">
                  <c:v>10.11882713621738</c:v>
                </c:pt>
                <c:pt idx="571">
                  <c:v>10.118451116410323</c:v>
                </c:pt>
                <c:pt idx="572">
                  <c:v>10.118076905196954</c:v>
                </c:pt>
                <c:pt idx="573">
                  <c:v>10.117704490864096</c:v>
                </c:pt>
                <c:pt idx="574">
                  <c:v>10.117333861794028</c:v>
                </c:pt>
                <c:pt idx="575">
                  <c:v>10.116965006463554</c:v>
                </c:pt>
                <c:pt idx="576">
                  <c:v>10.116597913443053</c:v>
                </c:pt>
                <c:pt idx="577">
                  <c:v>10.116232571395582</c:v>
                </c:pt>
                <c:pt idx="578">
                  <c:v>10.115868969075979</c:v>
                </c:pt>
                <c:pt idx="579">
                  <c:v>10.115507095329939</c:v>
                </c:pt>
                <c:pt idx="580">
                  <c:v>10.115146939093158</c:v>
                </c:pt>
                <c:pt idx="581">
                  <c:v>10.11478848939044</c:v>
                </c:pt>
                <c:pt idx="582">
                  <c:v>10.114431735334851</c:v>
                </c:pt>
                <c:pt idx="583">
                  <c:v>10.114076666126833</c:v>
                </c:pt>
                <c:pt idx="584">
                  <c:v>10.113723271053397</c:v>
                </c:pt>
                <c:pt idx="585">
                  <c:v>10.113371539487254</c:v>
                </c:pt>
                <c:pt idx="586">
                  <c:v>10.113021460886015</c:v>
                </c:pt>
                <c:pt idx="587">
                  <c:v>10.112673024791356</c:v>
                </c:pt>
                <c:pt idx="588">
                  <c:v>10.112326220828219</c:v>
                </c:pt>
                <c:pt idx="589">
                  <c:v>10.111981038704007</c:v>
                </c:pt>
                <c:pt idx="590">
                  <c:v>10.111637468207801</c:v>
                </c:pt>
                <c:pt idx="591">
                  <c:v>10.111295499209582</c:v>
                </c:pt>
                <c:pt idx="592">
                  <c:v>10.11095512165944</c:v>
                </c:pt>
                <c:pt idx="593">
                  <c:v>10.11061632558684</c:v>
                </c:pt>
                <c:pt idx="594">
                  <c:v>10.110279101099838</c:v>
                </c:pt>
                <c:pt idx="595">
                  <c:v>10.109943438384354</c:v>
                </c:pt>
                <c:pt idx="596">
                  <c:v>10.109609327703421</c:v>
                </c:pt>
                <c:pt idx="597">
                  <c:v>10.109276759396471</c:v>
                </c:pt>
                <c:pt idx="598">
                  <c:v>10.108945723878591</c:v>
                </c:pt>
                <c:pt idx="599">
                  <c:v>10.108616211639829</c:v>
                </c:pt>
                <c:pt idx="600">
                  <c:v>10.108288213244478</c:v>
                </c:pt>
                <c:pt idx="601">
                  <c:v>10.107961719330369</c:v>
                </c:pt>
                <c:pt idx="602">
                  <c:v>10.107636720608209</c:v>
                </c:pt>
                <c:pt idx="603">
                  <c:v>10.107313207860862</c:v>
                </c:pt>
                <c:pt idx="604">
                  <c:v>10.106991171942695</c:v>
                </c:pt>
                <c:pt idx="605">
                  <c:v>10.106670603778916</c:v>
                </c:pt>
                <c:pt idx="606">
                  <c:v>10.106351494364883</c:v>
                </c:pt>
                <c:pt idx="607">
                  <c:v>10.106033834765483</c:v>
                </c:pt>
                <c:pt idx="608">
                  <c:v>10.105717616114472</c:v>
                </c:pt>
                <c:pt idx="609">
                  <c:v>10.105402829613823</c:v>
                </c:pt>
                <c:pt idx="610">
                  <c:v>10.105089466533121</c:v>
                </c:pt>
                <c:pt idx="611">
                  <c:v>10.104777518208914</c:v>
                </c:pt>
                <c:pt idx="612">
                  <c:v>10.104466976044094</c:v>
                </c:pt>
                <c:pt idx="613">
                  <c:v>10.104157831507303</c:v>
                </c:pt>
                <c:pt idx="614">
                  <c:v>10.10385007613232</c:v>
                </c:pt>
                <c:pt idx="615">
                  <c:v>10.103543701517438</c:v>
                </c:pt>
                <c:pt idx="616">
                  <c:v>10.103238699324915</c:v>
                </c:pt>
                <c:pt idx="617">
                  <c:v>10.102935061280348</c:v>
                </c:pt>
                <c:pt idx="618">
                  <c:v>10.10263277917212</c:v>
                </c:pt>
                <c:pt idx="619">
                  <c:v>10.102331844850809</c:v>
                </c:pt>
                <c:pt idx="620">
                  <c:v>10.102032250228621</c:v>
                </c:pt>
                <c:pt idx="621">
                  <c:v>10.101733987278841</c:v>
                </c:pt>
                <c:pt idx="622">
                  <c:v>10.101437048035269</c:v>
                </c:pt>
                <c:pt idx="623">
                  <c:v>10.101141424591669</c:v>
                </c:pt>
                <c:pt idx="624">
                  <c:v>10.100847109101229</c:v>
                </c:pt>
                <c:pt idx="625">
                  <c:v>10.100554093776019</c:v>
                </c:pt>
                <c:pt idx="626">
                  <c:v>10.100262370886462</c:v>
                </c:pt>
                <c:pt idx="627">
                  <c:v>10.099971932760798</c:v>
                </c:pt>
                <c:pt idx="628">
                  <c:v>10.099682771784584</c:v>
                </c:pt>
                <c:pt idx="629">
                  <c:v>10.099394880400149</c:v>
                </c:pt>
                <c:pt idx="630">
                  <c:v>10.099108251106113</c:v>
                </c:pt>
                <c:pt idx="631">
                  <c:v>10.098822876456854</c:v>
                </c:pt>
                <c:pt idx="632">
                  <c:v>10.098538749062032</c:v>
                </c:pt>
                <c:pt idx="633">
                  <c:v>10.098255861586081</c:v>
                </c:pt>
                <c:pt idx="634">
                  <c:v>10.097974206747724</c:v>
                </c:pt>
                <c:pt idx="635">
                  <c:v>10.097693777319488</c:v>
                </c:pt>
                <c:pt idx="636">
                  <c:v>10.09741456612722</c:v>
                </c:pt>
                <c:pt idx="637">
                  <c:v>10.097136566049631</c:v>
                </c:pt>
                <c:pt idx="638">
                  <c:v>10.096859770017799</c:v>
                </c:pt>
                <c:pt idx="639">
                  <c:v>10.096584171014722</c:v>
                </c:pt>
                <c:pt idx="640">
                  <c:v>10.096309762074863</c:v>
                </c:pt>
                <c:pt idx="641">
                  <c:v>10.096036536283686</c:v>
                </c:pt>
                <c:pt idx="642">
                  <c:v>10.095764486777197</c:v>
                </c:pt>
                <c:pt idx="643">
                  <c:v>10.095493606741519</c:v>
                </c:pt>
                <c:pt idx="644">
                  <c:v>10.095223889412443</c:v>
                </c:pt>
                <c:pt idx="645">
                  <c:v>10.094955328074986</c:v>
                </c:pt>
                <c:pt idx="646">
                  <c:v>10.094687916062961</c:v>
                </c:pt>
                <c:pt idx="647">
                  <c:v>10.094421646758553</c:v>
                </c:pt>
                <c:pt idx="648">
                  <c:v>10.094156513591901</c:v>
                </c:pt>
                <c:pt idx="649">
                  <c:v>10.093892510040668</c:v>
                </c:pt>
                <c:pt idx="650">
                  <c:v>10.093629629629625</c:v>
                </c:pt>
                <c:pt idx="651">
                  <c:v>10.093367865930261</c:v>
                </c:pt>
                <c:pt idx="652">
                  <c:v>10.093107212560355</c:v>
                </c:pt>
                <c:pt idx="653">
                  <c:v>10.092847663183584</c:v>
                </c:pt>
                <c:pt idx="654">
                  <c:v>10.092589211509125</c:v>
                </c:pt>
                <c:pt idx="655">
                  <c:v>10.092331851291256</c:v>
                </c:pt>
                <c:pt idx="656">
                  <c:v>10.092075576328977</c:v>
                </c:pt>
                <c:pt idx="657">
                  <c:v>10.091820380465608</c:v>
                </c:pt>
                <c:pt idx="658">
                  <c:v>10.091566257588427</c:v>
                </c:pt>
                <c:pt idx="659">
                  <c:v>10.091313201628276</c:v>
                </c:pt>
                <c:pt idx="660">
                  <c:v>10.091061206559184</c:v>
                </c:pt>
                <c:pt idx="661">
                  <c:v>10.090810266398018</c:v>
                </c:pt>
                <c:pt idx="662">
                  <c:v>10.090560375204099</c:v>
                </c:pt>
                <c:pt idx="663">
                  <c:v>10.09031152707883</c:v>
                </c:pt>
                <c:pt idx="664">
                  <c:v>10.090063716165369</c:v>
                </c:pt>
                <c:pt idx="665">
                  <c:v>10.089816936648237</c:v>
                </c:pt>
                <c:pt idx="666">
                  <c:v>10.089571182752993</c:v>
                </c:pt>
                <c:pt idx="667">
                  <c:v>10.089326448745856</c:v>
                </c:pt>
                <c:pt idx="668">
                  <c:v>10.0890827289334</c:v>
                </c:pt>
                <c:pt idx="669">
                  <c:v>10.088840017662175</c:v>
                </c:pt>
                <c:pt idx="670">
                  <c:v>10.088598309318384</c:v>
                </c:pt>
                <c:pt idx="671">
                  <c:v>10.088357598327551</c:v>
                </c:pt>
                <c:pt idx="672">
                  <c:v>10.088117879154179</c:v>
                </c:pt>
                <c:pt idx="673">
                  <c:v>10.087879146301438</c:v>
                </c:pt>
                <c:pt idx="674">
                  <c:v>10.087641394310809</c:v>
                </c:pt>
                <c:pt idx="675">
                  <c:v>10.087404617761802</c:v>
                </c:pt>
                <c:pt idx="676">
                  <c:v>10.087168811271603</c:v>
                </c:pt>
                <c:pt idx="677">
                  <c:v>10.086933969494776</c:v>
                </c:pt>
                <c:pt idx="678">
                  <c:v>10.086700087122951</c:v>
                </c:pt>
                <c:pt idx="679">
                  <c:v>10.086467158884494</c:v>
                </c:pt>
                <c:pt idx="680">
                  <c:v>10.086235179544232</c:v>
                </c:pt>
                <c:pt idx="681">
                  <c:v>10.086004143903127</c:v>
                </c:pt>
                <c:pt idx="682">
                  <c:v>10.085774046797972</c:v>
                </c:pt>
                <c:pt idx="683">
                  <c:v>10.085544883101115</c:v>
                </c:pt>
                <c:pt idx="684">
                  <c:v>10.085316647720145</c:v>
                </c:pt>
                <c:pt idx="685">
                  <c:v>10.085089335597599</c:v>
                </c:pt>
                <c:pt idx="686">
                  <c:v>10.0848629417107</c:v>
                </c:pt>
                <c:pt idx="687">
                  <c:v>10.084637461071026</c:v>
                </c:pt>
                <c:pt idx="688">
                  <c:v>10.08441288872427</c:v>
                </c:pt>
                <c:pt idx="689">
                  <c:v>10.084189219749929</c:v>
                </c:pt>
                <c:pt idx="690">
                  <c:v>10.083966449261037</c:v>
                </c:pt>
                <c:pt idx="691">
                  <c:v>10.083744572403896</c:v>
                </c:pt>
                <c:pt idx="692">
                  <c:v>10.083523584357794</c:v>
                </c:pt>
                <c:pt idx="693">
                  <c:v>10.083303480334731</c:v>
                </c:pt>
                <c:pt idx="694">
                  <c:v>10.083084255579159</c:v>
                </c:pt>
                <c:pt idx="695">
                  <c:v>10.082865905367724</c:v>
                </c:pt>
                <c:pt idx="696">
                  <c:v>10.082648425008982</c:v>
                </c:pt>
                <c:pt idx="697">
                  <c:v>10.082431809843159</c:v>
                </c:pt>
                <c:pt idx="698">
                  <c:v>10.082216055241886</c:v>
                </c:pt>
                <c:pt idx="699">
                  <c:v>10.082001156607937</c:v>
                </c:pt>
                <c:pt idx="700">
                  <c:v>10.081787109374996</c:v>
                </c:pt>
                <c:pt idx="701">
                  <c:v>10.081573909007378</c:v>
                </c:pt>
                <c:pt idx="702">
                  <c:v>10.08136155099981</c:v>
                </c:pt>
                <c:pt idx="703">
                  <c:v>10.081150030877161</c:v>
                </c:pt>
                <c:pt idx="704">
                  <c:v>10.080939344194224</c:v>
                </c:pt>
                <c:pt idx="705">
                  <c:v>10.080729486535443</c:v>
                </c:pt>
                <c:pt idx="706">
                  <c:v>10.080520453514705</c:v>
                </c:pt>
                <c:pt idx="707">
                  <c:v>10.080312240775092</c:v>
                </c:pt>
                <c:pt idx="708">
                  <c:v>10.08010484398863</c:v>
                </c:pt>
                <c:pt idx="709">
                  <c:v>10.079898258856097</c:v>
                </c:pt>
                <c:pt idx="710">
                  <c:v>10.079692481106743</c:v>
                </c:pt>
                <c:pt idx="711">
                  <c:v>10.079487506498108</c:v>
                </c:pt>
                <c:pt idx="712">
                  <c:v>10.079283330815764</c:v>
                </c:pt>
                <c:pt idx="713">
                  <c:v>10.079079949873107</c:v>
                </c:pt>
                <c:pt idx="714">
                  <c:v>10.078877359511136</c:v>
                </c:pt>
                <c:pt idx="715">
                  <c:v>10.078675555598227</c:v>
                </c:pt>
                <c:pt idx="716">
                  <c:v>10.078474534029917</c:v>
                </c:pt>
                <c:pt idx="717">
                  <c:v>10.078274290728693</c:v>
                </c:pt>
                <c:pt idx="718">
                  <c:v>10.078074821643778</c:v>
                </c:pt>
                <c:pt idx="719">
                  <c:v>10.077876122750915</c:v>
                </c:pt>
                <c:pt idx="720">
                  <c:v>10.077678190052165</c:v>
                </c:pt>
                <c:pt idx="721">
                  <c:v>10.07748101957568</c:v>
                </c:pt>
                <c:pt idx="722">
                  <c:v>10.077284607375539</c:v>
                </c:pt>
                <c:pt idx="723">
                  <c:v>10.077088949531497</c:v>
                </c:pt>
                <c:pt idx="724">
                  <c:v>10.076894042148808</c:v>
                </c:pt>
                <c:pt idx="725">
                  <c:v>10.076699881358028</c:v>
                </c:pt>
                <c:pt idx="726">
                  <c:v>10.076506463314807</c:v>
                </c:pt>
                <c:pt idx="727">
                  <c:v>10.076313784199694</c:v>
                </c:pt>
                <c:pt idx="728">
                  <c:v>10.076121840217947</c:v>
                </c:pt>
                <c:pt idx="729">
                  <c:v>10.075930627599339</c:v>
                </c:pt>
                <c:pt idx="730">
                  <c:v>10.075740142597962</c:v>
                </c:pt>
                <c:pt idx="731">
                  <c:v>10.075550381492047</c:v>
                </c:pt>
                <c:pt idx="732">
                  <c:v>10.075361340583767</c:v>
                </c:pt>
                <c:pt idx="733">
                  <c:v>10.075173016199061</c:v>
                </c:pt>
                <c:pt idx="734">
                  <c:v>10.074985404687443</c:v>
                </c:pt>
                <c:pt idx="735">
                  <c:v>10.074798502421816</c:v>
                </c:pt>
                <c:pt idx="736">
                  <c:v>10.074612305798301</c:v>
                </c:pt>
                <c:pt idx="737">
                  <c:v>10.074426811236059</c:v>
                </c:pt>
                <c:pt idx="738">
                  <c:v>10.074242015177097</c:v>
                </c:pt>
                <c:pt idx="739">
                  <c:v>10.074057914086112</c:v>
                </c:pt>
                <c:pt idx="740">
                  <c:v>10.073874504450302</c:v>
                </c:pt>
                <c:pt idx="741">
                  <c:v>10.073691782779203</c:v>
                </c:pt>
                <c:pt idx="742">
                  <c:v>10.073509745604515</c:v>
                </c:pt>
                <c:pt idx="743">
                  <c:v>10.073328389479922</c:v>
                </c:pt>
                <c:pt idx="744">
                  <c:v>10.073147710980949</c:v>
                </c:pt>
                <c:pt idx="745">
                  <c:v>10.072967706704768</c:v>
                </c:pt>
                <c:pt idx="746">
                  <c:v>10.072788373270043</c:v>
                </c:pt>
                <c:pt idx="747">
                  <c:v>10.072609707316776</c:v>
                </c:pt>
                <c:pt idx="748">
                  <c:v>10.07243170550613</c:v>
                </c:pt>
                <c:pt idx="749">
                  <c:v>10.072254364520282</c:v>
                </c:pt>
                <c:pt idx="750">
                  <c:v>10.072077681062243</c:v>
                </c:pt>
                <c:pt idx="751">
                  <c:v>10.071901651855732</c:v>
                </c:pt>
                <c:pt idx="752">
                  <c:v>10.071726273644986</c:v>
                </c:pt>
                <c:pt idx="753">
                  <c:v>10.071551543194628</c:v>
                </c:pt>
                <c:pt idx="754">
                  <c:v>10.071377457289497</c:v>
                </c:pt>
                <c:pt idx="755">
                  <c:v>10.071204012734519</c:v>
                </c:pt>
                <c:pt idx="756">
                  <c:v>10.071031206354522</c:v>
                </c:pt>
                <c:pt idx="757">
                  <c:v>10.07085903499412</c:v>
                </c:pt>
                <c:pt idx="758">
                  <c:v>10.070687495517541</c:v>
                </c:pt>
                <c:pt idx="759">
                  <c:v>10.070516584808489</c:v>
                </c:pt>
                <c:pt idx="760">
                  <c:v>10.070346299770003</c:v>
                </c:pt>
                <c:pt idx="761">
                  <c:v>10.070176637324304</c:v>
                </c:pt>
                <c:pt idx="762">
                  <c:v>10.070007594412651</c:v>
                </c:pt>
                <c:pt idx="763">
                  <c:v>10.069839167995212</c:v>
                </c:pt>
                <c:pt idx="764">
                  <c:v>10.069671355050902</c:v>
                </c:pt>
                <c:pt idx="765">
                  <c:v>10.06950415257727</c:v>
                </c:pt>
                <c:pt idx="766">
                  <c:v>10.069337557590332</c:v>
                </c:pt>
                <c:pt idx="767">
                  <c:v>10.069171567124455</c:v>
                </c:pt>
                <c:pt idx="768">
                  <c:v>10.069006178232215</c:v>
                </c:pt>
                <c:pt idx="769">
                  <c:v>10.068841387984261</c:v>
                </c:pt>
                <c:pt idx="770">
                  <c:v>10.068677193469174</c:v>
                </c:pt>
                <c:pt idx="771">
                  <c:v>10.068513591793359</c:v>
                </c:pt>
                <c:pt idx="772">
                  <c:v>10.068350580080875</c:v>
                </c:pt>
                <c:pt idx="773">
                  <c:v>10.068188155473345</c:v>
                </c:pt>
                <c:pt idx="774">
                  <c:v>10.068026315129803</c:v>
                </c:pt>
                <c:pt idx="775">
                  <c:v>10.067865056226568</c:v>
                </c:pt>
                <c:pt idx="776">
                  <c:v>10.067704375957128</c:v>
                </c:pt>
                <c:pt idx="777">
                  <c:v>10.067544271531997</c:v>
                </c:pt>
                <c:pt idx="778">
                  <c:v>10.067384740178611</c:v>
                </c:pt>
                <c:pt idx="779">
                  <c:v>10.067225779141191</c:v>
                </c:pt>
                <c:pt idx="780">
                  <c:v>10.06706738568062</c:v>
                </c:pt>
                <c:pt idx="781">
                  <c:v>10.066909557074325</c:v>
                </c:pt>
                <c:pt idx="782">
                  <c:v>10.066752290616165</c:v>
                </c:pt>
                <c:pt idx="783">
                  <c:v>10.066595583616296</c:v>
                </c:pt>
                <c:pt idx="784">
                  <c:v>10.066439433401053</c:v>
                </c:pt>
                <c:pt idx="785">
                  <c:v>10.066283837312856</c:v>
                </c:pt>
                <c:pt idx="786">
                  <c:v>10.06612879271006</c:v>
                </c:pt>
                <c:pt idx="787">
                  <c:v>10.065974296966871</c:v>
                </c:pt>
                <c:pt idx="788">
                  <c:v>10.065820347473206</c:v>
                </c:pt>
                <c:pt idx="789">
                  <c:v>10.065666941634596</c:v>
                </c:pt>
                <c:pt idx="790">
                  <c:v>10.065514076872066</c:v>
                </c:pt>
                <c:pt idx="791">
                  <c:v>10.065361750622026</c:v>
                </c:pt>
                <c:pt idx="792">
                  <c:v>10.065209960336162</c:v>
                </c:pt>
                <c:pt idx="793">
                  <c:v>10.065058703481316</c:v>
                </c:pt>
                <c:pt idx="794">
                  <c:v>10.064907977539399</c:v>
                </c:pt>
                <c:pt idx="795">
                  <c:v>10.064757780007254</c:v>
                </c:pt>
                <c:pt idx="796">
                  <c:v>10.064608108396577</c:v>
                </c:pt>
                <c:pt idx="797">
                  <c:v>10.064458960233795</c:v>
                </c:pt>
                <c:pt idx="798">
                  <c:v>10.064310333059955</c:v>
                </c:pt>
                <c:pt idx="799">
                  <c:v>10.064162224430646</c:v>
                </c:pt>
                <c:pt idx="800">
                  <c:v>10.064014631915864</c:v>
                </c:pt>
                <c:pt idx="801">
                  <c:v>10.063867553099929</c:v>
                </c:pt>
                <c:pt idx="802">
                  <c:v>10.06372098558138</c:v>
                </c:pt>
                <c:pt idx="803">
                  <c:v>10.063574926972869</c:v>
                </c:pt>
                <c:pt idx="804">
                  <c:v>10.063429374901071</c:v>
                </c:pt>
                <c:pt idx="805">
                  <c:v>10.063284327006571</c:v>
                </c:pt>
                <c:pt idx="806">
                  <c:v>10.063139780943771</c:v>
                </c:pt>
                <c:pt idx="807">
                  <c:v>10.062995734380802</c:v>
                </c:pt>
                <c:pt idx="808">
                  <c:v>10.06285218499942</c:v>
                </c:pt>
                <c:pt idx="809">
                  <c:v>10.062709130494895</c:v>
                </c:pt>
                <c:pt idx="810">
                  <c:v>10.062566568575953</c:v>
                </c:pt>
                <c:pt idx="811">
                  <c:v>10.062424496964637</c:v>
                </c:pt>
                <c:pt idx="812">
                  <c:v>10.062282913396247</c:v>
                </c:pt>
                <c:pt idx="813">
                  <c:v>10.062141815619238</c:v>
                </c:pt>
                <c:pt idx="814">
                  <c:v>10.062001201395116</c:v>
                </c:pt>
                <c:pt idx="815">
                  <c:v>10.061861068498366</c:v>
                </c:pt>
                <c:pt idx="816">
                  <c:v>10.06172141471634</c:v>
                </c:pt>
                <c:pt idx="817">
                  <c:v>10.061582237849191</c:v>
                </c:pt>
                <c:pt idx="818">
                  <c:v>10.061443535709762</c:v>
                </c:pt>
                <c:pt idx="819">
                  <c:v>10.061305306123515</c:v>
                </c:pt>
                <c:pt idx="820">
                  <c:v>10.061167546928429</c:v>
                </c:pt>
                <c:pt idx="821">
                  <c:v>10.061030255974925</c:v>
                </c:pt>
                <c:pt idx="822">
                  <c:v>10.06089343112577</c:v>
                </c:pt>
                <c:pt idx="823">
                  <c:v>10.060757070255997</c:v>
                </c:pt>
                <c:pt idx="824">
                  <c:v>10.060621171252819</c:v>
                </c:pt>
                <c:pt idx="825">
                  <c:v>10.060485732015547</c:v>
                </c:pt>
                <c:pt idx="826">
                  <c:v>10.060350750455507</c:v>
                </c:pt>
                <c:pt idx="827">
                  <c:v>10.060216224495942</c:v>
                </c:pt>
                <c:pt idx="828">
                  <c:v>10.060082152071958</c:v>
                </c:pt>
                <c:pt idx="829">
                  <c:v>10.059948531130418</c:v>
                </c:pt>
                <c:pt idx="830">
                  <c:v>10.059815359629871</c:v>
                </c:pt>
                <c:pt idx="831">
                  <c:v>10.059682635540472</c:v>
                </c:pt>
                <c:pt idx="832">
                  <c:v>10.059550356843905</c:v>
                </c:pt>
                <c:pt idx="833">
                  <c:v>10.059418521533294</c:v>
                </c:pt>
                <c:pt idx="834">
                  <c:v>10.059287127613135</c:v>
                </c:pt>
                <c:pt idx="835">
                  <c:v>10.059156173099215</c:v>
                </c:pt>
                <c:pt idx="836">
                  <c:v>10.059025656018534</c:v>
                </c:pt>
                <c:pt idx="837">
                  <c:v>10.058895574409233</c:v>
                </c:pt>
                <c:pt idx="838">
                  <c:v>10.058765926320506</c:v>
                </c:pt>
                <c:pt idx="839">
                  <c:v>10.058636709812541</c:v>
                </c:pt>
                <c:pt idx="840">
                  <c:v>10.058507922956437</c:v>
                </c:pt>
                <c:pt idx="841">
                  <c:v>10.058379563834123</c:v>
                </c:pt>
                <c:pt idx="842">
                  <c:v>10.058251630538305</c:v>
                </c:pt>
                <c:pt idx="843">
                  <c:v>10.058124121172369</c:v>
                </c:pt>
                <c:pt idx="844">
                  <c:v>10.057997033850333</c:v>
                </c:pt>
                <c:pt idx="845">
                  <c:v>10.057870366696749</c:v>
                </c:pt>
                <c:pt idx="846">
                  <c:v>10.057744117846653</c:v>
                </c:pt>
                <c:pt idx="847">
                  <c:v>10.057618285445482</c:v>
                </c:pt>
                <c:pt idx="848">
                  <c:v>10.057492867649023</c:v>
                </c:pt>
                <c:pt idx="849">
                  <c:v>10.057367862623309</c:v>
                </c:pt>
                <c:pt idx="850">
                  <c:v>10.057243268544591</c:v>
                </c:pt>
                <c:pt idx="851">
                  <c:v>10.057119083599231</c:v>
                </c:pt>
                <c:pt idx="852">
                  <c:v>10.056995305983666</c:v>
                </c:pt>
                <c:pt idx="853">
                  <c:v>10.056871933904322</c:v>
                </c:pt>
                <c:pt idx="854">
                  <c:v>10.056748965577551</c:v>
                </c:pt>
                <c:pt idx="855">
                  <c:v>10.056626399229572</c:v>
                </c:pt>
                <c:pt idx="856">
                  <c:v>10.056504233096392</c:v>
                </c:pt>
                <c:pt idx="857">
                  <c:v>10.056382465423756</c:v>
                </c:pt>
                <c:pt idx="858">
                  <c:v>10.05626109446707</c:v>
                </c:pt>
                <c:pt idx="859">
                  <c:v>10.056140118491342</c:v>
                </c:pt>
                <c:pt idx="860">
                  <c:v>10.056019535771119</c:v>
                </c:pt>
                <c:pt idx="861">
                  <c:v>10.055899344590422</c:v>
                </c:pt>
                <c:pt idx="862">
                  <c:v>10.055779543242684</c:v>
                </c:pt>
                <c:pt idx="863">
                  <c:v>10.055660130030688</c:v>
                </c:pt>
                <c:pt idx="864">
                  <c:v>10.055541103266503</c:v>
                </c:pt>
                <c:pt idx="865">
                  <c:v>10.055422461271428</c:v>
                </c:pt>
                <c:pt idx="866">
                  <c:v>10.055304202375927</c:v>
                </c:pt>
                <c:pt idx="867">
                  <c:v>10.055186324919568</c:v>
                </c:pt>
                <c:pt idx="868">
                  <c:v>10.055068827250967</c:v>
                </c:pt>
                <c:pt idx="869">
                  <c:v>10.054951707727719</c:v>
                </c:pt>
                <c:pt idx="870">
                  <c:v>10.054834964716362</c:v>
                </c:pt>
                <c:pt idx="871">
                  <c:v>10.054718596592283</c:v>
                </c:pt>
                <c:pt idx="872">
                  <c:v>10.054602601739697</c:v>
                </c:pt>
                <c:pt idx="873">
                  <c:v>10.054486978551562</c:v>
                </c:pt>
                <c:pt idx="874">
                  <c:v>10.054371725429538</c:v>
                </c:pt>
                <c:pt idx="875">
                  <c:v>10.054256840783919</c:v>
                </c:pt>
                <c:pt idx="876">
                  <c:v>10.054142323033588</c:v>
                </c:pt>
                <c:pt idx="877">
                  <c:v>10.05402817060595</c:v>
                </c:pt>
                <c:pt idx="878">
                  <c:v>10.053914381936886</c:v>
                </c:pt>
                <c:pt idx="879">
                  <c:v>10.053800955470692</c:v>
                </c:pt>
                <c:pt idx="880">
                  <c:v>10.053687889660022</c:v>
                </c:pt>
                <c:pt idx="881">
                  <c:v>10.053575182965846</c:v>
                </c:pt>
                <c:pt idx="882">
                  <c:v>10.053462833857385</c:v>
                </c:pt>
                <c:pt idx="883">
                  <c:v>10.053350840812056</c:v>
                </c:pt>
                <c:pt idx="884">
                  <c:v>10.053239202315433</c:v>
                </c:pt>
                <c:pt idx="885">
                  <c:v>10.053127916861179</c:v>
                </c:pt>
                <c:pt idx="886">
                  <c:v>10.053016982951007</c:v>
                </c:pt>
                <c:pt idx="887">
                  <c:v>10.05290639909461</c:v>
                </c:pt>
                <c:pt idx="888">
                  <c:v>10.05279616380963</c:v>
                </c:pt>
                <c:pt idx="889">
                  <c:v>10.052686275621598</c:v>
                </c:pt>
                <c:pt idx="890">
                  <c:v>10.052576733063878</c:v>
                </c:pt>
                <c:pt idx="891">
                  <c:v>10.052467534677628</c:v>
                </c:pt>
                <c:pt idx="892">
                  <c:v>10.052358679011746</c:v>
                </c:pt>
                <c:pt idx="893">
                  <c:v>10.052250164622809</c:v>
                </c:pt>
                <c:pt idx="894">
                  <c:v>10.052141990075045</c:v>
                </c:pt>
                <c:pt idx="895">
                  <c:v>10.052034153940266</c:v>
                </c:pt>
                <c:pt idx="896">
                  <c:v>10.051926654797832</c:v>
                </c:pt>
                <c:pt idx="897">
                  <c:v>10.051819491234593</c:v>
                </c:pt>
                <c:pt idx="898">
                  <c:v>10.051712661844849</c:v>
                </c:pt>
                <c:pt idx="899">
                  <c:v>10.0516061652303</c:v>
                </c:pt>
                <c:pt idx="900">
                  <c:v>10.051499999999995</c:v>
                </c:pt>
              </c:numCache>
            </c:numRef>
          </c:yVal>
          <c:smooth val="0"/>
          <c:extLst>
            <c:ext xmlns:c16="http://schemas.microsoft.com/office/drawing/2014/chart" uri="{C3380CC4-5D6E-409C-BE32-E72D297353CC}">
              <c16:uniqueId val="{00000000-561D-4FD1-A7CE-349AD1668494}"/>
            </c:ext>
          </c:extLst>
        </c:ser>
        <c:ser>
          <c:idx val="1"/>
          <c:order val="1"/>
          <c:tx>
            <c:v>σy^(glo+loc)</c:v>
          </c:tx>
          <c:spPr>
            <a:ln w="25400" cap="rnd">
              <a:noFill/>
              <a:round/>
            </a:ln>
            <a:effectLst/>
          </c:spPr>
          <c:marker>
            <c:symbol val="square"/>
            <c:size val="4"/>
            <c:spPr>
              <a:solidFill>
                <a:schemeClr val="accent2"/>
              </a:solidFill>
              <a:ln w="9525">
                <a:solidFill>
                  <a:schemeClr val="accent2"/>
                </a:solidFill>
              </a:ln>
              <a:effectLst/>
            </c:spPr>
          </c:marker>
          <c:xVal>
            <c:numRef>
              <c:f>'2_2'!$C$2:$C$177</c:f>
              <c:numCache>
                <c:formatCode>0.00E+00</c:formatCode>
                <c:ptCount val="176"/>
                <c:pt idx="0">
                  <c:v>1</c:v>
                </c:pt>
                <c:pt idx="1">
                  <c:v>1.0062500000000001</c:v>
                </c:pt>
                <c:pt idx="2">
                  <c:v>1.0125</c:v>
                </c:pt>
                <c:pt idx="3">
                  <c:v>1.01875</c:v>
                </c:pt>
                <c:pt idx="4">
                  <c:v>1.0249999999999999</c:v>
                </c:pt>
                <c:pt idx="5">
                  <c:v>1.03125</c:v>
                </c:pt>
                <c:pt idx="6">
                  <c:v>1.0375000000000001</c:v>
                </c:pt>
                <c:pt idx="7">
                  <c:v>1.04375</c:v>
                </c:pt>
                <c:pt idx="8">
                  <c:v>1.05</c:v>
                </c:pt>
                <c:pt idx="9">
                  <c:v>1.0562499999999999</c:v>
                </c:pt>
                <c:pt idx="10">
                  <c:v>1.0625</c:v>
                </c:pt>
                <c:pt idx="11">
                  <c:v>1.0625</c:v>
                </c:pt>
                <c:pt idx="12">
                  <c:v>1.0687500000000001</c:v>
                </c:pt>
                <c:pt idx="13">
                  <c:v>1.075</c:v>
                </c:pt>
                <c:pt idx="14">
                  <c:v>1.08125</c:v>
                </c:pt>
                <c:pt idx="15">
                  <c:v>1.0874999999999999</c:v>
                </c:pt>
                <c:pt idx="16">
                  <c:v>1.09375</c:v>
                </c:pt>
                <c:pt idx="17">
                  <c:v>1.1000000000000001</c:v>
                </c:pt>
                <c:pt idx="18">
                  <c:v>1.10625</c:v>
                </c:pt>
                <c:pt idx="19">
                  <c:v>1.1125</c:v>
                </c:pt>
                <c:pt idx="20">
                  <c:v>1.1187499999999999</c:v>
                </c:pt>
                <c:pt idx="21">
                  <c:v>1.125</c:v>
                </c:pt>
                <c:pt idx="22">
                  <c:v>1.125</c:v>
                </c:pt>
                <c:pt idx="23">
                  <c:v>1.1312500000000001</c:v>
                </c:pt>
                <c:pt idx="24">
                  <c:v>1.1375</c:v>
                </c:pt>
                <c:pt idx="25">
                  <c:v>1.14375</c:v>
                </c:pt>
                <c:pt idx="26">
                  <c:v>1.1499999999999999</c:v>
                </c:pt>
                <c:pt idx="27">
                  <c:v>1.15625</c:v>
                </c:pt>
                <c:pt idx="28">
                  <c:v>1.1625000000000001</c:v>
                </c:pt>
                <c:pt idx="29">
                  <c:v>1.16875</c:v>
                </c:pt>
                <c:pt idx="30">
                  <c:v>1.175</c:v>
                </c:pt>
                <c:pt idx="31">
                  <c:v>1.1812499999999999</c:v>
                </c:pt>
                <c:pt idx="32">
                  <c:v>1.1875</c:v>
                </c:pt>
                <c:pt idx="33">
                  <c:v>1.1875</c:v>
                </c:pt>
                <c:pt idx="34">
                  <c:v>1.1937500000000001</c:v>
                </c:pt>
                <c:pt idx="35">
                  <c:v>1.2</c:v>
                </c:pt>
                <c:pt idx="36">
                  <c:v>1.20625</c:v>
                </c:pt>
                <c:pt idx="37">
                  <c:v>1.2124999999999999</c:v>
                </c:pt>
                <c:pt idx="38">
                  <c:v>1.21875</c:v>
                </c:pt>
                <c:pt idx="39">
                  <c:v>1.2250000000000001</c:v>
                </c:pt>
                <c:pt idx="40">
                  <c:v>1.23125</c:v>
                </c:pt>
                <c:pt idx="41">
                  <c:v>1.2375</c:v>
                </c:pt>
                <c:pt idx="42">
                  <c:v>1.2437499999999999</c:v>
                </c:pt>
                <c:pt idx="43">
                  <c:v>1.25</c:v>
                </c:pt>
                <c:pt idx="44">
                  <c:v>1.25</c:v>
                </c:pt>
                <c:pt idx="45">
                  <c:v>1.2562500000000001</c:v>
                </c:pt>
                <c:pt idx="46">
                  <c:v>1.2625</c:v>
                </c:pt>
                <c:pt idx="47">
                  <c:v>1.26875</c:v>
                </c:pt>
                <c:pt idx="48">
                  <c:v>1.2749999999999999</c:v>
                </c:pt>
                <c:pt idx="49">
                  <c:v>1.28125</c:v>
                </c:pt>
                <c:pt idx="50">
                  <c:v>1.2875000000000001</c:v>
                </c:pt>
                <c:pt idx="51">
                  <c:v>1.29375</c:v>
                </c:pt>
                <c:pt idx="52">
                  <c:v>1.3</c:v>
                </c:pt>
                <c:pt idx="53">
                  <c:v>1.3062499999999999</c:v>
                </c:pt>
                <c:pt idx="54">
                  <c:v>1.3125</c:v>
                </c:pt>
                <c:pt idx="55">
                  <c:v>1.3125</c:v>
                </c:pt>
                <c:pt idx="56">
                  <c:v>1.3187500000000001</c:v>
                </c:pt>
                <c:pt idx="57">
                  <c:v>1.325</c:v>
                </c:pt>
                <c:pt idx="58">
                  <c:v>1.33125</c:v>
                </c:pt>
                <c:pt idx="59">
                  <c:v>1.3374999999999999</c:v>
                </c:pt>
                <c:pt idx="60">
                  <c:v>1.34375</c:v>
                </c:pt>
                <c:pt idx="61">
                  <c:v>1.35</c:v>
                </c:pt>
                <c:pt idx="62">
                  <c:v>1.35625</c:v>
                </c:pt>
                <c:pt idx="63">
                  <c:v>1.3625</c:v>
                </c:pt>
                <c:pt idx="64">
                  <c:v>1.3687499999999999</c:v>
                </c:pt>
                <c:pt idx="65">
                  <c:v>1.375</c:v>
                </c:pt>
                <c:pt idx="66">
                  <c:v>1.375</c:v>
                </c:pt>
                <c:pt idx="67">
                  <c:v>1.3812500000000001</c:v>
                </c:pt>
                <c:pt idx="68">
                  <c:v>1.3875</c:v>
                </c:pt>
                <c:pt idx="69">
                  <c:v>1.39375</c:v>
                </c:pt>
                <c:pt idx="70">
                  <c:v>1.4</c:v>
                </c:pt>
                <c:pt idx="71">
                  <c:v>1.40625</c:v>
                </c:pt>
                <c:pt idx="72">
                  <c:v>1.4125000000000001</c:v>
                </c:pt>
                <c:pt idx="73">
                  <c:v>1.41875</c:v>
                </c:pt>
                <c:pt idx="74">
                  <c:v>1.425</c:v>
                </c:pt>
                <c:pt idx="75">
                  <c:v>1.4312499999999999</c:v>
                </c:pt>
                <c:pt idx="76">
                  <c:v>1.4375</c:v>
                </c:pt>
                <c:pt idx="77">
                  <c:v>1.4375</c:v>
                </c:pt>
                <c:pt idx="78">
                  <c:v>1.4437500000000001</c:v>
                </c:pt>
                <c:pt idx="79">
                  <c:v>1.45</c:v>
                </c:pt>
                <c:pt idx="80">
                  <c:v>1.45625</c:v>
                </c:pt>
                <c:pt idx="81">
                  <c:v>1.4624999999999999</c:v>
                </c:pt>
                <c:pt idx="82">
                  <c:v>1.46875</c:v>
                </c:pt>
                <c:pt idx="83">
                  <c:v>1.4750000000000001</c:v>
                </c:pt>
                <c:pt idx="84">
                  <c:v>1.48125</c:v>
                </c:pt>
                <c:pt idx="85">
                  <c:v>1.4875</c:v>
                </c:pt>
                <c:pt idx="86">
                  <c:v>1.4937499999999999</c:v>
                </c:pt>
                <c:pt idx="87">
                  <c:v>1.5</c:v>
                </c:pt>
                <c:pt idx="88">
                  <c:v>1.5</c:v>
                </c:pt>
                <c:pt idx="89">
                  <c:v>1.5062500000000001</c:v>
                </c:pt>
                <c:pt idx="90">
                  <c:v>1.5125</c:v>
                </c:pt>
                <c:pt idx="91">
                  <c:v>1.51875</c:v>
                </c:pt>
                <c:pt idx="92">
                  <c:v>1.5249999999999999</c:v>
                </c:pt>
                <c:pt idx="93">
                  <c:v>1.53125</c:v>
                </c:pt>
                <c:pt idx="94">
                  <c:v>1.5375000000000001</c:v>
                </c:pt>
                <c:pt idx="95">
                  <c:v>1.54375</c:v>
                </c:pt>
                <c:pt idx="96">
                  <c:v>1.55</c:v>
                </c:pt>
                <c:pt idx="97">
                  <c:v>1.5562499999999999</c:v>
                </c:pt>
                <c:pt idx="98">
                  <c:v>1.5625</c:v>
                </c:pt>
                <c:pt idx="99">
                  <c:v>1.5625</c:v>
                </c:pt>
                <c:pt idx="100">
                  <c:v>1.5687500000000001</c:v>
                </c:pt>
                <c:pt idx="101">
                  <c:v>1.575</c:v>
                </c:pt>
                <c:pt idx="102">
                  <c:v>1.58125</c:v>
                </c:pt>
                <c:pt idx="103">
                  <c:v>1.5874999999999999</c:v>
                </c:pt>
                <c:pt idx="104">
                  <c:v>1.59375</c:v>
                </c:pt>
                <c:pt idx="105">
                  <c:v>1.6</c:v>
                </c:pt>
                <c:pt idx="106">
                  <c:v>1.60625</c:v>
                </c:pt>
                <c:pt idx="107">
                  <c:v>1.6125</c:v>
                </c:pt>
                <c:pt idx="108">
                  <c:v>1.6187499999999999</c:v>
                </c:pt>
                <c:pt idx="109">
                  <c:v>1.625</c:v>
                </c:pt>
                <c:pt idx="110">
                  <c:v>1.625</c:v>
                </c:pt>
                <c:pt idx="111">
                  <c:v>1.6312500000000001</c:v>
                </c:pt>
                <c:pt idx="112">
                  <c:v>1.6375</c:v>
                </c:pt>
                <c:pt idx="113">
                  <c:v>1.64375</c:v>
                </c:pt>
                <c:pt idx="114">
                  <c:v>1.65</c:v>
                </c:pt>
                <c:pt idx="115">
                  <c:v>1.65625</c:v>
                </c:pt>
                <c:pt idx="116">
                  <c:v>1.6625000000000001</c:v>
                </c:pt>
                <c:pt idx="117">
                  <c:v>1.66875</c:v>
                </c:pt>
                <c:pt idx="118">
                  <c:v>1.675</c:v>
                </c:pt>
                <c:pt idx="119">
                  <c:v>1.6812499999999999</c:v>
                </c:pt>
                <c:pt idx="120">
                  <c:v>1.6875</c:v>
                </c:pt>
                <c:pt idx="121">
                  <c:v>1.6875</c:v>
                </c:pt>
                <c:pt idx="122">
                  <c:v>1.6937500000000001</c:v>
                </c:pt>
                <c:pt idx="123">
                  <c:v>1.7</c:v>
                </c:pt>
                <c:pt idx="124">
                  <c:v>1.70625</c:v>
                </c:pt>
                <c:pt idx="125">
                  <c:v>1.7124999999999999</c:v>
                </c:pt>
                <c:pt idx="126">
                  <c:v>1.71875</c:v>
                </c:pt>
                <c:pt idx="127">
                  <c:v>1.7250000000000001</c:v>
                </c:pt>
                <c:pt idx="128">
                  <c:v>1.73125</c:v>
                </c:pt>
                <c:pt idx="129">
                  <c:v>1.7375</c:v>
                </c:pt>
                <c:pt idx="130">
                  <c:v>1.7437499999999999</c:v>
                </c:pt>
                <c:pt idx="131">
                  <c:v>1.75</c:v>
                </c:pt>
                <c:pt idx="132">
                  <c:v>1.75</c:v>
                </c:pt>
                <c:pt idx="133">
                  <c:v>1.7562500000000001</c:v>
                </c:pt>
                <c:pt idx="134">
                  <c:v>1.7625</c:v>
                </c:pt>
                <c:pt idx="135">
                  <c:v>1.76875</c:v>
                </c:pt>
                <c:pt idx="136">
                  <c:v>1.7749999999999999</c:v>
                </c:pt>
                <c:pt idx="137">
                  <c:v>1.78125</c:v>
                </c:pt>
                <c:pt idx="138">
                  <c:v>1.7875000000000001</c:v>
                </c:pt>
                <c:pt idx="139">
                  <c:v>1.79375</c:v>
                </c:pt>
                <c:pt idx="140">
                  <c:v>1.8</c:v>
                </c:pt>
                <c:pt idx="141">
                  <c:v>1.8062499999999999</c:v>
                </c:pt>
                <c:pt idx="142">
                  <c:v>1.8125</c:v>
                </c:pt>
                <c:pt idx="143">
                  <c:v>1.8125</c:v>
                </c:pt>
                <c:pt idx="144">
                  <c:v>1.8187500000000001</c:v>
                </c:pt>
                <c:pt idx="145">
                  <c:v>1.825</c:v>
                </c:pt>
                <c:pt idx="146">
                  <c:v>1.83125</c:v>
                </c:pt>
                <c:pt idx="147">
                  <c:v>1.8374999999999999</c:v>
                </c:pt>
                <c:pt idx="148">
                  <c:v>1.84375</c:v>
                </c:pt>
                <c:pt idx="149">
                  <c:v>1.85</c:v>
                </c:pt>
                <c:pt idx="150">
                  <c:v>1.85625</c:v>
                </c:pt>
                <c:pt idx="151">
                  <c:v>1.8625</c:v>
                </c:pt>
                <c:pt idx="152">
                  <c:v>1.8687499999999999</c:v>
                </c:pt>
                <c:pt idx="153">
                  <c:v>1.875</c:v>
                </c:pt>
                <c:pt idx="154">
                  <c:v>1.875</c:v>
                </c:pt>
                <c:pt idx="155">
                  <c:v>1.8812500000000001</c:v>
                </c:pt>
                <c:pt idx="156">
                  <c:v>1.8875</c:v>
                </c:pt>
                <c:pt idx="157">
                  <c:v>1.89375</c:v>
                </c:pt>
                <c:pt idx="158">
                  <c:v>1.9</c:v>
                </c:pt>
                <c:pt idx="159">
                  <c:v>1.90625</c:v>
                </c:pt>
                <c:pt idx="160">
                  <c:v>1.9125000000000001</c:v>
                </c:pt>
                <c:pt idx="161">
                  <c:v>1.91875</c:v>
                </c:pt>
                <c:pt idx="162">
                  <c:v>1.925</c:v>
                </c:pt>
                <c:pt idx="163">
                  <c:v>1.9312499999999999</c:v>
                </c:pt>
                <c:pt idx="164">
                  <c:v>1.9375</c:v>
                </c:pt>
                <c:pt idx="165">
                  <c:v>1.9375</c:v>
                </c:pt>
                <c:pt idx="166">
                  <c:v>1.9437500000000001</c:v>
                </c:pt>
                <c:pt idx="167">
                  <c:v>1.95</c:v>
                </c:pt>
                <c:pt idx="168">
                  <c:v>1.95625</c:v>
                </c:pt>
                <c:pt idx="169">
                  <c:v>1.9624999999999999</c:v>
                </c:pt>
                <c:pt idx="170">
                  <c:v>1.96875</c:v>
                </c:pt>
                <c:pt idx="171">
                  <c:v>1.9750000000000001</c:v>
                </c:pt>
                <c:pt idx="172">
                  <c:v>1.98125</c:v>
                </c:pt>
                <c:pt idx="173">
                  <c:v>1.9875</c:v>
                </c:pt>
                <c:pt idx="174">
                  <c:v>1.9937499999999999</c:v>
                </c:pt>
                <c:pt idx="175">
                  <c:v>2</c:v>
                </c:pt>
              </c:numCache>
            </c:numRef>
          </c:xVal>
          <c:yVal>
            <c:numRef>
              <c:f>'2_2'!$E$2:$E$177</c:f>
              <c:numCache>
                <c:formatCode>0.00E+00</c:formatCode>
                <c:ptCount val="176"/>
                <c:pt idx="0">
                  <c:v>28.570676063934101</c:v>
                </c:pt>
                <c:pt idx="1">
                  <c:v>28.141620570552998</c:v>
                </c:pt>
                <c:pt idx="2">
                  <c:v>27.729327692467301</c:v>
                </c:pt>
                <c:pt idx="3">
                  <c:v>27.3335225849764</c:v>
                </c:pt>
                <c:pt idx="4">
                  <c:v>26.953937106907201</c:v>
                </c:pt>
                <c:pt idx="5">
                  <c:v>26.590309617476699</c:v>
                </c:pt>
                <c:pt idx="6">
                  <c:v>26.242384780496799</c:v>
                </c:pt>
                <c:pt idx="7">
                  <c:v>25.909913375614501</c:v>
                </c:pt>
                <c:pt idx="8">
                  <c:v>25.592652116293099</c:v>
                </c:pt>
                <c:pt idx="9">
                  <c:v>25.290363474255201</c:v>
                </c:pt>
                <c:pt idx="10">
                  <c:v>25.0028155101222</c:v>
                </c:pt>
                <c:pt idx="11">
                  <c:v>25.0028155101222</c:v>
                </c:pt>
                <c:pt idx="12">
                  <c:v>24.682317211433201</c:v>
                </c:pt>
                <c:pt idx="13">
                  <c:v>24.3732140117549</c:v>
                </c:pt>
                <c:pt idx="14">
                  <c:v>24.075340031634902</c:v>
                </c:pt>
                <c:pt idx="15">
                  <c:v>23.7885332049418</c:v>
                </c:pt>
                <c:pt idx="16">
                  <c:v>23.512635169912699</c:v>
                </c:pt>
                <c:pt idx="17">
                  <c:v>23.247491163915701</c:v>
                </c:pt>
                <c:pt idx="18">
                  <c:v>22.992949921779601</c:v>
                </c:pt>
                <c:pt idx="19">
                  <c:v>22.748863577550502</c:v>
                </c:pt>
                <c:pt idx="20">
                  <c:v>22.515087569541599</c:v>
                </c:pt>
                <c:pt idx="21">
                  <c:v>22.291480548548002</c:v>
                </c:pt>
                <c:pt idx="22">
                  <c:v>22.291480548548002</c:v>
                </c:pt>
                <c:pt idx="23">
                  <c:v>22.045619392230901</c:v>
                </c:pt>
                <c:pt idx="24">
                  <c:v>21.8084053912693</c:v>
                </c:pt>
                <c:pt idx="25">
                  <c:v>21.579726778918399</c:v>
                </c:pt>
                <c:pt idx="26">
                  <c:v>21.359474218145401</c:v>
                </c:pt>
                <c:pt idx="27">
                  <c:v>21.1475407359613</c:v>
                </c:pt>
                <c:pt idx="28">
                  <c:v>20.943821659871499</c:v>
                </c:pt>
                <c:pt idx="29">
                  <c:v>20.748214556365301</c:v>
                </c:pt>
                <c:pt idx="30">
                  <c:v>20.560619171368401</c:v>
                </c:pt>
                <c:pt idx="31">
                  <c:v>20.380937372585699</c:v>
                </c:pt>
                <c:pt idx="32">
                  <c:v>20.209073093665399</c:v>
                </c:pt>
                <c:pt idx="33">
                  <c:v>20.209073093665399</c:v>
                </c:pt>
                <c:pt idx="34">
                  <c:v>20.022235410476998</c:v>
                </c:pt>
                <c:pt idx="35">
                  <c:v>19.840888468058701</c:v>
                </c:pt>
                <c:pt idx="36">
                  <c:v>19.664975354128</c:v>
                </c:pt>
                <c:pt idx="37">
                  <c:v>19.4944403298514</c:v>
                </c:pt>
                <c:pt idx="38">
                  <c:v>19.329228799755999</c:v>
                </c:pt>
                <c:pt idx="39">
                  <c:v>19.1692872825625</c:v>
                </c:pt>
                <c:pt idx="40">
                  <c:v>19.0145633829056</c:v>
                </c:pt>
                <c:pt idx="41">
                  <c:v>18.8650057639124</c:v>
                </c:pt>
                <c:pt idx="42">
                  <c:v>18.720564120606898</c:v>
                </c:pt>
                <c:pt idx="43">
                  <c:v>18.5811891541126</c:v>
                </c:pt>
                <c:pt idx="44">
                  <c:v>18.5811891541126</c:v>
                </c:pt>
                <c:pt idx="45">
                  <c:v>18.4309756303204</c:v>
                </c:pt>
                <c:pt idx="46">
                  <c:v>18.285765750214999</c:v>
                </c:pt>
                <c:pt idx="47">
                  <c:v>18.145472778006098</c:v>
                </c:pt>
                <c:pt idx="48">
                  <c:v>18.010011678605402</c:v>
                </c:pt>
                <c:pt idx="49">
                  <c:v>17.879299076145799</c:v>
                </c:pt>
                <c:pt idx="50">
                  <c:v>17.753253213709002</c:v>
                </c:pt>
                <c:pt idx="51">
                  <c:v>17.6317939142208</c:v>
                </c:pt>
                <c:pt idx="52">
                  <c:v>17.514842542473399</c:v>
                </c:pt>
                <c:pt idx="53">
                  <c:v>17.402321968239299</c:v>
                </c:pt>
                <c:pt idx="54">
                  <c:v>17.294156530438201</c:v>
                </c:pt>
                <c:pt idx="55">
                  <c:v>17.294156530438201</c:v>
                </c:pt>
                <c:pt idx="56">
                  <c:v>17.1785408849276</c:v>
                </c:pt>
                <c:pt idx="57">
                  <c:v>17.066228567488398</c:v>
                </c:pt>
                <c:pt idx="58">
                  <c:v>16.957160862540601</c:v>
                </c:pt>
                <c:pt idx="59">
                  <c:v>16.851280151991599</c:v>
                </c:pt>
                <c:pt idx="60">
                  <c:v>16.7485298897132</c:v>
                </c:pt>
                <c:pt idx="61">
                  <c:v>16.648854576728102</c:v>
                </c:pt>
                <c:pt idx="62">
                  <c:v>16.5521997370811</c:v>
                </c:pt>
                <c:pt idx="63">
                  <c:v>16.4585118943764</c:v>
                </c:pt>
                <c:pt idx="64">
                  <c:v>16.367738548955401</c:v>
                </c:pt>
                <c:pt idx="65">
                  <c:v>16.279828155699299</c:v>
                </c:pt>
                <c:pt idx="66">
                  <c:v>16.279828155699299</c:v>
                </c:pt>
                <c:pt idx="67">
                  <c:v>16.186529366388299</c:v>
                </c:pt>
                <c:pt idx="68">
                  <c:v>16.0958082940531</c:v>
                </c:pt>
                <c:pt idx="69">
                  <c:v>16.007618617683502</c:v>
                </c:pt>
                <c:pt idx="70">
                  <c:v>15.9219148434302</c:v>
                </c:pt>
                <c:pt idx="71">
                  <c:v>15.8386522862235</c:v>
                </c:pt>
                <c:pt idx="72">
                  <c:v>15.7577870518798</c:v>
                </c:pt>
                <c:pt idx="73">
                  <c:v>15.679276019681501</c:v>
                </c:pt>
                <c:pt idx="74">
                  <c:v>15.603076825414499</c:v>
                </c:pt>
                <c:pt idx="75">
                  <c:v>15.529147844851201</c:v>
                </c:pt>
                <c:pt idx="76">
                  <c:v>15.4574481776637</c:v>
                </c:pt>
                <c:pt idx="77">
                  <c:v>15.4574481776637</c:v>
                </c:pt>
                <c:pt idx="78">
                  <c:v>15.382347688843</c:v>
                </c:pt>
                <c:pt idx="79">
                  <c:v>15.309183208715201</c:v>
                </c:pt>
                <c:pt idx="80">
                  <c:v>15.2379186666346</c:v>
                </c:pt>
                <c:pt idx="81">
                  <c:v>15.168518608547901</c:v>
                </c:pt>
                <c:pt idx="82">
                  <c:v>15.100948183874999</c:v>
                </c:pt>
                <c:pt idx="83">
                  <c:v>15.0351731327236</c:v>
                </c:pt>
                <c:pt idx="84">
                  <c:v>14.9711597734274</c:v>
                </c:pt>
                <c:pt idx="85">
                  <c:v>14.9088749903986</c:v>
                </c:pt>
                <c:pt idx="86">
                  <c:v>14.8482862222851</c:v>
                </c:pt>
                <c:pt idx="87">
                  <c:v>14.789361450424099</c:v>
                </c:pt>
                <c:pt idx="88">
                  <c:v>14.789361450424099</c:v>
                </c:pt>
                <c:pt idx="89">
                  <c:v>14.727760248150499</c:v>
                </c:pt>
                <c:pt idx="90">
                  <c:v>14.667640878414799</c:v>
                </c:pt>
                <c:pt idx="91">
                  <c:v>14.608974362073001</c:v>
                </c:pt>
                <c:pt idx="92">
                  <c:v>14.551732195049301</c:v>
                </c:pt>
                <c:pt idx="93">
                  <c:v>14.495886338640499</c:v>
                </c:pt>
                <c:pt idx="94">
                  <c:v>14.441409210057101</c:v>
                </c:pt>
                <c:pt idx="95">
                  <c:v>14.3882736731946</c:v>
                </c:pt>
                <c:pt idx="96">
                  <c:v>14.3364530296276</c:v>
                </c:pt>
                <c:pt idx="97">
                  <c:v>14.2859210098211</c:v>
                </c:pt>
                <c:pt idx="98">
                  <c:v>14.2366517645525</c:v>
                </c:pt>
                <c:pt idx="99">
                  <c:v>14.2366517645525</c:v>
                </c:pt>
                <c:pt idx="100">
                  <c:v>14.186169777830401</c:v>
                </c:pt>
                <c:pt idx="101">
                  <c:v>14.136820050949201</c:v>
                </c:pt>
                <c:pt idx="102">
                  <c:v>14.0885788953165</c:v>
                </c:pt>
                <c:pt idx="103">
                  <c:v>14.041422995388601</c:v>
                </c:pt>
                <c:pt idx="104">
                  <c:v>13.9953294013559</c:v>
                </c:pt>
                <c:pt idx="105">
                  <c:v>13.9502755219996</c:v>
                </c:pt>
                <c:pt idx="106">
                  <c:v>13.906239117715</c:v>
                </c:pt>
                <c:pt idx="107">
                  <c:v>13.8631982936977</c:v>
                </c:pt>
                <c:pt idx="108">
                  <c:v>13.821131493286799</c:v>
                </c:pt>
                <c:pt idx="109">
                  <c:v>13.780017491462599</c:v>
                </c:pt>
                <c:pt idx="110">
                  <c:v>13.780017491462599</c:v>
                </c:pt>
                <c:pt idx="111">
                  <c:v>13.7381049116459</c:v>
                </c:pt>
                <c:pt idx="112">
                  <c:v>13.696958220325801</c:v>
                </c:pt>
                <c:pt idx="113">
                  <c:v>13.656558808757699</c:v>
                </c:pt>
                <c:pt idx="114">
                  <c:v>13.6168883501475</c:v>
                </c:pt>
                <c:pt idx="115">
                  <c:v>13.5779287943322</c:v>
                </c:pt>
                <c:pt idx="116">
                  <c:v>13.539662362579801</c:v>
                </c:pt>
                <c:pt idx="117">
                  <c:v>13.502071542506201</c:v>
                </c:pt>
                <c:pt idx="118">
                  <c:v>13.4651390831062</c:v>
                </c:pt>
                <c:pt idx="119">
                  <c:v>13.4288479898952</c:v>
                </c:pt>
                <c:pt idx="120">
                  <c:v>13.393181520158899</c:v>
                </c:pt>
                <c:pt idx="121">
                  <c:v>13.393181520158899</c:v>
                </c:pt>
                <c:pt idx="122">
                  <c:v>13.3578038398825</c:v>
                </c:pt>
                <c:pt idx="123">
                  <c:v>13.3230707056313</c:v>
                </c:pt>
                <c:pt idx="124">
                  <c:v>13.288965523737</c:v>
                </c:pt>
                <c:pt idx="125">
                  <c:v>13.2554719427748</c:v>
                </c:pt>
                <c:pt idx="126">
                  <c:v>13.2225738491582</c:v>
                </c:pt>
                <c:pt idx="127">
                  <c:v>13.190255362831399</c:v>
                </c:pt>
                <c:pt idx="128">
                  <c:v>13.158500833052999</c:v>
                </c:pt>
                <c:pt idx="129">
                  <c:v>13.127294834272201</c:v>
                </c:pt>
                <c:pt idx="130">
                  <c:v>13.0966221620927</c:v>
                </c:pt>
                <c:pt idx="131">
                  <c:v>13.0664678293241</c:v>
                </c:pt>
                <c:pt idx="132">
                  <c:v>13.0664678293241</c:v>
                </c:pt>
                <c:pt idx="133">
                  <c:v>13.0379877326561</c:v>
                </c:pt>
                <c:pt idx="134">
                  <c:v>13.0098711397127</c:v>
                </c:pt>
                <c:pt idx="135">
                  <c:v>12.9821050224144</c:v>
                </c:pt>
                <c:pt idx="136">
                  <c:v>12.954676536176001</c:v>
                </c:pt>
                <c:pt idx="137">
                  <c:v>12.9275730166871</c:v>
                </c:pt>
                <c:pt idx="138">
                  <c:v>12.900781976760699</c:v>
                </c:pt>
                <c:pt idx="139">
                  <c:v>12.8742911032472</c:v>
                </c:pt>
                <c:pt idx="140">
                  <c:v>12.848088254013099</c:v>
                </c:pt>
                <c:pt idx="141">
                  <c:v>12.8221614549824</c:v>
                </c:pt>
                <c:pt idx="142">
                  <c:v>12.796498897238701</c:v>
                </c:pt>
                <c:pt idx="143">
                  <c:v>12.796498897238701</c:v>
                </c:pt>
                <c:pt idx="144">
                  <c:v>12.773746073456101</c:v>
                </c:pt>
                <c:pt idx="145">
                  <c:v>12.7515557762969</c:v>
                </c:pt>
                <c:pt idx="146">
                  <c:v>12.7299133845521</c:v>
                </c:pt>
                <c:pt idx="147">
                  <c:v>12.708804475940999</c:v>
                </c:pt>
                <c:pt idx="148">
                  <c:v>12.6882148237388</c:v>
                </c:pt>
                <c:pt idx="149">
                  <c:v>12.6681303934742</c:v>
                </c:pt>
                <c:pt idx="150">
                  <c:v>12.648537339692</c:v>
                </c:pt>
                <c:pt idx="151">
                  <c:v>12.629422002782301</c:v>
                </c:pt>
                <c:pt idx="152">
                  <c:v>12.610770905872201</c:v>
                </c:pt>
                <c:pt idx="153">
                  <c:v>12.592570751780601</c:v>
                </c:pt>
                <c:pt idx="154">
                  <c:v>12.592570751780601</c:v>
                </c:pt>
                <c:pt idx="155">
                  <c:v>12.5824651875827</c:v>
                </c:pt>
                <c:pt idx="156">
                  <c:v>12.5736346244737</c:v>
                </c:pt>
                <c:pt idx="157">
                  <c:v>12.566060860359901</c:v>
                </c:pt>
                <c:pt idx="158">
                  <c:v>12.559725932648799</c:v>
                </c:pt>
                <c:pt idx="159">
                  <c:v>12.554612114322801</c:v>
                </c:pt>
                <c:pt idx="160">
                  <c:v>12.55070191009</c:v>
                </c:pt>
                <c:pt idx="161">
                  <c:v>12.5479780526104</c:v>
                </c:pt>
                <c:pt idx="162">
                  <c:v>12.546423498794899</c:v>
                </c:pt>
                <c:pt idx="163">
                  <c:v>12.5460214261771</c:v>
                </c:pt>
                <c:pt idx="164">
                  <c:v>12.5467552293546</c:v>
                </c:pt>
                <c:pt idx="165">
                  <c:v>12.5467552293546</c:v>
                </c:pt>
                <c:pt idx="166">
                  <c:v>12.555586712360199</c:v>
                </c:pt>
                <c:pt idx="167">
                  <c:v>12.569673827999599</c:v>
                </c:pt>
                <c:pt idx="168">
                  <c:v>12.588960802696899</c:v>
                </c:pt>
                <c:pt idx="169">
                  <c:v>12.613392573367999</c:v>
                </c:pt>
                <c:pt idx="170">
                  <c:v>12.6429147761429</c:v>
                </c:pt>
                <c:pt idx="171">
                  <c:v>12.677473735302099</c:v>
                </c:pt>
                <c:pt idx="172">
                  <c:v>12.717016452422801</c:v>
                </c:pt>
                <c:pt idx="173">
                  <c:v>12.7614905957294</c:v>
                </c:pt>
                <c:pt idx="174">
                  <c:v>12.810844489644101</c:v>
                </c:pt>
                <c:pt idx="175">
                  <c:v>12.8650271045347</c:v>
                </c:pt>
              </c:numCache>
            </c:numRef>
          </c:yVal>
          <c:smooth val="0"/>
          <c:extLst>
            <c:ext xmlns:c16="http://schemas.microsoft.com/office/drawing/2014/chart" uri="{C3380CC4-5D6E-409C-BE32-E72D297353CC}">
              <c16:uniqueId val="{00000001-561D-4FD1-A7CE-349AD1668494}"/>
            </c:ext>
          </c:extLst>
        </c:ser>
        <c:ser>
          <c:idx val="2"/>
          <c:order val="2"/>
          <c:tx>
            <c:v>σy^(glo)</c:v>
          </c:tx>
          <c:spPr>
            <a:ln w="25400" cap="rnd">
              <a:noFill/>
              <a:round/>
            </a:ln>
            <a:effectLst/>
          </c:spPr>
          <c:marker>
            <c:symbol val="triangle"/>
            <c:size val="5"/>
            <c:spPr>
              <a:solidFill>
                <a:schemeClr val="accent4"/>
              </a:solidFill>
              <a:ln w="9525">
                <a:solidFill>
                  <a:schemeClr val="accent4"/>
                </a:solidFill>
              </a:ln>
              <a:effectLst/>
            </c:spPr>
          </c:marker>
          <c:xVal>
            <c:numRef>
              <c:f>'2_2'!$H$2:$H$177</c:f>
              <c:numCache>
                <c:formatCode>0.00E+00</c:formatCode>
                <c:ptCount val="176"/>
                <c:pt idx="0">
                  <c:v>0</c:v>
                </c:pt>
                <c:pt idx="1">
                  <c:v>6.25E-2</c:v>
                </c:pt>
                <c:pt idx="2">
                  <c:v>0.125</c:v>
                </c:pt>
                <c:pt idx="3">
                  <c:v>0.1875</c:v>
                </c:pt>
                <c:pt idx="4">
                  <c:v>0.25</c:v>
                </c:pt>
                <c:pt idx="5">
                  <c:v>0.3125</c:v>
                </c:pt>
                <c:pt idx="6">
                  <c:v>0.375</c:v>
                </c:pt>
                <c:pt idx="7">
                  <c:v>0.4375</c:v>
                </c:pt>
                <c:pt idx="8">
                  <c:v>0.499999999999999</c:v>
                </c:pt>
                <c:pt idx="9">
                  <c:v>0.562499999999999</c:v>
                </c:pt>
                <c:pt idx="10">
                  <c:v>0.625</c:v>
                </c:pt>
                <c:pt idx="11">
                  <c:v>0.625</c:v>
                </c:pt>
                <c:pt idx="12">
                  <c:v>0.6875</c:v>
                </c:pt>
                <c:pt idx="13">
                  <c:v>0.75</c:v>
                </c:pt>
                <c:pt idx="14">
                  <c:v>0.8125</c:v>
                </c:pt>
                <c:pt idx="15">
                  <c:v>0.875</c:v>
                </c:pt>
                <c:pt idx="16">
                  <c:v>0.9375</c:v>
                </c:pt>
                <c:pt idx="17">
                  <c:v>1</c:v>
                </c:pt>
                <c:pt idx="18">
                  <c:v>1.0625</c:v>
                </c:pt>
                <c:pt idx="19">
                  <c:v>1.125</c:v>
                </c:pt>
                <c:pt idx="20">
                  <c:v>1.1875</c:v>
                </c:pt>
                <c:pt idx="21">
                  <c:v>1.25</c:v>
                </c:pt>
                <c:pt idx="22">
                  <c:v>1.25</c:v>
                </c:pt>
                <c:pt idx="23">
                  <c:v>1.3125</c:v>
                </c:pt>
                <c:pt idx="24">
                  <c:v>1.375</c:v>
                </c:pt>
                <c:pt idx="25">
                  <c:v>1.4375</c:v>
                </c:pt>
                <c:pt idx="26">
                  <c:v>1.5</c:v>
                </c:pt>
                <c:pt idx="27">
                  <c:v>1.5625</c:v>
                </c:pt>
                <c:pt idx="28">
                  <c:v>1.625</c:v>
                </c:pt>
                <c:pt idx="29">
                  <c:v>1.6875</c:v>
                </c:pt>
                <c:pt idx="30">
                  <c:v>1.75</c:v>
                </c:pt>
                <c:pt idx="31">
                  <c:v>1.8125</c:v>
                </c:pt>
                <c:pt idx="32">
                  <c:v>1.875</c:v>
                </c:pt>
                <c:pt idx="33">
                  <c:v>1.875</c:v>
                </c:pt>
                <c:pt idx="34">
                  <c:v>1.9375</c:v>
                </c:pt>
                <c:pt idx="35">
                  <c:v>2</c:v>
                </c:pt>
                <c:pt idx="36">
                  <c:v>2.0625</c:v>
                </c:pt>
                <c:pt idx="37">
                  <c:v>2.125</c:v>
                </c:pt>
                <c:pt idx="38">
                  <c:v>2.1875</c:v>
                </c:pt>
                <c:pt idx="39">
                  <c:v>2.25</c:v>
                </c:pt>
                <c:pt idx="40">
                  <c:v>2.3125</c:v>
                </c:pt>
                <c:pt idx="41">
                  <c:v>2.375</c:v>
                </c:pt>
                <c:pt idx="42">
                  <c:v>2.4375</c:v>
                </c:pt>
                <c:pt idx="43">
                  <c:v>2.5</c:v>
                </c:pt>
                <c:pt idx="44">
                  <c:v>2.5</c:v>
                </c:pt>
                <c:pt idx="45">
                  <c:v>2.5625</c:v>
                </c:pt>
                <c:pt idx="46">
                  <c:v>2.625</c:v>
                </c:pt>
                <c:pt idx="47">
                  <c:v>2.6874999999999898</c:v>
                </c:pt>
                <c:pt idx="48">
                  <c:v>2.75</c:v>
                </c:pt>
                <c:pt idx="49">
                  <c:v>2.8124999999999898</c:v>
                </c:pt>
                <c:pt idx="50">
                  <c:v>2.8749999999999898</c:v>
                </c:pt>
                <c:pt idx="51">
                  <c:v>2.9374999999999898</c:v>
                </c:pt>
                <c:pt idx="52">
                  <c:v>2.9999999999999898</c:v>
                </c:pt>
                <c:pt idx="53">
                  <c:v>3.0624999999999898</c:v>
                </c:pt>
                <c:pt idx="54">
                  <c:v>3.125</c:v>
                </c:pt>
                <c:pt idx="55">
                  <c:v>3.125</c:v>
                </c:pt>
                <c:pt idx="56">
                  <c:v>3.1875</c:v>
                </c:pt>
                <c:pt idx="57">
                  <c:v>3.25</c:v>
                </c:pt>
                <c:pt idx="58">
                  <c:v>3.3124999999999898</c:v>
                </c:pt>
                <c:pt idx="59">
                  <c:v>3.3749999999999898</c:v>
                </c:pt>
                <c:pt idx="60">
                  <c:v>3.4374999999999898</c:v>
                </c:pt>
                <c:pt idx="61">
                  <c:v>3.4999999999999898</c:v>
                </c:pt>
                <c:pt idx="62">
                  <c:v>3.5624999999999898</c:v>
                </c:pt>
                <c:pt idx="63">
                  <c:v>3.6249999999999898</c:v>
                </c:pt>
                <c:pt idx="64">
                  <c:v>3.6874999999999898</c:v>
                </c:pt>
                <c:pt idx="65">
                  <c:v>3.75</c:v>
                </c:pt>
                <c:pt idx="66">
                  <c:v>3.75</c:v>
                </c:pt>
                <c:pt idx="67">
                  <c:v>3.8125</c:v>
                </c:pt>
                <c:pt idx="68">
                  <c:v>3.875</c:v>
                </c:pt>
                <c:pt idx="69">
                  <c:v>3.9374999999999898</c:v>
                </c:pt>
                <c:pt idx="70">
                  <c:v>3.9999999999999898</c:v>
                </c:pt>
                <c:pt idx="71">
                  <c:v>4.0624999999999902</c:v>
                </c:pt>
                <c:pt idx="72">
                  <c:v>4.1249999999999902</c:v>
                </c:pt>
                <c:pt idx="73">
                  <c:v>4.1874999999999902</c:v>
                </c:pt>
                <c:pt idx="74">
                  <c:v>4.2499999999999902</c:v>
                </c:pt>
                <c:pt idx="75">
                  <c:v>4.3124999999999902</c:v>
                </c:pt>
                <c:pt idx="76">
                  <c:v>4.375</c:v>
                </c:pt>
                <c:pt idx="77">
                  <c:v>4.375</c:v>
                </c:pt>
                <c:pt idx="78">
                  <c:v>4.4375</c:v>
                </c:pt>
                <c:pt idx="79">
                  <c:v>4.5</c:v>
                </c:pt>
                <c:pt idx="80">
                  <c:v>4.5624999999999902</c:v>
                </c:pt>
                <c:pt idx="81">
                  <c:v>4.625</c:v>
                </c:pt>
                <c:pt idx="82">
                  <c:v>4.6874999999999902</c:v>
                </c:pt>
                <c:pt idx="83">
                  <c:v>4.7499999999999902</c:v>
                </c:pt>
                <c:pt idx="84">
                  <c:v>4.8124999999999902</c:v>
                </c:pt>
                <c:pt idx="85">
                  <c:v>4.8749999999999902</c:v>
                </c:pt>
                <c:pt idx="86">
                  <c:v>4.9374999999999902</c:v>
                </c:pt>
                <c:pt idx="87">
                  <c:v>5</c:v>
                </c:pt>
                <c:pt idx="88">
                  <c:v>5</c:v>
                </c:pt>
                <c:pt idx="89">
                  <c:v>5.0625</c:v>
                </c:pt>
                <c:pt idx="90">
                  <c:v>5.125</c:v>
                </c:pt>
                <c:pt idx="91">
                  <c:v>5.1874999999999902</c:v>
                </c:pt>
                <c:pt idx="92">
                  <c:v>5.25</c:v>
                </c:pt>
                <c:pt idx="93">
                  <c:v>5.3124999999999902</c:v>
                </c:pt>
                <c:pt idx="94">
                  <c:v>5.3749999999999902</c:v>
                </c:pt>
                <c:pt idx="95">
                  <c:v>5.4374999999999902</c:v>
                </c:pt>
                <c:pt idx="96">
                  <c:v>5.4999999999999902</c:v>
                </c:pt>
                <c:pt idx="97">
                  <c:v>5.5624999999999902</c:v>
                </c:pt>
                <c:pt idx="98">
                  <c:v>5.625</c:v>
                </c:pt>
                <c:pt idx="99">
                  <c:v>5.625</c:v>
                </c:pt>
                <c:pt idx="100">
                  <c:v>5.6875</c:v>
                </c:pt>
                <c:pt idx="101">
                  <c:v>5.7499999999999902</c:v>
                </c:pt>
                <c:pt idx="102">
                  <c:v>5.8124999999999902</c:v>
                </c:pt>
                <c:pt idx="103">
                  <c:v>5.8749999999999902</c:v>
                </c:pt>
                <c:pt idx="104">
                  <c:v>5.9374999999999902</c:v>
                </c:pt>
                <c:pt idx="105">
                  <c:v>5.9999999999999902</c:v>
                </c:pt>
                <c:pt idx="106">
                  <c:v>6.0624999999999902</c:v>
                </c:pt>
                <c:pt idx="107">
                  <c:v>6.1249999999999902</c:v>
                </c:pt>
                <c:pt idx="108">
                  <c:v>6.1874999999999902</c:v>
                </c:pt>
                <c:pt idx="109">
                  <c:v>6.25</c:v>
                </c:pt>
                <c:pt idx="110">
                  <c:v>6.25</c:v>
                </c:pt>
                <c:pt idx="111">
                  <c:v>6.3125</c:v>
                </c:pt>
                <c:pt idx="112">
                  <c:v>6.3749999999999902</c:v>
                </c:pt>
                <c:pt idx="113">
                  <c:v>6.4374999999999902</c:v>
                </c:pt>
                <c:pt idx="114">
                  <c:v>6.4999999999999902</c:v>
                </c:pt>
                <c:pt idx="115">
                  <c:v>6.5624999999999902</c:v>
                </c:pt>
                <c:pt idx="116">
                  <c:v>6.6249999999999902</c:v>
                </c:pt>
                <c:pt idx="117">
                  <c:v>6.6874999999999902</c:v>
                </c:pt>
                <c:pt idx="118">
                  <c:v>6.7499999999999902</c:v>
                </c:pt>
                <c:pt idx="119">
                  <c:v>6.8124999999999902</c:v>
                </c:pt>
                <c:pt idx="120">
                  <c:v>6.875</c:v>
                </c:pt>
                <c:pt idx="121">
                  <c:v>6.875</c:v>
                </c:pt>
                <c:pt idx="122">
                  <c:v>6.9375</c:v>
                </c:pt>
                <c:pt idx="123">
                  <c:v>7</c:v>
                </c:pt>
                <c:pt idx="124">
                  <c:v>7.0624999999999902</c:v>
                </c:pt>
                <c:pt idx="125">
                  <c:v>7.125</c:v>
                </c:pt>
                <c:pt idx="126">
                  <c:v>7.1874999999999902</c:v>
                </c:pt>
                <c:pt idx="127">
                  <c:v>7.2499999999999902</c:v>
                </c:pt>
                <c:pt idx="128">
                  <c:v>7.3124999999999902</c:v>
                </c:pt>
                <c:pt idx="129">
                  <c:v>7.3749999999999902</c:v>
                </c:pt>
                <c:pt idx="130">
                  <c:v>7.4374999999999902</c:v>
                </c:pt>
                <c:pt idx="131">
                  <c:v>7.5</c:v>
                </c:pt>
                <c:pt idx="132">
                  <c:v>7.5</c:v>
                </c:pt>
                <c:pt idx="133">
                  <c:v>7.5625</c:v>
                </c:pt>
                <c:pt idx="134">
                  <c:v>7.6249999999999902</c:v>
                </c:pt>
                <c:pt idx="135">
                  <c:v>7.6874999999999902</c:v>
                </c:pt>
                <c:pt idx="136">
                  <c:v>7.75</c:v>
                </c:pt>
                <c:pt idx="137">
                  <c:v>7.8124999999999902</c:v>
                </c:pt>
                <c:pt idx="138">
                  <c:v>7.8749999999999902</c:v>
                </c:pt>
                <c:pt idx="139">
                  <c:v>7.9374999999999902</c:v>
                </c:pt>
                <c:pt idx="140">
                  <c:v>7.9999999999999902</c:v>
                </c:pt>
                <c:pt idx="141">
                  <c:v>8.0624999999999893</c:v>
                </c:pt>
                <c:pt idx="142">
                  <c:v>8.125</c:v>
                </c:pt>
                <c:pt idx="143">
                  <c:v>8.125</c:v>
                </c:pt>
                <c:pt idx="144">
                  <c:v>8.1875</c:v>
                </c:pt>
                <c:pt idx="145">
                  <c:v>8.25</c:v>
                </c:pt>
                <c:pt idx="146">
                  <c:v>8.3124999999999893</c:v>
                </c:pt>
                <c:pt idx="147">
                  <c:v>8.375</c:v>
                </c:pt>
                <c:pt idx="148">
                  <c:v>8.4374999999999893</c:v>
                </c:pt>
                <c:pt idx="149">
                  <c:v>8.4999999999999893</c:v>
                </c:pt>
                <c:pt idx="150">
                  <c:v>8.5625</c:v>
                </c:pt>
                <c:pt idx="151">
                  <c:v>8.6249999999999893</c:v>
                </c:pt>
                <c:pt idx="152">
                  <c:v>8.6874999999999893</c:v>
                </c:pt>
                <c:pt idx="153">
                  <c:v>8.75</c:v>
                </c:pt>
                <c:pt idx="154">
                  <c:v>8.75</c:v>
                </c:pt>
                <c:pt idx="155">
                  <c:v>8.8125</c:v>
                </c:pt>
                <c:pt idx="156">
                  <c:v>8.8749999999999893</c:v>
                </c:pt>
                <c:pt idx="157">
                  <c:v>8.9374999999999893</c:v>
                </c:pt>
                <c:pt idx="158">
                  <c:v>9</c:v>
                </c:pt>
                <c:pt idx="159">
                  <c:v>9.0624999999999893</c:v>
                </c:pt>
                <c:pt idx="160">
                  <c:v>9.1249999999999893</c:v>
                </c:pt>
                <c:pt idx="161">
                  <c:v>9.1875</c:v>
                </c:pt>
                <c:pt idx="162">
                  <c:v>9.2499999999999893</c:v>
                </c:pt>
                <c:pt idx="163">
                  <c:v>9.3124999999999893</c:v>
                </c:pt>
                <c:pt idx="164">
                  <c:v>9.375</c:v>
                </c:pt>
                <c:pt idx="165">
                  <c:v>9.375</c:v>
                </c:pt>
                <c:pt idx="166">
                  <c:v>9.4375</c:v>
                </c:pt>
                <c:pt idx="167">
                  <c:v>9.5</c:v>
                </c:pt>
                <c:pt idx="168">
                  <c:v>9.5624999999999893</c:v>
                </c:pt>
                <c:pt idx="169">
                  <c:v>9.6249999999999893</c:v>
                </c:pt>
                <c:pt idx="170">
                  <c:v>9.6875</c:v>
                </c:pt>
                <c:pt idx="171">
                  <c:v>9.7499999999999893</c:v>
                </c:pt>
                <c:pt idx="172">
                  <c:v>9.8124999999999893</c:v>
                </c:pt>
                <c:pt idx="173">
                  <c:v>9.8749999999999893</c:v>
                </c:pt>
                <c:pt idx="174">
                  <c:v>9.9374999999999893</c:v>
                </c:pt>
                <c:pt idx="175">
                  <c:v>10</c:v>
                </c:pt>
              </c:numCache>
            </c:numRef>
          </c:xVal>
          <c:yVal>
            <c:numRef>
              <c:f>'2_2'!$J$2:$J$177</c:f>
              <c:numCache>
                <c:formatCode>0.00E+00</c:formatCode>
                <c:ptCount val="176"/>
                <c:pt idx="0">
                  <c:v>3.52052156325635</c:v>
                </c:pt>
                <c:pt idx="1">
                  <c:v>3.9346408993102102</c:v>
                </c:pt>
                <c:pt idx="2">
                  <c:v>4.2619762427401202</c:v>
                </c:pt>
                <c:pt idx="3">
                  <c:v>4.5025275935460698</c:v>
                </c:pt>
                <c:pt idx="4">
                  <c:v>4.6562949517280501</c:v>
                </c:pt>
                <c:pt idx="5">
                  <c:v>4.7232783172860699</c:v>
                </c:pt>
                <c:pt idx="6">
                  <c:v>4.7034776902201196</c:v>
                </c:pt>
                <c:pt idx="7">
                  <c:v>4.5968930705302098</c:v>
                </c:pt>
                <c:pt idx="8">
                  <c:v>4.4035244582163404</c:v>
                </c:pt>
                <c:pt idx="9">
                  <c:v>4.1233718532785097</c:v>
                </c:pt>
                <c:pt idx="10">
                  <c:v>3.7564352557167102</c:v>
                </c:pt>
                <c:pt idx="11">
                  <c:v>3.7564352557167102</c:v>
                </c:pt>
                <c:pt idx="12">
                  <c:v>2.3356117201510802</c:v>
                </c:pt>
                <c:pt idx="13">
                  <c:v>1.09772657651852</c:v>
                </c:pt>
                <c:pt idx="14">
                  <c:v>4.27798248190275E-2</c:v>
                </c:pt>
                <c:pt idx="15">
                  <c:v>-0.82922853494740201</c:v>
                </c:pt>
                <c:pt idx="16">
                  <c:v>-1.5182985027807601</c:v>
                </c:pt>
                <c:pt idx="17">
                  <c:v>-2.0244300786810601</c:v>
                </c:pt>
                <c:pt idx="18">
                  <c:v>-2.34762326264828</c:v>
                </c:pt>
                <c:pt idx="19">
                  <c:v>-2.4878780546824499</c:v>
                </c:pt>
                <c:pt idx="20">
                  <c:v>-2.44519445478354</c:v>
                </c:pt>
                <c:pt idx="21">
                  <c:v>-2.2195724629515698</c:v>
                </c:pt>
                <c:pt idx="22">
                  <c:v>-2.2195724629515698</c:v>
                </c:pt>
                <c:pt idx="23">
                  <c:v>-0.75121332002282504</c:v>
                </c:pt>
                <c:pt idx="24">
                  <c:v>0.63059801131861504</c:v>
                </c:pt>
                <c:pt idx="25">
                  <c:v>1.92586153107275</c:v>
                </c:pt>
                <c:pt idx="26">
                  <c:v>3.1345772392395799</c:v>
                </c:pt>
                <c:pt idx="27">
                  <c:v>4.2567451358191102</c:v>
                </c:pt>
                <c:pt idx="28">
                  <c:v>5.2923652208113303</c:v>
                </c:pt>
                <c:pt idx="29">
                  <c:v>6.2414374942162496</c:v>
                </c:pt>
                <c:pt idx="30">
                  <c:v>7.10396195603386</c:v>
                </c:pt>
                <c:pt idx="31">
                  <c:v>7.8799386062641696</c:v>
                </c:pt>
                <c:pt idx="32">
                  <c:v>8.5693674449071704</c:v>
                </c:pt>
                <c:pt idx="33">
                  <c:v>8.5693674449071704</c:v>
                </c:pt>
                <c:pt idx="34">
                  <c:v>9.1705364389401307</c:v>
                </c:pt>
                <c:pt idx="35">
                  <c:v>9.7153643944694199</c:v>
                </c:pt>
                <c:pt idx="36">
                  <c:v>10.203851311495001</c:v>
                </c:pt>
                <c:pt idx="37">
                  <c:v>10.635997190016999</c:v>
                </c:pt>
                <c:pt idx="38">
                  <c:v>11.0118020300353</c:v>
                </c:pt>
                <c:pt idx="39">
                  <c:v>11.331265831549899</c:v>
                </c:pt>
                <c:pt idx="40">
                  <c:v>11.5943885945609</c:v>
                </c:pt>
                <c:pt idx="41">
                  <c:v>11.801170319068101</c:v>
                </c:pt>
                <c:pt idx="42">
                  <c:v>11.951611005071801</c:v>
                </c:pt>
                <c:pt idx="43">
                  <c:v>12.045710652571699</c:v>
                </c:pt>
                <c:pt idx="44">
                  <c:v>12.045710652571699</c:v>
                </c:pt>
                <c:pt idx="45">
                  <c:v>11.7213527899934</c:v>
                </c:pt>
                <c:pt idx="46">
                  <c:v>11.431832813115401</c:v>
                </c:pt>
                <c:pt idx="47">
                  <c:v>11.1771507219377</c:v>
                </c:pt>
                <c:pt idx="48">
                  <c:v>10.9573065164602</c:v>
                </c:pt>
                <c:pt idx="49">
                  <c:v>10.772300196683</c:v>
                </c:pt>
                <c:pt idx="50">
                  <c:v>10.622131762605999</c:v>
                </c:pt>
                <c:pt idx="51">
                  <c:v>10.5068012142293</c:v>
                </c:pt>
                <c:pt idx="52">
                  <c:v>10.4263085515529</c:v>
                </c:pt>
                <c:pt idx="53">
                  <c:v>10.3806537745768</c:v>
                </c:pt>
                <c:pt idx="54">
                  <c:v>10.3698368833009</c:v>
                </c:pt>
                <c:pt idx="55">
                  <c:v>10.3698368833009</c:v>
                </c:pt>
                <c:pt idx="56">
                  <c:v>10.455730922692799</c:v>
                </c:pt>
                <c:pt idx="57">
                  <c:v>10.5275584946591</c:v>
                </c:pt>
                <c:pt idx="58">
                  <c:v>10.585319599199901</c:v>
                </c:pt>
                <c:pt idx="59">
                  <c:v>10.629014236314999</c:v>
                </c:pt>
                <c:pt idx="60">
                  <c:v>10.658642406004599</c:v>
                </c:pt>
                <c:pt idx="61">
                  <c:v>10.674204108268601</c:v>
                </c:pt>
                <c:pt idx="62">
                  <c:v>10.675699343107</c:v>
                </c:pt>
                <c:pt idx="63">
                  <c:v>10.6631281105198</c:v>
                </c:pt>
                <c:pt idx="64">
                  <c:v>10.636490410507101</c:v>
                </c:pt>
                <c:pt idx="65">
                  <c:v>10.5957862430687</c:v>
                </c:pt>
                <c:pt idx="66">
                  <c:v>10.5957862430687</c:v>
                </c:pt>
                <c:pt idx="67">
                  <c:v>10.5447237300331</c:v>
                </c:pt>
                <c:pt idx="68">
                  <c:v>10.49938236403</c:v>
                </c:pt>
                <c:pt idx="69">
                  <c:v>10.459762145059599</c:v>
                </c:pt>
                <c:pt idx="70">
                  <c:v>10.4258630731218</c:v>
                </c:pt>
                <c:pt idx="71">
                  <c:v>10.3976851482167</c:v>
                </c:pt>
                <c:pt idx="72">
                  <c:v>10.3752283703441</c:v>
                </c:pt>
                <c:pt idx="73">
                  <c:v>10.3584927395042</c:v>
                </c:pt>
                <c:pt idx="74">
                  <c:v>10.347478255696901</c:v>
                </c:pt>
                <c:pt idx="75">
                  <c:v>10.3421849189223</c:v>
                </c:pt>
                <c:pt idx="76">
                  <c:v>10.3426127291802</c:v>
                </c:pt>
                <c:pt idx="77">
                  <c:v>10.3426127291802</c:v>
                </c:pt>
                <c:pt idx="78">
                  <c:v>10.344604929728099</c:v>
                </c:pt>
                <c:pt idx="79">
                  <c:v>10.3448870159568</c:v>
                </c:pt>
                <c:pt idx="80">
                  <c:v>10.343458987866301</c:v>
                </c:pt>
                <c:pt idx="81">
                  <c:v>10.3403208454565</c:v>
                </c:pt>
                <c:pt idx="82">
                  <c:v>10.3354725887275</c:v>
                </c:pt>
                <c:pt idx="83">
                  <c:v>10.3289142176792</c:v>
                </c:pt>
                <c:pt idx="84">
                  <c:v>10.3206457323117</c:v>
                </c:pt>
                <c:pt idx="85">
                  <c:v>10.310667132624999</c:v>
                </c:pt>
                <c:pt idx="86">
                  <c:v>10.298978418619001</c:v>
                </c:pt>
                <c:pt idx="87">
                  <c:v>10.2855795902938</c:v>
                </c:pt>
                <c:pt idx="88">
                  <c:v>10.2855795902938</c:v>
                </c:pt>
                <c:pt idx="89">
                  <c:v>10.2759302097746</c:v>
                </c:pt>
                <c:pt idx="90">
                  <c:v>10.266756716226</c:v>
                </c:pt>
                <c:pt idx="91">
                  <c:v>10.258059109647901</c:v>
                </c:pt>
                <c:pt idx="92">
                  <c:v>10.2498373900403</c:v>
                </c:pt>
                <c:pt idx="93">
                  <c:v>10.242091557403301</c:v>
                </c:pt>
                <c:pt idx="94">
                  <c:v>10.2348216117368</c:v>
                </c:pt>
                <c:pt idx="95">
                  <c:v>10.228027553040899</c:v>
                </c:pt>
                <c:pt idx="96">
                  <c:v>10.221709381315501</c:v>
                </c:pt>
                <c:pt idx="97">
                  <c:v>10.2158670965607</c:v>
                </c:pt>
                <c:pt idx="98">
                  <c:v>10.2105006987764</c:v>
                </c:pt>
                <c:pt idx="99">
                  <c:v>10.2105006987764</c:v>
                </c:pt>
                <c:pt idx="100">
                  <c:v>10.2049383234983</c:v>
                </c:pt>
                <c:pt idx="101">
                  <c:v>10.199255882154301</c:v>
                </c:pt>
                <c:pt idx="102">
                  <c:v>10.193453374744401</c:v>
                </c:pt>
                <c:pt idx="103">
                  <c:v>10.1875308012687</c:v>
                </c:pt>
                <c:pt idx="104">
                  <c:v>10.181488161727099</c:v>
                </c:pt>
                <c:pt idx="105">
                  <c:v>10.175325456119699</c:v>
                </c:pt>
                <c:pt idx="106">
                  <c:v>10.169042684446399</c:v>
                </c:pt>
                <c:pt idx="107">
                  <c:v>10.1626398467073</c:v>
                </c:pt>
                <c:pt idx="108">
                  <c:v>10.156116942902299</c:v>
                </c:pt>
                <c:pt idx="109">
                  <c:v>10.149473973031499</c:v>
                </c:pt>
                <c:pt idx="110">
                  <c:v>10.149473973031499</c:v>
                </c:pt>
                <c:pt idx="111">
                  <c:v>10.1440710368024</c:v>
                </c:pt>
                <c:pt idx="112">
                  <c:v>10.138631431657901</c:v>
                </c:pt>
                <c:pt idx="113">
                  <c:v>10.133155157598001</c:v>
                </c:pt>
                <c:pt idx="114">
                  <c:v>10.127642214622799</c:v>
                </c:pt>
                <c:pt idx="115">
                  <c:v>10.1220926027322</c:v>
                </c:pt>
                <c:pt idx="116">
                  <c:v>10.1165063219263</c:v>
                </c:pt>
                <c:pt idx="117">
                  <c:v>10.110883372205</c:v>
                </c:pt>
                <c:pt idx="118">
                  <c:v>10.1052237535683</c:v>
                </c:pt>
                <c:pt idx="119">
                  <c:v>10.099527466016299</c:v>
                </c:pt>
                <c:pt idx="120">
                  <c:v>10.0937945095489</c:v>
                </c:pt>
                <c:pt idx="121">
                  <c:v>10.0937945095489</c:v>
                </c:pt>
                <c:pt idx="122">
                  <c:v>10.088394247666599</c:v>
                </c:pt>
                <c:pt idx="123">
                  <c:v>10.082934415963001</c:v>
                </c:pt>
                <c:pt idx="124">
                  <c:v>10.0774150144382</c:v>
                </c:pt>
                <c:pt idx="125">
                  <c:v>10.071836043092301</c:v>
                </c:pt>
                <c:pt idx="126">
                  <c:v>10.0661975019251</c:v>
                </c:pt>
                <c:pt idx="127">
                  <c:v>10.060499390936799</c:v>
                </c:pt>
                <c:pt idx="128">
                  <c:v>10.054741710127299</c:v>
                </c:pt>
                <c:pt idx="129">
                  <c:v>10.0489244594966</c:v>
                </c:pt>
                <c:pt idx="130">
                  <c:v>10.043047639044801</c:v>
                </c:pt>
                <c:pt idx="131">
                  <c:v>10.0371112487717</c:v>
                </c:pt>
                <c:pt idx="132">
                  <c:v>10.0371112487717</c:v>
                </c:pt>
                <c:pt idx="133">
                  <c:v>10.031667089555199</c:v>
                </c:pt>
                <c:pt idx="134">
                  <c:v>10.0261173739133</c:v>
                </c:pt>
                <c:pt idx="135">
                  <c:v>10.020462101846</c:v>
                </c:pt>
                <c:pt idx="136">
                  <c:v>10.014701273353101</c:v>
                </c:pt>
                <c:pt idx="137">
                  <c:v>10.008834888434899</c:v>
                </c:pt>
                <c:pt idx="138">
                  <c:v>10.0028629470912</c:v>
                </c:pt>
                <c:pt idx="139">
                  <c:v>9.9967854493220294</c:v>
                </c:pt>
                <c:pt idx="140">
                  <c:v>9.9906023951274001</c:v>
                </c:pt>
                <c:pt idx="141">
                  <c:v>9.9843137845073198</c:v>
                </c:pt>
                <c:pt idx="142">
                  <c:v>9.9779196174617901</c:v>
                </c:pt>
                <c:pt idx="143">
                  <c:v>9.9779196174617901</c:v>
                </c:pt>
                <c:pt idx="144">
                  <c:v>9.9719315319184503</c:v>
                </c:pt>
                <c:pt idx="145">
                  <c:v>9.9657915705234394</c:v>
                </c:pt>
                <c:pt idx="146">
                  <c:v>9.9594997332767807</c:v>
                </c:pt>
                <c:pt idx="147">
                  <c:v>9.9530560201784706</c:v>
                </c:pt>
                <c:pt idx="148">
                  <c:v>9.9464604312284894</c:v>
                </c:pt>
                <c:pt idx="149">
                  <c:v>9.9397129664268604</c:v>
                </c:pt>
                <c:pt idx="150">
                  <c:v>9.9328136257735604</c:v>
                </c:pt>
                <c:pt idx="151">
                  <c:v>9.9257624092686108</c:v>
                </c:pt>
                <c:pt idx="152">
                  <c:v>9.9185593169120096</c:v>
                </c:pt>
                <c:pt idx="153">
                  <c:v>9.9112043487037393</c:v>
                </c:pt>
                <c:pt idx="154">
                  <c:v>9.9112043487037393</c:v>
                </c:pt>
                <c:pt idx="155">
                  <c:v>9.9043436039270496</c:v>
                </c:pt>
                <c:pt idx="156">
                  <c:v>9.8972405060107498</c:v>
                </c:pt>
                <c:pt idx="157">
                  <c:v>9.8898950549548399</c:v>
                </c:pt>
                <c:pt idx="158">
                  <c:v>9.8823072507593093</c:v>
                </c:pt>
                <c:pt idx="159">
                  <c:v>9.8744770934241792</c:v>
                </c:pt>
                <c:pt idx="160">
                  <c:v>9.8664045829494391</c:v>
                </c:pt>
                <c:pt idx="161">
                  <c:v>9.8580897193350694</c:v>
                </c:pt>
                <c:pt idx="162">
                  <c:v>9.8495325025811091</c:v>
                </c:pt>
                <c:pt idx="163">
                  <c:v>9.8407329326875193</c:v>
                </c:pt>
                <c:pt idx="164">
                  <c:v>9.8316910096543406</c:v>
                </c:pt>
                <c:pt idx="165">
                  <c:v>9.8316910096543406</c:v>
                </c:pt>
                <c:pt idx="166">
                  <c:v>9.8233854643227101</c:v>
                </c:pt>
                <c:pt idx="167">
                  <c:v>9.8146947936024205</c:v>
                </c:pt>
                <c:pt idx="168">
                  <c:v>9.80561899749347</c:v>
                </c:pt>
                <c:pt idx="169">
                  <c:v>9.7961580759958498</c:v>
                </c:pt>
                <c:pt idx="170">
                  <c:v>9.7863120291095704</c:v>
                </c:pt>
                <c:pt idx="171">
                  <c:v>9.7760808568346302</c:v>
                </c:pt>
                <c:pt idx="172">
                  <c:v>9.7654645591710203</c:v>
                </c:pt>
                <c:pt idx="173">
                  <c:v>9.7544631361187495</c:v>
                </c:pt>
                <c:pt idx="174">
                  <c:v>9.7430765876778196</c:v>
                </c:pt>
                <c:pt idx="175">
                  <c:v>9.7313049138482093</c:v>
                </c:pt>
              </c:numCache>
            </c:numRef>
          </c:yVal>
          <c:smooth val="0"/>
          <c:extLst>
            <c:ext xmlns:c16="http://schemas.microsoft.com/office/drawing/2014/chart" uri="{C3380CC4-5D6E-409C-BE32-E72D297353CC}">
              <c16:uniqueId val="{00000002-561D-4FD1-A7CE-349AD1668494}"/>
            </c:ext>
          </c:extLst>
        </c:ser>
        <c:dLbls>
          <c:showLegendKey val="0"/>
          <c:showVal val="0"/>
          <c:showCatName val="0"/>
          <c:showSerName val="0"/>
          <c:showPercent val="0"/>
          <c:showBubbleSize val="0"/>
        </c:dLbls>
        <c:axId val="718525232"/>
        <c:axId val="718523568"/>
      </c:scatterChart>
      <c:valAx>
        <c:axId val="718525232"/>
        <c:scaling>
          <c:orientation val="minMax"/>
          <c:max val="10"/>
          <c:min val="1"/>
        </c:scaling>
        <c:delete val="0"/>
        <c:axPos val="b"/>
        <c:majorGridlines>
          <c:spPr>
            <a:ln w="9525" cap="flat" cmpd="sng" algn="ctr">
              <a:solidFill>
                <a:schemeClr val="accent3"/>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x[mm]</a:t>
                </a:r>
                <a:endParaRPr lang="ja-JP" altLang="en-US"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3568"/>
        <c:crosses val="autoZero"/>
        <c:crossBetween val="midCat"/>
      </c:valAx>
      <c:valAx>
        <c:axId val="718523568"/>
        <c:scaling>
          <c:orientation val="minMax"/>
          <c:max val="35"/>
          <c:min val="-30"/>
        </c:scaling>
        <c:delete val="0"/>
        <c:axPos val="l"/>
        <c:majorGridlines>
          <c:spPr>
            <a:ln w="9525" cap="flat" cmpd="sng" algn="ctr">
              <a:solidFill>
                <a:schemeClr val="accent3"/>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σy[MPa]</a:t>
                </a:r>
                <a:endParaRPr lang="ja-JP" altLang="en-US" sz="14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5232"/>
        <c:crosses val="autoZero"/>
        <c:crossBetween val="midCat"/>
      </c:valAx>
      <c:spPr>
        <a:noFill/>
        <a:ln>
          <a:solidFill>
            <a:schemeClr val="accent3"/>
          </a:solid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ayout>
        <c:manualLayout>
          <c:xMode val="edge"/>
          <c:yMode val="edge"/>
          <c:x val="0.65461916280050292"/>
          <c:y val="0.54152171407534888"/>
          <c:w val="0.21321988819190427"/>
          <c:h val="0.3397295237796847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ref</c:v>
          </c:tx>
          <c:spPr>
            <a:ln w="25400" cap="rnd">
              <a:noFill/>
              <a:round/>
            </a:ln>
            <a:effectLst/>
          </c:spPr>
          <c:marker>
            <c:symbol val="circle"/>
            <c:size val="5"/>
            <c:spPr>
              <a:solidFill>
                <a:schemeClr val="accent1"/>
              </a:solidFill>
              <a:ln w="9525">
                <a:solidFill>
                  <a:schemeClr val="accent1"/>
                </a:solidFill>
              </a:ln>
              <a:effectLst/>
            </c:spPr>
          </c:marker>
          <c:xVal>
            <c:numRef>
              <c:f>'2_2'!$P$2:$P$902</c:f>
              <c:numCache>
                <c:formatCode>General</c:formatCode>
                <c:ptCount val="901"/>
                <c:pt idx="0">
                  <c:v>1</c:v>
                </c:pt>
                <c:pt idx="1">
                  <c:v>1.01</c:v>
                </c:pt>
                <c:pt idx="2">
                  <c:v>1.02</c:v>
                </c:pt>
                <c:pt idx="3">
                  <c:v>1.03</c:v>
                </c:pt>
                <c:pt idx="4">
                  <c:v>1.04</c:v>
                </c:pt>
                <c:pt idx="5">
                  <c:v>1.05</c:v>
                </c:pt>
                <c:pt idx="6">
                  <c:v>1.06</c:v>
                </c:pt>
                <c:pt idx="7">
                  <c:v>1.07</c:v>
                </c:pt>
                <c:pt idx="8">
                  <c:v>1.08</c:v>
                </c:pt>
                <c:pt idx="9">
                  <c:v>1.0900000000000001</c:v>
                </c:pt>
                <c:pt idx="10">
                  <c:v>1.1000000000000001</c:v>
                </c:pt>
                <c:pt idx="11">
                  <c:v>1.1100000000000001</c:v>
                </c:pt>
                <c:pt idx="12">
                  <c:v>1.1200000000000001</c:v>
                </c:pt>
                <c:pt idx="13">
                  <c:v>1.1299999999999999</c:v>
                </c:pt>
                <c:pt idx="14">
                  <c:v>1.1400000000000001</c:v>
                </c:pt>
                <c:pt idx="15">
                  <c:v>1.1499999999999999</c:v>
                </c:pt>
                <c:pt idx="16">
                  <c:v>1.1599999999999999</c:v>
                </c:pt>
                <c:pt idx="17">
                  <c:v>1.17</c:v>
                </c:pt>
                <c:pt idx="18">
                  <c:v>1.18</c:v>
                </c:pt>
                <c:pt idx="19">
                  <c:v>1.19</c:v>
                </c:pt>
                <c:pt idx="20">
                  <c:v>1.2</c:v>
                </c:pt>
                <c:pt idx="21">
                  <c:v>1.21</c:v>
                </c:pt>
                <c:pt idx="22">
                  <c:v>1.22</c:v>
                </c:pt>
                <c:pt idx="23">
                  <c:v>1.23</c:v>
                </c:pt>
                <c:pt idx="24">
                  <c:v>1.24</c:v>
                </c:pt>
                <c:pt idx="25">
                  <c:v>1.25</c:v>
                </c:pt>
                <c:pt idx="26">
                  <c:v>1.26</c:v>
                </c:pt>
                <c:pt idx="27">
                  <c:v>1.27</c:v>
                </c:pt>
                <c:pt idx="28">
                  <c:v>1.28</c:v>
                </c:pt>
                <c:pt idx="29">
                  <c:v>1.29</c:v>
                </c:pt>
                <c:pt idx="30">
                  <c:v>1.3</c:v>
                </c:pt>
                <c:pt idx="31">
                  <c:v>1.31</c:v>
                </c:pt>
                <c:pt idx="32">
                  <c:v>1.32</c:v>
                </c:pt>
                <c:pt idx="33">
                  <c:v>1.33</c:v>
                </c:pt>
                <c:pt idx="34">
                  <c:v>1.34</c:v>
                </c:pt>
                <c:pt idx="35">
                  <c:v>1.35</c:v>
                </c:pt>
                <c:pt idx="36">
                  <c:v>1.3599999999999999</c:v>
                </c:pt>
                <c:pt idx="37">
                  <c:v>1.37</c:v>
                </c:pt>
                <c:pt idx="38">
                  <c:v>1.38</c:v>
                </c:pt>
                <c:pt idx="39">
                  <c:v>1.3900000000000001</c:v>
                </c:pt>
                <c:pt idx="40">
                  <c:v>1.4</c:v>
                </c:pt>
                <c:pt idx="41">
                  <c:v>1.4100000000000001</c:v>
                </c:pt>
                <c:pt idx="42">
                  <c:v>1.42</c:v>
                </c:pt>
                <c:pt idx="43">
                  <c:v>1.43</c:v>
                </c:pt>
                <c:pt idx="44">
                  <c:v>1.44</c:v>
                </c:pt>
                <c:pt idx="45">
                  <c:v>1.45</c:v>
                </c:pt>
                <c:pt idx="46">
                  <c:v>1.46</c:v>
                </c:pt>
                <c:pt idx="47">
                  <c:v>1.47</c:v>
                </c:pt>
                <c:pt idx="48">
                  <c:v>1.48</c:v>
                </c:pt>
                <c:pt idx="49">
                  <c:v>1.49</c:v>
                </c:pt>
                <c:pt idx="50">
                  <c:v>1.5</c:v>
                </c:pt>
                <c:pt idx="51">
                  <c:v>1.51</c:v>
                </c:pt>
                <c:pt idx="52">
                  <c:v>1.52</c:v>
                </c:pt>
                <c:pt idx="53">
                  <c:v>1.53</c:v>
                </c:pt>
                <c:pt idx="54">
                  <c:v>1.54</c:v>
                </c:pt>
                <c:pt idx="55">
                  <c:v>1.55</c:v>
                </c:pt>
                <c:pt idx="56">
                  <c:v>1.56</c:v>
                </c:pt>
                <c:pt idx="57">
                  <c:v>1.57</c:v>
                </c:pt>
                <c:pt idx="58">
                  <c:v>1.58</c:v>
                </c:pt>
                <c:pt idx="59">
                  <c:v>1.5899999999999999</c:v>
                </c:pt>
                <c:pt idx="60">
                  <c:v>1.6</c:v>
                </c:pt>
                <c:pt idx="61">
                  <c:v>1.6099999999999999</c:v>
                </c:pt>
                <c:pt idx="62">
                  <c:v>1.62</c:v>
                </c:pt>
                <c:pt idx="63">
                  <c:v>1.63</c:v>
                </c:pt>
                <c:pt idx="64">
                  <c:v>1.6400000000000001</c:v>
                </c:pt>
                <c:pt idx="65">
                  <c:v>1.65</c:v>
                </c:pt>
                <c:pt idx="66">
                  <c:v>1.6600000000000001</c:v>
                </c:pt>
                <c:pt idx="67">
                  <c:v>1.67</c:v>
                </c:pt>
                <c:pt idx="68">
                  <c:v>1.6800000000000002</c:v>
                </c:pt>
                <c:pt idx="69">
                  <c:v>1.69</c:v>
                </c:pt>
                <c:pt idx="70">
                  <c:v>1.7000000000000002</c:v>
                </c:pt>
                <c:pt idx="71">
                  <c:v>1.71</c:v>
                </c:pt>
                <c:pt idx="72">
                  <c:v>1.72</c:v>
                </c:pt>
                <c:pt idx="73">
                  <c:v>1.73</c:v>
                </c:pt>
                <c:pt idx="74">
                  <c:v>1.74</c:v>
                </c:pt>
                <c:pt idx="75">
                  <c:v>1.75</c:v>
                </c:pt>
                <c:pt idx="76">
                  <c:v>1.76</c:v>
                </c:pt>
                <c:pt idx="77">
                  <c:v>1.77</c:v>
                </c:pt>
                <c:pt idx="78">
                  <c:v>1.78</c:v>
                </c:pt>
                <c:pt idx="79">
                  <c:v>1.79</c:v>
                </c:pt>
                <c:pt idx="80">
                  <c:v>1.8</c:v>
                </c:pt>
                <c:pt idx="81">
                  <c:v>1.81</c:v>
                </c:pt>
                <c:pt idx="82">
                  <c:v>1.82</c:v>
                </c:pt>
                <c:pt idx="83">
                  <c:v>1.83</c:v>
                </c:pt>
                <c:pt idx="84">
                  <c:v>1.8399999999999999</c:v>
                </c:pt>
                <c:pt idx="85">
                  <c:v>1.85</c:v>
                </c:pt>
                <c:pt idx="86">
                  <c:v>1.8599999999999999</c:v>
                </c:pt>
                <c:pt idx="87">
                  <c:v>1.87</c:v>
                </c:pt>
                <c:pt idx="88">
                  <c:v>1.88</c:v>
                </c:pt>
                <c:pt idx="89">
                  <c:v>1.8900000000000001</c:v>
                </c:pt>
                <c:pt idx="90">
                  <c:v>1.9</c:v>
                </c:pt>
                <c:pt idx="91">
                  <c:v>1.9100000000000001</c:v>
                </c:pt>
                <c:pt idx="92">
                  <c:v>1.92</c:v>
                </c:pt>
                <c:pt idx="93">
                  <c:v>1.9300000000000002</c:v>
                </c:pt>
                <c:pt idx="94">
                  <c:v>1.94</c:v>
                </c:pt>
                <c:pt idx="95">
                  <c:v>1.9500000000000002</c:v>
                </c:pt>
                <c:pt idx="96">
                  <c:v>1.96</c:v>
                </c:pt>
                <c:pt idx="97">
                  <c:v>1.97</c:v>
                </c:pt>
                <c:pt idx="98">
                  <c:v>1.98</c:v>
                </c:pt>
                <c:pt idx="99">
                  <c:v>1.99</c:v>
                </c:pt>
                <c:pt idx="100">
                  <c:v>2</c:v>
                </c:pt>
                <c:pt idx="101">
                  <c:v>2.0099999999999998</c:v>
                </c:pt>
                <c:pt idx="102">
                  <c:v>2.02</c:v>
                </c:pt>
                <c:pt idx="103">
                  <c:v>2.0300000000000002</c:v>
                </c:pt>
                <c:pt idx="104">
                  <c:v>2.04</c:v>
                </c:pt>
                <c:pt idx="105">
                  <c:v>2.0499999999999998</c:v>
                </c:pt>
                <c:pt idx="106">
                  <c:v>2.06</c:v>
                </c:pt>
                <c:pt idx="107">
                  <c:v>2.0700000000000003</c:v>
                </c:pt>
                <c:pt idx="108">
                  <c:v>2.08</c:v>
                </c:pt>
                <c:pt idx="109">
                  <c:v>2.09</c:v>
                </c:pt>
                <c:pt idx="110">
                  <c:v>2.1</c:v>
                </c:pt>
                <c:pt idx="111">
                  <c:v>2.1100000000000003</c:v>
                </c:pt>
                <c:pt idx="112">
                  <c:v>2.12</c:v>
                </c:pt>
                <c:pt idx="113">
                  <c:v>2.13</c:v>
                </c:pt>
                <c:pt idx="114">
                  <c:v>2.14</c:v>
                </c:pt>
                <c:pt idx="115">
                  <c:v>2.1500000000000004</c:v>
                </c:pt>
                <c:pt idx="116">
                  <c:v>2.16</c:v>
                </c:pt>
                <c:pt idx="117">
                  <c:v>2.17</c:v>
                </c:pt>
                <c:pt idx="118">
                  <c:v>2.1799999999999997</c:v>
                </c:pt>
                <c:pt idx="119">
                  <c:v>2.19</c:v>
                </c:pt>
                <c:pt idx="120">
                  <c:v>2.2000000000000002</c:v>
                </c:pt>
                <c:pt idx="121">
                  <c:v>2.21</c:v>
                </c:pt>
                <c:pt idx="122">
                  <c:v>2.2199999999999998</c:v>
                </c:pt>
                <c:pt idx="123">
                  <c:v>2.23</c:v>
                </c:pt>
                <c:pt idx="124">
                  <c:v>2.2400000000000002</c:v>
                </c:pt>
                <c:pt idx="125">
                  <c:v>2.25</c:v>
                </c:pt>
                <c:pt idx="126">
                  <c:v>2.2599999999999998</c:v>
                </c:pt>
                <c:pt idx="127">
                  <c:v>2.27</c:v>
                </c:pt>
                <c:pt idx="128">
                  <c:v>2.2800000000000002</c:v>
                </c:pt>
                <c:pt idx="129">
                  <c:v>2.29</c:v>
                </c:pt>
                <c:pt idx="130">
                  <c:v>2.2999999999999998</c:v>
                </c:pt>
                <c:pt idx="131">
                  <c:v>2.31</c:v>
                </c:pt>
                <c:pt idx="132">
                  <c:v>2.3200000000000003</c:v>
                </c:pt>
                <c:pt idx="133">
                  <c:v>2.33</c:v>
                </c:pt>
                <c:pt idx="134">
                  <c:v>2.34</c:v>
                </c:pt>
                <c:pt idx="135">
                  <c:v>2.35</c:v>
                </c:pt>
                <c:pt idx="136">
                  <c:v>2.3600000000000003</c:v>
                </c:pt>
                <c:pt idx="137">
                  <c:v>2.37</c:v>
                </c:pt>
                <c:pt idx="138">
                  <c:v>2.38</c:v>
                </c:pt>
                <c:pt idx="139">
                  <c:v>2.39</c:v>
                </c:pt>
                <c:pt idx="140">
                  <c:v>2.4000000000000004</c:v>
                </c:pt>
                <c:pt idx="141">
                  <c:v>2.41</c:v>
                </c:pt>
                <c:pt idx="142">
                  <c:v>2.42</c:v>
                </c:pt>
                <c:pt idx="143">
                  <c:v>2.4299999999999997</c:v>
                </c:pt>
                <c:pt idx="144">
                  <c:v>2.44</c:v>
                </c:pt>
                <c:pt idx="145">
                  <c:v>2.4500000000000002</c:v>
                </c:pt>
                <c:pt idx="146">
                  <c:v>2.46</c:v>
                </c:pt>
                <c:pt idx="147">
                  <c:v>2.4699999999999998</c:v>
                </c:pt>
                <c:pt idx="148">
                  <c:v>2.48</c:v>
                </c:pt>
                <c:pt idx="149">
                  <c:v>2.4900000000000002</c:v>
                </c:pt>
                <c:pt idx="150">
                  <c:v>2.5</c:v>
                </c:pt>
                <c:pt idx="151">
                  <c:v>2.5099999999999998</c:v>
                </c:pt>
                <c:pt idx="152">
                  <c:v>2.52</c:v>
                </c:pt>
                <c:pt idx="153">
                  <c:v>2.5300000000000002</c:v>
                </c:pt>
                <c:pt idx="154">
                  <c:v>2.54</c:v>
                </c:pt>
                <c:pt idx="155">
                  <c:v>2.5499999999999998</c:v>
                </c:pt>
                <c:pt idx="156">
                  <c:v>2.56</c:v>
                </c:pt>
                <c:pt idx="157">
                  <c:v>2.5700000000000003</c:v>
                </c:pt>
                <c:pt idx="158">
                  <c:v>2.58</c:v>
                </c:pt>
                <c:pt idx="159">
                  <c:v>2.59</c:v>
                </c:pt>
                <c:pt idx="160">
                  <c:v>2.6</c:v>
                </c:pt>
                <c:pt idx="161">
                  <c:v>2.6100000000000003</c:v>
                </c:pt>
                <c:pt idx="162">
                  <c:v>2.62</c:v>
                </c:pt>
                <c:pt idx="163">
                  <c:v>2.63</c:v>
                </c:pt>
                <c:pt idx="164">
                  <c:v>2.64</c:v>
                </c:pt>
                <c:pt idx="165">
                  <c:v>2.6500000000000004</c:v>
                </c:pt>
                <c:pt idx="166">
                  <c:v>2.66</c:v>
                </c:pt>
                <c:pt idx="167">
                  <c:v>2.67</c:v>
                </c:pt>
                <c:pt idx="168">
                  <c:v>2.6799999999999997</c:v>
                </c:pt>
                <c:pt idx="169">
                  <c:v>2.69</c:v>
                </c:pt>
                <c:pt idx="170">
                  <c:v>2.7</c:v>
                </c:pt>
                <c:pt idx="171">
                  <c:v>2.71</c:v>
                </c:pt>
                <c:pt idx="172">
                  <c:v>2.7199999999999998</c:v>
                </c:pt>
                <c:pt idx="173">
                  <c:v>2.73</c:v>
                </c:pt>
                <c:pt idx="174">
                  <c:v>2.74</c:v>
                </c:pt>
                <c:pt idx="175">
                  <c:v>2.75</c:v>
                </c:pt>
                <c:pt idx="176">
                  <c:v>2.76</c:v>
                </c:pt>
                <c:pt idx="177">
                  <c:v>2.77</c:v>
                </c:pt>
                <c:pt idx="178">
                  <c:v>2.7800000000000002</c:v>
                </c:pt>
                <c:pt idx="179">
                  <c:v>2.79</c:v>
                </c:pt>
                <c:pt idx="180">
                  <c:v>2.8</c:v>
                </c:pt>
                <c:pt idx="181">
                  <c:v>2.81</c:v>
                </c:pt>
                <c:pt idx="182">
                  <c:v>2.8200000000000003</c:v>
                </c:pt>
                <c:pt idx="183">
                  <c:v>2.83</c:v>
                </c:pt>
                <c:pt idx="184">
                  <c:v>2.84</c:v>
                </c:pt>
                <c:pt idx="185">
                  <c:v>2.85</c:v>
                </c:pt>
                <c:pt idx="186">
                  <c:v>2.8600000000000003</c:v>
                </c:pt>
                <c:pt idx="187">
                  <c:v>2.87</c:v>
                </c:pt>
                <c:pt idx="188">
                  <c:v>2.88</c:v>
                </c:pt>
                <c:pt idx="189">
                  <c:v>2.89</c:v>
                </c:pt>
                <c:pt idx="190">
                  <c:v>2.9000000000000004</c:v>
                </c:pt>
                <c:pt idx="191">
                  <c:v>2.91</c:v>
                </c:pt>
                <c:pt idx="192">
                  <c:v>2.92</c:v>
                </c:pt>
                <c:pt idx="193">
                  <c:v>2.9299999999999997</c:v>
                </c:pt>
                <c:pt idx="194">
                  <c:v>2.94</c:v>
                </c:pt>
                <c:pt idx="195">
                  <c:v>2.95</c:v>
                </c:pt>
                <c:pt idx="196">
                  <c:v>2.96</c:v>
                </c:pt>
                <c:pt idx="197">
                  <c:v>2.9699999999999998</c:v>
                </c:pt>
                <c:pt idx="198">
                  <c:v>2.98</c:v>
                </c:pt>
                <c:pt idx="199">
                  <c:v>2.99</c:v>
                </c:pt>
                <c:pt idx="200">
                  <c:v>3</c:v>
                </c:pt>
                <c:pt idx="201">
                  <c:v>3.0100000000000002</c:v>
                </c:pt>
                <c:pt idx="202">
                  <c:v>3.02</c:v>
                </c:pt>
                <c:pt idx="203">
                  <c:v>3.0300000000000002</c:v>
                </c:pt>
                <c:pt idx="204">
                  <c:v>3.04</c:v>
                </c:pt>
                <c:pt idx="205">
                  <c:v>3.05</c:v>
                </c:pt>
                <c:pt idx="206">
                  <c:v>3.06</c:v>
                </c:pt>
                <c:pt idx="207">
                  <c:v>3.07</c:v>
                </c:pt>
                <c:pt idx="208">
                  <c:v>3.08</c:v>
                </c:pt>
                <c:pt idx="209">
                  <c:v>3.09</c:v>
                </c:pt>
                <c:pt idx="210">
                  <c:v>3.1</c:v>
                </c:pt>
                <c:pt idx="211">
                  <c:v>3.11</c:v>
                </c:pt>
                <c:pt idx="212">
                  <c:v>3.12</c:v>
                </c:pt>
                <c:pt idx="213">
                  <c:v>3.13</c:v>
                </c:pt>
                <c:pt idx="214">
                  <c:v>3.14</c:v>
                </c:pt>
                <c:pt idx="215">
                  <c:v>3.15</c:v>
                </c:pt>
                <c:pt idx="216">
                  <c:v>3.16</c:v>
                </c:pt>
                <c:pt idx="217">
                  <c:v>3.17</c:v>
                </c:pt>
                <c:pt idx="218">
                  <c:v>3.18</c:v>
                </c:pt>
                <c:pt idx="219">
                  <c:v>3.19</c:v>
                </c:pt>
                <c:pt idx="220">
                  <c:v>3.2</c:v>
                </c:pt>
                <c:pt idx="221">
                  <c:v>3.21</c:v>
                </c:pt>
                <c:pt idx="222">
                  <c:v>3.22</c:v>
                </c:pt>
                <c:pt idx="223">
                  <c:v>3.23</c:v>
                </c:pt>
                <c:pt idx="224">
                  <c:v>3.24</c:v>
                </c:pt>
                <c:pt idx="225">
                  <c:v>3.25</c:v>
                </c:pt>
                <c:pt idx="226">
                  <c:v>3.2600000000000002</c:v>
                </c:pt>
                <c:pt idx="227">
                  <c:v>3.27</c:v>
                </c:pt>
                <c:pt idx="228">
                  <c:v>3.2800000000000002</c:v>
                </c:pt>
                <c:pt idx="229">
                  <c:v>3.29</c:v>
                </c:pt>
                <c:pt idx="230">
                  <c:v>3.3000000000000003</c:v>
                </c:pt>
                <c:pt idx="231">
                  <c:v>3.31</c:v>
                </c:pt>
                <c:pt idx="232">
                  <c:v>3.32</c:v>
                </c:pt>
                <c:pt idx="233">
                  <c:v>3.33</c:v>
                </c:pt>
                <c:pt idx="234">
                  <c:v>3.34</c:v>
                </c:pt>
                <c:pt idx="235">
                  <c:v>3.35</c:v>
                </c:pt>
                <c:pt idx="236">
                  <c:v>3.36</c:v>
                </c:pt>
                <c:pt idx="237">
                  <c:v>3.37</c:v>
                </c:pt>
                <c:pt idx="238">
                  <c:v>3.38</c:v>
                </c:pt>
                <c:pt idx="239">
                  <c:v>3.39</c:v>
                </c:pt>
                <c:pt idx="240">
                  <c:v>3.4</c:v>
                </c:pt>
                <c:pt idx="241">
                  <c:v>3.41</c:v>
                </c:pt>
                <c:pt idx="242">
                  <c:v>3.42</c:v>
                </c:pt>
                <c:pt idx="243">
                  <c:v>3.43</c:v>
                </c:pt>
                <c:pt idx="244">
                  <c:v>3.44</c:v>
                </c:pt>
                <c:pt idx="245">
                  <c:v>3.45</c:v>
                </c:pt>
                <c:pt idx="246">
                  <c:v>3.46</c:v>
                </c:pt>
                <c:pt idx="247">
                  <c:v>3.47</c:v>
                </c:pt>
                <c:pt idx="248">
                  <c:v>3.48</c:v>
                </c:pt>
                <c:pt idx="249">
                  <c:v>3.49</c:v>
                </c:pt>
                <c:pt idx="250">
                  <c:v>3.5</c:v>
                </c:pt>
                <c:pt idx="251">
                  <c:v>3.5100000000000002</c:v>
                </c:pt>
                <c:pt idx="252">
                  <c:v>3.52</c:v>
                </c:pt>
                <c:pt idx="253">
                  <c:v>3.5300000000000002</c:v>
                </c:pt>
                <c:pt idx="254">
                  <c:v>3.54</c:v>
                </c:pt>
                <c:pt idx="255">
                  <c:v>3.5500000000000003</c:v>
                </c:pt>
                <c:pt idx="256">
                  <c:v>3.56</c:v>
                </c:pt>
                <c:pt idx="257">
                  <c:v>3.57</c:v>
                </c:pt>
                <c:pt idx="258">
                  <c:v>3.58</c:v>
                </c:pt>
                <c:pt idx="259">
                  <c:v>3.59</c:v>
                </c:pt>
                <c:pt idx="260">
                  <c:v>3.6</c:v>
                </c:pt>
                <c:pt idx="261">
                  <c:v>3.61</c:v>
                </c:pt>
                <c:pt idx="262">
                  <c:v>3.62</c:v>
                </c:pt>
                <c:pt idx="263">
                  <c:v>3.63</c:v>
                </c:pt>
                <c:pt idx="264">
                  <c:v>3.64</c:v>
                </c:pt>
                <c:pt idx="265">
                  <c:v>3.65</c:v>
                </c:pt>
                <c:pt idx="266">
                  <c:v>3.66</c:v>
                </c:pt>
                <c:pt idx="267">
                  <c:v>3.67</c:v>
                </c:pt>
                <c:pt idx="268">
                  <c:v>3.68</c:v>
                </c:pt>
                <c:pt idx="269">
                  <c:v>3.69</c:v>
                </c:pt>
                <c:pt idx="270">
                  <c:v>3.7</c:v>
                </c:pt>
                <c:pt idx="271">
                  <c:v>3.71</c:v>
                </c:pt>
                <c:pt idx="272">
                  <c:v>3.72</c:v>
                </c:pt>
                <c:pt idx="273">
                  <c:v>3.73</c:v>
                </c:pt>
                <c:pt idx="274">
                  <c:v>3.74</c:v>
                </c:pt>
                <c:pt idx="275">
                  <c:v>3.75</c:v>
                </c:pt>
                <c:pt idx="276">
                  <c:v>3.7600000000000002</c:v>
                </c:pt>
                <c:pt idx="277">
                  <c:v>3.77</c:v>
                </c:pt>
                <c:pt idx="278">
                  <c:v>3.7800000000000002</c:v>
                </c:pt>
                <c:pt idx="279">
                  <c:v>3.79</c:v>
                </c:pt>
                <c:pt idx="280">
                  <c:v>3.8000000000000003</c:v>
                </c:pt>
                <c:pt idx="281">
                  <c:v>3.81</c:v>
                </c:pt>
                <c:pt idx="282">
                  <c:v>3.82</c:v>
                </c:pt>
                <c:pt idx="283">
                  <c:v>3.83</c:v>
                </c:pt>
                <c:pt idx="284">
                  <c:v>3.84</c:v>
                </c:pt>
                <c:pt idx="285">
                  <c:v>3.85</c:v>
                </c:pt>
                <c:pt idx="286">
                  <c:v>3.86</c:v>
                </c:pt>
                <c:pt idx="287">
                  <c:v>3.87</c:v>
                </c:pt>
                <c:pt idx="288">
                  <c:v>3.88</c:v>
                </c:pt>
                <c:pt idx="289">
                  <c:v>3.89</c:v>
                </c:pt>
                <c:pt idx="290">
                  <c:v>3.9</c:v>
                </c:pt>
                <c:pt idx="291">
                  <c:v>3.91</c:v>
                </c:pt>
                <c:pt idx="292">
                  <c:v>3.92</c:v>
                </c:pt>
                <c:pt idx="293">
                  <c:v>3.93</c:v>
                </c:pt>
                <c:pt idx="294">
                  <c:v>3.94</c:v>
                </c:pt>
                <c:pt idx="295">
                  <c:v>3.95</c:v>
                </c:pt>
                <c:pt idx="296">
                  <c:v>3.96</c:v>
                </c:pt>
                <c:pt idx="297">
                  <c:v>3.97</c:v>
                </c:pt>
                <c:pt idx="298">
                  <c:v>3.98</c:v>
                </c:pt>
                <c:pt idx="299">
                  <c:v>3.99</c:v>
                </c:pt>
                <c:pt idx="300">
                  <c:v>4</c:v>
                </c:pt>
                <c:pt idx="301">
                  <c:v>4.01</c:v>
                </c:pt>
                <c:pt idx="302">
                  <c:v>4.0199999999999996</c:v>
                </c:pt>
                <c:pt idx="303">
                  <c:v>4.03</c:v>
                </c:pt>
                <c:pt idx="304">
                  <c:v>4.04</c:v>
                </c:pt>
                <c:pt idx="305">
                  <c:v>4.0500000000000007</c:v>
                </c:pt>
                <c:pt idx="306">
                  <c:v>4.0600000000000005</c:v>
                </c:pt>
                <c:pt idx="307">
                  <c:v>4.07</c:v>
                </c:pt>
                <c:pt idx="308">
                  <c:v>4.08</c:v>
                </c:pt>
                <c:pt idx="309">
                  <c:v>4.09</c:v>
                </c:pt>
                <c:pt idx="310">
                  <c:v>4.0999999999999996</c:v>
                </c:pt>
                <c:pt idx="311">
                  <c:v>4.1099999999999994</c:v>
                </c:pt>
                <c:pt idx="312">
                  <c:v>4.12</c:v>
                </c:pt>
                <c:pt idx="313">
                  <c:v>4.13</c:v>
                </c:pt>
                <c:pt idx="314">
                  <c:v>4.1400000000000006</c:v>
                </c:pt>
                <c:pt idx="315">
                  <c:v>4.1500000000000004</c:v>
                </c:pt>
                <c:pt idx="316">
                  <c:v>4.16</c:v>
                </c:pt>
                <c:pt idx="317">
                  <c:v>4.17</c:v>
                </c:pt>
                <c:pt idx="318">
                  <c:v>4.18</c:v>
                </c:pt>
                <c:pt idx="319">
                  <c:v>4.1899999999999995</c:v>
                </c:pt>
                <c:pt idx="320">
                  <c:v>4.2</c:v>
                </c:pt>
                <c:pt idx="321">
                  <c:v>4.21</c:v>
                </c:pt>
                <c:pt idx="322">
                  <c:v>4.2200000000000006</c:v>
                </c:pt>
                <c:pt idx="323">
                  <c:v>4.2300000000000004</c:v>
                </c:pt>
                <c:pt idx="324">
                  <c:v>4.24</c:v>
                </c:pt>
                <c:pt idx="325">
                  <c:v>4.25</c:v>
                </c:pt>
                <c:pt idx="326">
                  <c:v>4.26</c:v>
                </c:pt>
                <c:pt idx="327">
                  <c:v>4.2699999999999996</c:v>
                </c:pt>
                <c:pt idx="328">
                  <c:v>4.28</c:v>
                </c:pt>
                <c:pt idx="329">
                  <c:v>4.29</c:v>
                </c:pt>
                <c:pt idx="330">
                  <c:v>4.3000000000000007</c:v>
                </c:pt>
                <c:pt idx="331">
                  <c:v>4.3100000000000005</c:v>
                </c:pt>
                <c:pt idx="332">
                  <c:v>4.32</c:v>
                </c:pt>
                <c:pt idx="333">
                  <c:v>4.33</c:v>
                </c:pt>
                <c:pt idx="334">
                  <c:v>4.34</c:v>
                </c:pt>
                <c:pt idx="335">
                  <c:v>4.3499999999999996</c:v>
                </c:pt>
                <c:pt idx="336">
                  <c:v>4.3599999999999994</c:v>
                </c:pt>
                <c:pt idx="337">
                  <c:v>4.37</c:v>
                </c:pt>
                <c:pt idx="338">
                  <c:v>4.38</c:v>
                </c:pt>
                <c:pt idx="339">
                  <c:v>4.3900000000000006</c:v>
                </c:pt>
                <c:pt idx="340">
                  <c:v>4.4000000000000004</c:v>
                </c:pt>
                <c:pt idx="341">
                  <c:v>4.41</c:v>
                </c:pt>
                <c:pt idx="342">
                  <c:v>4.42</c:v>
                </c:pt>
                <c:pt idx="343">
                  <c:v>4.43</c:v>
                </c:pt>
                <c:pt idx="344">
                  <c:v>4.4399999999999995</c:v>
                </c:pt>
                <c:pt idx="345">
                  <c:v>4.45</c:v>
                </c:pt>
                <c:pt idx="346">
                  <c:v>4.46</c:v>
                </c:pt>
                <c:pt idx="347">
                  <c:v>4.4700000000000006</c:v>
                </c:pt>
                <c:pt idx="348">
                  <c:v>4.4800000000000004</c:v>
                </c:pt>
                <c:pt idx="349">
                  <c:v>4.49</c:v>
                </c:pt>
                <c:pt idx="350">
                  <c:v>4.5</c:v>
                </c:pt>
                <c:pt idx="351">
                  <c:v>4.51</c:v>
                </c:pt>
                <c:pt idx="352">
                  <c:v>4.5199999999999996</c:v>
                </c:pt>
                <c:pt idx="353">
                  <c:v>4.53</c:v>
                </c:pt>
                <c:pt idx="354">
                  <c:v>4.54</c:v>
                </c:pt>
                <c:pt idx="355">
                  <c:v>4.5500000000000007</c:v>
                </c:pt>
                <c:pt idx="356">
                  <c:v>4.5600000000000005</c:v>
                </c:pt>
                <c:pt idx="357">
                  <c:v>4.57</c:v>
                </c:pt>
                <c:pt idx="358">
                  <c:v>4.58</c:v>
                </c:pt>
                <c:pt idx="359">
                  <c:v>4.59</c:v>
                </c:pt>
                <c:pt idx="360">
                  <c:v>4.5999999999999996</c:v>
                </c:pt>
                <c:pt idx="361">
                  <c:v>4.6099999999999994</c:v>
                </c:pt>
                <c:pt idx="362">
                  <c:v>4.62</c:v>
                </c:pt>
                <c:pt idx="363">
                  <c:v>4.63</c:v>
                </c:pt>
                <c:pt idx="364">
                  <c:v>4.6400000000000006</c:v>
                </c:pt>
                <c:pt idx="365">
                  <c:v>4.6500000000000004</c:v>
                </c:pt>
                <c:pt idx="366">
                  <c:v>4.66</c:v>
                </c:pt>
                <c:pt idx="367">
                  <c:v>4.67</c:v>
                </c:pt>
                <c:pt idx="368">
                  <c:v>4.68</c:v>
                </c:pt>
                <c:pt idx="369">
                  <c:v>4.6899999999999995</c:v>
                </c:pt>
                <c:pt idx="370">
                  <c:v>4.7</c:v>
                </c:pt>
                <c:pt idx="371">
                  <c:v>4.71</c:v>
                </c:pt>
                <c:pt idx="372">
                  <c:v>4.7200000000000006</c:v>
                </c:pt>
                <c:pt idx="373">
                  <c:v>4.7300000000000004</c:v>
                </c:pt>
                <c:pt idx="374">
                  <c:v>4.74</c:v>
                </c:pt>
                <c:pt idx="375">
                  <c:v>4.75</c:v>
                </c:pt>
                <c:pt idx="376">
                  <c:v>4.76</c:v>
                </c:pt>
                <c:pt idx="377">
                  <c:v>4.7699999999999996</c:v>
                </c:pt>
                <c:pt idx="378">
                  <c:v>4.78</c:v>
                </c:pt>
                <c:pt idx="379">
                  <c:v>4.79</c:v>
                </c:pt>
                <c:pt idx="380">
                  <c:v>4.8000000000000007</c:v>
                </c:pt>
                <c:pt idx="381">
                  <c:v>4.8100000000000005</c:v>
                </c:pt>
                <c:pt idx="382">
                  <c:v>4.82</c:v>
                </c:pt>
                <c:pt idx="383">
                  <c:v>4.83</c:v>
                </c:pt>
                <c:pt idx="384">
                  <c:v>4.84</c:v>
                </c:pt>
                <c:pt idx="385">
                  <c:v>4.8499999999999996</c:v>
                </c:pt>
                <c:pt idx="386">
                  <c:v>4.8599999999999994</c:v>
                </c:pt>
                <c:pt idx="387">
                  <c:v>4.87</c:v>
                </c:pt>
                <c:pt idx="388">
                  <c:v>4.88</c:v>
                </c:pt>
                <c:pt idx="389">
                  <c:v>4.8900000000000006</c:v>
                </c:pt>
                <c:pt idx="390">
                  <c:v>4.9000000000000004</c:v>
                </c:pt>
                <c:pt idx="391">
                  <c:v>4.91</c:v>
                </c:pt>
                <c:pt idx="392">
                  <c:v>4.92</c:v>
                </c:pt>
                <c:pt idx="393">
                  <c:v>4.93</c:v>
                </c:pt>
                <c:pt idx="394">
                  <c:v>4.9399999999999995</c:v>
                </c:pt>
                <c:pt idx="395">
                  <c:v>4.95</c:v>
                </c:pt>
                <c:pt idx="396">
                  <c:v>4.96</c:v>
                </c:pt>
                <c:pt idx="397">
                  <c:v>4.9700000000000006</c:v>
                </c:pt>
                <c:pt idx="398">
                  <c:v>4.9800000000000004</c:v>
                </c:pt>
                <c:pt idx="399">
                  <c:v>4.99</c:v>
                </c:pt>
                <c:pt idx="400">
                  <c:v>5</c:v>
                </c:pt>
                <c:pt idx="401">
                  <c:v>5.01</c:v>
                </c:pt>
                <c:pt idx="402">
                  <c:v>5.0199999999999996</c:v>
                </c:pt>
                <c:pt idx="403">
                  <c:v>5.03000000000001</c:v>
                </c:pt>
                <c:pt idx="404">
                  <c:v>5.0400000000000098</c:v>
                </c:pt>
                <c:pt idx="405">
                  <c:v>5.0500000000000096</c:v>
                </c:pt>
                <c:pt idx="406">
                  <c:v>5.0600000000000103</c:v>
                </c:pt>
                <c:pt idx="407">
                  <c:v>5.0700000000000101</c:v>
                </c:pt>
                <c:pt idx="408">
                  <c:v>5.0800000000000098</c:v>
                </c:pt>
                <c:pt idx="409">
                  <c:v>5.0900000000000096</c:v>
                </c:pt>
                <c:pt idx="410">
                  <c:v>5.1000000000000103</c:v>
                </c:pt>
                <c:pt idx="411">
                  <c:v>5.1100000000000101</c:v>
                </c:pt>
                <c:pt idx="412">
                  <c:v>5.1200000000000099</c:v>
                </c:pt>
                <c:pt idx="413">
                  <c:v>5.1300000000000097</c:v>
                </c:pt>
                <c:pt idx="414">
                  <c:v>5.1400000000000103</c:v>
                </c:pt>
                <c:pt idx="415">
                  <c:v>5.1500000000000101</c:v>
                </c:pt>
                <c:pt idx="416">
                  <c:v>5.1600000000000099</c:v>
                </c:pt>
                <c:pt idx="417">
                  <c:v>5.1700000000000204</c:v>
                </c:pt>
                <c:pt idx="418">
                  <c:v>5.1800000000000201</c:v>
                </c:pt>
                <c:pt idx="419">
                  <c:v>5.1900000000000199</c:v>
                </c:pt>
                <c:pt idx="420">
                  <c:v>5.2000000000000197</c:v>
                </c:pt>
                <c:pt idx="421">
                  <c:v>5.2100000000000204</c:v>
                </c:pt>
                <c:pt idx="422">
                  <c:v>5.2200000000000202</c:v>
                </c:pt>
                <c:pt idx="423">
                  <c:v>5.23000000000002</c:v>
                </c:pt>
                <c:pt idx="424">
                  <c:v>5.2400000000000198</c:v>
                </c:pt>
                <c:pt idx="425">
                  <c:v>5.2500000000000204</c:v>
                </c:pt>
                <c:pt idx="426">
                  <c:v>5.2600000000000202</c:v>
                </c:pt>
                <c:pt idx="427">
                  <c:v>5.27000000000002</c:v>
                </c:pt>
                <c:pt idx="428">
                  <c:v>5.2800000000000198</c:v>
                </c:pt>
                <c:pt idx="429">
                  <c:v>5.2900000000000196</c:v>
                </c:pt>
                <c:pt idx="430">
                  <c:v>5.3000000000000203</c:v>
                </c:pt>
                <c:pt idx="431">
                  <c:v>5.31000000000002</c:v>
                </c:pt>
                <c:pt idx="432">
                  <c:v>5.3200000000000296</c:v>
                </c:pt>
                <c:pt idx="433">
                  <c:v>5.3300000000000303</c:v>
                </c:pt>
                <c:pt idx="434">
                  <c:v>5.3400000000000301</c:v>
                </c:pt>
                <c:pt idx="435">
                  <c:v>5.3500000000000298</c:v>
                </c:pt>
                <c:pt idx="436">
                  <c:v>5.3600000000000296</c:v>
                </c:pt>
                <c:pt idx="437">
                  <c:v>5.3700000000000303</c:v>
                </c:pt>
                <c:pt idx="438">
                  <c:v>5.3800000000000301</c:v>
                </c:pt>
                <c:pt idx="439">
                  <c:v>5.3900000000000299</c:v>
                </c:pt>
                <c:pt idx="440">
                  <c:v>5.4000000000000297</c:v>
                </c:pt>
                <c:pt idx="441">
                  <c:v>5.4100000000000303</c:v>
                </c:pt>
                <c:pt idx="442">
                  <c:v>5.4200000000000301</c:v>
                </c:pt>
                <c:pt idx="443">
                  <c:v>5.4300000000000299</c:v>
                </c:pt>
                <c:pt idx="444">
                  <c:v>5.4400000000000297</c:v>
                </c:pt>
                <c:pt idx="445">
                  <c:v>5.4500000000000304</c:v>
                </c:pt>
                <c:pt idx="446">
                  <c:v>5.4600000000000302</c:v>
                </c:pt>
                <c:pt idx="447">
                  <c:v>5.4700000000000397</c:v>
                </c:pt>
                <c:pt idx="448">
                  <c:v>5.4800000000000404</c:v>
                </c:pt>
                <c:pt idx="449">
                  <c:v>5.4900000000000402</c:v>
                </c:pt>
                <c:pt idx="450">
                  <c:v>5.50000000000004</c:v>
                </c:pt>
                <c:pt idx="451">
                  <c:v>5.5100000000000398</c:v>
                </c:pt>
                <c:pt idx="452">
                  <c:v>5.5200000000000404</c:v>
                </c:pt>
                <c:pt idx="453">
                  <c:v>5.5300000000000402</c:v>
                </c:pt>
                <c:pt idx="454">
                  <c:v>5.54000000000004</c:v>
                </c:pt>
                <c:pt idx="455">
                  <c:v>5.5500000000000398</c:v>
                </c:pt>
                <c:pt idx="456">
                  <c:v>5.5600000000000396</c:v>
                </c:pt>
                <c:pt idx="457">
                  <c:v>5.5700000000000403</c:v>
                </c:pt>
                <c:pt idx="458">
                  <c:v>5.58000000000004</c:v>
                </c:pt>
                <c:pt idx="459">
                  <c:v>5.5900000000000398</c:v>
                </c:pt>
                <c:pt idx="460">
                  <c:v>5.6000000000000396</c:v>
                </c:pt>
                <c:pt idx="461">
                  <c:v>5.6100000000000403</c:v>
                </c:pt>
                <c:pt idx="462">
                  <c:v>5.6200000000000498</c:v>
                </c:pt>
                <c:pt idx="463">
                  <c:v>5.6300000000000496</c:v>
                </c:pt>
                <c:pt idx="464">
                  <c:v>5.6400000000000503</c:v>
                </c:pt>
                <c:pt idx="465">
                  <c:v>5.6500000000000501</c:v>
                </c:pt>
                <c:pt idx="466">
                  <c:v>5.6600000000000499</c:v>
                </c:pt>
                <c:pt idx="467">
                  <c:v>5.6700000000000497</c:v>
                </c:pt>
                <c:pt idx="468">
                  <c:v>5.6800000000000503</c:v>
                </c:pt>
                <c:pt idx="469">
                  <c:v>5.6900000000000501</c:v>
                </c:pt>
                <c:pt idx="470">
                  <c:v>5.7000000000000499</c:v>
                </c:pt>
                <c:pt idx="471">
                  <c:v>5.7100000000000497</c:v>
                </c:pt>
                <c:pt idx="472">
                  <c:v>5.7200000000000504</c:v>
                </c:pt>
                <c:pt idx="473">
                  <c:v>5.7300000000000502</c:v>
                </c:pt>
                <c:pt idx="474">
                  <c:v>5.74000000000005</c:v>
                </c:pt>
                <c:pt idx="475">
                  <c:v>5.7500000000000497</c:v>
                </c:pt>
                <c:pt idx="476">
                  <c:v>5.7600000000000504</c:v>
                </c:pt>
                <c:pt idx="477">
                  <c:v>5.77000000000006</c:v>
                </c:pt>
                <c:pt idx="478">
                  <c:v>5.7800000000000598</c:v>
                </c:pt>
                <c:pt idx="479">
                  <c:v>5.7900000000000604</c:v>
                </c:pt>
                <c:pt idx="480">
                  <c:v>5.8000000000000602</c:v>
                </c:pt>
                <c:pt idx="481">
                  <c:v>5.81000000000006</c:v>
                </c:pt>
                <c:pt idx="482">
                  <c:v>5.8200000000000598</c:v>
                </c:pt>
                <c:pt idx="483">
                  <c:v>5.8300000000000596</c:v>
                </c:pt>
                <c:pt idx="484">
                  <c:v>5.8400000000000603</c:v>
                </c:pt>
                <c:pt idx="485">
                  <c:v>5.85000000000006</c:v>
                </c:pt>
                <c:pt idx="486">
                  <c:v>5.8600000000000598</c:v>
                </c:pt>
                <c:pt idx="487">
                  <c:v>5.8700000000000596</c:v>
                </c:pt>
                <c:pt idx="488">
                  <c:v>5.8800000000000603</c:v>
                </c:pt>
                <c:pt idx="489">
                  <c:v>5.8900000000000601</c:v>
                </c:pt>
                <c:pt idx="490">
                  <c:v>5.9000000000000599</c:v>
                </c:pt>
                <c:pt idx="491">
                  <c:v>5.9100000000000597</c:v>
                </c:pt>
                <c:pt idx="492">
                  <c:v>5.9200000000000701</c:v>
                </c:pt>
                <c:pt idx="493">
                  <c:v>5.9300000000000699</c:v>
                </c:pt>
                <c:pt idx="494">
                  <c:v>5.9400000000000697</c:v>
                </c:pt>
                <c:pt idx="495">
                  <c:v>5.9500000000000703</c:v>
                </c:pt>
                <c:pt idx="496">
                  <c:v>5.9600000000000701</c:v>
                </c:pt>
                <c:pt idx="497">
                  <c:v>5.9700000000000699</c:v>
                </c:pt>
                <c:pt idx="498">
                  <c:v>5.9800000000000697</c:v>
                </c:pt>
                <c:pt idx="499">
                  <c:v>5.9900000000000704</c:v>
                </c:pt>
                <c:pt idx="500">
                  <c:v>6.0000000000000702</c:v>
                </c:pt>
                <c:pt idx="501">
                  <c:v>6.01000000000007</c:v>
                </c:pt>
                <c:pt idx="502">
                  <c:v>6.0200000000000697</c:v>
                </c:pt>
                <c:pt idx="503">
                  <c:v>6.0300000000000704</c:v>
                </c:pt>
                <c:pt idx="504">
                  <c:v>6.0400000000000702</c:v>
                </c:pt>
                <c:pt idx="505">
                  <c:v>6.05000000000007</c:v>
                </c:pt>
                <c:pt idx="506">
                  <c:v>6.0600000000000804</c:v>
                </c:pt>
                <c:pt idx="507">
                  <c:v>6.0700000000000802</c:v>
                </c:pt>
                <c:pt idx="508">
                  <c:v>6.08000000000008</c:v>
                </c:pt>
                <c:pt idx="509">
                  <c:v>6.0900000000000798</c:v>
                </c:pt>
                <c:pt idx="510">
                  <c:v>6.1000000000000796</c:v>
                </c:pt>
                <c:pt idx="511">
                  <c:v>6.1100000000000803</c:v>
                </c:pt>
                <c:pt idx="512">
                  <c:v>6.12000000000008</c:v>
                </c:pt>
                <c:pt idx="513">
                  <c:v>6.1300000000000798</c:v>
                </c:pt>
                <c:pt idx="514">
                  <c:v>6.1400000000000796</c:v>
                </c:pt>
                <c:pt idx="515">
                  <c:v>6.1500000000000803</c:v>
                </c:pt>
                <c:pt idx="516">
                  <c:v>6.1600000000000801</c:v>
                </c:pt>
                <c:pt idx="517">
                  <c:v>6.1700000000000799</c:v>
                </c:pt>
                <c:pt idx="518">
                  <c:v>6.1800000000000797</c:v>
                </c:pt>
                <c:pt idx="519">
                  <c:v>6.1900000000000803</c:v>
                </c:pt>
                <c:pt idx="520">
                  <c:v>6.2000000000000899</c:v>
                </c:pt>
                <c:pt idx="521">
                  <c:v>6.2100000000000897</c:v>
                </c:pt>
                <c:pt idx="522">
                  <c:v>6.2200000000000903</c:v>
                </c:pt>
                <c:pt idx="523">
                  <c:v>6.2300000000000901</c:v>
                </c:pt>
                <c:pt idx="524">
                  <c:v>6.2400000000000899</c:v>
                </c:pt>
                <c:pt idx="525">
                  <c:v>6.2500000000000897</c:v>
                </c:pt>
                <c:pt idx="526">
                  <c:v>6.2600000000000904</c:v>
                </c:pt>
                <c:pt idx="527">
                  <c:v>6.2700000000000902</c:v>
                </c:pt>
                <c:pt idx="528">
                  <c:v>6.28000000000009</c:v>
                </c:pt>
                <c:pt idx="529">
                  <c:v>6.2900000000000897</c:v>
                </c:pt>
                <c:pt idx="530">
                  <c:v>6.3000000000000904</c:v>
                </c:pt>
                <c:pt idx="531">
                  <c:v>6.3100000000000902</c:v>
                </c:pt>
                <c:pt idx="532">
                  <c:v>6.32000000000009</c:v>
                </c:pt>
                <c:pt idx="533">
                  <c:v>6.3300000000000898</c:v>
                </c:pt>
                <c:pt idx="534">
                  <c:v>6.3400000000000896</c:v>
                </c:pt>
                <c:pt idx="535">
                  <c:v>6.3500000000001</c:v>
                </c:pt>
                <c:pt idx="536">
                  <c:v>6.3600000000000998</c:v>
                </c:pt>
                <c:pt idx="537">
                  <c:v>6.3700000000000996</c:v>
                </c:pt>
                <c:pt idx="538">
                  <c:v>6.3800000000001003</c:v>
                </c:pt>
                <c:pt idx="539">
                  <c:v>6.3900000000001</c:v>
                </c:pt>
                <c:pt idx="540">
                  <c:v>6.4000000000000998</c:v>
                </c:pt>
                <c:pt idx="541">
                  <c:v>6.4100000000000996</c:v>
                </c:pt>
                <c:pt idx="542">
                  <c:v>6.4200000000001003</c:v>
                </c:pt>
                <c:pt idx="543">
                  <c:v>6.4300000000001001</c:v>
                </c:pt>
                <c:pt idx="544">
                  <c:v>6.4400000000000999</c:v>
                </c:pt>
                <c:pt idx="545">
                  <c:v>6.4500000000000997</c:v>
                </c:pt>
                <c:pt idx="546">
                  <c:v>6.4600000000001003</c:v>
                </c:pt>
                <c:pt idx="547">
                  <c:v>6.4700000000001001</c:v>
                </c:pt>
                <c:pt idx="548">
                  <c:v>6.4800000000000999</c:v>
                </c:pt>
                <c:pt idx="549">
                  <c:v>6.4900000000000997</c:v>
                </c:pt>
                <c:pt idx="550">
                  <c:v>6.5000000000001101</c:v>
                </c:pt>
                <c:pt idx="551">
                  <c:v>6.5100000000001099</c:v>
                </c:pt>
                <c:pt idx="552">
                  <c:v>6.5200000000001097</c:v>
                </c:pt>
                <c:pt idx="553">
                  <c:v>6.5300000000001104</c:v>
                </c:pt>
                <c:pt idx="554">
                  <c:v>6.5400000000001102</c:v>
                </c:pt>
                <c:pt idx="555">
                  <c:v>6.55000000000011</c:v>
                </c:pt>
                <c:pt idx="556">
                  <c:v>6.5600000000001097</c:v>
                </c:pt>
                <c:pt idx="557">
                  <c:v>6.5700000000001104</c:v>
                </c:pt>
                <c:pt idx="558">
                  <c:v>6.5800000000001102</c:v>
                </c:pt>
                <c:pt idx="559">
                  <c:v>6.59000000000011</c:v>
                </c:pt>
                <c:pt idx="560">
                  <c:v>6.6000000000001098</c:v>
                </c:pt>
                <c:pt idx="561">
                  <c:v>6.6100000000001096</c:v>
                </c:pt>
                <c:pt idx="562">
                  <c:v>6.6200000000001102</c:v>
                </c:pt>
                <c:pt idx="563">
                  <c:v>6.63000000000011</c:v>
                </c:pt>
                <c:pt idx="564">
                  <c:v>6.6400000000001098</c:v>
                </c:pt>
                <c:pt idx="565">
                  <c:v>6.6500000000001203</c:v>
                </c:pt>
                <c:pt idx="566">
                  <c:v>6.66000000000012</c:v>
                </c:pt>
                <c:pt idx="567">
                  <c:v>6.6700000000001198</c:v>
                </c:pt>
                <c:pt idx="568">
                  <c:v>6.6800000000001196</c:v>
                </c:pt>
                <c:pt idx="569">
                  <c:v>6.6900000000001203</c:v>
                </c:pt>
                <c:pt idx="570">
                  <c:v>6.7000000000001201</c:v>
                </c:pt>
                <c:pt idx="571">
                  <c:v>6.7100000000001199</c:v>
                </c:pt>
                <c:pt idx="572">
                  <c:v>6.7200000000001197</c:v>
                </c:pt>
                <c:pt idx="573">
                  <c:v>6.7300000000001203</c:v>
                </c:pt>
                <c:pt idx="574">
                  <c:v>6.7400000000001201</c:v>
                </c:pt>
                <c:pt idx="575">
                  <c:v>6.7500000000001199</c:v>
                </c:pt>
                <c:pt idx="576">
                  <c:v>6.7600000000001197</c:v>
                </c:pt>
                <c:pt idx="577">
                  <c:v>6.7700000000001204</c:v>
                </c:pt>
                <c:pt idx="578">
                  <c:v>6.7800000000001202</c:v>
                </c:pt>
                <c:pt idx="579">
                  <c:v>6.7900000000001199</c:v>
                </c:pt>
                <c:pt idx="580">
                  <c:v>6.8000000000001304</c:v>
                </c:pt>
                <c:pt idx="581">
                  <c:v>6.8100000000001302</c:v>
                </c:pt>
                <c:pt idx="582">
                  <c:v>6.82000000000013</c:v>
                </c:pt>
                <c:pt idx="583">
                  <c:v>6.8300000000001297</c:v>
                </c:pt>
                <c:pt idx="584">
                  <c:v>6.8400000000001304</c:v>
                </c:pt>
                <c:pt idx="585">
                  <c:v>6.8500000000001302</c:v>
                </c:pt>
                <c:pt idx="586">
                  <c:v>6.86000000000013</c:v>
                </c:pt>
                <c:pt idx="587">
                  <c:v>6.8700000000001298</c:v>
                </c:pt>
                <c:pt idx="588">
                  <c:v>6.8800000000001296</c:v>
                </c:pt>
                <c:pt idx="589">
                  <c:v>6.8900000000001302</c:v>
                </c:pt>
                <c:pt idx="590">
                  <c:v>6.90000000000013</c:v>
                </c:pt>
                <c:pt idx="591">
                  <c:v>6.9100000000001298</c:v>
                </c:pt>
                <c:pt idx="592">
                  <c:v>6.9200000000001296</c:v>
                </c:pt>
                <c:pt idx="593">
                  <c:v>6.9300000000001303</c:v>
                </c:pt>
                <c:pt idx="594">
                  <c:v>6.9400000000001398</c:v>
                </c:pt>
                <c:pt idx="595">
                  <c:v>6.9500000000001396</c:v>
                </c:pt>
                <c:pt idx="596">
                  <c:v>6.9600000000001403</c:v>
                </c:pt>
                <c:pt idx="597">
                  <c:v>6.9700000000001401</c:v>
                </c:pt>
                <c:pt idx="598">
                  <c:v>6.9800000000001399</c:v>
                </c:pt>
                <c:pt idx="599">
                  <c:v>6.9900000000001397</c:v>
                </c:pt>
                <c:pt idx="600">
                  <c:v>7.0000000000001403</c:v>
                </c:pt>
                <c:pt idx="601">
                  <c:v>7.0100000000001401</c:v>
                </c:pt>
                <c:pt idx="602">
                  <c:v>7.0200000000001399</c:v>
                </c:pt>
                <c:pt idx="603">
                  <c:v>7.0300000000001397</c:v>
                </c:pt>
                <c:pt idx="604">
                  <c:v>7.0400000000001404</c:v>
                </c:pt>
                <c:pt idx="605">
                  <c:v>7.0500000000001402</c:v>
                </c:pt>
                <c:pt idx="606">
                  <c:v>7.0600000000001399</c:v>
                </c:pt>
                <c:pt idx="607">
                  <c:v>7.0700000000001397</c:v>
                </c:pt>
                <c:pt idx="608">
                  <c:v>7.0800000000001404</c:v>
                </c:pt>
                <c:pt idx="609">
                  <c:v>7.09000000000015</c:v>
                </c:pt>
                <c:pt idx="610">
                  <c:v>7.1000000000001497</c:v>
                </c:pt>
                <c:pt idx="611">
                  <c:v>7.1100000000001504</c:v>
                </c:pt>
                <c:pt idx="612">
                  <c:v>7.1200000000001502</c:v>
                </c:pt>
                <c:pt idx="613">
                  <c:v>7.13000000000015</c:v>
                </c:pt>
                <c:pt idx="614">
                  <c:v>7.1400000000001498</c:v>
                </c:pt>
                <c:pt idx="615">
                  <c:v>7.1500000000001496</c:v>
                </c:pt>
                <c:pt idx="616">
                  <c:v>7.1600000000001502</c:v>
                </c:pt>
                <c:pt idx="617">
                  <c:v>7.17000000000015</c:v>
                </c:pt>
                <c:pt idx="618">
                  <c:v>7.1800000000001498</c:v>
                </c:pt>
                <c:pt idx="619">
                  <c:v>7.1900000000001496</c:v>
                </c:pt>
                <c:pt idx="620">
                  <c:v>7.2000000000001503</c:v>
                </c:pt>
                <c:pt idx="621">
                  <c:v>7.2100000000001501</c:v>
                </c:pt>
                <c:pt idx="622">
                  <c:v>7.2200000000001499</c:v>
                </c:pt>
                <c:pt idx="623">
                  <c:v>7.2300000000001496</c:v>
                </c:pt>
                <c:pt idx="624">
                  <c:v>7.2400000000001601</c:v>
                </c:pt>
                <c:pt idx="625">
                  <c:v>7.2500000000001599</c:v>
                </c:pt>
                <c:pt idx="626">
                  <c:v>7.2600000000001597</c:v>
                </c:pt>
                <c:pt idx="627">
                  <c:v>7.2700000000001603</c:v>
                </c:pt>
                <c:pt idx="628">
                  <c:v>7.2800000000001601</c:v>
                </c:pt>
                <c:pt idx="629">
                  <c:v>7.2900000000001599</c:v>
                </c:pt>
                <c:pt idx="630">
                  <c:v>7.3000000000001597</c:v>
                </c:pt>
                <c:pt idx="631">
                  <c:v>7.3100000000001604</c:v>
                </c:pt>
                <c:pt idx="632">
                  <c:v>7.3200000000001602</c:v>
                </c:pt>
                <c:pt idx="633">
                  <c:v>7.3300000000001599</c:v>
                </c:pt>
                <c:pt idx="634">
                  <c:v>7.3400000000001597</c:v>
                </c:pt>
                <c:pt idx="635">
                  <c:v>7.3500000000001604</c:v>
                </c:pt>
                <c:pt idx="636">
                  <c:v>7.3600000000001602</c:v>
                </c:pt>
                <c:pt idx="637">
                  <c:v>7.37000000000016</c:v>
                </c:pt>
                <c:pt idx="638">
                  <c:v>7.3800000000001598</c:v>
                </c:pt>
                <c:pt idx="639">
                  <c:v>7.3900000000001702</c:v>
                </c:pt>
                <c:pt idx="640">
                  <c:v>7.40000000000017</c:v>
                </c:pt>
                <c:pt idx="641">
                  <c:v>7.4100000000001698</c:v>
                </c:pt>
                <c:pt idx="642">
                  <c:v>7.4200000000001696</c:v>
                </c:pt>
                <c:pt idx="643">
                  <c:v>7.4300000000001702</c:v>
                </c:pt>
                <c:pt idx="644">
                  <c:v>7.44000000000017</c:v>
                </c:pt>
                <c:pt idx="645">
                  <c:v>7.4500000000001698</c:v>
                </c:pt>
                <c:pt idx="646">
                  <c:v>7.4600000000001696</c:v>
                </c:pt>
                <c:pt idx="647">
                  <c:v>7.4700000000001703</c:v>
                </c:pt>
                <c:pt idx="648">
                  <c:v>7.4800000000001701</c:v>
                </c:pt>
                <c:pt idx="649">
                  <c:v>7.4900000000001699</c:v>
                </c:pt>
                <c:pt idx="650">
                  <c:v>7.5000000000001696</c:v>
                </c:pt>
                <c:pt idx="651">
                  <c:v>7.5100000000001703</c:v>
                </c:pt>
                <c:pt idx="652">
                  <c:v>7.5200000000001701</c:v>
                </c:pt>
                <c:pt idx="653">
                  <c:v>7.5300000000001699</c:v>
                </c:pt>
                <c:pt idx="654">
                  <c:v>7.5400000000001803</c:v>
                </c:pt>
                <c:pt idx="655">
                  <c:v>7.5500000000001801</c:v>
                </c:pt>
                <c:pt idx="656">
                  <c:v>7.5600000000001799</c:v>
                </c:pt>
                <c:pt idx="657">
                  <c:v>7.5700000000001797</c:v>
                </c:pt>
                <c:pt idx="658">
                  <c:v>7.5800000000001804</c:v>
                </c:pt>
                <c:pt idx="659">
                  <c:v>7.5900000000001802</c:v>
                </c:pt>
                <c:pt idx="660">
                  <c:v>7.6000000000001799</c:v>
                </c:pt>
                <c:pt idx="661">
                  <c:v>7.6100000000001797</c:v>
                </c:pt>
                <c:pt idx="662">
                  <c:v>7.6200000000001804</c:v>
                </c:pt>
                <c:pt idx="663">
                  <c:v>7.6300000000001802</c:v>
                </c:pt>
                <c:pt idx="664">
                  <c:v>7.64000000000018</c:v>
                </c:pt>
                <c:pt idx="665">
                  <c:v>7.6500000000001798</c:v>
                </c:pt>
                <c:pt idx="666">
                  <c:v>7.6600000000001804</c:v>
                </c:pt>
                <c:pt idx="667">
                  <c:v>7.6700000000001802</c:v>
                </c:pt>
                <c:pt idx="668">
                  <c:v>7.68000000000018</c:v>
                </c:pt>
                <c:pt idx="669">
                  <c:v>7.6900000000001896</c:v>
                </c:pt>
                <c:pt idx="670">
                  <c:v>7.7000000000001902</c:v>
                </c:pt>
                <c:pt idx="671">
                  <c:v>7.71000000000019</c:v>
                </c:pt>
                <c:pt idx="672">
                  <c:v>7.7200000000001898</c:v>
                </c:pt>
                <c:pt idx="673">
                  <c:v>7.7300000000001896</c:v>
                </c:pt>
                <c:pt idx="674">
                  <c:v>7.7400000000001903</c:v>
                </c:pt>
                <c:pt idx="675">
                  <c:v>7.7500000000001901</c:v>
                </c:pt>
                <c:pt idx="676">
                  <c:v>7.7600000000001899</c:v>
                </c:pt>
                <c:pt idx="677">
                  <c:v>7.7700000000001896</c:v>
                </c:pt>
                <c:pt idx="678">
                  <c:v>7.7800000000001903</c:v>
                </c:pt>
                <c:pt idx="679">
                  <c:v>7.7900000000001901</c:v>
                </c:pt>
                <c:pt idx="680">
                  <c:v>7.8000000000001899</c:v>
                </c:pt>
                <c:pt idx="681">
                  <c:v>7.8100000000001897</c:v>
                </c:pt>
                <c:pt idx="682">
                  <c:v>7.8200000000001904</c:v>
                </c:pt>
                <c:pt idx="683">
                  <c:v>7.8300000000001999</c:v>
                </c:pt>
                <c:pt idx="684">
                  <c:v>7.8400000000001997</c:v>
                </c:pt>
                <c:pt idx="685">
                  <c:v>7.8500000000002004</c:v>
                </c:pt>
                <c:pt idx="686">
                  <c:v>7.8600000000002002</c:v>
                </c:pt>
                <c:pt idx="687">
                  <c:v>7.8700000000001999</c:v>
                </c:pt>
                <c:pt idx="688">
                  <c:v>7.8800000000001997</c:v>
                </c:pt>
                <c:pt idx="689">
                  <c:v>7.8900000000002004</c:v>
                </c:pt>
                <c:pt idx="690">
                  <c:v>7.9000000000002002</c:v>
                </c:pt>
                <c:pt idx="691">
                  <c:v>7.9100000000002</c:v>
                </c:pt>
                <c:pt idx="692">
                  <c:v>7.9200000000001998</c:v>
                </c:pt>
                <c:pt idx="693">
                  <c:v>7.9300000000002004</c:v>
                </c:pt>
                <c:pt idx="694">
                  <c:v>7.9400000000002002</c:v>
                </c:pt>
                <c:pt idx="695">
                  <c:v>7.9500000000002</c:v>
                </c:pt>
                <c:pt idx="696">
                  <c:v>7.9600000000001998</c:v>
                </c:pt>
                <c:pt idx="697">
                  <c:v>7.9700000000001996</c:v>
                </c:pt>
                <c:pt idx="698">
                  <c:v>7.98000000000021</c:v>
                </c:pt>
                <c:pt idx="699">
                  <c:v>7.9900000000002098</c:v>
                </c:pt>
                <c:pt idx="700">
                  <c:v>8.0000000000002096</c:v>
                </c:pt>
                <c:pt idx="701">
                  <c:v>8.0100000000002094</c:v>
                </c:pt>
                <c:pt idx="702">
                  <c:v>8.0200000000002092</c:v>
                </c:pt>
                <c:pt idx="703">
                  <c:v>8.0300000000002107</c:v>
                </c:pt>
                <c:pt idx="704">
                  <c:v>8.0400000000002105</c:v>
                </c:pt>
                <c:pt idx="705">
                  <c:v>8.0500000000002103</c:v>
                </c:pt>
                <c:pt idx="706">
                  <c:v>8.0600000000002101</c:v>
                </c:pt>
                <c:pt idx="707">
                  <c:v>8.0700000000002099</c:v>
                </c:pt>
                <c:pt idx="708">
                  <c:v>8.0800000000002097</c:v>
                </c:pt>
                <c:pt idx="709">
                  <c:v>8.0900000000002095</c:v>
                </c:pt>
                <c:pt idx="710">
                  <c:v>8.1000000000002093</c:v>
                </c:pt>
                <c:pt idx="711">
                  <c:v>8.1100000000002108</c:v>
                </c:pt>
                <c:pt idx="712">
                  <c:v>8.1200000000002106</c:v>
                </c:pt>
                <c:pt idx="713">
                  <c:v>8.1300000000002193</c:v>
                </c:pt>
                <c:pt idx="714">
                  <c:v>8.1400000000002208</c:v>
                </c:pt>
                <c:pt idx="715">
                  <c:v>8.1500000000002206</c:v>
                </c:pt>
                <c:pt idx="716">
                  <c:v>8.1600000000002204</c:v>
                </c:pt>
                <c:pt idx="717">
                  <c:v>8.1700000000002202</c:v>
                </c:pt>
                <c:pt idx="718">
                  <c:v>8.18000000000022</c:v>
                </c:pt>
                <c:pt idx="719">
                  <c:v>8.1900000000002198</c:v>
                </c:pt>
                <c:pt idx="720">
                  <c:v>8.2000000000002196</c:v>
                </c:pt>
                <c:pt idx="721">
                  <c:v>8.2100000000002193</c:v>
                </c:pt>
                <c:pt idx="722">
                  <c:v>8.2200000000002191</c:v>
                </c:pt>
                <c:pt idx="723">
                  <c:v>8.2300000000002207</c:v>
                </c:pt>
                <c:pt idx="724">
                  <c:v>8.2400000000002205</c:v>
                </c:pt>
                <c:pt idx="725">
                  <c:v>8.2500000000002203</c:v>
                </c:pt>
                <c:pt idx="726">
                  <c:v>8.2600000000002201</c:v>
                </c:pt>
                <c:pt idx="727">
                  <c:v>8.2700000000002198</c:v>
                </c:pt>
                <c:pt idx="728">
                  <c:v>8.2800000000002303</c:v>
                </c:pt>
                <c:pt idx="729">
                  <c:v>8.2900000000002301</c:v>
                </c:pt>
                <c:pt idx="730">
                  <c:v>8.3000000000002299</c:v>
                </c:pt>
                <c:pt idx="731">
                  <c:v>8.3100000000002296</c:v>
                </c:pt>
                <c:pt idx="732">
                  <c:v>8.3200000000002294</c:v>
                </c:pt>
                <c:pt idx="733">
                  <c:v>8.3300000000002292</c:v>
                </c:pt>
                <c:pt idx="734">
                  <c:v>8.3400000000002308</c:v>
                </c:pt>
                <c:pt idx="735">
                  <c:v>8.3500000000002306</c:v>
                </c:pt>
                <c:pt idx="736">
                  <c:v>8.3600000000002304</c:v>
                </c:pt>
                <c:pt idx="737">
                  <c:v>8.3700000000002301</c:v>
                </c:pt>
                <c:pt idx="738">
                  <c:v>8.3800000000002299</c:v>
                </c:pt>
                <c:pt idx="739">
                  <c:v>8.3900000000002297</c:v>
                </c:pt>
                <c:pt idx="740">
                  <c:v>8.4000000000002295</c:v>
                </c:pt>
                <c:pt idx="741">
                  <c:v>8.4100000000002293</c:v>
                </c:pt>
                <c:pt idx="742">
                  <c:v>8.4200000000002309</c:v>
                </c:pt>
                <c:pt idx="743">
                  <c:v>8.4300000000002395</c:v>
                </c:pt>
                <c:pt idx="744">
                  <c:v>8.4400000000002393</c:v>
                </c:pt>
                <c:pt idx="745">
                  <c:v>8.4500000000002409</c:v>
                </c:pt>
                <c:pt idx="746">
                  <c:v>8.4600000000002407</c:v>
                </c:pt>
                <c:pt idx="747">
                  <c:v>8.4700000000002404</c:v>
                </c:pt>
                <c:pt idx="748">
                  <c:v>8.4800000000002402</c:v>
                </c:pt>
                <c:pt idx="749">
                  <c:v>8.49000000000024</c:v>
                </c:pt>
                <c:pt idx="750">
                  <c:v>8.5000000000002398</c:v>
                </c:pt>
                <c:pt idx="751">
                  <c:v>8.5100000000002396</c:v>
                </c:pt>
                <c:pt idx="752">
                  <c:v>8.5200000000002394</c:v>
                </c:pt>
                <c:pt idx="753">
                  <c:v>8.5300000000002392</c:v>
                </c:pt>
                <c:pt idx="754">
                  <c:v>8.5400000000002407</c:v>
                </c:pt>
                <c:pt idx="755">
                  <c:v>8.5500000000002405</c:v>
                </c:pt>
                <c:pt idx="756">
                  <c:v>8.5600000000002403</c:v>
                </c:pt>
                <c:pt idx="757">
                  <c:v>8.5700000000002508</c:v>
                </c:pt>
                <c:pt idx="758">
                  <c:v>8.5800000000002505</c:v>
                </c:pt>
                <c:pt idx="759">
                  <c:v>8.5900000000002503</c:v>
                </c:pt>
                <c:pt idx="760">
                  <c:v>8.6000000000002501</c:v>
                </c:pt>
                <c:pt idx="761">
                  <c:v>8.6100000000002499</c:v>
                </c:pt>
                <c:pt idx="762">
                  <c:v>8.6200000000002497</c:v>
                </c:pt>
                <c:pt idx="763">
                  <c:v>8.6300000000002495</c:v>
                </c:pt>
                <c:pt idx="764">
                  <c:v>8.6400000000002493</c:v>
                </c:pt>
                <c:pt idx="765">
                  <c:v>8.6500000000002508</c:v>
                </c:pt>
                <c:pt idx="766">
                  <c:v>8.6600000000002506</c:v>
                </c:pt>
                <c:pt idx="767">
                  <c:v>8.6700000000002504</c:v>
                </c:pt>
                <c:pt idx="768">
                  <c:v>8.6800000000002502</c:v>
                </c:pt>
                <c:pt idx="769">
                  <c:v>8.69000000000025</c:v>
                </c:pt>
                <c:pt idx="770">
                  <c:v>8.7000000000002498</c:v>
                </c:pt>
                <c:pt idx="771">
                  <c:v>8.7100000000002495</c:v>
                </c:pt>
                <c:pt idx="772">
                  <c:v>8.72000000000026</c:v>
                </c:pt>
                <c:pt idx="773">
                  <c:v>8.7300000000002598</c:v>
                </c:pt>
                <c:pt idx="774">
                  <c:v>8.7400000000002596</c:v>
                </c:pt>
                <c:pt idx="775">
                  <c:v>8.7500000000002593</c:v>
                </c:pt>
                <c:pt idx="776">
                  <c:v>8.7600000000002591</c:v>
                </c:pt>
                <c:pt idx="777">
                  <c:v>8.7700000000002607</c:v>
                </c:pt>
                <c:pt idx="778">
                  <c:v>8.7800000000002605</c:v>
                </c:pt>
                <c:pt idx="779">
                  <c:v>8.7900000000002603</c:v>
                </c:pt>
                <c:pt idx="780">
                  <c:v>8.8000000000002601</c:v>
                </c:pt>
                <c:pt idx="781">
                  <c:v>8.8100000000002598</c:v>
                </c:pt>
                <c:pt idx="782">
                  <c:v>8.8200000000002596</c:v>
                </c:pt>
                <c:pt idx="783">
                  <c:v>8.8300000000002594</c:v>
                </c:pt>
                <c:pt idx="784">
                  <c:v>8.8400000000002592</c:v>
                </c:pt>
                <c:pt idx="785">
                  <c:v>8.8500000000002608</c:v>
                </c:pt>
                <c:pt idx="786">
                  <c:v>8.8600000000002606</c:v>
                </c:pt>
                <c:pt idx="787">
                  <c:v>8.8700000000002692</c:v>
                </c:pt>
                <c:pt idx="788">
                  <c:v>8.8800000000002708</c:v>
                </c:pt>
                <c:pt idx="789">
                  <c:v>8.8900000000002706</c:v>
                </c:pt>
                <c:pt idx="790">
                  <c:v>8.9000000000002704</c:v>
                </c:pt>
                <c:pt idx="791">
                  <c:v>8.9100000000002701</c:v>
                </c:pt>
                <c:pt idx="792">
                  <c:v>8.9200000000002699</c:v>
                </c:pt>
                <c:pt idx="793">
                  <c:v>8.9300000000002697</c:v>
                </c:pt>
                <c:pt idx="794">
                  <c:v>8.9400000000002695</c:v>
                </c:pt>
                <c:pt idx="795">
                  <c:v>8.9500000000002693</c:v>
                </c:pt>
                <c:pt idx="796">
                  <c:v>8.9600000000002709</c:v>
                </c:pt>
                <c:pt idx="797">
                  <c:v>8.9700000000002706</c:v>
                </c:pt>
                <c:pt idx="798">
                  <c:v>8.9800000000002704</c:v>
                </c:pt>
                <c:pt idx="799">
                  <c:v>8.9900000000002702</c:v>
                </c:pt>
                <c:pt idx="800">
                  <c:v>9.00000000000027</c:v>
                </c:pt>
                <c:pt idx="801">
                  <c:v>9.0100000000002698</c:v>
                </c:pt>
                <c:pt idx="802">
                  <c:v>9.0200000000002802</c:v>
                </c:pt>
                <c:pt idx="803">
                  <c:v>9.03000000000028</c:v>
                </c:pt>
                <c:pt idx="804">
                  <c:v>9.0400000000002798</c:v>
                </c:pt>
                <c:pt idx="805">
                  <c:v>9.0500000000002796</c:v>
                </c:pt>
                <c:pt idx="806">
                  <c:v>9.0600000000002794</c:v>
                </c:pt>
                <c:pt idx="807">
                  <c:v>9.0700000000002792</c:v>
                </c:pt>
                <c:pt idx="808">
                  <c:v>9.0800000000002807</c:v>
                </c:pt>
                <c:pt idx="809">
                  <c:v>9.0900000000002805</c:v>
                </c:pt>
                <c:pt idx="810">
                  <c:v>9.1000000000002803</c:v>
                </c:pt>
                <c:pt idx="811">
                  <c:v>9.1100000000002801</c:v>
                </c:pt>
                <c:pt idx="812">
                  <c:v>9.1200000000002799</c:v>
                </c:pt>
                <c:pt idx="813">
                  <c:v>9.1300000000002797</c:v>
                </c:pt>
                <c:pt idx="814">
                  <c:v>9.1400000000002795</c:v>
                </c:pt>
                <c:pt idx="815">
                  <c:v>9.1500000000002792</c:v>
                </c:pt>
                <c:pt idx="816">
                  <c:v>9.1600000000002808</c:v>
                </c:pt>
                <c:pt idx="817">
                  <c:v>9.1700000000002895</c:v>
                </c:pt>
                <c:pt idx="818">
                  <c:v>9.1800000000002893</c:v>
                </c:pt>
                <c:pt idx="819">
                  <c:v>9.1900000000002908</c:v>
                </c:pt>
                <c:pt idx="820">
                  <c:v>9.2000000000002906</c:v>
                </c:pt>
                <c:pt idx="821">
                  <c:v>9.2100000000002904</c:v>
                </c:pt>
                <c:pt idx="822">
                  <c:v>9.2200000000002902</c:v>
                </c:pt>
                <c:pt idx="823">
                  <c:v>9.23000000000029</c:v>
                </c:pt>
                <c:pt idx="824">
                  <c:v>9.2400000000002898</c:v>
                </c:pt>
                <c:pt idx="825">
                  <c:v>9.2500000000002895</c:v>
                </c:pt>
                <c:pt idx="826">
                  <c:v>9.2600000000002893</c:v>
                </c:pt>
                <c:pt idx="827">
                  <c:v>9.2700000000002891</c:v>
                </c:pt>
                <c:pt idx="828">
                  <c:v>9.2800000000002907</c:v>
                </c:pt>
                <c:pt idx="829">
                  <c:v>9.2900000000002905</c:v>
                </c:pt>
                <c:pt idx="830">
                  <c:v>9.3000000000002903</c:v>
                </c:pt>
                <c:pt idx="831">
                  <c:v>9.31000000000029</c:v>
                </c:pt>
                <c:pt idx="832">
                  <c:v>9.3200000000003005</c:v>
                </c:pt>
                <c:pt idx="833">
                  <c:v>9.3300000000003003</c:v>
                </c:pt>
                <c:pt idx="834">
                  <c:v>9.3400000000003001</c:v>
                </c:pt>
                <c:pt idx="835">
                  <c:v>9.3500000000002998</c:v>
                </c:pt>
                <c:pt idx="836">
                  <c:v>9.3600000000002996</c:v>
                </c:pt>
                <c:pt idx="837">
                  <c:v>9.3700000000002994</c:v>
                </c:pt>
                <c:pt idx="838">
                  <c:v>9.3800000000002992</c:v>
                </c:pt>
                <c:pt idx="839">
                  <c:v>9.3900000000003008</c:v>
                </c:pt>
                <c:pt idx="840">
                  <c:v>9.4000000000003006</c:v>
                </c:pt>
                <c:pt idx="841">
                  <c:v>9.4100000000003003</c:v>
                </c:pt>
                <c:pt idx="842">
                  <c:v>9.4200000000003001</c:v>
                </c:pt>
                <c:pt idx="843">
                  <c:v>9.4300000000002999</c:v>
                </c:pt>
                <c:pt idx="844">
                  <c:v>9.4400000000002997</c:v>
                </c:pt>
                <c:pt idx="845">
                  <c:v>9.4500000000002995</c:v>
                </c:pt>
                <c:pt idx="846">
                  <c:v>9.4600000000003099</c:v>
                </c:pt>
                <c:pt idx="847">
                  <c:v>9.4700000000003097</c:v>
                </c:pt>
                <c:pt idx="848">
                  <c:v>9.4800000000003095</c:v>
                </c:pt>
                <c:pt idx="849">
                  <c:v>9.4900000000003093</c:v>
                </c:pt>
                <c:pt idx="850">
                  <c:v>9.5000000000003109</c:v>
                </c:pt>
                <c:pt idx="851">
                  <c:v>9.5100000000003106</c:v>
                </c:pt>
                <c:pt idx="852">
                  <c:v>9.5200000000003104</c:v>
                </c:pt>
                <c:pt idx="853">
                  <c:v>9.5300000000003102</c:v>
                </c:pt>
                <c:pt idx="854">
                  <c:v>9.54000000000031</c:v>
                </c:pt>
                <c:pt idx="855">
                  <c:v>9.5500000000003098</c:v>
                </c:pt>
                <c:pt idx="856">
                  <c:v>9.5600000000003096</c:v>
                </c:pt>
                <c:pt idx="857">
                  <c:v>9.5700000000003094</c:v>
                </c:pt>
                <c:pt idx="858">
                  <c:v>9.5800000000003092</c:v>
                </c:pt>
                <c:pt idx="859">
                  <c:v>9.5900000000003107</c:v>
                </c:pt>
                <c:pt idx="860">
                  <c:v>9.6000000000003105</c:v>
                </c:pt>
                <c:pt idx="861">
                  <c:v>9.6100000000003192</c:v>
                </c:pt>
                <c:pt idx="862">
                  <c:v>9.6200000000003207</c:v>
                </c:pt>
                <c:pt idx="863">
                  <c:v>9.6300000000003205</c:v>
                </c:pt>
                <c:pt idx="864">
                  <c:v>9.6400000000003203</c:v>
                </c:pt>
                <c:pt idx="865">
                  <c:v>9.6500000000003201</c:v>
                </c:pt>
                <c:pt idx="866">
                  <c:v>9.6600000000003199</c:v>
                </c:pt>
                <c:pt idx="867">
                  <c:v>9.6700000000003197</c:v>
                </c:pt>
                <c:pt idx="868">
                  <c:v>9.6800000000003195</c:v>
                </c:pt>
                <c:pt idx="869">
                  <c:v>9.6900000000003192</c:v>
                </c:pt>
                <c:pt idx="870">
                  <c:v>9.7000000000003208</c:v>
                </c:pt>
                <c:pt idx="871">
                  <c:v>9.7100000000003206</c:v>
                </c:pt>
                <c:pt idx="872">
                  <c:v>9.7200000000003204</c:v>
                </c:pt>
                <c:pt idx="873">
                  <c:v>9.7300000000003202</c:v>
                </c:pt>
                <c:pt idx="874">
                  <c:v>9.74000000000032</c:v>
                </c:pt>
                <c:pt idx="875">
                  <c:v>9.7500000000003197</c:v>
                </c:pt>
                <c:pt idx="876">
                  <c:v>9.7600000000003302</c:v>
                </c:pt>
                <c:pt idx="877">
                  <c:v>9.77000000000033</c:v>
                </c:pt>
                <c:pt idx="878">
                  <c:v>9.7800000000003298</c:v>
                </c:pt>
                <c:pt idx="879">
                  <c:v>9.7900000000003295</c:v>
                </c:pt>
                <c:pt idx="880">
                  <c:v>9.8000000000003293</c:v>
                </c:pt>
                <c:pt idx="881">
                  <c:v>9.8100000000003291</c:v>
                </c:pt>
                <c:pt idx="882">
                  <c:v>9.8200000000003307</c:v>
                </c:pt>
                <c:pt idx="883">
                  <c:v>9.8300000000003305</c:v>
                </c:pt>
                <c:pt idx="884">
                  <c:v>9.8400000000003303</c:v>
                </c:pt>
                <c:pt idx="885">
                  <c:v>9.85000000000033</c:v>
                </c:pt>
                <c:pt idx="886">
                  <c:v>9.8600000000003298</c:v>
                </c:pt>
                <c:pt idx="887">
                  <c:v>9.8700000000003296</c:v>
                </c:pt>
                <c:pt idx="888">
                  <c:v>9.8800000000003294</c:v>
                </c:pt>
                <c:pt idx="889">
                  <c:v>9.8900000000003292</c:v>
                </c:pt>
                <c:pt idx="890">
                  <c:v>9.9000000000003308</c:v>
                </c:pt>
                <c:pt idx="891">
                  <c:v>9.9100000000003394</c:v>
                </c:pt>
                <c:pt idx="892">
                  <c:v>9.9200000000003392</c:v>
                </c:pt>
                <c:pt idx="893">
                  <c:v>9.9300000000003408</c:v>
                </c:pt>
                <c:pt idx="894">
                  <c:v>9.9400000000003406</c:v>
                </c:pt>
                <c:pt idx="895">
                  <c:v>9.9500000000003403</c:v>
                </c:pt>
                <c:pt idx="896">
                  <c:v>9.9600000000003401</c:v>
                </c:pt>
                <c:pt idx="897">
                  <c:v>9.9700000000003399</c:v>
                </c:pt>
                <c:pt idx="898">
                  <c:v>9.9800000000003397</c:v>
                </c:pt>
                <c:pt idx="899">
                  <c:v>9.9900000000003395</c:v>
                </c:pt>
                <c:pt idx="900">
                  <c:v>10.0000000000003</c:v>
                </c:pt>
              </c:numCache>
            </c:numRef>
          </c:xVal>
          <c:yVal>
            <c:numRef>
              <c:f>'2_2'!$Q$2:$Q$902</c:f>
              <c:numCache>
                <c:formatCode>0.00E+00</c:formatCode>
                <c:ptCount val="901"/>
                <c:pt idx="0">
                  <c:v>30</c:v>
                </c:pt>
                <c:pt idx="1">
                  <c:v>29.316185414276848</c:v>
                </c:pt>
                <c:pt idx="2">
                  <c:v>28.66352529658764</c:v>
                </c:pt>
                <c:pt idx="3">
                  <c:v>28.040285264404105</c:v>
                </c:pt>
                <c:pt idx="4">
                  <c:v>27.444843930534638</c:v>
                </c:pt>
                <c:pt idx="5">
                  <c:v>26.875684514168476</c:v>
                </c:pt>
                <c:pt idx="6">
                  <c:v>26.331387148641497</c:v>
                </c:pt>
                <c:pt idx="7">
                  <c:v>25.810621822078939</c:v>
                </c:pt>
                <c:pt idx="8">
                  <c:v>25.312141893455717</c:v>
                </c:pt>
                <c:pt idx="9">
                  <c:v>24.834778132310742</c:v>
                </c:pt>
                <c:pt idx="10">
                  <c:v>24.377433235434737</c:v>
                </c:pt>
                <c:pt idx="11">
                  <c:v>23.939076778395272</c:v>
                </c:pt>
                <c:pt idx="12">
                  <c:v>23.518740563827567</c:v>
                </c:pt>
                <c:pt idx="13">
                  <c:v>23.115514332059632</c:v>
                </c:pt>
                <c:pt idx="14">
                  <c:v>22.728541802904335</c:v>
                </c:pt>
                <c:pt idx="15">
                  <c:v>22.357017020379431</c:v>
                </c:pt>
                <c:pt idx="16">
                  <c:v>22.000180974746961</c:v>
                </c:pt>
                <c:pt idx="17">
                  <c:v>21.657318478629243</c:v>
                </c:pt>
                <c:pt idx="18">
                  <c:v>21.327755276086933</c:v>
                </c:pt>
                <c:pt idx="19">
                  <c:v>21.010855365462085</c:v>
                </c:pt>
                <c:pt idx="20">
                  <c:v>20.706018518518519</c:v>
                </c:pt>
                <c:pt idx="21">
                  <c:v>20.412677979971356</c:v>
                </c:pt>
                <c:pt idx="22">
                  <c:v>20.130298332907334</c:v>
                </c:pt>
                <c:pt idx="23">
                  <c:v>19.858373516871172</c:v>
                </c:pt>
                <c:pt idx="24">
                  <c:v>19.596424986546058</c:v>
                </c:pt>
                <c:pt idx="25">
                  <c:v>19.344000000000005</c:v>
                </c:pt>
                <c:pt idx="26">
                  <c:v>19.100670026415983</c:v>
                </c:pt>
                <c:pt idx="27">
                  <c:v>18.86602926408159</c:v>
                </c:pt>
                <c:pt idx="28">
                  <c:v>18.639693260192871</c:v>
                </c:pt>
                <c:pt idx="29">
                  <c:v>18.421297624734734</c:v>
                </c:pt>
                <c:pt idx="30">
                  <c:v>18.210496831343438</c:v>
                </c:pt>
                <c:pt idx="31">
                  <c:v>18.00696309864205</c:v>
                </c:pt>
                <c:pt idx="32">
                  <c:v>17.810385346072799</c:v>
                </c:pt>
                <c:pt idx="33">
                  <c:v>17.620468218735745</c:v>
                </c:pt>
                <c:pt idx="34">
                  <c:v>17.436931176186178</c:v>
                </c:pt>
                <c:pt idx="35">
                  <c:v>17.259507640547117</c:v>
                </c:pt>
                <c:pt idx="36">
                  <c:v>17.08794419966236</c:v>
                </c:pt>
                <c:pt idx="37">
                  <c:v>16.921999861352777</c:v>
                </c:pt>
                <c:pt idx="38">
                  <c:v>16.761445355146783</c:v>
                </c:pt>
                <c:pt idx="39">
                  <c:v>16.606062478138121</c:v>
                </c:pt>
                <c:pt idx="40">
                  <c:v>16.45564348188255</c:v>
                </c:pt>
                <c:pt idx="41">
                  <c:v>16.30999049748144</c:v>
                </c:pt>
                <c:pt idx="42">
                  <c:v>16.168914996217687</c:v>
                </c:pt>
                <c:pt idx="43">
                  <c:v>16.032237283308088</c:v>
                </c:pt>
                <c:pt idx="44">
                  <c:v>15.899786022519432</c:v>
                </c:pt>
                <c:pt idx="45">
                  <c:v>15.771397789563132</c:v>
                </c:pt>
                <c:pt idx="46">
                  <c:v>15.646916652337726</c:v>
                </c:pt>
                <c:pt idx="47">
                  <c:v>15.526193776230507</c:v>
                </c:pt>
                <c:pt idx="48">
                  <c:v>15.409087052819901</c:v>
                </c:pt>
                <c:pt idx="49">
                  <c:v>15.295460750440753</c:v>
                </c:pt>
                <c:pt idx="50">
                  <c:v>15.185185185185187</c:v>
                </c:pt>
                <c:pt idx="51">
                  <c:v>15.078136411014009</c:v>
                </c:pt>
                <c:pt idx="52">
                  <c:v>14.97419592774764</c:v>
                </c:pt>
                <c:pt idx="53">
                  <c:v>14.873250405792602</c:v>
                </c:pt>
                <c:pt idx="54">
                  <c:v>14.775191426539742</c:v>
                </c:pt>
                <c:pt idx="55">
                  <c:v>14.679915237444519</c:v>
                </c:pt>
                <c:pt idx="56">
                  <c:v>14.587322520868264</c:v>
                </c:pt>
                <c:pt idx="57">
                  <c:v>14.497318175822569</c:v>
                </c:pt>
                <c:pt idx="58">
                  <c:v>14.409811111817712</c:v>
                </c:pt>
                <c:pt idx="59">
                  <c:v>14.324714054070228</c:v>
                </c:pt>
                <c:pt idx="60">
                  <c:v>14.241943359375</c:v>
                </c:pt>
                <c:pt idx="61">
                  <c:v>14.161418841993962</c:v>
                </c:pt>
                <c:pt idx="62">
                  <c:v>14.083063608956417</c:v>
                </c:pt>
                <c:pt idx="63">
                  <c:v>14.006803904206379</c:v>
                </c:pt>
                <c:pt idx="64">
                  <c:v>13.932568961069247</c:v>
                </c:pt>
                <c:pt idx="65">
                  <c:v>13.860290862544806</c:v>
                </c:pt>
                <c:pt idx="66">
                  <c:v>13.789904408965498</c:v>
                </c:pt>
                <c:pt idx="67">
                  <c:v>13.721346992588824</c:v>
                </c:pt>
                <c:pt idx="68">
                  <c:v>13.654558478720284</c:v>
                </c:pt>
                <c:pt idx="69">
                  <c:v>13.589481092989264</c:v>
                </c:pt>
                <c:pt idx="70">
                  <c:v>13.526059314423918</c:v>
                </c:pt>
                <c:pt idx="71">
                  <c:v>13.464239773993816</c:v>
                </c:pt>
                <c:pt idx="72">
                  <c:v>13.403971158309595</c:v>
                </c:pt>
                <c:pt idx="73">
                  <c:v>13.345204118188359</c:v>
                </c:pt>
                <c:pt idx="74">
                  <c:v>13.287891181811702</c:v>
                </c:pt>
                <c:pt idx="75">
                  <c:v>13.231986672219907</c:v>
                </c:pt>
                <c:pt idx="76">
                  <c:v>13.177446628901716</c:v>
                </c:pt>
                <c:pt idx="77">
                  <c:v>13.124228733253666</c:v>
                </c:pt>
                <c:pt idx="78">
                  <c:v>13.07229223769677</c:v>
                </c:pt>
                <c:pt idx="79">
                  <c:v>13.021597898250901</c:v>
                </c:pt>
                <c:pt idx="80">
                  <c:v>12.972107910379515</c:v>
                </c:pt>
                <c:pt idx="81">
                  <c:v>12.923785847928194</c:v>
                </c:pt>
                <c:pt idx="82">
                  <c:v>12.876596604991143</c:v>
                </c:pt>
                <c:pt idx="83">
                  <c:v>12.830506340549537</c:v>
                </c:pt>
                <c:pt idx="84">
                  <c:v>12.785482425734616</c:v>
                </c:pt>
                <c:pt idx="85">
                  <c:v>12.74149339357718</c:v>
                </c:pt>
                <c:pt idx="86">
                  <c:v>12.698508891113068</c:v>
                </c:pt>
                <c:pt idx="87">
                  <c:v>12.656499633721657</c:v>
                </c:pt>
                <c:pt idx="88">
                  <c:v>12.615437361581627</c:v>
                </c:pt>
                <c:pt idx="89">
                  <c:v>12.575294798134681</c:v>
                </c:pt>
                <c:pt idx="90">
                  <c:v>12.536045610454185</c:v>
                </c:pt>
                <c:pt idx="91">
                  <c:v>12.497664371421525</c:v>
                </c:pt>
                <c:pt idx="92">
                  <c:v>12.460126523618346</c:v>
                </c:pt>
                <c:pt idx="93">
                  <c:v>12.423408344848092</c:v>
                </c:pt>
                <c:pt idx="94">
                  <c:v>12.387486915204924</c:v>
                </c:pt>
                <c:pt idx="95">
                  <c:v>12.352340085612729</c:v>
                </c:pt>
                <c:pt idx="96">
                  <c:v>12.317946447761162</c:v>
                </c:pt>
                <c:pt idx="97">
                  <c:v>12.284285305369607</c:v>
                </c:pt>
                <c:pt idx="98">
                  <c:v>12.251336646713742</c:v>
                </c:pt>
                <c:pt idx="99">
                  <c:v>12.219081118352939</c:v>
                </c:pt>
                <c:pt idx="100">
                  <c:v>12.1875</c:v>
                </c:pt>
                <c:pt idx="101">
                  <c:v>12.156575180477919</c:v>
                </c:pt>
                <c:pt idx="102">
                  <c:v>12.126289134711289</c:v>
                </c:pt>
                <c:pt idx="103">
                  <c:v>12.096624901702729</c:v>
                </c:pt>
                <c:pt idx="104">
                  <c:v>12.067566063447339</c:v>
                </c:pt>
                <c:pt idx="105">
                  <c:v>12.039096724740698</c:v>
                </c:pt>
                <c:pt idx="106">
                  <c:v>12.011201493838151</c:v>
                </c:pt>
                <c:pt idx="107">
                  <c:v>11.983865463925415</c:v>
                </c:pt>
                <c:pt idx="108">
                  <c:v>11.957074195362559</c:v>
                </c:pt>
                <c:pt idx="109">
                  <c:v>11.930813698665366</c:v>
                </c:pt>
                <c:pt idx="110">
                  <c:v>11.90507041818995</c:v>
                </c:pt>
                <c:pt idx="111">
                  <c:v>11.879831216488231</c:v>
                </c:pt>
                <c:pt idx="112">
                  <c:v>11.855083359303444</c:v>
                </c:pt>
                <c:pt idx="113">
                  <c:v>11.830814501176604</c:v>
                </c:pt>
                <c:pt idx="114">
                  <c:v>11.807012671636068</c:v>
                </c:pt>
                <c:pt idx="115">
                  <c:v>11.783666261943878</c:v>
                </c:pt>
                <c:pt idx="116">
                  <c:v>11.760764012373903</c:v>
                </c:pt>
                <c:pt idx="117">
                  <c:v>11.738294999997883</c:v>
                </c:pt>
                <c:pt idx="118">
                  <c:v>11.716248626956823</c:v>
                </c:pt>
                <c:pt idx="119">
                  <c:v>11.694614609196186</c:v>
                </c:pt>
                <c:pt idx="120">
                  <c:v>11.673382965644423</c:v>
                </c:pt>
                <c:pt idx="121">
                  <c:v>11.652544007815377</c:v>
                </c:pt>
                <c:pt idx="122">
                  <c:v>11.632088329816009</c:v>
                </c:pt>
                <c:pt idx="123">
                  <c:v>11.612006798741838</c:v>
                </c:pt>
                <c:pt idx="124">
                  <c:v>11.592290545443305</c:v>
                </c:pt>
                <c:pt idx="125">
                  <c:v>11.572930955647005</c:v>
                </c:pt>
                <c:pt idx="126">
                  <c:v>11.553919661416661</c:v>
                </c:pt>
                <c:pt idx="127">
                  <c:v>11.535248532939239</c:v>
                </c:pt>
                <c:pt idx="128">
                  <c:v>11.516909670622425</c:v>
                </c:pt>
                <c:pt idx="129">
                  <c:v>11.498895397490276</c:v>
                </c:pt>
                <c:pt idx="130">
                  <c:v>11.481198251864452</c:v>
                </c:pt>
                <c:pt idx="131">
                  <c:v>11.463810980319096</c:v>
                </c:pt>
                <c:pt idx="132">
                  <c:v>11.446726530897903</c:v>
                </c:pt>
                <c:pt idx="133">
                  <c:v>11.429938046582468</c:v>
                </c:pt>
                <c:pt idx="134">
                  <c:v>11.41343885900155</c:v>
                </c:pt>
                <c:pt idx="135">
                  <c:v>11.397222482371287</c:v>
                </c:pt>
                <c:pt idx="136">
                  <c:v>11.381282607656898</c:v>
                </c:pt>
                <c:pt idx="137">
                  <c:v>11.365613096946852</c:v>
                </c:pt>
                <c:pt idx="138">
                  <c:v>11.350207978030809</c:v>
                </c:pt>
                <c:pt idx="139">
                  <c:v>11.335061439173135</c:v>
                </c:pt>
                <c:pt idx="140">
                  <c:v>11.320167824074074</c:v>
                </c:pt>
                <c:pt idx="141">
                  <c:v>11.305521627011061</c:v>
                </c:pt>
                <c:pt idx="142">
                  <c:v>11.291117488152963</c:v>
                </c:pt>
                <c:pt idx="143">
                  <c:v>11.276950189040381</c:v>
                </c:pt>
                <c:pt idx="144">
                  <c:v>11.263014648225413</c:v>
                </c:pt>
                <c:pt idx="145">
                  <c:v>11.249305917064611</c:v>
                </c:pt>
                <c:pt idx="146">
                  <c:v>11.235819175659099</c:v>
                </c:pt>
                <c:pt idx="147">
                  <c:v>11.222549728936066</c:v>
                </c:pt>
                <c:pt idx="148">
                  <c:v>11.209493002866203</c:v>
                </c:pt>
                <c:pt idx="149">
                  <c:v>11.196644540811731</c:v>
                </c:pt>
                <c:pt idx="150">
                  <c:v>11.184000000000001</c:v>
                </c:pt>
                <c:pt idx="151">
                  <c:v>11.171555148117861</c:v>
                </c:pt>
                <c:pt idx="152">
                  <c:v>11.159305860022124</c:v>
                </c:pt>
                <c:pt idx="153">
                  <c:v>11.14724811456175</c:v>
                </c:pt>
                <c:pt idx="154">
                  <c:v>11.135377991507426</c:v>
                </c:pt>
                <c:pt idx="155">
                  <c:v>11.12369166858457</c:v>
                </c:pt>
                <c:pt idx="156">
                  <c:v>11.112185418605804</c:v>
                </c:pt>
                <c:pt idx="157">
                  <c:v>11.100855606699163</c:v>
                </c:pt>
                <c:pt idx="158">
                  <c:v>11.089698687628488</c:v>
                </c:pt>
                <c:pt idx="159">
                  <c:v>11.078711203202547</c:v>
                </c:pt>
                <c:pt idx="160">
                  <c:v>11.067889779769615</c:v>
                </c:pt>
                <c:pt idx="161">
                  <c:v>11.057231125794335</c:v>
                </c:pt>
                <c:pt idx="162">
                  <c:v>11.046732029513855</c:v>
                </c:pt>
                <c:pt idx="163">
                  <c:v>11.036389356670304</c:v>
                </c:pt>
                <c:pt idx="164">
                  <c:v>11.026200048316877</c:v>
                </c:pt>
                <c:pt idx="165">
                  <c:v>11.016161118694791</c:v>
                </c:pt>
                <c:pt idx="166">
                  <c:v>11.006269653178586</c:v>
                </c:pt>
                <c:pt idx="167">
                  <c:v>10.996522806287299</c:v>
                </c:pt>
                <c:pt idx="168">
                  <c:v>10.98691779975913</c:v>
                </c:pt>
                <c:pt idx="169">
                  <c:v>10.977451920687354</c:v>
                </c:pt>
                <c:pt idx="170">
                  <c:v>10.968122519715264</c:v>
                </c:pt>
                <c:pt idx="171">
                  <c:v>10.9589270092881</c:v>
                </c:pt>
                <c:pt idx="172">
                  <c:v>10.949862861959867</c:v>
                </c:pt>
                <c:pt idx="173">
                  <c:v>10.940927608753201</c:v>
                </c:pt>
                <c:pt idx="174">
                  <c:v>10.932118837570364</c:v>
                </c:pt>
                <c:pt idx="175">
                  <c:v>10.923434191653577</c:v>
                </c:pt>
                <c:pt idx="176">
                  <c:v>10.914871368093021</c:v>
                </c:pt>
                <c:pt idx="177">
                  <c:v>10.906428116380795</c:v>
                </c:pt>
                <c:pt idx="178">
                  <c:v>10.898102237009299</c:v>
                </c:pt>
                <c:pt idx="179">
                  <c:v>10.889891580112439</c:v>
                </c:pt>
                <c:pt idx="180">
                  <c:v>10.881794044148272</c:v>
                </c:pt>
                <c:pt idx="181">
                  <c:v>10.873807574621615</c:v>
                </c:pt>
                <c:pt idx="182">
                  <c:v>10.865930162845267</c:v>
                </c:pt>
                <c:pt idx="183">
                  <c:v>10.858159844738559</c:v>
                </c:pt>
                <c:pt idx="184">
                  <c:v>10.850494699661938</c:v>
                </c:pt>
                <c:pt idx="185">
                  <c:v>10.842932849286393</c:v>
                </c:pt>
                <c:pt idx="186">
                  <c:v>10.835472456496548</c:v>
                </c:pt>
                <c:pt idx="187">
                  <c:v>10.82811172432632</c:v>
                </c:pt>
                <c:pt idx="188">
                  <c:v>10.820848894925984</c:v>
                </c:pt>
                <c:pt idx="189">
                  <c:v>10.813682248559708</c:v>
                </c:pt>
                <c:pt idx="190">
                  <c:v>10.806610102632476</c:v>
                </c:pt>
                <c:pt idx="191">
                  <c:v>10.799630810745438</c:v>
                </c:pt>
                <c:pt idx="192">
                  <c:v>10.792742761778802</c:v>
                </c:pt>
                <c:pt idx="193">
                  <c:v>10.785944379001304</c:v>
                </c:pt>
                <c:pt idx="194">
                  <c:v>10.779234119205439</c:v>
                </c:pt>
                <c:pt idx="195">
                  <c:v>10.772610471867594</c:v>
                </c:pt>
                <c:pt idx="196">
                  <c:v>10.766071958332288</c:v>
                </c:pt>
                <c:pt idx="197">
                  <c:v>10.759617131019715</c:v>
                </c:pt>
                <c:pt idx="198">
                  <c:v>10.753244572655891</c:v>
                </c:pt>
                <c:pt idx="199">
                  <c:v>10.746952895524641</c:v>
                </c:pt>
                <c:pt idx="200">
                  <c:v>10.740740740740742</c:v>
                </c:pt>
                <c:pt idx="201">
                  <c:v>10.73460677754354</c:v>
                </c:pt>
                <c:pt idx="202">
                  <c:v>10.72854970261044</c:v>
                </c:pt>
                <c:pt idx="203">
                  <c:v>10.722568239389553</c:v>
                </c:pt>
                <c:pt idx="204">
                  <c:v>10.716661137450988</c:v>
                </c:pt>
                <c:pt idx="205">
                  <c:v>10.710827171856154</c:v>
                </c:pt>
                <c:pt idx="206">
                  <c:v>10.705065142544532</c:v>
                </c:pt>
                <c:pt idx="207">
                  <c:v>10.699373873737333</c:v>
                </c:pt>
                <c:pt idx="208">
                  <c:v>10.693752213357588</c:v>
                </c:pt>
                <c:pt idx="209">
                  <c:v>10.688199032466102</c:v>
                </c:pt>
                <c:pt idx="210">
                  <c:v>10.682713224712812</c:v>
                </c:pt>
                <c:pt idx="211">
                  <c:v>10.677293705803056</c:v>
                </c:pt>
                <c:pt idx="212">
                  <c:v>10.671939412978329</c:v>
                </c:pt>
                <c:pt idx="213">
                  <c:v>10.66664930451106</c:v>
                </c:pt>
                <c:pt idx="214">
                  <c:v>10.661422359212978</c:v>
                </c:pt>
                <c:pt idx="215">
                  <c:v>10.656257575956671</c:v>
                </c:pt>
                <c:pt idx="216">
                  <c:v>10.651153973209965</c:v>
                </c:pt>
                <c:pt idx="217">
                  <c:v>10.646110588582658</c:v>
                </c:pt>
                <c:pt idx="218">
                  <c:v>10.641126478385324</c:v>
                </c:pt>
                <c:pt idx="219">
                  <c:v>10.636200717199792</c:v>
                </c:pt>
                <c:pt idx="220">
                  <c:v>10.631332397460938</c:v>
                </c:pt>
                <c:pt idx="221">
                  <c:v>10.626520629049473</c:v>
                </c:pt>
                <c:pt idx="222">
                  <c:v>10.621764538895405</c:v>
                </c:pt>
                <c:pt idx="223">
                  <c:v>10.617063270591844</c:v>
                </c:pt>
                <c:pt idx="224">
                  <c:v>10.612415984018853</c:v>
                </c:pt>
                <c:pt idx="225">
                  <c:v>10.607821854977066</c:v>
                </c:pt>
                <c:pt idx="226">
                  <c:v>10.603280074830771</c:v>
                </c:pt>
                <c:pt idx="227">
                  <c:v>10.598789850160163</c:v>
                </c:pt>
                <c:pt idx="228">
                  <c:v>10.59435040242257</c:v>
                </c:pt>
                <c:pt idx="229">
                  <c:v>10.589960967622298</c:v>
                </c:pt>
                <c:pt idx="230">
                  <c:v>10.585620795988941</c:v>
                </c:pt>
                <c:pt idx="231">
                  <c:v>10.581329151663823</c:v>
                </c:pt>
                <c:pt idx="232">
                  <c:v>10.577085312394427</c:v>
                </c:pt>
                <c:pt idx="233">
                  <c:v>10.572888569236511</c:v>
                </c:pt>
                <c:pt idx="234">
                  <c:v>10.568738226263736</c:v>
                </c:pt>
                <c:pt idx="235">
                  <c:v>10.564633600284569</c:v>
                </c:pt>
                <c:pt idx="236">
                  <c:v>10.560574020566275</c:v>
                </c:pt>
                <c:pt idx="237">
                  <c:v>10.556558828565786</c:v>
                </c:pt>
                <c:pt idx="238">
                  <c:v>10.552587377667244</c:v>
                </c:pt>
                <c:pt idx="239">
                  <c:v>10.548659032926068</c:v>
                </c:pt>
                <c:pt idx="240">
                  <c:v>10.544773170819317</c:v>
                </c:pt>
                <c:pt idx="241">
                  <c:v>10.540929179002198</c:v>
                </c:pt>
                <c:pt idx="242">
                  <c:v>10.53712645607057</c:v>
                </c:pt>
                <c:pt idx="243">
                  <c:v>10.533364411329218</c:v>
                </c:pt>
                <c:pt idx="244">
                  <c:v>10.529642464565793</c:v>
                </c:pt>
                <c:pt idx="245">
                  <c:v>10.525960045830258</c:v>
                </c:pt>
                <c:pt idx="246">
                  <c:v>10.522316595219646</c:v>
                </c:pt>
                <c:pt idx="247">
                  <c:v>10.518711562668026</c:v>
                </c:pt>
                <c:pt idx="248">
                  <c:v>10.51514440774155</c:v>
                </c:pt>
                <c:pt idx="249">
                  <c:v>10.511614599438362</c:v>
                </c:pt>
                <c:pt idx="250">
                  <c:v>10.508121615993335</c:v>
                </c:pt>
                <c:pt idx="251">
                  <c:v>10.504664944687459</c:v>
                </c:pt>
                <c:pt idx="252">
                  <c:v>10.50124408166173</c:v>
                </c:pt>
                <c:pt idx="253">
                  <c:v>10.497858531735485</c:v>
                </c:pt>
                <c:pt idx="254">
                  <c:v>10.494507808229006</c:v>
                </c:pt>
                <c:pt idx="255">
                  <c:v>10.491191432790298</c:v>
                </c:pt>
                <c:pt idx="256">
                  <c:v>10.487908935225951</c:v>
                </c:pt>
                <c:pt idx="257">
                  <c:v>10.484659853335941</c:v>
                </c:pt>
                <c:pt idx="258">
                  <c:v>10.48144373275229</c:v>
                </c:pt>
                <c:pt idx="259">
                  <c:v>10.478260126781491</c:v>
                </c:pt>
                <c:pt idx="260">
                  <c:v>10.475108596250573</c:v>
                </c:pt>
                <c:pt idx="261">
                  <c:v>10.471988709356717</c:v>
                </c:pt>
                <c:pt idx="262">
                  <c:v>10.46890004152036</c:v>
                </c:pt>
                <c:pt idx="263">
                  <c:v>10.465842175241658</c:v>
                </c:pt>
                <c:pt idx="264">
                  <c:v>10.462814699960239</c:v>
                </c:pt>
                <c:pt idx="265">
                  <c:v>10.45981721191816</c:v>
                </c:pt>
                <c:pt idx="266">
                  <c:v>10.456849314025993</c:v>
                </c:pt>
                <c:pt idx="267">
                  <c:v>10.453910615731925</c:v>
                </c:pt>
                <c:pt idx="268">
                  <c:v>10.451000732893858</c:v>
                </c:pt>
                <c:pt idx="269">
                  <c:v>10.448119287654357</c:v>
                </c:pt>
                <c:pt idx="270">
                  <c:v>10.445265908318442</c:v>
                </c:pt>
                <c:pt idx="271">
                  <c:v>10.442440229234101</c:v>
                </c:pt>
                <c:pt idx="272">
                  <c:v>10.439641890675489</c:v>
                </c:pt>
                <c:pt idx="273">
                  <c:v>10.436870538728716</c:v>
                </c:pt>
                <c:pt idx="274">
                  <c:v>10.434125825180182</c:v>
                </c:pt>
                <c:pt idx="275">
                  <c:v>10.431407407407407</c:v>
                </c:pt>
                <c:pt idx="276">
                  <c:v>10.428714948272233</c:v>
                </c:pt>
                <c:pt idx="277">
                  <c:v>10.426048116016414</c:v>
                </c:pt>
                <c:pt idx="278">
                  <c:v>10.423406584159473</c:v>
                </c:pt>
                <c:pt idx="279">
                  <c:v>10.420790031398841</c:v>
                </c:pt>
                <c:pt idx="280">
                  <c:v>10.418198141512111</c:v>
                </c:pt>
                <c:pt idx="281">
                  <c:v>10.415630603261492</c:v>
                </c:pt>
                <c:pt idx="282">
                  <c:v>10.413087110300275</c:v>
                </c:pt>
                <c:pt idx="283">
                  <c:v>10.410567361081373</c:v>
                </c:pt>
                <c:pt idx="284">
                  <c:v>10.408071058767813</c:v>
                </c:pt>
                <c:pt idx="285">
                  <c:v>10.405597911145154</c:v>
                </c:pt>
                <c:pt idx="286">
                  <c:v>10.403147630535797</c:v>
                </c:pt>
                <c:pt idx="287">
                  <c:v>10.400719933715115</c:v>
                </c:pt>
                <c:pt idx="288">
                  <c:v>10.398314541829388</c:v>
                </c:pt>
                <c:pt idx="289">
                  <c:v>10.395931180315472</c:v>
                </c:pt>
                <c:pt idx="290">
                  <c:v>10.393569578822197</c:v>
                </c:pt>
                <c:pt idx="291">
                  <c:v>10.39122947113338</c:v>
                </c:pt>
                <c:pt idx="292">
                  <c:v>10.388910595092529</c:v>
                </c:pt>
                <c:pt idx="293">
                  <c:v>10.386612692529066</c:v>
                </c:pt>
                <c:pt idx="294">
                  <c:v>10.384335509186158</c:v>
                </c:pt>
                <c:pt idx="295">
                  <c:v>10.382078794650003</c:v>
                </c:pt>
                <c:pt idx="296">
                  <c:v>10.379842302280643</c:v>
                </c:pt>
                <c:pt idx="297">
                  <c:v>10.377625789144176</c:v>
                </c:pt>
                <c:pt idx="298">
                  <c:v>10.3754290159464</c:v>
                </c:pt>
                <c:pt idx="299">
                  <c:v>10.373251746967822</c:v>
                </c:pt>
                <c:pt idx="300">
                  <c:v>10.37109375</c:v>
                </c:pt>
                <c:pt idx="301">
                  <c:v>10.368954796283221</c:v>
                </c:pt>
                <c:pt idx="302">
                  <c:v>10.366834660445424</c:v>
                </c:pt>
                <c:pt idx="303">
                  <c:v>10.3647331204424</c:v>
                </c:pt>
                <c:pt idx="304">
                  <c:v>10.362649957499205</c:v>
                </c:pt>
                <c:pt idx="305">
                  <c:v>10.360584956052749</c:v>
                </c:pt>
                <c:pt idx="306">
                  <c:v>10.358537903695593</c:v>
                </c:pt>
                <c:pt idx="307">
                  <c:v>10.35650859112083</c:v>
                </c:pt>
                <c:pt idx="308">
                  <c:v>10.354496812068113</c:v>
                </c:pt>
                <c:pt idx="309">
                  <c:v>10.352502363270768</c:v>
                </c:pt>
                <c:pt idx="310">
                  <c:v>10.35052504440397</c:v>
                </c:pt>
                <c:pt idx="311">
                  <c:v>10.34856465803392</c:v>
                </c:pt>
                <c:pt idx="312">
                  <c:v>10.346621009568109</c:v>
                </c:pt>
                <c:pt idx="313">
                  <c:v>10.344693907206494</c:v>
                </c:pt>
                <c:pt idx="314">
                  <c:v>10.342783161893713</c:v>
                </c:pt>
                <c:pt idx="315">
                  <c:v>10.340888587272188</c:v>
                </c:pt>
                <c:pt idx="316">
                  <c:v>10.339009999636195</c:v>
                </c:pt>
                <c:pt idx="317">
                  <c:v>10.337147217886828</c:v>
                </c:pt>
                <c:pt idx="318">
                  <c:v>10.335300063487846</c:v>
                </c:pt>
                <c:pt idx="319">
                  <c:v>10.333468360422373</c:v>
                </c:pt>
                <c:pt idx="320">
                  <c:v>10.331651935150477</c:v>
                </c:pt>
                <c:pt idx="321">
                  <c:v>10.329850616567542</c:v>
                </c:pt>
                <c:pt idx="322">
                  <c:v>10.328064235963467</c:v>
                </c:pt>
                <c:pt idx="323">
                  <c:v>10.326292626982664</c:v>
                </c:pt>
                <c:pt idx="324">
                  <c:v>10.324535625584801</c:v>
                </c:pt>
                <c:pt idx="325">
                  <c:v>10.322793070006346</c:v>
                </c:pt>
                <c:pt idx="326">
                  <c:v>10.321064800722796</c:v>
                </c:pt>
                <c:pt idx="327">
                  <c:v>10.319350660411693</c:v>
                </c:pt>
                <c:pt idx="328">
                  <c:v>10.317650493916288</c:v>
                </c:pt>
                <c:pt idx="329">
                  <c:v>10.315964148209948</c:v>
                </c:pt>
                <c:pt idx="330">
                  <c:v>10.314291472361216</c:v>
                </c:pt>
                <c:pt idx="331">
                  <c:v>10.312632317499526</c:v>
                </c:pt>
                <c:pt idx="332">
                  <c:v>10.310986536781598</c:v>
                </c:pt>
                <c:pt idx="333">
                  <c:v>10.309353985358442</c:v>
                </c:pt>
                <c:pt idx="334">
                  <c:v>10.307734520342995</c:v>
                </c:pt>
                <c:pt idx="335">
                  <c:v>10.306128000778358</c:v>
                </c:pt>
                <c:pt idx="336">
                  <c:v>10.30453428760665</c:v>
                </c:pt>
                <c:pt idx="337">
                  <c:v>10.302953243638417</c:v>
                </c:pt>
                <c:pt idx="338">
                  <c:v>10.301384733522625</c:v>
                </c:pt>
                <c:pt idx="339">
                  <c:v>10.29982862371722</c:v>
                </c:pt>
                <c:pt idx="340">
                  <c:v>10.298284782460215</c:v>
                </c:pt>
                <c:pt idx="341">
                  <c:v>10.296753079741332</c:v>
                </c:pt>
                <c:pt idx="342">
                  <c:v>10.295233387274154</c:v>
                </c:pt>
                <c:pt idx="343">
                  <c:v>10.293725578468795</c:v>
                </c:pt>
                <c:pt idx="344">
                  <c:v>10.292229528405075</c:v>
                </c:pt>
                <c:pt idx="345">
                  <c:v>10.290745113806183</c:v>
                </c:pt>
                <c:pt idx="346">
                  <c:v>10.289272213012822</c:v>
                </c:pt>
                <c:pt idx="347">
                  <c:v>10.287810705957821</c:v>
                </c:pt>
                <c:pt idx="348">
                  <c:v>10.286360474141228</c:v>
                </c:pt>
                <c:pt idx="349">
                  <c:v>10.284921400605828</c:v>
                </c:pt>
                <c:pt idx="350">
                  <c:v>10.283493369913124</c:v>
                </c:pt>
                <c:pt idx="351">
                  <c:v>10.282076268119745</c:v>
                </c:pt>
                <c:pt idx="352">
                  <c:v>10.280669982754274</c:v>
                </c:pt>
                <c:pt idx="353">
                  <c:v>10.279274402794512</c:v>
                </c:pt>
                <c:pt idx="354">
                  <c:v>10.277889418645117</c:v>
                </c:pt>
                <c:pt idx="355">
                  <c:v>10.27651492211567</c:v>
                </c:pt>
                <c:pt idx="356">
                  <c:v>10.275150806399129</c:v>
                </c:pt>
                <c:pt idx="357">
                  <c:v>10.273796966050652</c:v>
                </c:pt>
                <c:pt idx="358">
                  <c:v>10.272453296966814</c:v>
                </c:pt>
                <c:pt idx="359">
                  <c:v>10.271119696365174</c:v>
                </c:pt>
                <c:pt idx="360">
                  <c:v>10.269796062764211</c:v>
                </c:pt>
                <c:pt idx="361">
                  <c:v>10.268482295963635</c:v>
                </c:pt>
                <c:pt idx="362">
                  <c:v>10.267178297024991</c:v>
                </c:pt>
                <c:pt idx="363">
                  <c:v>10.265883968252663</c:v>
                </c:pt>
                <c:pt idx="364">
                  <c:v>10.264599213175174</c:v>
                </c:pt>
                <c:pt idx="365">
                  <c:v>10.26332393652682</c:v>
                </c:pt>
                <c:pt idx="366">
                  <c:v>10.262058044229628</c:v>
                </c:pt>
                <c:pt idx="367">
                  <c:v>10.26080144337562</c:v>
                </c:pt>
                <c:pt idx="368">
                  <c:v>10.259554042209402</c:v>
                </c:pt>
                <c:pt idx="369">
                  <c:v>10.258315750111024</c:v>
                </c:pt>
                <c:pt idx="370">
                  <c:v>10.257086477579168</c:v>
                </c:pt>
                <c:pt idx="371">
                  <c:v>10.255866136214602</c:v>
                </c:pt>
                <c:pt idx="372">
                  <c:v>10.254654638703922</c:v>
                </c:pt>
                <c:pt idx="373">
                  <c:v>10.253451898803593</c:v>
                </c:pt>
                <c:pt idx="374">
                  <c:v>10.252257831324226</c:v>
                </c:pt>
                <c:pt idx="375">
                  <c:v>10.251072352115163</c:v>
                </c:pt>
                <c:pt idx="376">
                  <c:v>10.249895378049283</c:v>
                </c:pt>
                <c:pt idx="377">
                  <c:v>10.248726827008108</c:v>
                </c:pt>
                <c:pt idx="378">
                  <c:v>10.247566617867125</c:v>
                </c:pt>
                <c:pt idx="379">
                  <c:v>10.246414670481379</c:v>
                </c:pt>
                <c:pt idx="380">
                  <c:v>10.245270905671296</c:v>
                </c:pt>
                <c:pt idx="381">
                  <c:v>10.244135245208755</c:v>
                </c:pt>
                <c:pt idx="382">
                  <c:v>10.243007611803375</c:v>
                </c:pt>
                <c:pt idx="383">
                  <c:v>10.241887929089064</c:v>
                </c:pt>
                <c:pt idx="384">
                  <c:v>10.240776121610748</c:v>
                </c:pt>
                <c:pt idx="385">
                  <c:v>10.239672114811372</c:v>
                </c:pt>
                <c:pt idx="386">
                  <c:v>10.238575835019059</c:v>
                </c:pt>
                <c:pt idx="387">
                  <c:v>10.237487209434541</c:v>
                </c:pt>
                <c:pt idx="388">
                  <c:v>10.236406166118766</c:v>
                </c:pt>
                <c:pt idx="389">
                  <c:v>10.235332633980686</c:v>
                </c:pt>
                <c:pt idx="390">
                  <c:v>10.234266542765308</c:v>
                </c:pt>
                <c:pt idx="391">
                  <c:v>10.233207823041894</c:v>
                </c:pt>
                <c:pt idx="392">
                  <c:v>10.232156406192356</c:v>
                </c:pt>
                <c:pt idx="393">
                  <c:v>10.231112224399867</c:v>
                </c:pt>
                <c:pt idx="394">
                  <c:v>10.230075210637633</c:v>
                </c:pt>
                <c:pt idx="395">
                  <c:v>10.229045298657862</c:v>
                </c:pt>
                <c:pt idx="396">
                  <c:v>10.228022422980906</c:v>
                </c:pt>
                <c:pt idx="397">
                  <c:v>10.227006518884583</c:v>
                </c:pt>
                <c:pt idx="398">
                  <c:v>10.225997522393659</c:v>
                </c:pt>
                <c:pt idx="399">
                  <c:v>10.224995370269522</c:v>
                </c:pt>
                <c:pt idx="400">
                  <c:v>10.224</c:v>
                </c:pt>
                <c:pt idx="401">
                  <c:v>10.22301134978936</c:v>
                </c:pt>
                <c:pt idx="402">
                  <c:v>10.222029358548447</c:v>
                </c:pt>
                <c:pt idx="403">
                  <c:v>10.221053965885016</c:v>
                </c:pt>
                <c:pt idx="404">
                  <c:v>10.220085112094164</c:v>
                </c:pt>
                <c:pt idx="405">
                  <c:v>10.219122738148972</c:v>
                </c:pt>
                <c:pt idx="406">
                  <c:v>10.218166785691253</c:v>
                </c:pt>
                <c:pt idx="407">
                  <c:v>10.217217197022471</c:v>
                </c:pt>
                <c:pt idx="408">
                  <c:v>10.216273915094796</c:v>
                </c:pt>
                <c:pt idx="409">
                  <c:v>10.215336883502284</c:v>
                </c:pt>
                <c:pt idx="410">
                  <c:v>10.214406046472233</c:v>
                </c:pt>
                <c:pt idx="411">
                  <c:v>10.213481348856636</c:v>
                </c:pt>
                <c:pt idx="412">
                  <c:v>10.2125627361238</c:v>
                </c:pt>
                <c:pt idx="413">
                  <c:v>10.211650154350057</c:v>
                </c:pt>
                <c:pt idx="414">
                  <c:v>10.210743550211653</c:v>
                </c:pt>
                <c:pt idx="415">
                  <c:v>10.209842870976725</c:v>
                </c:pt>
                <c:pt idx="416">
                  <c:v>10.20894806449742</c:v>
                </c:pt>
                <c:pt idx="417">
                  <c:v>10.20805907920213</c:v>
                </c:pt>
                <c:pt idx="418">
                  <c:v>10.207175864087844</c:v>
                </c:pt>
                <c:pt idx="419">
                  <c:v>10.206298368712643</c:v>
                </c:pt>
                <c:pt idx="420">
                  <c:v>10.205426543188263</c:v>
                </c:pt>
                <c:pt idx="421">
                  <c:v>10.204560338172818</c:v>
                </c:pt>
                <c:pt idx="422">
                  <c:v>10.20369970486362</c:v>
                </c:pt>
                <c:pt idx="423">
                  <c:v>10.202844594990086</c:v>
                </c:pt>
                <c:pt idx="424">
                  <c:v>10.201994960806795</c:v>
                </c:pt>
                <c:pt idx="425">
                  <c:v>10.201150755086614</c:v>
                </c:pt>
                <c:pt idx="426">
                  <c:v>10.200311931113944</c:v>
                </c:pt>
                <c:pt idx="427">
                  <c:v>10.199478442678078</c:v>
                </c:pt>
                <c:pt idx="428">
                  <c:v>10.198650244066636</c:v>
                </c:pt>
                <c:pt idx="429">
                  <c:v>10.19782729005912</c:v>
                </c:pt>
                <c:pt idx="430">
                  <c:v>10.197009535920557</c:v>
                </c:pt>
                <c:pt idx="431">
                  <c:v>10.196196937395241</c:v>
                </c:pt>
                <c:pt idx="432">
                  <c:v>10.19538945070056</c:v>
                </c:pt>
                <c:pt idx="433">
                  <c:v>10.194587032520928</c:v>
                </c:pt>
                <c:pt idx="434">
                  <c:v>10.193789640001798</c:v>
                </c:pt>
                <c:pt idx="435">
                  <c:v>10.192997230743782</c:v>
                </c:pt>
                <c:pt idx="436">
                  <c:v>10.192209762796816</c:v>
                </c:pt>
                <c:pt idx="437">
                  <c:v>10.191427194654477</c:v>
                </c:pt>
                <c:pt idx="438">
                  <c:v>10.190649485248315</c:v>
                </c:pt>
                <c:pt idx="439">
                  <c:v>10.189876593942326</c:v>
                </c:pt>
                <c:pt idx="440">
                  <c:v>10.189108480527471</c:v>
                </c:pt>
                <c:pt idx="441">
                  <c:v>10.188345105216277</c:v>
                </c:pt>
                <c:pt idx="442">
                  <c:v>10.18758642863755</c:v>
                </c:pt>
                <c:pt idx="443">
                  <c:v>10.186832411831128</c:v>
                </c:pt>
                <c:pt idx="444">
                  <c:v>10.186083016242733</c:v>
                </c:pt>
                <c:pt idx="445">
                  <c:v>10.185338203718874</c:v>
                </c:pt>
                <c:pt idx="446">
                  <c:v>10.18459793650187</c:v>
                </c:pt>
                <c:pt idx="447">
                  <c:v>10.183862177224885</c:v>
                </c:pt>
                <c:pt idx="448">
                  <c:v>10.183130888907099</c:v>
                </c:pt>
                <c:pt idx="449">
                  <c:v>10.182404034948885</c:v>
                </c:pt>
                <c:pt idx="450">
                  <c:v>10.181681579127106</c:v>
                </c:pt>
                <c:pt idx="451">
                  <c:v>10.180963485590464</c:v>
                </c:pt>
                <c:pt idx="452">
                  <c:v>10.180249718854897</c:v>
                </c:pt>
                <c:pt idx="453">
                  <c:v>10.179540243799076</c:v>
                </c:pt>
                <c:pt idx="454">
                  <c:v>10.178835025659936</c:v>
                </c:pt>
                <c:pt idx="455">
                  <c:v>10.178134030028287</c:v>
                </c:pt>
                <c:pt idx="456">
                  <c:v>10.177437222844494</c:v>
                </c:pt>
                <c:pt idx="457">
                  <c:v>10.176744570394193</c:v>
                </c:pt>
                <c:pt idx="458">
                  <c:v>10.1760560393041</c:v>
                </c:pt>
                <c:pt idx="459">
                  <c:v>10.175371596537852</c:v>
                </c:pt>
                <c:pt idx="460">
                  <c:v>10.174691209391916</c:v>
                </c:pt>
                <c:pt idx="461">
                  <c:v>10.17401484549158</c:v>
                </c:pt>
                <c:pt idx="462">
                  <c:v>10.173342472786954</c:v>
                </c:pt>
                <c:pt idx="463">
                  <c:v>10.172674059549067</c:v>
                </c:pt>
                <c:pt idx="464">
                  <c:v>10.172009574365998</c:v>
                </c:pt>
                <c:pt idx="465">
                  <c:v>10.171348986139062</c:v>
                </c:pt>
                <c:pt idx="466">
                  <c:v>10.170692264079072</c:v>
                </c:pt>
                <c:pt idx="467">
                  <c:v>10.170039377702626</c:v>
                </c:pt>
                <c:pt idx="468">
                  <c:v>10.169390296828452</c:v>
                </c:pt>
                <c:pt idx="469">
                  <c:v>10.168744991573808</c:v>
                </c:pt>
                <c:pt idx="470">
                  <c:v>10.168103432350941</c:v>
                </c:pt>
                <c:pt idx="471">
                  <c:v>10.16746558986358</c:v>
                </c:pt>
                <c:pt idx="472">
                  <c:v>10.166831435103481</c:v>
                </c:pt>
                <c:pt idx="473">
                  <c:v>10.166200939347023</c:v>
                </c:pt>
                <c:pt idx="474">
                  <c:v>10.165574074151857</c:v>
                </c:pt>
                <c:pt idx="475">
                  <c:v>10.164950811353586</c:v>
                </c:pt>
                <c:pt idx="476">
                  <c:v>10.1643311230625</c:v>
                </c:pt>
                <c:pt idx="477">
                  <c:v>10.163714981660355</c:v>
                </c:pt>
                <c:pt idx="478">
                  <c:v>10.1631023597972</c:v>
                </c:pt>
                <c:pt idx="479">
                  <c:v>10.162493230388234</c:v>
                </c:pt>
                <c:pt idx="480">
                  <c:v>10.161887566610721</c:v>
                </c:pt>
                <c:pt idx="481">
                  <c:v>10.161285341900941</c:v>
                </c:pt>
                <c:pt idx="482">
                  <c:v>10.160686529951175</c:v>
                </c:pt>
                <c:pt idx="483">
                  <c:v>10.160091104706749</c:v>
                </c:pt>
                <c:pt idx="484">
                  <c:v>10.159499040363096</c:v>
                </c:pt>
                <c:pt idx="485">
                  <c:v>10.158910311362867</c:v>
                </c:pt>
                <c:pt idx="486">
                  <c:v>10.158324892393097</c:v>
                </c:pt>
                <c:pt idx="487">
                  <c:v>10.157742758382378</c:v>
                </c:pt>
                <c:pt idx="488">
                  <c:v>10.157163884498095</c:v>
                </c:pt>
                <c:pt idx="489">
                  <c:v>10.156588246143688</c:v>
                </c:pt>
                <c:pt idx="490">
                  <c:v>10.156015818955954</c:v>
                </c:pt>
                <c:pt idx="491">
                  <c:v>10.155446578802385</c:v>
                </c:pt>
                <c:pt idx="492">
                  <c:v>10.154880501778525</c:v>
                </c:pt>
                <c:pt idx="493">
                  <c:v>10.154317564205407</c:v>
                </c:pt>
                <c:pt idx="494">
                  <c:v>10.153757742626965</c:v>
                </c:pt>
                <c:pt idx="495">
                  <c:v>10.153201013807529</c:v>
                </c:pt>
                <c:pt idx="496">
                  <c:v>10.152647354729325</c:v>
                </c:pt>
                <c:pt idx="497">
                  <c:v>10.152096742590015</c:v>
                </c:pt>
                <c:pt idx="498">
                  <c:v>10.151549154800279</c:v>
                </c:pt>
                <c:pt idx="499">
                  <c:v>10.151004568981408</c:v>
                </c:pt>
                <c:pt idx="500">
                  <c:v>10.15046296296296</c:v>
                </c:pt>
                <c:pt idx="501">
                  <c:v>10.14992431478041</c:v>
                </c:pt>
                <c:pt idx="502">
                  <c:v>10.149388602672857</c:v>
                </c:pt>
                <c:pt idx="503">
                  <c:v>10.148855805080757</c:v>
                </c:pt>
                <c:pt idx="504">
                  <c:v>10.148325900643666</c:v>
                </c:pt>
                <c:pt idx="505">
                  <c:v>10.147798868198043</c:v>
                </c:pt>
                <c:pt idx="506">
                  <c:v>10.147274686775065</c:v>
                </c:pt>
                <c:pt idx="507">
                  <c:v>10.146753335598452</c:v>
                </c:pt>
                <c:pt idx="508">
                  <c:v>10.146234794082371</c:v>
                </c:pt>
                <c:pt idx="509">
                  <c:v>10.145719041829306</c:v>
                </c:pt>
                <c:pt idx="510">
                  <c:v>10.145206058627998</c:v>
                </c:pt>
                <c:pt idx="511">
                  <c:v>10.1446958244514</c:v>
                </c:pt>
                <c:pt idx="512">
                  <c:v>10.144188319454653</c:v>
                </c:pt>
                <c:pt idx="513">
                  <c:v>10.143683523973088</c:v>
                </c:pt>
                <c:pt idx="514">
                  <c:v>10.143181418520264</c:v>
                </c:pt>
                <c:pt idx="515">
                  <c:v>10.142681983786021</c:v>
                </c:pt>
                <c:pt idx="516">
                  <c:v>10.142185200634557</c:v>
                </c:pt>
                <c:pt idx="517">
                  <c:v>10.141691050102539</c:v>
                </c:pt>
                <c:pt idx="518">
                  <c:v>10.141199513397227</c:v>
                </c:pt>
                <c:pt idx="519">
                  <c:v>10.14071057189463</c:v>
                </c:pt>
                <c:pt idx="520">
                  <c:v>10.140224207137678</c:v>
                </c:pt>
                <c:pt idx="521">
                  <c:v>10.139740400834432</c:v>
                </c:pt>
                <c:pt idx="522">
                  <c:v>10.139259134856296</c:v>
                </c:pt>
                <c:pt idx="523">
                  <c:v>10.138780391236253</c:v>
                </c:pt>
                <c:pt idx="524">
                  <c:v>10.138304152167157</c:v>
                </c:pt>
                <c:pt idx="525">
                  <c:v>10.137830399999997</c:v>
                </c:pt>
                <c:pt idx="526">
                  <c:v>10.137359117242212</c:v>
                </c:pt>
                <c:pt idx="527">
                  <c:v>10.136890286556035</c:v>
                </c:pt>
                <c:pt idx="528">
                  <c:v>10.136423890756825</c:v>
                </c:pt>
                <c:pt idx="529">
                  <c:v>10.135959912811447</c:v>
                </c:pt>
                <c:pt idx="530">
                  <c:v>10.135498335836669</c:v>
                </c:pt>
                <c:pt idx="531">
                  <c:v>10.135039143097567</c:v>
                </c:pt>
                <c:pt idx="532">
                  <c:v>10.134582318005958</c:v>
                </c:pt>
                <c:pt idx="533">
                  <c:v>10.134127844118854</c:v>
                </c:pt>
                <c:pt idx="534">
                  <c:v>10.133675705136929</c:v>
                </c:pt>
                <c:pt idx="535">
                  <c:v>10.133225884903004</c:v>
                </c:pt>
                <c:pt idx="536">
                  <c:v>10.132778367400562</c:v>
                </c:pt>
                <c:pt idx="537">
                  <c:v>10.132333136752274</c:v>
                </c:pt>
                <c:pt idx="538">
                  <c:v>10.131890177218532</c:v>
                </c:pt>
                <c:pt idx="539">
                  <c:v>10.131449473196026</c:v>
                </c:pt>
                <c:pt idx="540">
                  <c:v>10.131011009216305</c:v>
                </c:pt>
                <c:pt idx="541">
                  <c:v>10.130574769944392</c:v>
                </c:pt>
                <c:pt idx="542">
                  <c:v>10.13014074017738</c:v>
                </c:pt>
                <c:pt idx="543">
                  <c:v>10.129708904843081</c:v>
                </c:pt>
                <c:pt idx="544">
                  <c:v>10.129279248998655</c:v>
                </c:pt>
                <c:pt idx="545">
                  <c:v>10.128851757829281</c:v>
                </c:pt>
                <c:pt idx="546">
                  <c:v>10.128426416646841</c:v>
                </c:pt>
                <c:pt idx="547">
                  <c:v>10.1280032108886</c:v>
                </c:pt>
                <c:pt idx="548">
                  <c:v>10.127582126115943</c:v>
                </c:pt>
                <c:pt idx="549">
                  <c:v>10.127163148013071</c:v>
                </c:pt>
                <c:pt idx="550">
                  <c:v>10.126746262385765</c:v>
                </c:pt>
                <c:pt idx="551">
                  <c:v>10.126331455160136</c:v>
                </c:pt>
                <c:pt idx="552">
                  <c:v>10.125918712381385</c:v>
                </c:pt>
                <c:pt idx="553">
                  <c:v>10.125508020212617</c:v>
                </c:pt>
                <c:pt idx="554">
                  <c:v>10.125099364933607</c:v>
                </c:pt>
                <c:pt idx="555">
                  <c:v>10.124692732939643</c:v>
                </c:pt>
                <c:pt idx="556">
                  <c:v>10.124288110740341</c:v>
                </c:pt>
                <c:pt idx="557">
                  <c:v>10.123885484958494</c:v>
                </c:pt>
                <c:pt idx="558">
                  <c:v>10.123484842328923</c:v>
                </c:pt>
                <c:pt idx="559">
                  <c:v>10.123086169697348</c:v>
                </c:pt>
                <c:pt idx="560">
                  <c:v>10.122689454019277</c:v>
                </c:pt>
                <c:pt idx="561">
                  <c:v>10.122294682358897</c:v>
                </c:pt>
                <c:pt idx="562">
                  <c:v>10.121901841887986</c:v>
                </c:pt>
                <c:pt idx="563">
                  <c:v>10.12151091988483</c:v>
                </c:pt>
                <c:pt idx="564">
                  <c:v>10.121121903733169</c:v>
                </c:pt>
                <c:pt idx="565">
                  <c:v>10.120734780921129</c:v>
                </c:pt>
                <c:pt idx="566">
                  <c:v>10.120349539040198</c:v>
                </c:pt>
                <c:pt idx="567">
                  <c:v>10.119966165784186</c:v>
                </c:pt>
                <c:pt idx="568">
                  <c:v>10.119584648948212</c:v>
                </c:pt>
                <c:pt idx="569">
                  <c:v>10.119204976427698</c:v>
                </c:pt>
                <c:pt idx="570">
                  <c:v>10.11882713621738</c:v>
                </c:pt>
                <c:pt idx="571">
                  <c:v>10.118451116410323</c:v>
                </c:pt>
                <c:pt idx="572">
                  <c:v>10.118076905196954</c:v>
                </c:pt>
                <c:pt idx="573">
                  <c:v>10.117704490864096</c:v>
                </c:pt>
                <c:pt idx="574">
                  <c:v>10.117333861794028</c:v>
                </c:pt>
                <c:pt idx="575">
                  <c:v>10.116965006463554</c:v>
                </c:pt>
                <c:pt idx="576">
                  <c:v>10.116597913443053</c:v>
                </c:pt>
                <c:pt idx="577">
                  <c:v>10.116232571395582</c:v>
                </c:pt>
                <c:pt idx="578">
                  <c:v>10.115868969075979</c:v>
                </c:pt>
                <c:pt idx="579">
                  <c:v>10.115507095329939</c:v>
                </c:pt>
                <c:pt idx="580">
                  <c:v>10.115146939093158</c:v>
                </c:pt>
                <c:pt idx="581">
                  <c:v>10.11478848939044</c:v>
                </c:pt>
                <c:pt idx="582">
                  <c:v>10.114431735334851</c:v>
                </c:pt>
                <c:pt idx="583">
                  <c:v>10.114076666126833</c:v>
                </c:pt>
                <c:pt idx="584">
                  <c:v>10.113723271053397</c:v>
                </c:pt>
                <c:pt idx="585">
                  <c:v>10.113371539487254</c:v>
                </c:pt>
                <c:pt idx="586">
                  <c:v>10.113021460886015</c:v>
                </c:pt>
                <c:pt idx="587">
                  <c:v>10.112673024791356</c:v>
                </c:pt>
                <c:pt idx="588">
                  <c:v>10.112326220828219</c:v>
                </c:pt>
                <c:pt idx="589">
                  <c:v>10.111981038704007</c:v>
                </c:pt>
                <c:pt idx="590">
                  <c:v>10.111637468207801</c:v>
                </c:pt>
                <c:pt idx="591">
                  <c:v>10.111295499209582</c:v>
                </c:pt>
                <c:pt idx="592">
                  <c:v>10.11095512165944</c:v>
                </c:pt>
                <c:pt idx="593">
                  <c:v>10.11061632558684</c:v>
                </c:pt>
                <c:pt idx="594">
                  <c:v>10.110279101099838</c:v>
                </c:pt>
                <c:pt idx="595">
                  <c:v>10.109943438384354</c:v>
                </c:pt>
                <c:pt idx="596">
                  <c:v>10.109609327703421</c:v>
                </c:pt>
                <c:pt idx="597">
                  <c:v>10.109276759396471</c:v>
                </c:pt>
                <c:pt idx="598">
                  <c:v>10.108945723878591</c:v>
                </c:pt>
                <c:pt idx="599">
                  <c:v>10.108616211639829</c:v>
                </c:pt>
                <c:pt idx="600">
                  <c:v>10.108288213244478</c:v>
                </c:pt>
                <c:pt idx="601">
                  <c:v>10.107961719330369</c:v>
                </c:pt>
                <c:pt idx="602">
                  <c:v>10.107636720608209</c:v>
                </c:pt>
                <c:pt idx="603">
                  <c:v>10.107313207860862</c:v>
                </c:pt>
                <c:pt idx="604">
                  <c:v>10.106991171942695</c:v>
                </c:pt>
                <c:pt idx="605">
                  <c:v>10.106670603778916</c:v>
                </c:pt>
                <c:pt idx="606">
                  <c:v>10.106351494364883</c:v>
                </c:pt>
                <c:pt idx="607">
                  <c:v>10.106033834765483</c:v>
                </c:pt>
                <c:pt idx="608">
                  <c:v>10.105717616114472</c:v>
                </c:pt>
                <c:pt idx="609">
                  <c:v>10.105402829613823</c:v>
                </c:pt>
                <c:pt idx="610">
                  <c:v>10.105089466533121</c:v>
                </c:pt>
                <c:pt idx="611">
                  <c:v>10.104777518208914</c:v>
                </c:pt>
                <c:pt idx="612">
                  <c:v>10.104466976044094</c:v>
                </c:pt>
                <c:pt idx="613">
                  <c:v>10.104157831507303</c:v>
                </c:pt>
                <c:pt idx="614">
                  <c:v>10.10385007613232</c:v>
                </c:pt>
                <c:pt idx="615">
                  <c:v>10.103543701517438</c:v>
                </c:pt>
                <c:pt idx="616">
                  <c:v>10.103238699324915</c:v>
                </c:pt>
                <c:pt idx="617">
                  <c:v>10.102935061280348</c:v>
                </c:pt>
                <c:pt idx="618">
                  <c:v>10.10263277917212</c:v>
                </c:pt>
                <c:pt idx="619">
                  <c:v>10.102331844850809</c:v>
                </c:pt>
                <c:pt idx="620">
                  <c:v>10.102032250228621</c:v>
                </c:pt>
                <c:pt idx="621">
                  <c:v>10.101733987278841</c:v>
                </c:pt>
                <c:pt idx="622">
                  <c:v>10.101437048035269</c:v>
                </c:pt>
                <c:pt idx="623">
                  <c:v>10.101141424591669</c:v>
                </c:pt>
                <c:pt idx="624">
                  <c:v>10.100847109101229</c:v>
                </c:pt>
                <c:pt idx="625">
                  <c:v>10.100554093776019</c:v>
                </c:pt>
                <c:pt idx="626">
                  <c:v>10.100262370886462</c:v>
                </c:pt>
                <c:pt idx="627">
                  <c:v>10.099971932760798</c:v>
                </c:pt>
                <c:pt idx="628">
                  <c:v>10.099682771784584</c:v>
                </c:pt>
                <c:pt idx="629">
                  <c:v>10.099394880400149</c:v>
                </c:pt>
                <c:pt idx="630">
                  <c:v>10.099108251106113</c:v>
                </c:pt>
                <c:pt idx="631">
                  <c:v>10.098822876456854</c:v>
                </c:pt>
                <c:pt idx="632">
                  <c:v>10.098538749062032</c:v>
                </c:pt>
                <c:pt idx="633">
                  <c:v>10.098255861586081</c:v>
                </c:pt>
                <c:pt idx="634">
                  <c:v>10.097974206747724</c:v>
                </c:pt>
                <c:pt idx="635">
                  <c:v>10.097693777319488</c:v>
                </c:pt>
                <c:pt idx="636">
                  <c:v>10.09741456612722</c:v>
                </c:pt>
                <c:pt idx="637">
                  <c:v>10.097136566049631</c:v>
                </c:pt>
                <c:pt idx="638">
                  <c:v>10.096859770017799</c:v>
                </c:pt>
                <c:pt idx="639">
                  <c:v>10.096584171014722</c:v>
                </c:pt>
                <c:pt idx="640">
                  <c:v>10.096309762074863</c:v>
                </c:pt>
                <c:pt idx="641">
                  <c:v>10.096036536283686</c:v>
                </c:pt>
                <c:pt idx="642">
                  <c:v>10.095764486777197</c:v>
                </c:pt>
                <c:pt idx="643">
                  <c:v>10.095493606741519</c:v>
                </c:pt>
                <c:pt idx="644">
                  <c:v>10.095223889412443</c:v>
                </c:pt>
                <c:pt idx="645">
                  <c:v>10.094955328074986</c:v>
                </c:pt>
                <c:pt idx="646">
                  <c:v>10.094687916062961</c:v>
                </c:pt>
                <c:pt idx="647">
                  <c:v>10.094421646758553</c:v>
                </c:pt>
                <c:pt idx="648">
                  <c:v>10.094156513591901</c:v>
                </c:pt>
                <c:pt idx="649">
                  <c:v>10.093892510040668</c:v>
                </c:pt>
                <c:pt idx="650">
                  <c:v>10.093629629629625</c:v>
                </c:pt>
                <c:pt idx="651">
                  <c:v>10.093367865930261</c:v>
                </c:pt>
                <c:pt idx="652">
                  <c:v>10.093107212560355</c:v>
                </c:pt>
                <c:pt idx="653">
                  <c:v>10.092847663183584</c:v>
                </c:pt>
                <c:pt idx="654">
                  <c:v>10.092589211509125</c:v>
                </c:pt>
                <c:pt idx="655">
                  <c:v>10.092331851291256</c:v>
                </c:pt>
                <c:pt idx="656">
                  <c:v>10.092075576328977</c:v>
                </c:pt>
                <c:pt idx="657">
                  <c:v>10.091820380465608</c:v>
                </c:pt>
                <c:pt idx="658">
                  <c:v>10.091566257588427</c:v>
                </c:pt>
                <c:pt idx="659">
                  <c:v>10.091313201628276</c:v>
                </c:pt>
                <c:pt idx="660">
                  <c:v>10.091061206559184</c:v>
                </c:pt>
                <c:pt idx="661">
                  <c:v>10.090810266398018</c:v>
                </c:pt>
                <c:pt idx="662">
                  <c:v>10.090560375204099</c:v>
                </c:pt>
                <c:pt idx="663">
                  <c:v>10.09031152707883</c:v>
                </c:pt>
                <c:pt idx="664">
                  <c:v>10.090063716165369</c:v>
                </c:pt>
                <c:pt idx="665">
                  <c:v>10.089816936648237</c:v>
                </c:pt>
                <c:pt idx="666">
                  <c:v>10.089571182752993</c:v>
                </c:pt>
                <c:pt idx="667">
                  <c:v>10.089326448745856</c:v>
                </c:pt>
                <c:pt idx="668">
                  <c:v>10.0890827289334</c:v>
                </c:pt>
                <c:pt idx="669">
                  <c:v>10.088840017662175</c:v>
                </c:pt>
                <c:pt idx="670">
                  <c:v>10.088598309318384</c:v>
                </c:pt>
                <c:pt idx="671">
                  <c:v>10.088357598327551</c:v>
                </c:pt>
                <c:pt idx="672">
                  <c:v>10.088117879154179</c:v>
                </c:pt>
                <c:pt idx="673">
                  <c:v>10.087879146301438</c:v>
                </c:pt>
                <c:pt idx="674">
                  <c:v>10.087641394310809</c:v>
                </c:pt>
                <c:pt idx="675">
                  <c:v>10.087404617761802</c:v>
                </c:pt>
                <c:pt idx="676">
                  <c:v>10.087168811271603</c:v>
                </c:pt>
                <c:pt idx="677">
                  <c:v>10.086933969494776</c:v>
                </c:pt>
                <c:pt idx="678">
                  <c:v>10.086700087122951</c:v>
                </c:pt>
                <c:pt idx="679">
                  <c:v>10.086467158884494</c:v>
                </c:pt>
                <c:pt idx="680">
                  <c:v>10.086235179544232</c:v>
                </c:pt>
                <c:pt idx="681">
                  <c:v>10.086004143903127</c:v>
                </c:pt>
                <c:pt idx="682">
                  <c:v>10.085774046797972</c:v>
                </c:pt>
                <c:pt idx="683">
                  <c:v>10.085544883101115</c:v>
                </c:pt>
                <c:pt idx="684">
                  <c:v>10.085316647720145</c:v>
                </c:pt>
                <c:pt idx="685">
                  <c:v>10.085089335597599</c:v>
                </c:pt>
                <c:pt idx="686">
                  <c:v>10.0848629417107</c:v>
                </c:pt>
                <c:pt idx="687">
                  <c:v>10.084637461071026</c:v>
                </c:pt>
                <c:pt idx="688">
                  <c:v>10.08441288872427</c:v>
                </c:pt>
                <c:pt idx="689">
                  <c:v>10.084189219749929</c:v>
                </c:pt>
                <c:pt idx="690">
                  <c:v>10.083966449261037</c:v>
                </c:pt>
                <c:pt idx="691">
                  <c:v>10.083744572403896</c:v>
                </c:pt>
                <c:pt idx="692">
                  <c:v>10.083523584357794</c:v>
                </c:pt>
                <c:pt idx="693">
                  <c:v>10.083303480334731</c:v>
                </c:pt>
                <c:pt idx="694">
                  <c:v>10.083084255579159</c:v>
                </c:pt>
                <c:pt idx="695">
                  <c:v>10.082865905367724</c:v>
                </c:pt>
                <c:pt idx="696">
                  <c:v>10.082648425008982</c:v>
                </c:pt>
                <c:pt idx="697">
                  <c:v>10.082431809843159</c:v>
                </c:pt>
                <c:pt idx="698">
                  <c:v>10.082216055241886</c:v>
                </c:pt>
                <c:pt idx="699">
                  <c:v>10.082001156607937</c:v>
                </c:pt>
                <c:pt idx="700">
                  <c:v>10.081787109374996</c:v>
                </c:pt>
                <c:pt idx="701">
                  <c:v>10.081573909007378</c:v>
                </c:pt>
                <c:pt idx="702">
                  <c:v>10.08136155099981</c:v>
                </c:pt>
                <c:pt idx="703">
                  <c:v>10.081150030877161</c:v>
                </c:pt>
                <c:pt idx="704">
                  <c:v>10.080939344194224</c:v>
                </c:pt>
                <c:pt idx="705">
                  <c:v>10.080729486535443</c:v>
                </c:pt>
                <c:pt idx="706">
                  <c:v>10.080520453514705</c:v>
                </c:pt>
                <c:pt idx="707">
                  <c:v>10.080312240775092</c:v>
                </c:pt>
                <c:pt idx="708">
                  <c:v>10.08010484398863</c:v>
                </c:pt>
                <c:pt idx="709">
                  <c:v>10.079898258856097</c:v>
                </c:pt>
                <c:pt idx="710">
                  <c:v>10.079692481106743</c:v>
                </c:pt>
                <c:pt idx="711">
                  <c:v>10.079487506498108</c:v>
                </c:pt>
                <c:pt idx="712">
                  <c:v>10.079283330815764</c:v>
                </c:pt>
                <c:pt idx="713">
                  <c:v>10.079079949873107</c:v>
                </c:pt>
                <c:pt idx="714">
                  <c:v>10.078877359511136</c:v>
                </c:pt>
                <c:pt idx="715">
                  <c:v>10.078675555598227</c:v>
                </c:pt>
                <c:pt idx="716">
                  <c:v>10.078474534029917</c:v>
                </c:pt>
                <c:pt idx="717">
                  <c:v>10.078274290728693</c:v>
                </c:pt>
                <c:pt idx="718">
                  <c:v>10.078074821643778</c:v>
                </c:pt>
                <c:pt idx="719">
                  <c:v>10.077876122750915</c:v>
                </c:pt>
                <c:pt idx="720">
                  <c:v>10.077678190052165</c:v>
                </c:pt>
                <c:pt idx="721">
                  <c:v>10.07748101957568</c:v>
                </c:pt>
                <c:pt idx="722">
                  <c:v>10.077284607375539</c:v>
                </c:pt>
                <c:pt idx="723">
                  <c:v>10.077088949531497</c:v>
                </c:pt>
                <c:pt idx="724">
                  <c:v>10.076894042148808</c:v>
                </c:pt>
                <c:pt idx="725">
                  <c:v>10.076699881358028</c:v>
                </c:pt>
                <c:pt idx="726">
                  <c:v>10.076506463314807</c:v>
                </c:pt>
                <c:pt idx="727">
                  <c:v>10.076313784199694</c:v>
                </c:pt>
                <c:pt idx="728">
                  <c:v>10.076121840217947</c:v>
                </c:pt>
                <c:pt idx="729">
                  <c:v>10.075930627599339</c:v>
                </c:pt>
                <c:pt idx="730">
                  <c:v>10.075740142597962</c:v>
                </c:pt>
                <c:pt idx="731">
                  <c:v>10.075550381492047</c:v>
                </c:pt>
                <c:pt idx="732">
                  <c:v>10.075361340583767</c:v>
                </c:pt>
                <c:pt idx="733">
                  <c:v>10.075173016199061</c:v>
                </c:pt>
                <c:pt idx="734">
                  <c:v>10.074985404687443</c:v>
                </c:pt>
                <c:pt idx="735">
                  <c:v>10.074798502421816</c:v>
                </c:pt>
                <c:pt idx="736">
                  <c:v>10.074612305798301</c:v>
                </c:pt>
                <c:pt idx="737">
                  <c:v>10.074426811236059</c:v>
                </c:pt>
                <c:pt idx="738">
                  <c:v>10.074242015177097</c:v>
                </c:pt>
                <c:pt idx="739">
                  <c:v>10.074057914086112</c:v>
                </c:pt>
                <c:pt idx="740">
                  <c:v>10.073874504450302</c:v>
                </c:pt>
                <c:pt idx="741">
                  <c:v>10.073691782779203</c:v>
                </c:pt>
                <c:pt idx="742">
                  <c:v>10.073509745604515</c:v>
                </c:pt>
                <c:pt idx="743">
                  <c:v>10.073328389479922</c:v>
                </c:pt>
                <c:pt idx="744">
                  <c:v>10.073147710980949</c:v>
                </c:pt>
                <c:pt idx="745">
                  <c:v>10.072967706704768</c:v>
                </c:pt>
                <c:pt idx="746">
                  <c:v>10.072788373270043</c:v>
                </c:pt>
                <c:pt idx="747">
                  <c:v>10.072609707316776</c:v>
                </c:pt>
                <c:pt idx="748">
                  <c:v>10.07243170550613</c:v>
                </c:pt>
                <c:pt idx="749">
                  <c:v>10.072254364520282</c:v>
                </c:pt>
                <c:pt idx="750">
                  <c:v>10.072077681062243</c:v>
                </c:pt>
                <c:pt idx="751">
                  <c:v>10.071901651855732</c:v>
                </c:pt>
                <c:pt idx="752">
                  <c:v>10.071726273644986</c:v>
                </c:pt>
                <c:pt idx="753">
                  <c:v>10.071551543194628</c:v>
                </c:pt>
                <c:pt idx="754">
                  <c:v>10.071377457289497</c:v>
                </c:pt>
                <c:pt idx="755">
                  <c:v>10.071204012734519</c:v>
                </c:pt>
                <c:pt idx="756">
                  <c:v>10.071031206354522</c:v>
                </c:pt>
                <c:pt idx="757">
                  <c:v>10.07085903499412</c:v>
                </c:pt>
                <c:pt idx="758">
                  <c:v>10.070687495517541</c:v>
                </c:pt>
                <c:pt idx="759">
                  <c:v>10.070516584808489</c:v>
                </c:pt>
                <c:pt idx="760">
                  <c:v>10.070346299770003</c:v>
                </c:pt>
                <c:pt idx="761">
                  <c:v>10.070176637324304</c:v>
                </c:pt>
                <c:pt idx="762">
                  <c:v>10.070007594412651</c:v>
                </c:pt>
                <c:pt idx="763">
                  <c:v>10.069839167995212</c:v>
                </c:pt>
                <c:pt idx="764">
                  <c:v>10.069671355050902</c:v>
                </c:pt>
                <c:pt idx="765">
                  <c:v>10.06950415257727</c:v>
                </c:pt>
                <c:pt idx="766">
                  <c:v>10.069337557590332</c:v>
                </c:pt>
                <c:pt idx="767">
                  <c:v>10.069171567124455</c:v>
                </c:pt>
                <c:pt idx="768">
                  <c:v>10.069006178232215</c:v>
                </c:pt>
                <c:pt idx="769">
                  <c:v>10.068841387984261</c:v>
                </c:pt>
                <c:pt idx="770">
                  <c:v>10.068677193469174</c:v>
                </c:pt>
                <c:pt idx="771">
                  <c:v>10.068513591793359</c:v>
                </c:pt>
                <c:pt idx="772">
                  <c:v>10.068350580080875</c:v>
                </c:pt>
                <c:pt idx="773">
                  <c:v>10.068188155473345</c:v>
                </c:pt>
                <c:pt idx="774">
                  <c:v>10.068026315129803</c:v>
                </c:pt>
                <c:pt idx="775">
                  <c:v>10.067865056226568</c:v>
                </c:pt>
                <c:pt idx="776">
                  <c:v>10.067704375957128</c:v>
                </c:pt>
                <c:pt idx="777">
                  <c:v>10.067544271531997</c:v>
                </c:pt>
                <c:pt idx="778">
                  <c:v>10.067384740178611</c:v>
                </c:pt>
                <c:pt idx="779">
                  <c:v>10.067225779141191</c:v>
                </c:pt>
                <c:pt idx="780">
                  <c:v>10.06706738568062</c:v>
                </c:pt>
                <c:pt idx="781">
                  <c:v>10.066909557074325</c:v>
                </c:pt>
                <c:pt idx="782">
                  <c:v>10.066752290616165</c:v>
                </c:pt>
                <c:pt idx="783">
                  <c:v>10.066595583616296</c:v>
                </c:pt>
                <c:pt idx="784">
                  <c:v>10.066439433401053</c:v>
                </c:pt>
                <c:pt idx="785">
                  <c:v>10.066283837312856</c:v>
                </c:pt>
                <c:pt idx="786">
                  <c:v>10.06612879271006</c:v>
                </c:pt>
                <c:pt idx="787">
                  <c:v>10.065974296966871</c:v>
                </c:pt>
                <c:pt idx="788">
                  <c:v>10.065820347473206</c:v>
                </c:pt>
                <c:pt idx="789">
                  <c:v>10.065666941634596</c:v>
                </c:pt>
                <c:pt idx="790">
                  <c:v>10.065514076872066</c:v>
                </c:pt>
                <c:pt idx="791">
                  <c:v>10.065361750622026</c:v>
                </c:pt>
                <c:pt idx="792">
                  <c:v>10.065209960336162</c:v>
                </c:pt>
                <c:pt idx="793">
                  <c:v>10.065058703481316</c:v>
                </c:pt>
                <c:pt idx="794">
                  <c:v>10.064907977539399</c:v>
                </c:pt>
                <c:pt idx="795">
                  <c:v>10.064757780007254</c:v>
                </c:pt>
                <c:pt idx="796">
                  <c:v>10.064608108396577</c:v>
                </c:pt>
                <c:pt idx="797">
                  <c:v>10.064458960233795</c:v>
                </c:pt>
                <c:pt idx="798">
                  <c:v>10.064310333059955</c:v>
                </c:pt>
                <c:pt idx="799">
                  <c:v>10.064162224430646</c:v>
                </c:pt>
                <c:pt idx="800">
                  <c:v>10.064014631915864</c:v>
                </c:pt>
                <c:pt idx="801">
                  <c:v>10.063867553099929</c:v>
                </c:pt>
                <c:pt idx="802">
                  <c:v>10.06372098558138</c:v>
                </c:pt>
                <c:pt idx="803">
                  <c:v>10.063574926972869</c:v>
                </c:pt>
                <c:pt idx="804">
                  <c:v>10.063429374901071</c:v>
                </c:pt>
                <c:pt idx="805">
                  <c:v>10.063284327006571</c:v>
                </c:pt>
                <c:pt idx="806">
                  <c:v>10.063139780943771</c:v>
                </c:pt>
                <c:pt idx="807">
                  <c:v>10.062995734380802</c:v>
                </c:pt>
                <c:pt idx="808">
                  <c:v>10.06285218499942</c:v>
                </c:pt>
                <c:pt idx="809">
                  <c:v>10.062709130494895</c:v>
                </c:pt>
                <c:pt idx="810">
                  <c:v>10.062566568575953</c:v>
                </c:pt>
                <c:pt idx="811">
                  <c:v>10.062424496964637</c:v>
                </c:pt>
                <c:pt idx="812">
                  <c:v>10.062282913396247</c:v>
                </c:pt>
                <c:pt idx="813">
                  <c:v>10.062141815619238</c:v>
                </c:pt>
                <c:pt idx="814">
                  <c:v>10.062001201395116</c:v>
                </c:pt>
                <c:pt idx="815">
                  <c:v>10.061861068498366</c:v>
                </c:pt>
                <c:pt idx="816">
                  <c:v>10.06172141471634</c:v>
                </c:pt>
                <c:pt idx="817">
                  <c:v>10.061582237849191</c:v>
                </c:pt>
                <c:pt idx="818">
                  <c:v>10.061443535709762</c:v>
                </c:pt>
                <c:pt idx="819">
                  <c:v>10.061305306123515</c:v>
                </c:pt>
                <c:pt idx="820">
                  <c:v>10.061167546928429</c:v>
                </c:pt>
                <c:pt idx="821">
                  <c:v>10.061030255974925</c:v>
                </c:pt>
                <c:pt idx="822">
                  <c:v>10.06089343112577</c:v>
                </c:pt>
                <c:pt idx="823">
                  <c:v>10.060757070255997</c:v>
                </c:pt>
                <c:pt idx="824">
                  <c:v>10.060621171252819</c:v>
                </c:pt>
                <c:pt idx="825">
                  <c:v>10.060485732015547</c:v>
                </c:pt>
                <c:pt idx="826">
                  <c:v>10.060350750455507</c:v>
                </c:pt>
                <c:pt idx="827">
                  <c:v>10.060216224495942</c:v>
                </c:pt>
                <c:pt idx="828">
                  <c:v>10.060082152071958</c:v>
                </c:pt>
                <c:pt idx="829">
                  <c:v>10.059948531130418</c:v>
                </c:pt>
                <c:pt idx="830">
                  <c:v>10.059815359629871</c:v>
                </c:pt>
                <c:pt idx="831">
                  <c:v>10.059682635540472</c:v>
                </c:pt>
                <c:pt idx="832">
                  <c:v>10.059550356843905</c:v>
                </c:pt>
                <c:pt idx="833">
                  <c:v>10.059418521533294</c:v>
                </c:pt>
                <c:pt idx="834">
                  <c:v>10.059287127613135</c:v>
                </c:pt>
                <c:pt idx="835">
                  <c:v>10.059156173099215</c:v>
                </c:pt>
                <c:pt idx="836">
                  <c:v>10.059025656018534</c:v>
                </c:pt>
                <c:pt idx="837">
                  <c:v>10.058895574409233</c:v>
                </c:pt>
                <c:pt idx="838">
                  <c:v>10.058765926320506</c:v>
                </c:pt>
                <c:pt idx="839">
                  <c:v>10.058636709812541</c:v>
                </c:pt>
                <c:pt idx="840">
                  <c:v>10.058507922956437</c:v>
                </c:pt>
                <c:pt idx="841">
                  <c:v>10.058379563834123</c:v>
                </c:pt>
                <c:pt idx="842">
                  <c:v>10.058251630538305</c:v>
                </c:pt>
                <c:pt idx="843">
                  <c:v>10.058124121172369</c:v>
                </c:pt>
                <c:pt idx="844">
                  <c:v>10.057997033850333</c:v>
                </c:pt>
                <c:pt idx="845">
                  <c:v>10.057870366696749</c:v>
                </c:pt>
                <c:pt idx="846">
                  <c:v>10.057744117846653</c:v>
                </c:pt>
                <c:pt idx="847">
                  <c:v>10.057618285445482</c:v>
                </c:pt>
                <c:pt idx="848">
                  <c:v>10.057492867649023</c:v>
                </c:pt>
                <c:pt idx="849">
                  <c:v>10.057367862623309</c:v>
                </c:pt>
                <c:pt idx="850">
                  <c:v>10.057243268544591</c:v>
                </c:pt>
                <c:pt idx="851">
                  <c:v>10.057119083599231</c:v>
                </c:pt>
                <c:pt idx="852">
                  <c:v>10.056995305983666</c:v>
                </c:pt>
                <c:pt idx="853">
                  <c:v>10.056871933904322</c:v>
                </c:pt>
                <c:pt idx="854">
                  <c:v>10.056748965577551</c:v>
                </c:pt>
                <c:pt idx="855">
                  <c:v>10.056626399229572</c:v>
                </c:pt>
                <c:pt idx="856">
                  <c:v>10.056504233096392</c:v>
                </c:pt>
                <c:pt idx="857">
                  <c:v>10.056382465423756</c:v>
                </c:pt>
                <c:pt idx="858">
                  <c:v>10.05626109446707</c:v>
                </c:pt>
                <c:pt idx="859">
                  <c:v>10.056140118491342</c:v>
                </c:pt>
                <c:pt idx="860">
                  <c:v>10.056019535771119</c:v>
                </c:pt>
                <c:pt idx="861">
                  <c:v>10.055899344590422</c:v>
                </c:pt>
                <c:pt idx="862">
                  <c:v>10.055779543242684</c:v>
                </c:pt>
                <c:pt idx="863">
                  <c:v>10.055660130030688</c:v>
                </c:pt>
                <c:pt idx="864">
                  <c:v>10.055541103266503</c:v>
                </c:pt>
                <c:pt idx="865">
                  <c:v>10.055422461271428</c:v>
                </c:pt>
                <c:pt idx="866">
                  <c:v>10.055304202375927</c:v>
                </c:pt>
                <c:pt idx="867">
                  <c:v>10.055186324919568</c:v>
                </c:pt>
                <c:pt idx="868">
                  <c:v>10.055068827250967</c:v>
                </c:pt>
                <c:pt idx="869">
                  <c:v>10.054951707727719</c:v>
                </c:pt>
                <c:pt idx="870">
                  <c:v>10.054834964716362</c:v>
                </c:pt>
                <c:pt idx="871">
                  <c:v>10.054718596592283</c:v>
                </c:pt>
                <c:pt idx="872">
                  <c:v>10.054602601739697</c:v>
                </c:pt>
                <c:pt idx="873">
                  <c:v>10.054486978551562</c:v>
                </c:pt>
                <c:pt idx="874">
                  <c:v>10.054371725429538</c:v>
                </c:pt>
                <c:pt idx="875">
                  <c:v>10.054256840783919</c:v>
                </c:pt>
                <c:pt idx="876">
                  <c:v>10.054142323033588</c:v>
                </c:pt>
                <c:pt idx="877">
                  <c:v>10.05402817060595</c:v>
                </c:pt>
                <c:pt idx="878">
                  <c:v>10.053914381936886</c:v>
                </c:pt>
                <c:pt idx="879">
                  <c:v>10.053800955470692</c:v>
                </c:pt>
                <c:pt idx="880">
                  <c:v>10.053687889660022</c:v>
                </c:pt>
                <c:pt idx="881">
                  <c:v>10.053575182965846</c:v>
                </c:pt>
                <c:pt idx="882">
                  <c:v>10.053462833857385</c:v>
                </c:pt>
                <c:pt idx="883">
                  <c:v>10.053350840812056</c:v>
                </c:pt>
                <c:pt idx="884">
                  <c:v>10.053239202315433</c:v>
                </c:pt>
                <c:pt idx="885">
                  <c:v>10.053127916861179</c:v>
                </c:pt>
                <c:pt idx="886">
                  <c:v>10.053016982951007</c:v>
                </c:pt>
                <c:pt idx="887">
                  <c:v>10.05290639909461</c:v>
                </c:pt>
                <c:pt idx="888">
                  <c:v>10.05279616380963</c:v>
                </c:pt>
                <c:pt idx="889">
                  <c:v>10.052686275621598</c:v>
                </c:pt>
                <c:pt idx="890">
                  <c:v>10.052576733063878</c:v>
                </c:pt>
                <c:pt idx="891">
                  <c:v>10.052467534677628</c:v>
                </c:pt>
                <c:pt idx="892">
                  <c:v>10.052358679011746</c:v>
                </c:pt>
                <c:pt idx="893">
                  <c:v>10.052250164622809</c:v>
                </c:pt>
                <c:pt idx="894">
                  <c:v>10.052141990075045</c:v>
                </c:pt>
                <c:pt idx="895">
                  <c:v>10.052034153940266</c:v>
                </c:pt>
                <c:pt idx="896">
                  <c:v>10.051926654797832</c:v>
                </c:pt>
                <c:pt idx="897">
                  <c:v>10.051819491234593</c:v>
                </c:pt>
                <c:pt idx="898">
                  <c:v>10.051712661844849</c:v>
                </c:pt>
                <c:pt idx="899">
                  <c:v>10.0516061652303</c:v>
                </c:pt>
                <c:pt idx="900">
                  <c:v>10.051499999999995</c:v>
                </c:pt>
              </c:numCache>
            </c:numRef>
          </c:yVal>
          <c:smooth val="0"/>
          <c:extLst>
            <c:ext xmlns:c16="http://schemas.microsoft.com/office/drawing/2014/chart" uri="{C3380CC4-5D6E-409C-BE32-E72D297353CC}">
              <c16:uniqueId val="{00000000-FE1E-4B50-BA1D-74D665CE0741}"/>
            </c:ext>
          </c:extLst>
        </c:ser>
        <c:ser>
          <c:idx val="1"/>
          <c:order val="1"/>
          <c:tx>
            <c:v>σy^(glo+loc)</c:v>
          </c:tx>
          <c:spPr>
            <a:ln w="25400" cap="rnd">
              <a:noFill/>
              <a:round/>
            </a:ln>
            <a:effectLst/>
          </c:spPr>
          <c:marker>
            <c:symbol val="square"/>
            <c:size val="4"/>
            <c:spPr>
              <a:solidFill>
                <a:schemeClr val="accent2"/>
              </a:solidFill>
              <a:ln w="9525">
                <a:solidFill>
                  <a:schemeClr val="accent2"/>
                </a:solidFill>
              </a:ln>
              <a:effectLst/>
            </c:spPr>
          </c:marker>
          <c:xVal>
            <c:numRef>
              <c:f>'3_3'!$C$2:$C$166</c:f>
              <c:numCache>
                <c:formatCode>0.00E+00</c:formatCode>
                <c:ptCount val="165"/>
                <c:pt idx="0">
                  <c:v>1</c:v>
                </c:pt>
                <c:pt idx="1">
                  <c:v>1.0066667147181401</c:v>
                </c:pt>
                <c:pt idx="2">
                  <c:v>1.01333351777417</c:v>
                </c:pt>
                <c:pt idx="3">
                  <c:v>1.0200003975004699</c:v>
                </c:pt>
                <c:pt idx="4">
                  <c:v>1.0266673422294199</c:v>
                </c:pt>
                <c:pt idx="5">
                  <c:v>1.0333343402934001</c:v>
                </c:pt>
                <c:pt idx="6">
                  <c:v>1.0400013800248</c:v>
                </c:pt>
                <c:pt idx="7">
                  <c:v>1.0466684497559899</c:v>
                </c:pt>
                <c:pt idx="8">
                  <c:v>1.0533355378193701</c:v>
                </c:pt>
                <c:pt idx="9">
                  <c:v>1.06000263254732</c:v>
                </c:pt>
                <c:pt idx="10">
                  <c:v>1.0666697222722199</c:v>
                </c:pt>
                <c:pt idx="11">
                  <c:v>1.0666697222722199</c:v>
                </c:pt>
                <c:pt idx="12">
                  <c:v>1.07333579753883</c:v>
                </c:pt>
                <c:pt idx="13">
                  <c:v>1.0800018578064401</c:v>
                </c:pt>
                <c:pt idx="14">
                  <c:v>1.08666790474172</c:v>
                </c:pt>
                <c:pt idx="15">
                  <c:v>1.09333394001133</c:v>
                </c:pt>
                <c:pt idx="16">
                  <c:v>1.0999999652819401</c:v>
                </c:pt>
                <c:pt idx="17">
                  <c:v>1.1066659822202201</c:v>
                </c:pt>
                <c:pt idx="18">
                  <c:v>1.11333199249283</c:v>
                </c:pt>
                <c:pt idx="19">
                  <c:v>1.11999799776644</c:v>
                </c:pt>
                <c:pt idx="20">
                  <c:v>1.1266639997077199</c:v>
                </c:pt>
                <c:pt idx="21">
                  <c:v>1.1333299999833299</c:v>
                </c:pt>
                <c:pt idx="22">
                  <c:v>1.1333299999833299</c:v>
                </c:pt>
                <c:pt idx="23">
                  <c:v>1.13999699998215</c:v>
                </c:pt>
                <c:pt idx="24">
                  <c:v>1.14666399998186</c:v>
                </c:pt>
                <c:pt idx="25">
                  <c:v>1.15333099998238</c:v>
                </c:pt>
                <c:pt idx="26">
                  <c:v>1.1599979999835901</c:v>
                </c:pt>
                <c:pt idx="27">
                  <c:v>1.16666499998541</c:v>
                </c:pt>
                <c:pt idx="28">
                  <c:v>1.1733319999877301</c:v>
                </c:pt>
                <c:pt idx="29">
                  <c:v>1.1799989999904501</c:v>
                </c:pt>
                <c:pt idx="30">
                  <c:v>1.1866659999934599</c:v>
                </c:pt>
                <c:pt idx="31">
                  <c:v>1.19333299999668</c:v>
                </c:pt>
                <c:pt idx="32">
                  <c:v>1.2</c:v>
                </c:pt>
                <c:pt idx="33">
                  <c:v>1.2</c:v>
                </c:pt>
                <c:pt idx="34">
                  <c:v>1.20666700000331</c:v>
                </c:pt>
                <c:pt idx="35">
                  <c:v>1.21333400000653</c:v>
                </c:pt>
                <c:pt idx="36">
                  <c:v>1.22000100000955</c:v>
                </c:pt>
                <c:pt idx="37">
                  <c:v>1.2266680000122601</c:v>
                </c:pt>
                <c:pt idx="38">
                  <c:v>1.23333500001458</c:v>
                </c:pt>
                <c:pt idx="39">
                  <c:v>1.2400020000164</c:v>
                </c:pt>
                <c:pt idx="40">
                  <c:v>1.2466690000176099</c:v>
                </c:pt>
                <c:pt idx="41">
                  <c:v>1.2533360000181299</c:v>
                </c:pt>
                <c:pt idx="42">
                  <c:v>1.2600030000178499</c:v>
                </c:pt>
                <c:pt idx="43">
                  <c:v>1.26667000001666</c:v>
                </c:pt>
                <c:pt idx="44">
                  <c:v>1.26667000001666</c:v>
                </c:pt>
                <c:pt idx="45">
                  <c:v>1.27333600001453</c:v>
                </c:pt>
                <c:pt idx="46">
                  <c:v>1.2800020000115999</c:v>
                </c:pt>
                <c:pt idx="47">
                  <c:v>1.2866680000080599</c:v>
                </c:pt>
                <c:pt idx="48">
                  <c:v>1.29333400000413</c:v>
                </c:pt>
                <c:pt idx="49">
                  <c:v>1.3</c:v>
                </c:pt>
                <c:pt idx="50">
                  <c:v>1.3066659999958601</c:v>
                </c:pt>
                <c:pt idx="51">
                  <c:v>1.31333199999193</c:v>
                </c:pt>
                <c:pt idx="52">
                  <c:v>1.3199979999884</c:v>
                </c:pt>
                <c:pt idx="53">
                  <c:v>1.3266639999854599</c:v>
                </c:pt>
                <c:pt idx="54">
                  <c:v>1.3333299999833299</c:v>
                </c:pt>
                <c:pt idx="55">
                  <c:v>1.3333299999833299</c:v>
                </c:pt>
                <c:pt idx="56">
                  <c:v>1.3399969999821499</c:v>
                </c:pt>
                <c:pt idx="57">
                  <c:v>1.3466639999818599</c:v>
                </c:pt>
                <c:pt idx="58">
                  <c:v>1.3533309999823799</c:v>
                </c:pt>
                <c:pt idx="59">
                  <c:v>1.3599979999835901</c:v>
                </c:pt>
                <c:pt idx="60">
                  <c:v>1.3666649999854099</c:v>
                </c:pt>
                <c:pt idx="61">
                  <c:v>1.37333199998773</c:v>
                </c:pt>
                <c:pt idx="62">
                  <c:v>1.3799989999904401</c:v>
                </c:pt>
                <c:pt idx="63">
                  <c:v>1.3866659999934601</c:v>
                </c:pt>
                <c:pt idx="64">
                  <c:v>1.3933329999966799</c:v>
                </c:pt>
                <c:pt idx="65">
                  <c:v>1.4</c:v>
                </c:pt>
                <c:pt idx="66">
                  <c:v>1.4</c:v>
                </c:pt>
                <c:pt idx="67">
                  <c:v>1.4066670000033099</c:v>
                </c:pt>
                <c:pt idx="68">
                  <c:v>1.41333400000653</c:v>
                </c:pt>
                <c:pt idx="69">
                  <c:v>1.42000100000955</c:v>
                </c:pt>
                <c:pt idx="70">
                  <c:v>1.42666800001226</c:v>
                </c:pt>
                <c:pt idx="71">
                  <c:v>1.4333350000145799</c:v>
                </c:pt>
                <c:pt idx="72">
                  <c:v>1.4400020000164</c:v>
                </c:pt>
                <c:pt idx="73">
                  <c:v>1.4466690000176099</c:v>
                </c:pt>
                <c:pt idx="74">
                  <c:v>1.4533360000181299</c:v>
                </c:pt>
                <c:pt idx="75">
                  <c:v>1.4600030000178501</c:v>
                </c:pt>
                <c:pt idx="76">
                  <c:v>1.4666700000166599</c:v>
                </c:pt>
                <c:pt idx="77">
                  <c:v>1.4666700000166599</c:v>
                </c:pt>
                <c:pt idx="78">
                  <c:v>1.4733360000145299</c:v>
                </c:pt>
                <c:pt idx="79">
                  <c:v>1.4800020000115901</c:v>
                </c:pt>
                <c:pt idx="80">
                  <c:v>1.4866680000080601</c:v>
                </c:pt>
                <c:pt idx="81">
                  <c:v>1.49333400000413</c:v>
                </c:pt>
                <c:pt idx="82">
                  <c:v>1.5</c:v>
                </c:pt>
                <c:pt idx="83">
                  <c:v>1.50666599999586</c:v>
                </c:pt>
                <c:pt idx="84">
                  <c:v>1.5133319999919299</c:v>
                </c:pt>
                <c:pt idx="85">
                  <c:v>1.5199979999883999</c:v>
                </c:pt>
                <c:pt idx="86">
                  <c:v>1.5266639999854601</c:v>
                </c:pt>
                <c:pt idx="87">
                  <c:v>1.5333299999833301</c:v>
                </c:pt>
                <c:pt idx="88">
                  <c:v>1.5333299999833301</c:v>
                </c:pt>
                <c:pt idx="89">
                  <c:v>1.5399969999821499</c:v>
                </c:pt>
                <c:pt idx="90">
                  <c:v>1.5466639999818601</c:v>
                </c:pt>
                <c:pt idx="91">
                  <c:v>1.5533309999823799</c:v>
                </c:pt>
                <c:pt idx="92">
                  <c:v>1.55999799998359</c:v>
                </c:pt>
                <c:pt idx="93">
                  <c:v>1.5666649999854101</c:v>
                </c:pt>
                <c:pt idx="94">
                  <c:v>1.57333199998773</c:v>
                </c:pt>
                <c:pt idx="95">
                  <c:v>1.57999899999045</c:v>
                </c:pt>
                <c:pt idx="96">
                  <c:v>1.58666599999346</c:v>
                </c:pt>
                <c:pt idx="97">
                  <c:v>1.5933329999966801</c:v>
                </c:pt>
                <c:pt idx="98">
                  <c:v>1.6</c:v>
                </c:pt>
                <c:pt idx="99">
                  <c:v>1.6</c:v>
                </c:pt>
                <c:pt idx="100">
                  <c:v>1.6066670000033101</c:v>
                </c:pt>
                <c:pt idx="101">
                  <c:v>1.6133340000065299</c:v>
                </c:pt>
                <c:pt idx="102">
                  <c:v>1.6200010000095499</c:v>
                </c:pt>
                <c:pt idx="103">
                  <c:v>1.62666800001226</c:v>
                </c:pt>
                <c:pt idx="104">
                  <c:v>1.6333350000145801</c:v>
                </c:pt>
                <c:pt idx="105">
                  <c:v>1.6400020000164</c:v>
                </c:pt>
                <c:pt idx="106">
                  <c:v>1.6466690000176101</c:v>
                </c:pt>
                <c:pt idx="107">
                  <c:v>1.6533360000181301</c:v>
                </c:pt>
                <c:pt idx="108">
                  <c:v>1.6600030000178501</c:v>
                </c:pt>
                <c:pt idx="109">
                  <c:v>1.6666700000166601</c:v>
                </c:pt>
                <c:pt idx="110">
                  <c:v>1.6666700000166601</c:v>
                </c:pt>
                <c:pt idx="111">
                  <c:v>1.6733360000145301</c:v>
                </c:pt>
                <c:pt idx="112">
                  <c:v>1.6800020000116</c:v>
                </c:pt>
                <c:pt idx="113">
                  <c:v>1.6866680000080601</c:v>
                </c:pt>
                <c:pt idx="114">
                  <c:v>1.6933340000041299</c:v>
                </c:pt>
                <c:pt idx="115">
                  <c:v>1.7</c:v>
                </c:pt>
                <c:pt idx="116">
                  <c:v>1.70666599999586</c:v>
                </c:pt>
                <c:pt idx="117">
                  <c:v>1.7133319999919301</c:v>
                </c:pt>
                <c:pt idx="118">
                  <c:v>1.7199979999884001</c:v>
                </c:pt>
                <c:pt idx="119">
                  <c:v>1.7266639999854601</c:v>
                </c:pt>
                <c:pt idx="120">
                  <c:v>1.73332999998333</c:v>
                </c:pt>
                <c:pt idx="121">
                  <c:v>1.73332999998333</c:v>
                </c:pt>
                <c:pt idx="122">
                  <c:v>1.7399969999821501</c:v>
                </c:pt>
                <c:pt idx="123">
                  <c:v>1.7466639999818601</c:v>
                </c:pt>
                <c:pt idx="124">
                  <c:v>1.7533309999823801</c:v>
                </c:pt>
                <c:pt idx="125">
                  <c:v>1.75999799998359</c:v>
                </c:pt>
                <c:pt idx="126">
                  <c:v>1.76666499998541</c:v>
                </c:pt>
                <c:pt idx="127">
                  <c:v>1.7733319999877299</c:v>
                </c:pt>
                <c:pt idx="128">
                  <c:v>1.77999899999044</c:v>
                </c:pt>
                <c:pt idx="129">
                  <c:v>1.78666599999346</c:v>
                </c:pt>
                <c:pt idx="130">
                  <c:v>1.7933329999966801</c:v>
                </c:pt>
                <c:pt idx="131">
                  <c:v>1.8</c:v>
                </c:pt>
                <c:pt idx="132">
                  <c:v>1.8</c:v>
                </c:pt>
                <c:pt idx="133">
                  <c:v>1.80666700000331</c:v>
                </c:pt>
                <c:pt idx="134">
                  <c:v>1.8133340000065299</c:v>
                </c:pt>
                <c:pt idx="135">
                  <c:v>1.8200010000095499</c:v>
                </c:pt>
                <c:pt idx="136">
                  <c:v>1.8266680000122599</c:v>
                </c:pt>
                <c:pt idx="137">
                  <c:v>1.8333350000145801</c:v>
                </c:pt>
                <c:pt idx="138">
                  <c:v>1.8400020000163999</c:v>
                </c:pt>
                <c:pt idx="139">
                  <c:v>1.84666900001761</c:v>
                </c:pt>
                <c:pt idx="140">
                  <c:v>1.85333600001813</c:v>
                </c:pt>
                <c:pt idx="141">
                  <c:v>1.86000300001785</c:v>
                </c:pt>
                <c:pt idx="142">
                  <c:v>1.8666700000166601</c:v>
                </c:pt>
                <c:pt idx="143">
                  <c:v>1.8666700000166601</c:v>
                </c:pt>
                <c:pt idx="144">
                  <c:v>1.8733360002922701</c:v>
                </c:pt>
                <c:pt idx="145">
                  <c:v>1.88000200223355</c:v>
                </c:pt>
                <c:pt idx="146">
                  <c:v>1.88666800750716</c:v>
                </c:pt>
                <c:pt idx="147">
                  <c:v>1.89333401777977</c:v>
                </c:pt>
                <c:pt idx="148">
                  <c:v>1.9000000347180499</c:v>
                </c:pt>
                <c:pt idx="149">
                  <c:v>1.90666605998866</c:v>
                </c:pt>
                <c:pt idx="150">
                  <c:v>1.91333209525827</c:v>
                </c:pt>
                <c:pt idx="151">
                  <c:v>1.9199981421935499</c:v>
                </c:pt>
                <c:pt idx="152">
                  <c:v>1.92666420246116</c:v>
                </c:pt>
                <c:pt idx="153">
                  <c:v>1.9333302777277701</c:v>
                </c:pt>
                <c:pt idx="154">
                  <c:v>1.9333302777277701</c:v>
                </c:pt>
                <c:pt idx="155">
                  <c:v>1.93999736745267</c:v>
                </c:pt>
                <c:pt idx="156">
                  <c:v>1.9466644621806199</c:v>
                </c:pt>
                <c:pt idx="157">
                  <c:v>1.9533315502440001</c:v>
                </c:pt>
                <c:pt idx="158">
                  <c:v>1.95999861997519</c:v>
                </c:pt>
                <c:pt idx="159">
                  <c:v>1.9666656597065899</c:v>
                </c:pt>
                <c:pt idx="160">
                  <c:v>1.9733326577705701</c:v>
                </c:pt>
                <c:pt idx="161">
                  <c:v>1.9799996024995199</c:v>
                </c:pt>
                <c:pt idx="162">
                  <c:v>1.98666648222582</c:v>
                </c:pt>
                <c:pt idx="163">
                  <c:v>1.9933332852818499</c:v>
                </c:pt>
                <c:pt idx="164">
                  <c:v>2</c:v>
                </c:pt>
              </c:numCache>
            </c:numRef>
          </c:xVal>
          <c:yVal>
            <c:numRef>
              <c:f>'3_3'!$E$2:$E$166</c:f>
              <c:numCache>
                <c:formatCode>0.00E+00</c:formatCode>
                <c:ptCount val="165"/>
                <c:pt idx="0">
                  <c:v>28.270772916641899</c:v>
                </c:pt>
                <c:pt idx="1">
                  <c:v>27.842250685518099</c:v>
                </c:pt>
                <c:pt idx="2">
                  <c:v>27.428374550483301</c:v>
                </c:pt>
                <c:pt idx="3">
                  <c:v>27.028339274099999</c:v>
                </c:pt>
                <c:pt idx="4">
                  <c:v>26.641393401865699</c:v>
                </c:pt>
                <c:pt idx="5">
                  <c:v>26.266798097647399</c:v>
                </c:pt>
                <c:pt idx="6">
                  <c:v>25.903836662912699</c:v>
                </c:pt>
                <c:pt idx="7">
                  <c:v>25.551813830271001</c:v>
                </c:pt>
                <c:pt idx="8">
                  <c:v>25.210055083561102</c:v>
                </c:pt>
                <c:pt idx="9">
                  <c:v>24.877906003326402</c:v>
                </c:pt>
                <c:pt idx="10">
                  <c:v>24.5547316365735</c:v>
                </c:pt>
                <c:pt idx="11">
                  <c:v>24.5547316365735</c:v>
                </c:pt>
                <c:pt idx="12">
                  <c:v>24.240975492206601</c:v>
                </c:pt>
                <c:pt idx="13">
                  <c:v>23.937061387495401</c:v>
                </c:pt>
                <c:pt idx="14">
                  <c:v>23.642494198558001</c:v>
                </c:pt>
                <c:pt idx="15">
                  <c:v>23.3567939406581</c:v>
                </c:pt>
                <c:pt idx="16">
                  <c:v>23.079495309687498</c:v>
                </c:pt>
                <c:pt idx="17">
                  <c:v>22.810147240252501</c:v>
                </c:pt>
                <c:pt idx="18">
                  <c:v>22.548312479666698</c:v>
                </c:pt>
                <c:pt idx="19">
                  <c:v>22.2935671771864</c:v>
                </c:pt>
                <c:pt idx="20">
                  <c:v>22.045500487856401</c:v>
                </c:pt>
                <c:pt idx="21">
                  <c:v>21.803714190365501</c:v>
                </c:pt>
                <c:pt idx="22">
                  <c:v>21.803714190365501</c:v>
                </c:pt>
                <c:pt idx="23">
                  <c:v>21.5684621326068</c:v>
                </c:pt>
                <c:pt idx="24">
                  <c:v>21.340102937039902</c:v>
                </c:pt>
                <c:pt idx="25">
                  <c:v>21.118305391839201</c:v>
                </c:pt>
                <c:pt idx="26">
                  <c:v>20.902748787742599</c:v>
                </c:pt>
                <c:pt idx="27">
                  <c:v>20.6931226179641</c:v>
                </c:pt>
                <c:pt idx="28">
                  <c:v>20.489126288336202</c:v>
                </c:pt>
                <c:pt idx="29">
                  <c:v>20.290468837278699</c:v>
                </c:pt>
                <c:pt idx="30">
                  <c:v>20.096868665207701</c:v>
                </c:pt>
                <c:pt idx="31">
                  <c:v>19.908053273014499</c:v>
                </c:pt>
                <c:pt idx="32">
                  <c:v>19.723759009262601</c:v>
                </c:pt>
                <c:pt idx="33">
                  <c:v>19.723759009262601</c:v>
                </c:pt>
                <c:pt idx="34">
                  <c:v>19.544164634970201</c:v>
                </c:pt>
                <c:pt idx="35">
                  <c:v>19.369470372076002</c:v>
                </c:pt>
                <c:pt idx="36">
                  <c:v>19.1994569966044</c:v>
                </c:pt>
                <c:pt idx="37">
                  <c:v>19.033912781696301</c:v>
                </c:pt>
                <c:pt idx="38">
                  <c:v>18.872633294974101</c:v>
                </c:pt>
                <c:pt idx="39">
                  <c:v>18.715421202444102</c:v>
                </c:pt>
                <c:pt idx="40">
                  <c:v>18.562086078692001</c:v>
                </c:pt>
                <c:pt idx="41">
                  <c:v>18.4124442231345</c:v>
                </c:pt>
                <c:pt idx="42">
                  <c:v>18.266318482106701</c:v>
                </c:pt>
                <c:pt idx="43">
                  <c:v>18.123538076565701</c:v>
                </c:pt>
                <c:pt idx="44">
                  <c:v>18.123538076565701</c:v>
                </c:pt>
                <c:pt idx="45">
                  <c:v>17.9842474739037</c:v>
                </c:pt>
                <c:pt idx="46">
                  <c:v>17.848556161649199</c:v>
                </c:pt>
                <c:pt idx="47">
                  <c:v>17.716313452999302</c:v>
                </c:pt>
                <c:pt idx="48">
                  <c:v>17.587374356597699</c:v>
                </c:pt>
                <c:pt idx="49">
                  <c:v>17.4615994305131</c:v>
                </c:pt>
                <c:pt idx="50">
                  <c:v>17.338854640686499</c:v>
                </c:pt>
                <c:pt idx="51">
                  <c:v>17.219011223689701</c:v>
                </c:pt>
                <c:pt idx="52">
                  <c:v>17.101945553642</c:v>
                </c:pt>
                <c:pt idx="53">
                  <c:v>16.987539013139401</c:v>
                </c:pt>
                <c:pt idx="54">
                  <c:v>16.875677896184701</c:v>
                </c:pt>
                <c:pt idx="55">
                  <c:v>16.875677896184701</c:v>
                </c:pt>
                <c:pt idx="56">
                  <c:v>16.766444652065999</c:v>
                </c:pt>
                <c:pt idx="57">
                  <c:v>16.659935726027602</c:v>
                </c:pt>
                <c:pt idx="58">
                  <c:v>16.556049446100602</c:v>
                </c:pt>
                <c:pt idx="59">
                  <c:v>16.454683991601701</c:v>
                </c:pt>
                <c:pt idx="60">
                  <c:v>16.355737396760599</c:v>
                </c:pt>
                <c:pt idx="61">
                  <c:v>16.2591075542414</c:v>
                </c:pt>
                <c:pt idx="62">
                  <c:v>16.164692218562202</c:v>
                </c:pt>
                <c:pt idx="63">
                  <c:v>16.072389009416099</c:v>
                </c:pt>
                <c:pt idx="64">
                  <c:v>15.9820954148965</c:v>
                </c:pt>
                <c:pt idx="65">
                  <c:v>15.8937087946305</c:v>
                </c:pt>
                <c:pt idx="66">
                  <c:v>15.8937087946305</c:v>
                </c:pt>
                <c:pt idx="67">
                  <c:v>15.807278892752899</c:v>
                </c:pt>
                <c:pt idx="68">
                  <c:v>15.7228798276599</c:v>
                </c:pt>
                <c:pt idx="69">
                  <c:v>15.6404448190327</c:v>
                </c:pt>
                <c:pt idx="70">
                  <c:v>15.5599062925795</c:v>
                </c:pt>
                <c:pt idx="71">
                  <c:v>15.4811958985006</c:v>
                </c:pt>
                <c:pt idx="72">
                  <c:v>15.404244529440801</c:v>
                </c:pt>
                <c:pt idx="73">
                  <c:v>15.328982337946099</c:v>
                </c:pt>
                <c:pt idx="74">
                  <c:v>15.2553387534386</c:v>
                </c:pt>
                <c:pt idx="75">
                  <c:v>15.1832424987275</c:v>
                </c:pt>
                <c:pt idx="76">
                  <c:v>15.112621606069</c:v>
                </c:pt>
                <c:pt idx="77">
                  <c:v>15.112621606069</c:v>
                </c:pt>
                <c:pt idx="78">
                  <c:v>15.043499944975199</c:v>
                </c:pt>
                <c:pt idx="79">
                  <c:v>14.975895756169599</c:v>
                </c:pt>
                <c:pt idx="80">
                  <c:v>14.9097587733238</c:v>
                </c:pt>
                <c:pt idx="81">
                  <c:v>14.845037677712</c:v>
                </c:pt>
                <c:pt idx="82">
                  <c:v>14.7816801215945</c:v>
                </c:pt>
                <c:pt idx="83">
                  <c:v>14.7196327509821</c:v>
                </c:pt>
                <c:pt idx="84">
                  <c:v>14.6588412277973</c:v>
                </c:pt>
                <c:pt idx="85">
                  <c:v>14.599250251453499</c:v>
                </c:pt>
                <c:pt idx="86">
                  <c:v>14.5408035798683</c:v>
                </c:pt>
                <c:pt idx="87">
                  <c:v>14.483444049928799</c:v>
                </c:pt>
                <c:pt idx="88">
                  <c:v>14.483444049928799</c:v>
                </c:pt>
                <c:pt idx="89">
                  <c:v>14.4271969931195</c:v>
                </c:pt>
                <c:pt idx="90">
                  <c:v>14.372119204098601</c:v>
                </c:pt>
                <c:pt idx="91">
                  <c:v>14.3181735169814</c:v>
                </c:pt>
                <c:pt idx="92">
                  <c:v>14.265321533508899</c:v>
                </c:pt>
                <c:pt idx="93">
                  <c:v>14.213523649270099</c:v>
                </c:pt>
                <c:pt idx="94">
                  <c:v>14.162739079256699</c:v>
                </c:pt>
                <c:pt idx="95">
                  <c:v>14.112925882772201</c:v>
                </c:pt>
                <c:pt idx="96">
                  <c:v>14.0640409877116</c:v>
                </c:pt>
                <c:pt idx="97">
                  <c:v>14.0160402142325</c:v>
                </c:pt>
                <c:pt idx="98">
                  <c:v>13.968878297834101</c:v>
                </c:pt>
                <c:pt idx="99">
                  <c:v>13.968878297834101</c:v>
                </c:pt>
                <c:pt idx="100">
                  <c:v>13.922560291280099</c:v>
                </c:pt>
                <c:pt idx="101">
                  <c:v>13.877100142894699</c:v>
                </c:pt>
                <c:pt idx="102">
                  <c:v>13.832464186664399</c:v>
                </c:pt>
                <c:pt idx="103">
                  <c:v>13.7886175173407</c:v>
                </c:pt>
                <c:pt idx="104">
                  <c:v>13.7455240157313</c:v>
                </c:pt>
                <c:pt idx="105">
                  <c:v>13.703146373375599</c:v>
                </c:pt>
                <c:pt idx="106">
                  <c:v>13.6614461166194</c:v>
                </c:pt>
                <c:pt idx="107">
                  <c:v>13.6203836301087</c:v>
                </c:pt>
                <c:pt idx="108">
                  <c:v>13.579918179715801</c:v>
                </c:pt>
                <c:pt idx="109">
                  <c:v>13.5400079349164</c:v>
                </c:pt>
                <c:pt idx="110">
                  <c:v>13.5400079349164</c:v>
                </c:pt>
                <c:pt idx="111">
                  <c:v>13.500672212309199</c:v>
                </c:pt>
                <c:pt idx="112">
                  <c:v>13.461926651730399</c:v>
                </c:pt>
                <c:pt idx="113">
                  <c:v>13.423740003177199</c:v>
                </c:pt>
                <c:pt idx="114">
                  <c:v>13.386079789103199</c:v>
                </c:pt>
                <c:pt idx="115">
                  <c:v>13.348912328485101</c:v>
                </c:pt>
                <c:pt idx="116">
                  <c:v>13.312202760325899</c:v>
                </c:pt>
                <c:pt idx="117">
                  <c:v>13.275915066609301</c:v>
                </c:pt>
                <c:pt idx="118">
                  <c:v>13.2400120947201</c:v>
                </c:pt>
                <c:pt idx="119">
                  <c:v>13.2044555793457</c:v>
                </c:pt>
                <c:pt idx="120">
                  <c:v>13.169206163872101</c:v>
                </c:pt>
                <c:pt idx="121">
                  <c:v>13.169206163872101</c:v>
                </c:pt>
                <c:pt idx="122">
                  <c:v>13.1342729614114</c:v>
                </c:pt>
                <c:pt idx="123">
                  <c:v>13.0996790327043</c:v>
                </c:pt>
                <c:pt idx="124">
                  <c:v>13.0653884893601</c:v>
                </c:pt>
                <c:pt idx="125">
                  <c:v>13.031364331303999</c:v>
                </c:pt>
                <c:pt idx="126">
                  <c:v>12.9975684677543</c:v>
                </c:pt>
                <c:pt idx="127">
                  <c:v>12.963961737724899</c:v>
                </c:pt>
                <c:pt idx="128">
                  <c:v>12.9305039300678</c:v>
                </c:pt>
                <c:pt idx="129">
                  <c:v>12.897153803066599</c:v>
                </c:pt>
                <c:pt idx="130">
                  <c:v>12.863869103592901</c:v>
                </c:pt>
                <c:pt idx="131">
                  <c:v>12.8306065858372</c:v>
                </c:pt>
                <c:pt idx="132">
                  <c:v>12.8306065858372</c:v>
                </c:pt>
                <c:pt idx="133">
                  <c:v>12.797396343234601</c:v>
                </c:pt>
                <c:pt idx="134">
                  <c:v>12.764253470016801</c:v>
                </c:pt>
                <c:pt idx="135">
                  <c:v>12.731111017982601</c:v>
                </c:pt>
                <c:pt idx="136">
                  <c:v>12.6979014212714</c:v>
                </c:pt>
                <c:pt idx="137">
                  <c:v>12.6645565075946</c:v>
                </c:pt>
                <c:pt idx="138">
                  <c:v>12.631007509222099</c:v>
                </c:pt>
                <c:pt idx="139">
                  <c:v>12.597185073730399</c:v>
                </c:pt>
                <c:pt idx="140">
                  <c:v>12.5630192745194</c:v>
                </c:pt>
                <c:pt idx="141">
                  <c:v>12.5284396211032</c:v>
                </c:pt>
                <c:pt idx="142">
                  <c:v>12.4933750691792</c:v>
                </c:pt>
                <c:pt idx="143">
                  <c:v>12.4933750691792</c:v>
                </c:pt>
                <c:pt idx="144">
                  <c:v>12.4579525161632</c:v>
                </c:pt>
                <c:pt idx="145">
                  <c:v>12.4222065969665</c:v>
                </c:pt>
                <c:pt idx="146">
                  <c:v>12.385944263187801</c:v>
                </c:pt>
                <c:pt idx="147">
                  <c:v>12.3489736506494</c:v>
                </c:pt>
                <c:pt idx="148">
                  <c:v>12.311104058362</c:v>
                </c:pt>
                <c:pt idx="149">
                  <c:v>12.2721459279256</c:v>
                </c:pt>
                <c:pt idx="150">
                  <c:v>12.231910823357699</c:v>
                </c:pt>
                <c:pt idx="151">
                  <c:v>12.1902114113362</c:v>
                </c:pt>
                <c:pt idx="152">
                  <c:v>12.146861441848801</c:v>
                </c:pt>
                <c:pt idx="153">
                  <c:v>12.101675729238</c:v>
                </c:pt>
                <c:pt idx="154">
                  <c:v>12.101675729238</c:v>
                </c:pt>
                <c:pt idx="155">
                  <c:v>12.05521883165</c:v>
                </c:pt>
                <c:pt idx="156">
                  <c:v>12.0078367784918</c:v>
                </c:pt>
                <c:pt idx="157">
                  <c:v>11.959000938267399</c:v>
                </c:pt>
                <c:pt idx="158">
                  <c:v>11.908188384552099</c:v>
                </c:pt>
                <c:pt idx="159">
                  <c:v>11.8548818013996</c:v>
                </c:pt>
                <c:pt idx="160">
                  <c:v>11.798569390657001</c:v>
                </c:pt>
                <c:pt idx="161">
                  <c:v>11.7387447811447</c:v>
                </c:pt>
                <c:pt idx="162">
                  <c:v>11.6749069396582</c:v>
                </c:pt>
                <c:pt idx="163">
                  <c:v>11.606560083750001</c:v>
                </c:pt>
                <c:pt idx="164">
                  <c:v>11.5332135962514</c:v>
                </c:pt>
              </c:numCache>
            </c:numRef>
          </c:yVal>
          <c:smooth val="0"/>
          <c:extLst>
            <c:ext xmlns:c16="http://schemas.microsoft.com/office/drawing/2014/chart" uri="{C3380CC4-5D6E-409C-BE32-E72D297353CC}">
              <c16:uniqueId val="{00000001-FE1E-4B50-BA1D-74D665CE0741}"/>
            </c:ext>
          </c:extLst>
        </c:ser>
        <c:ser>
          <c:idx val="2"/>
          <c:order val="2"/>
          <c:tx>
            <c:v>σy^(glo)</c:v>
          </c:tx>
          <c:spPr>
            <a:ln w="25400" cap="rnd">
              <a:noFill/>
              <a:round/>
            </a:ln>
            <a:effectLst/>
          </c:spPr>
          <c:marker>
            <c:symbol val="triangle"/>
            <c:size val="5"/>
            <c:spPr>
              <a:solidFill>
                <a:schemeClr val="accent4"/>
              </a:solidFill>
              <a:ln w="9525">
                <a:solidFill>
                  <a:schemeClr val="accent4"/>
                </a:solidFill>
              </a:ln>
              <a:effectLst/>
            </c:spPr>
          </c:marker>
          <c:xVal>
            <c:numRef>
              <c:f>'3_3'!$H$2:$H$166</c:f>
              <c:numCache>
                <c:formatCode>0.00E+00</c:formatCode>
                <c:ptCount val="165"/>
                <c:pt idx="0">
                  <c:v>0</c:v>
                </c:pt>
                <c:pt idx="1">
                  <c:v>6.66671472286475E-2</c:v>
                </c:pt>
                <c:pt idx="2">
                  <c:v>0.133335177813178</c:v>
                </c:pt>
                <c:pt idx="3">
                  <c:v>0.20000397508147699</c:v>
                </c:pt>
                <c:pt idx="4">
                  <c:v>0.26667342236142499</c:v>
                </c:pt>
                <c:pt idx="5">
                  <c:v>0.33334340298090598</c:v>
                </c:pt>
                <c:pt idx="6">
                  <c:v>0.40001380026780398</c:v>
                </c:pt>
                <c:pt idx="7">
                  <c:v>0.46668449755000102</c:v>
                </c:pt>
                <c:pt idx="8">
                  <c:v>0.53335537815538003</c:v>
                </c:pt>
                <c:pt idx="9">
                  <c:v>0.60002632541182399</c:v>
                </c:pt>
                <c:pt idx="10">
                  <c:v>0.66669722264721698</c:v>
                </c:pt>
                <c:pt idx="11">
                  <c:v>0.66669722264721698</c:v>
                </c:pt>
                <c:pt idx="12">
                  <c:v>0.73335797531220404</c:v>
                </c:pt>
                <c:pt idx="13">
                  <c:v>0.80001857799844101</c:v>
                </c:pt>
                <c:pt idx="14">
                  <c:v>0.86667904737034496</c:v>
                </c:pt>
                <c:pt idx="15">
                  <c:v>0.93333940009233196</c:v>
                </c:pt>
                <c:pt idx="16">
                  <c:v>0.99999965282881897</c:v>
                </c:pt>
                <c:pt idx="17">
                  <c:v>1.0666598222442201</c:v>
                </c:pt>
                <c:pt idx="18">
                  <c:v>1.13331992500295</c:v>
                </c:pt>
                <c:pt idx="19">
                  <c:v>1.19997997776944</c:v>
                </c:pt>
                <c:pt idx="20">
                  <c:v>1.26663999720809</c:v>
                </c:pt>
                <c:pt idx="21">
                  <c:v>1.3332999999833299</c:v>
                </c:pt>
                <c:pt idx="22">
                  <c:v>1.3332999999833299</c:v>
                </c:pt>
                <c:pt idx="23">
                  <c:v>1.39996999998215</c:v>
                </c:pt>
                <c:pt idx="24">
                  <c:v>1.46663999998186</c:v>
                </c:pt>
                <c:pt idx="25">
                  <c:v>1.53330999998238</c:v>
                </c:pt>
                <c:pt idx="26">
                  <c:v>1.5999799999836</c:v>
                </c:pt>
                <c:pt idx="27">
                  <c:v>1.6666499999854101</c:v>
                </c:pt>
                <c:pt idx="28">
                  <c:v>1.73331999998773</c:v>
                </c:pt>
                <c:pt idx="29">
                  <c:v>1.7999899999904501</c:v>
                </c:pt>
                <c:pt idx="30">
                  <c:v>1.8666599999934601</c:v>
                </c:pt>
                <c:pt idx="31">
                  <c:v>1.93332999999668</c:v>
                </c:pt>
                <c:pt idx="32">
                  <c:v>2</c:v>
                </c:pt>
                <c:pt idx="33">
                  <c:v>2</c:v>
                </c:pt>
                <c:pt idx="34">
                  <c:v>2.06667000000331</c:v>
                </c:pt>
                <c:pt idx="35">
                  <c:v>2.1333400000065299</c:v>
                </c:pt>
                <c:pt idx="36">
                  <c:v>2.2000100000095499</c:v>
                </c:pt>
                <c:pt idx="37">
                  <c:v>2.26668000001226</c:v>
                </c:pt>
                <c:pt idx="38">
                  <c:v>2.3333500000145802</c:v>
                </c:pt>
                <c:pt idx="39">
                  <c:v>2.4000200000163998</c:v>
                </c:pt>
                <c:pt idx="40">
                  <c:v>2.4666900000176102</c:v>
                </c:pt>
                <c:pt idx="41">
                  <c:v>2.53336000001813</c:v>
                </c:pt>
                <c:pt idx="42">
                  <c:v>2.60003000001785</c:v>
                </c:pt>
                <c:pt idx="43">
                  <c:v>2.6667000000166601</c:v>
                </c:pt>
                <c:pt idx="44">
                  <c:v>2.6667000000166601</c:v>
                </c:pt>
                <c:pt idx="45">
                  <c:v>2.7333600000145299</c:v>
                </c:pt>
                <c:pt idx="46">
                  <c:v>2.8000200000116</c:v>
                </c:pt>
                <c:pt idx="47">
                  <c:v>2.8666800000080599</c:v>
                </c:pt>
                <c:pt idx="48">
                  <c:v>2.9333400000041299</c:v>
                </c:pt>
                <c:pt idx="49">
                  <c:v>3</c:v>
                </c:pt>
                <c:pt idx="50">
                  <c:v>3.0666599999958599</c:v>
                </c:pt>
                <c:pt idx="51">
                  <c:v>3.1333199999919299</c:v>
                </c:pt>
                <c:pt idx="52">
                  <c:v>3.1999799999884</c:v>
                </c:pt>
                <c:pt idx="53">
                  <c:v>3.2666399999854598</c:v>
                </c:pt>
                <c:pt idx="54">
                  <c:v>3.3332999999833302</c:v>
                </c:pt>
                <c:pt idx="55">
                  <c:v>3.3332999999833302</c:v>
                </c:pt>
                <c:pt idx="56">
                  <c:v>3.39996999998215</c:v>
                </c:pt>
                <c:pt idx="57">
                  <c:v>3.4666399999818598</c:v>
                </c:pt>
                <c:pt idx="58">
                  <c:v>3.53330999998238</c:v>
                </c:pt>
                <c:pt idx="59">
                  <c:v>3.59997999998359</c:v>
                </c:pt>
                <c:pt idx="60">
                  <c:v>3.6666499999854101</c:v>
                </c:pt>
                <c:pt idx="61">
                  <c:v>3.7333199999877298</c:v>
                </c:pt>
                <c:pt idx="62">
                  <c:v>3.7999899999904398</c:v>
                </c:pt>
                <c:pt idx="63">
                  <c:v>3.8666599999934599</c:v>
                </c:pt>
                <c:pt idx="64">
                  <c:v>3.9333299999966802</c:v>
                </c:pt>
                <c:pt idx="65">
                  <c:v>4</c:v>
                </c:pt>
                <c:pt idx="66">
                  <c:v>4</c:v>
                </c:pt>
                <c:pt idx="67">
                  <c:v>4.0666700000033096</c:v>
                </c:pt>
                <c:pt idx="68">
                  <c:v>4.1333400000065303</c:v>
                </c:pt>
                <c:pt idx="69">
                  <c:v>4.2000100000095504</c:v>
                </c:pt>
                <c:pt idx="70">
                  <c:v>4.2666800000122604</c:v>
                </c:pt>
                <c:pt idx="71">
                  <c:v>4.3333500000145797</c:v>
                </c:pt>
                <c:pt idx="72">
                  <c:v>4.4000200000163998</c:v>
                </c:pt>
                <c:pt idx="73">
                  <c:v>4.4666900000176097</c:v>
                </c:pt>
                <c:pt idx="74">
                  <c:v>4.5333600000181304</c:v>
                </c:pt>
                <c:pt idx="75">
                  <c:v>4.6000300000178402</c:v>
                </c:pt>
                <c:pt idx="76">
                  <c:v>4.6667000000166601</c:v>
                </c:pt>
                <c:pt idx="77">
                  <c:v>4.6667000000166601</c:v>
                </c:pt>
                <c:pt idx="78">
                  <c:v>4.7333600000145299</c:v>
                </c:pt>
                <c:pt idx="79">
                  <c:v>4.8000200000115996</c:v>
                </c:pt>
                <c:pt idx="80">
                  <c:v>4.8666800000080599</c:v>
                </c:pt>
                <c:pt idx="81">
                  <c:v>4.9333400000041303</c:v>
                </c:pt>
                <c:pt idx="82">
                  <c:v>5</c:v>
                </c:pt>
                <c:pt idx="83">
                  <c:v>5.0666599999958599</c:v>
                </c:pt>
                <c:pt idx="84">
                  <c:v>5.1333199999919303</c:v>
                </c:pt>
                <c:pt idx="85">
                  <c:v>5.1999799999884004</c:v>
                </c:pt>
                <c:pt idx="86">
                  <c:v>5.2666399999854603</c:v>
                </c:pt>
                <c:pt idx="87">
                  <c:v>5.3332999999833302</c:v>
                </c:pt>
                <c:pt idx="88">
                  <c:v>5.3332999999833302</c:v>
                </c:pt>
                <c:pt idx="89">
                  <c:v>5.3999699999821402</c:v>
                </c:pt>
                <c:pt idx="90">
                  <c:v>5.4666399999818598</c:v>
                </c:pt>
                <c:pt idx="91">
                  <c:v>5.5333099999823796</c:v>
                </c:pt>
                <c:pt idx="92">
                  <c:v>5.5999799999835904</c:v>
                </c:pt>
                <c:pt idx="93">
                  <c:v>5.6666499999854096</c:v>
                </c:pt>
                <c:pt idx="94">
                  <c:v>5.7333199999877298</c:v>
                </c:pt>
                <c:pt idx="95">
                  <c:v>5.7999899999904398</c:v>
                </c:pt>
                <c:pt idx="96">
                  <c:v>5.8666599999934599</c:v>
                </c:pt>
                <c:pt idx="97">
                  <c:v>5.9333299999966798</c:v>
                </c:pt>
                <c:pt idx="98">
                  <c:v>6</c:v>
                </c:pt>
                <c:pt idx="99">
                  <c:v>6</c:v>
                </c:pt>
                <c:pt idx="100">
                  <c:v>6.0666700000033096</c:v>
                </c:pt>
                <c:pt idx="101">
                  <c:v>6.1333400000065303</c:v>
                </c:pt>
                <c:pt idx="102">
                  <c:v>6.2000100000095504</c:v>
                </c:pt>
                <c:pt idx="103">
                  <c:v>6.2666800000122604</c:v>
                </c:pt>
                <c:pt idx="104">
                  <c:v>6.3333500000145797</c:v>
                </c:pt>
                <c:pt idx="105">
                  <c:v>6.4000200000163998</c:v>
                </c:pt>
                <c:pt idx="106">
                  <c:v>6.4666900000176097</c:v>
                </c:pt>
                <c:pt idx="107">
                  <c:v>6.5333600000181304</c:v>
                </c:pt>
                <c:pt idx="108">
                  <c:v>6.6000300000178402</c:v>
                </c:pt>
                <c:pt idx="109">
                  <c:v>6.6667000000166601</c:v>
                </c:pt>
                <c:pt idx="110">
                  <c:v>6.6667000000166601</c:v>
                </c:pt>
                <c:pt idx="111">
                  <c:v>6.7333600000145299</c:v>
                </c:pt>
                <c:pt idx="112">
                  <c:v>6.8000200000115996</c:v>
                </c:pt>
                <c:pt idx="113">
                  <c:v>6.8666800000080599</c:v>
                </c:pt>
                <c:pt idx="114">
                  <c:v>6.9333400000041303</c:v>
                </c:pt>
                <c:pt idx="115">
                  <c:v>7</c:v>
                </c:pt>
                <c:pt idx="116">
                  <c:v>7.0666599999958599</c:v>
                </c:pt>
                <c:pt idx="117">
                  <c:v>7.1333199999919303</c:v>
                </c:pt>
                <c:pt idx="118">
                  <c:v>7.1999799999884004</c:v>
                </c:pt>
                <c:pt idx="119">
                  <c:v>7.2666399999854701</c:v>
                </c:pt>
                <c:pt idx="120">
                  <c:v>7.3332999999833302</c:v>
                </c:pt>
                <c:pt idx="121">
                  <c:v>7.3332999999833302</c:v>
                </c:pt>
                <c:pt idx="122">
                  <c:v>7.39996999998215</c:v>
                </c:pt>
                <c:pt idx="123">
                  <c:v>7.4666399999818598</c:v>
                </c:pt>
                <c:pt idx="124">
                  <c:v>7.5333099999823796</c:v>
                </c:pt>
                <c:pt idx="125">
                  <c:v>7.5999799999835904</c:v>
                </c:pt>
                <c:pt idx="126">
                  <c:v>7.6666499999854096</c:v>
                </c:pt>
                <c:pt idx="127">
                  <c:v>7.7333199999877298</c:v>
                </c:pt>
                <c:pt idx="128">
                  <c:v>7.7999899999904398</c:v>
                </c:pt>
                <c:pt idx="129">
                  <c:v>7.8666599999934599</c:v>
                </c:pt>
                <c:pt idx="130">
                  <c:v>7.9333299999966798</c:v>
                </c:pt>
                <c:pt idx="131">
                  <c:v>8</c:v>
                </c:pt>
                <c:pt idx="132">
                  <c:v>8</c:v>
                </c:pt>
                <c:pt idx="133">
                  <c:v>8.0666700000033096</c:v>
                </c:pt>
                <c:pt idx="134">
                  <c:v>8.1333400000065303</c:v>
                </c:pt>
                <c:pt idx="135">
                  <c:v>8.2000100000095504</c:v>
                </c:pt>
                <c:pt idx="136">
                  <c:v>8.2666800000122596</c:v>
                </c:pt>
                <c:pt idx="137">
                  <c:v>8.3333500000145797</c:v>
                </c:pt>
                <c:pt idx="138">
                  <c:v>8.40002000001639</c:v>
                </c:pt>
                <c:pt idx="139">
                  <c:v>8.4666900000176106</c:v>
                </c:pt>
                <c:pt idx="140">
                  <c:v>8.5333600000181296</c:v>
                </c:pt>
                <c:pt idx="141">
                  <c:v>8.6000300000178402</c:v>
                </c:pt>
                <c:pt idx="142">
                  <c:v>8.6667000000166592</c:v>
                </c:pt>
                <c:pt idx="143">
                  <c:v>8.6667000000166592</c:v>
                </c:pt>
                <c:pt idx="144">
                  <c:v>8.7333600027918994</c:v>
                </c:pt>
                <c:pt idx="145">
                  <c:v>8.8000200222305498</c:v>
                </c:pt>
                <c:pt idx="146">
                  <c:v>8.8666800749970296</c:v>
                </c:pt>
                <c:pt idx="147">
                  <c:v>8.9333401777557704</c:v>
                </c:pt>
                <c:pt idx="148">
                  <c:v>9.0000003471711807</c:v>
                </c:pt>
                <c:pt idx="149">
                  <c:v>9.0666605999076602</c:v>
                </c:pt>
                <c:pt idx="150">
                  <c:v>9.1333209526296493</c:v>
                </c:pt>
                <c:pt idx="151">
                  <c:v>9.1999814220015494</c:v>
                </c:pt>
                <c:pt idx="152">
                  <c:v>9.2666420246877905</c:v>
                </c:pt>
                <c:pt idx="153">
                  <c:v>9.3333027773527792</c:v>
                </c:pt>
                <c:pt idx="154">
                  <c:v>9.3333027773527792</c:v>
                </c:pt>
                <c:pt idx="155">
                  <c:v>9.3999736745881695</c:v>
                </c:pt>
                <c:pt idx="156">
                  <c:v>9.4666446218446207</c:v>
                </c:pt>
                <c:pt idx="157">
                  <c:v>9.5333155024499998</c:v>
                </c:pt>
                <c:pt idx="158">
                  <c:v>9.5999861997321894</c:v>
                </c:pt>
                <c:pt idx="159">
                  <c:v>9.6666565970190899</c:v>
                </c:pt>
                <c:pt idx="160">
                  <c:v>9.7333265776385698</c:v>
                </c:pt>
                <c:pt idx="161">
                  <c:v>9.7999960249185207</c:v>
                </c:pt>
                <c:pt idx="162">
                  <c:v>9.8666648221868201</c:v>
                </c:pt>
                <c:pt idx="163">
                  <c:v>9.9333328527713505</c:v>
                </c:pt>
                <c:pt idx="164">
                  <c:v>10</c:v>
                </c:pt>
              </c:numCache>
            </c:numRef>
          </c:xVal>
          <c:yVal>
            <c:numRef>
              <c:f>'3_3'!$J$2:$J$166</c:f>
              <c:numCache>
                <c:formatCode>0.00E+00</c:formatCode>
                <c:ptCount val="165"/>
                <c:pt idx="0">
                  <c:v>3.9544418689322298</c:v>
                </c:pt>
                <c:pt idx="1">
                  <c:v>2.8549340278108102</c:v>
                </c:pt>
                <c:pt idx="2">
                  <c:v>2.4561365311363299</c:v>
                </c:pt>
                <c:pt idx="3">
                  <c:v>2.6148543595843199</c:v>
                </c:pt>
                <c:pt idx="4">
                  <c:v>3.1878926185808001</c:v>
                </c:pt>
                <c:pt idx="5">
                  <c:v>4.0320565382796101</c:v>
                </c:pt>
                <c:pt idx="6">
                  <c:v>5.0041514735429002</c:v>
                </c:pt>
                <c:pt idx="7">
                  <c:v>5.9609829039250597</c:v>
                </c:pt>
                <c:pt idx="8">
                  <c:v>6.7593564336597201</c:v>
                </c:pt>
                <c:pt idx="9">
                  <c:v>7.2560777916501999</c:v>
                </c:pt>
                <c:pt idx="10">
                  <c:v>7.3079528314631403</c:v>
                </c:pt>
                <c:pt idx="11">
                  <c:v>7.3079528314631403</c:v>
                </c:pt>
                <c:pt idx="12">
                  <c:v>6.7670105642743898</c:v>
                </c:pt>
                <c:pt idx="13">
                  <c:v>5.6643894409360804</c:v>
                </c:pt>
                <c:pt idx="14">
                  <c:v>4.1256578873216903</c:v>
                </c:pt>
                <c:pt idx="15">
                  <c:v>2.2763844605688202</c:v>
                </c:pt>
                <c:pt idx="16">
                  <c:v>0.24213784908114699</c:v>
                </c:pt>
                <c:pt idx="17">
                  <c:v>-1.8515131274699901</c:v>
                </c:pt>
                <c:pt idx="18">
                  <c:v>-3.8789995181446102</c:v>
                </c:pt>
                <c:pt idx="19">
                  <c:v>-5.7147522407334801</c:v>
                </c:pt>
                <c:pt idx="20">
                  <c:v>-7.2332020817580904</c:v>
                </c:pt>
                <c:pt idx="21">
                  <c:v>-8.3087796964710794</c:v>
                </c:pt>
                <c:pt idx="22">
                  <c:v>-8.30877969647109</c:v>
                </c:pt>
                <c:pt idx="23">
                  <c:v>-8.7161454028539094</c:v>
                </c:pt>
                <c:pt idx="24">
                  <c:v>-8.3862660001543397</c:v>
                </c:pt>
                <c:pt idx="25">
                  <c:v>-7.4283973318878296</c:v>
                </c:pt>
                <c:pt idx="26">
                  <c:v>-5.9517952415681696</c:v>
                </c:pt>
                <c:pt idx="27">
                  <c:v>-4.0657155727073704</c:v>
                </c:pt>
                <c:pt idx="28">
                  <c:v>-1.8794141688157999</c:v>
                </c:pt>
                <c:pt idx="29">
                  <c:v>0.49785312659793501</c:v>
                </c:pt>
                <c:pt idx="30">
                  <c:v>2.9568304700269401</c:v>
                </c:pt>
                <c:pt idx="31">
                  <c:v>5.3882620179660101</c:v>
                </c:pt>
                <c:pt idx="32">
                  <c:v>7.6828919269116502</c:v>
                </c:pt>
                <c:pt idx="33">
                  <c:v>7.6828919269116502</c:v>
                </c:pt>
                <c:pt idx="34">
                  <c:v>9.5999741486365409</c:v>
                </c:pt>
                <c:pt idx="35">
                  <c:v>11.0103140386943</c:v>
                </c:pt>
                <c:pt idx="36">
                  <c:v>11.9719828592536</c:v>
                </c:pt>
                <c:pt idx="37">
                  <c:v>12.5430518724819</c:v>
                </c:pt>
                <c:pt idx="38">
                  <c:v>12.7815923405453</c:v>
                </c:pt>
                <c:pt idx="39">
                  <c:v>12.745675525609</c:v>
                </c:pt>
                <c:pt idx="40">
                  <c:v>12.4933726898369</c:v>
                </c:pt>
                <c:pt idx="41">
                  <c:v>12.082755095391899</c:v>
                </c:pt>
                <c:pt idx="42">
                  <c:v>11.571894004435499</c:v>
                </c:pt>
                <c:pt idx="43">
                  <c:v>11.0188606791283</c:v>
                </c:pt>
                <c:pt idx="44">
                  <c:v>11.0188606791283</c:v>
                </c:pt>
                <c:pt idx="45">
                  <c:v>10.5495376347224</c:v>
                </c:pt>
                <c:pt idx="46">
                  <c:v>10.2367939490899</c:v>
                </c:pt>
                <c:pt idx="47">
                  <c:v>10.059430358898201</c:v>
                </c:pt>
                <c:pt idx="48">
                  <c:v>9.9962476008139394</c:v>
                </c:pt>
                <c:pt idx="49">
                  <c:v>10.026046411503099</c:v>
                </c:pt>
                <c:pt idx="50">
                  <c:v>10.1276275276312</c:v>
                </c:pt>
                <c:pt idx="51">
                  <c:v>10.2797916858632</c:v>
                </c:pt>
                <c:pt idx="52">
                  <c:v>10.461339622863299</c:v>
                </c:pt>
                <c:pt idx="53">
                  <c:v>10.6510720752952</c:v>
                </c:pt>
                <c:pt idx="54">
                  <c:v>10.8277897798219</c:v>
                </c:pt>
                <c:pt idx="55">
                  <c:v>10.8277897798219</c:v>
                </c:pt>
                <c:pt idx="56">
                  <c:v>10.9542404500544</c:v>
                </c:pt>
                <c:pt idx="57">
                  <c:v>11.014090203477799</c:v>
                </c:pt>
                <c:pt idx="58">
                  <c:v>11.0175908046669</c:v>
                </c:pt>
                <c:pt idx="59">
                  <c:v>10.9749940181966</c:v>
                </c:pt>
                <c:pt idx="60">
                  <c:v>10.8965516086416</c:v>
                </c:pt>
                <c:pt idx="61">
                  <c:v>10.7925153405766</c:v>
                </c:pt>
                <c:pt idx="62">
                  <c:v>10.6731369785761</c:v>
                </c:pt>
                <c:pt idx="63">
                  <c:v>10.548668287214699</c:v>
                </c:pt>
                <c:pt idx="64">
                  <c:v>10.429361031066801</c:v>
                </c:pt>
                <c:pt idx="65">
                  <c:v>10.3254669747067</c:v>
                </c:pt>
                <c:pt idx="66">
                  <c:v>10.3254669747067</c:v>
                </c:pt>
                <c:pt idx="67">
                  <c:v>10.2502497611337</c:v>
                </c:pt>
                <c:pt idx="68">
                  <c:v>10.2067523286251</c:v>
                </c:pt>
                <c:pt idx="69">
                  <c:v>10.1898953846718</c:v>
                </c:pt>
                <c:pt idx="70">
                  <c:v>10.194599636764901</c:v>
                </c:pt>
                <c:pt idx="71">
                  <c:v>10.215785792395501</c:v>
                </c:pt>
                <c:pt idx="72">
                  <c:v>10.248374559054801</c:v>
                </c:pt>
                <c:pt idx="73">
                  <c:v>10.2872866442338</c:v>
                </c:pt>
                <c:pt idx="74">
                  <c:v>10.3274427554237</c:v>
                </c:pt>
                <c:pt idx="75">
                  <c:v>10.3637636001157</c:v>
                </c:pt>
                <c:pt idx="76">
                  <c:v>10.391169885800901</c:v>
                </c:pt>
                <c:pt idx="77">
                  <c:v>10.391169885800901</c:v>
                </c:pt>
                <c:pt idx="78">
                  <c:v>10.405100745535499</c:v>
                </c:pt>
                <c:pt idx="79">
                  <c:v>10.405913590202299</c:v>
                </c:pt>
                <c:pt idx="80">
                  <c:v>10.3958969793522</c:v>
                </c:pt>
                <c:pt idx="81">
                  <c:v>10.3773394725362</c:v>
                </c:pt>
                <c:pt idx="82">
                  <c:v>10.352529629305</c:v>
                </c:pt>
                <c:pt idx="83">
                  <c:v>10.3237560092096</c:v>
                </c:pt>
                <c:pt idx="84">
                  <c:v>10.2933071718008</c:v>
                </c:pt>
                <c:pt idx="85">
                  <c:v>10.263471676629299</c:v>
                </c:pt>
                <c:pt idx="86">
                  <c:v>10.236538083246</c:v>
                </c:pt>
                <c:pt idx="87">
                  <c:v>10.214794951201799</c:v>
                </c:pt>
                <c:pt idx="88">
                  <c:v>10.214794951201799</c:v>
                </c:pt>
                <c:pt idx="89">
                  <c:v>10.1993612906977</c:v>
                </c:pt>
                <c:pt idx="90">
                  <c:v>10.189206708301599</c:v>
                </c:pt>
                <c:pt idx="91">
                  <c:v>10.183387384015001</c:v>
                </c:pt>
                <c:pt idx="92">
                  <c:v>10.1809594978393</c:v>
                </c:pt>
                <c:pt idx="93">
                  <c:v>10.180979229776</c:v>
                </c:pt>
                <c:pt idx="94">
                  <c:v>10.182502759826701</c:v>
                </c:pt>
                <c:pt idx="95">
                  <c:v>10.1845862679927</c:v>
                </c:pt>
                <c:pt idx="96">
                  <c:v>10.1862859342757</c:v>
                </c:pt>
                <c:pt idx="97">
                  <c:v>10.186657938677</c:v>
                </c:pt>
                <c:pt idx="98">
                  <c:v>10.184758461198101</c:v>
                </c:pt>
                <c:pt idx="99">
                  <c:v>10.184758461198101</c:v>
                </c:pt>
                <c:pt idx="100">
                  <c:v>10.1805013037928</c:v>
                </c:pt>
                <c:pt idx="101">
                  <c:v>10.174648023032301</c:v>
                </c:pt>
                <c:pt idx="102">
                  <c:v>10.1675264308441</c:v>
                </c:pt>
                <c:pt idx="103">
                  <c:v>10.1594643391558</c:v>
                </c:pt>
                <c:pt idx="104">
                  <c:v>10.1507895598949</c:v>
                </c:pt>
                <c:pt idx="105">
                  <c:v>10.1418299049891</c:v>
                </c:pt>
                <c:pt idx="106">
                  <c:v>10.132913186366</c:v>
                </c:pt>
                <c:pt idx="107">
                  <c:v>10.1243672159531</c:v>
                </c:pt>
                <c:pt idx="108">
                  <c:v>10.1165198056779</c:v>
                </c:pt>
                <c:pt idx="109">
                  <c:v>10.109698767468201</c:v>
                </c:pt>
                <c:pt idx="110">
                  <c:v>10.109698767468201</c:v>
                </c:pt>
                <c:pt idx="111">
                  <c:v>10.1036998803516</c:v>
                </c:pt>
                <c:pt idx="112">
                  <c:v>10.0980403984303</c:v>
                </c:pt>
                <c:pt idx="113">
                  <c:v>10.092633135466</c:v>
                </c:pt>
                <c:pt idx="114">
                  <c:v>10.0873909052202</c:v>
                </c:pt>
                <c:pt idx="115">
                  <c:v>10.0822265214547</c:v>
                </c:pt>
                <c:pt idx="116">
                  <c:v>10.077052797931</c:v>
                </c:pt>
                <c:pt idx="117">
                  <c:v>10.0717825484108</c:v>
                </c:pt>
                <c:pt idx="118">
                  <c:v>10.0663285866558</c:v>
                </c:pt>
                <c:pt idx="119">
                  <c:v>10.060603726427599</c:v>
                </c:pt>
                <c:pt idx="120">
                  <c:v>10.0545207814879</c:v>
                </c:pt>
                <c:pt idx="121">
                  <c:v>10.0545207814879</c:v>
                </c:pt>
                <c:pt idx="122">
                  <c:v>10.048263505948199</c:v>
                </c:pt>
                <c:pt idx="123">
                  <c:v>10.042071774748599</c:v>
                </c:pt>
                <c:pt idx="124">
                  <c:v>10.035939751638001</c:v>
                </c:pt>
                <c:pt idx="125">
                  <c:v>10.029861600365599</c:v>
                </c:pt>
                <c:pt idx="126">
                  <c:v>10.0238314846804</c:v>
                </c:pt>
                <c:pt idx="127">
                  <c:v>10.0178435683315</c:v>
                </c:pt>
                <c:pt idx="128">
                  <c:v>10.011892015067801</c:v>
                </c:pt>
                <c:pt idx="129">
                  <c:v>10.005970988638399</c:v>
                </c:pt>
                <c:pt idx="130">
                  <c:v>10.000074652792399</c:v>
                </c:pt>
                <c:pt idx="131">
                  <c:v>9.9941971712788895</c:v>
                </c:pt>
                <c:pt idx="132">
                  <c:v>9.9941971712788895</c:v>
                </c:pt>
                <c:pt idx="133">
                  <c:v>9.9882057826331696</c:v>
                </c:pt>
                <c:pt idx="134">
                  <c:v>9.9819825374555595</c:v>
                </c:pt>
                <c:pt idx="135">
                  <c:v>9.9755438175924596</c:v>
                </c:pt>
                <c:pt idx="136">
                  <c:v>9.9689060048902203</c:v>
                </c:pt>
                <c:pt idx="137">
                  <c:v>9.9620854811952597</c:v>
                </c:pt>
                <c:pt idx="138">
                  <c:v>9.9550986283539604</c:v>
                </c:pt>
                <c:pt idx="139">
                  <c:v>9.9479618282126996</c:v>
                </c:pt>
                <c:pt idx="140">
                  <c:v>9.9406914626178704</c:v>
                </c:pt>
                <c:pt idx="141">
                  <c:v>9.9333039134158501</c:v>
                </c:pt>
                <c:pt idx="142">
                  <c:v>9.9258155624530406</c:v>
                </c:pt>
                <c:pt idx="143">
                  <c:v>9.9258155624530406</c:v>
                </c:pt>
                <c:pt idx="144">
                  <c:v>9.9183120561783795</c:v>
                </c:pt>
                <c:pt idx="145">
                  <c:v>9.9108395317629405</c:v>
                </c:pt>
                <c:pt idx="146">
                  <c:v>9.9033584968022002</c:v>
                </c:pt>
                <c:pt idx="147">
                  <c:v>9.8958294586974702</c:v>
                </c:pt>
                <c:pt idx="148">
                  <c:v>9.8882129246558801</c:v>
                </c:pt>
                <c:pt idx="149">
                  <c:v>9.8804694016904193</c:v>
                </c:pt>
                <c:pt idx="150">
                  <c:v>9.8725593966198897</c:v>
                </c:pt>
                <c:pt idx="151">
                  <c:v>9.8644434160689798</c:v>
                </c:pt>
                <c:pt idx="152">
                  <c:v>9.8560819664681798</c:v>
                </c:pt>
                <c:pt idx="153">
                  <c:v>9.8474355540538703</c:v>
                </c:pt>
                <c:pt idx="154">
                  <c:v>9.8474355540538703</c:v>
                </c:pt>
                <c:pt idx="155">
                  <c:v>9.8384605457355505</c:v>
                </c:pt>
                <c:pt idx="156">
                  <c:v>9.8291570768921197</c:v>
                </c:pt>
                <c:pt idx="157">
                  <c:v>9.8195473458101308</c:v>
                </c:pt>
                <c:pt idx="158">
                  <c:v>9.8096535518617696</c:v>
                </c:pt>
                <c:pt idx="159">
                  <c:v>9.7994978955050005</c:v>
                </c:pt>
                <c:pt idx="160">
                  <c:v>9.7891025782837797</c:v>
                </c:pt>
                <c:pt idx="161">
                  <c:v>9.7784898028282896</c:v>
                </c:pt>
                <c:pt idx="162">
                  <c:v>9.7676817728551697</c:v>
                </c:pt>
                <c:pt idx="163">
                  <c:v>9.7567006931678204</c:v>
                </c:pt>
                <c:pt idx="164">
                  <c:v>9.7455687696567104</c:v>
                </c:pt>
              </c:numCache>
            </c:numRef>
          </c:yVal>
          <c:smooth val="0"/>
          <c:extLst>
            <c:ext xmlns:c16="http://schemas.microsoft.com/office/drawing/2014/chart" uri="{C3380CC4-5D6E-409C-BE32-E72D297353CC}">
              <c16:uniqueId val="{00000002-FE1E-4B50-BA1D-74D665CE0741}"/>
            </c:ext>
          </c:extLst>
        </c:ser>
        <c:dLbls>
          <c:showLegendKey val="0"/>
          <c:showVal val="0"/>
          <c:showCatName val="0"/>
          <c:showSerName val="0"/>
          <c:showPercent val="0"/>
          <c:showBubbleSize val="0"/>
        </c:dLbls>
        <c:axId val="718525232"/>
        <c:axId val="718523568"/>
      </c:scatterChart>
      <c:valAx>
        <c:axId val="718525232"/>
        <c:scaling>
          <c:orientation val="minMax"/>
          <c:max val="10"/>
          <c:min val="1"/>
        </c:scaling>
        <c:delete val="0"/>
        <c:axPos val="b"/>
        <c:majorGridlines>
          <c:spPr>
            <a:ln w="9525" cap="flat" cmpd="sng" algn="ctr">
              <a:solidFill>
                <a:schemeClr val="accent3"/>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x[mm]</a:t>
                </a:r>
                <a:endParaRPr lang="ja-JP" altLang="en-US"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3568"/>
        <c:crosses val="autoZero"/>
        <c:crossBetween val="midCat"/>
      </c:valAx>
      <c:valAx>
        <c:axId val="718523568"/>
        <c:scaling>
          <c:orientation val="minMax"/>
          <c:max val="35"/>
          <c:min val="-30"/>
        </c:scaling>
        <c:delete val="0"/>
        <c:axPos val="l"/>
        <c:majorGridlines>
          <c:spPr>
            <a:ln w="9525" cap="flat" cmpd="sng" algn="ctr">
              <a:solidFill>
                <a:schemeClr val="accent3"/>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σy[MPa]</a:t>
                </a:r>
                <a:endParaRPr lang="ja-JP" altLang="en-US" sz="14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5232"/>
        <c:crosses val="autoZero"/>
        <c:crossBetween val="midCat"/>
      </c:valAx>
      <c:spPr>
        <a:noFill/>
        <a:ln>
          <a:solidFill>
            <a:schemeClr val="accent3"/>
          </a:solid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ayout>
        <c:manualLayout>
          <c:xMode val="edge"/>
          <c:yMode val="edge"/>
          <c:x val="0.65461916280050292"/>
          <c:y val="0.54152171407534888"/>
          <c:w val="0.21321988819190427"/>
          <c:h val="0.3397295237796847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ref</c:v>
          </c:tx>
          <c:spPr>
            <a:ln w="25400" cap="rnd">
              <a:noFill/>
              <a:round/>
            </a:ln>
            <a:effectLst/>
          </c:spPr>
          <c:marker>
            <c:symbol val="circle"/>
            <c:size val="5"/>
            <c:spPr>
              <a:solidFill>
                <a:schemeClr val="accent1"/>
              </a:solidFill>
              <a:ln w="9525">
                <a:solidFill>
                  <a:schemeClr val="accent1"/>
                </a:solidFill>
              </a:ln>
              <a:effectLst/>
            </c:spPr>
          </c:marker>
          <c:xVal>
            <c:numRef>
              <c:f>'3_3_C1'!$P$2:$P$902</c:f>
              <c:numCache>
                <c:formatCode>General</c:formatCode>
                <c:ptCount val="901"/>
                <c:pt idx="0">
                  <c:v>1</c:v>
                </c:pt>
                <c:pt idx="1">
                  <c:v>1.01</c:v>
                </c:pt>
                <c:pt idx="2">
                  <c:v>1.02</c:v>
                </c:pt>
                <c:pt idx="3">
                  <c:v>1.03</c:v>
                </c:pt>
                <c:pt idx="4">
                  <c:v>1.04</c:v>
                </c:pt>
                <c:pt idx="5">
                  <c:v>1.05</c:v>
                </c:pt>
                <c:pt idx="6">
                  <c:v>1.06</c:v>
                </c:pt>
                <c:pt idx="7">
                  <c:v>1.07</c:v>
                </c:pt>
                <c:pt idx="8">
                  <c:v>1.08</c:v>
                </c:pt>
                <c:pt idx="9">
                  <c:v>1.0900000000000001</c:v>
                </c:pt>
                <c:pt idx="10">
                  <c:v>1.1000000000000001</c:v>
                </c:pt>
                <c:pt idx="11">
                  <c:v>1.1100000000000001</c:v>
                </c:pt>
                <c:pt idx="12">
                  <c:v>1.1200000000000001</c:v>
                </c:pt>
                <c:pt idx="13">
                  <c:v>1.1299999999999999</c:v>
                </c:pt>
                <c:pt idx="14">
                  <c:v>1.1400000000000001</c:v>
                </c:pt>
                <c:pt idx="15">
                  <c:v>1.1499999999999999</c:v>
                </c:pt>
                <c:pt idx="16">
                  <c:v>1.1599999999999999</c:v>
                </c:pt>
                <c:pt idx="17">
                  <c:v>1.17</c:v>
                </c:pt>
                <c:pt idx="18">
                  <c:v>1.18</c:v>
                </c:pt>
                <c:pt idx="19">
                  <c:v>1.19</c:v>
                </c:pt>
                <c:pt idx="20">
                  <c:v>1.2</c:v>
                </c:pt>
                <c:pt idx="21">
                  <c:v>1.21</c:v>
                </c:pt>
                <c:pt idx="22">
                  <c:v>1.22</c:v>
                </c:pt>
                <c:pt idx="23">
                  <c:v>1.23</c:v>
                </c:pt>
                <c:pt idx="24">
                  <c:v>1.24</c:v>
                </c:pt>
                <c:pt idx="25">
                  <c:v>1.25</c:v>
                </c:pt>
                <c:pt idx="26">
                  <c:v>1.26</c:v>
                </c:pt>
                <c:pt idx="27">
                  <c:v>1.27</c:v>
                </c:pt>
                <c:pt idx="28">
                  <c:v>1.28</c:v>
                </c:pt>
                <c:pt idx="29">
                  <c:v>1.29</c:v>
                </c:pt>
                <c:pt idx="30">
                  <c:v>1.3</c:v>
                </c:pt>
                <c:pt idx="31">
                  <c:v>1.31</c:v>
                </c:pt>
                <c:pt idx="32">
                  <c:v>1.32</c:v>
                </c:pt>
                <c:pt idx="33">
                  <c:v>1.33</c:v>
                </c:pt>
                <c:pt idx="34">
                  <c:v>1.34</c:v>
                </c:pt>
                <c:pt idx="35">
                  <c:v>1.35</c:v>
                </c:pt>
                <c:pt idx="36">
                  <c:v>1.3599999999999999</c:v>
                </c:pt>
                <c:pt idx="37">
                  <c:v>1.37</c:v>
                </c:pt>
                <c:pt idx="38">
                  <c:v>1.38</c:v>
                </c:pt>
                <c:pt idx="39">
                  <c:v>1.3900000000000001</c:v>
                </c:pt>
                <c:pt idx="40">
                  <c:v>1.4</c:v>
                </c:pt>
                <c:pt idx="41">
                  <c:v>1.4100000000000001</c:v>
                </c:pt>
                <c:pt idx="42">
                  <c:v>1.42</c:v>
                </c:pt>
                <c:pt idx="43">
                  <c:v>1.43</c:v>
                </c:pt>
                <c:pt idx="44">
                  <c:v>1.44</c:v>
                </c:pt>
                <c:pt idx="45">
                  <c:v>1.45</c:v>
                </c:pt>
                <c:pt idx="46">
                  <c:v>1.46</c:v>
                </c:pt>
                <c:pt idx="47">
                  <c:v>1.47</c:v>
                </c:pt>
                <c:pt idx="48">
                  <c:v>1.48</c:v>
                </c:pt>
                <c:pt idx="49">
                  <c:v>1.49</c:v>
                </c:pt>
                <c:pt idx="50">
                  <c:v>1.5</c:v>
                </c:pt>
                <c:pt idx="51">
                  <c:v>1.51</c:v>
                </c:pt>
                <c:pt idx="52">
                  <c:v>1.52</c:v>
                </c:pt>
                <c:pt idx="53">
                  <c:v>1.53</c:v>
                </c:pt>
                <c:pt idx="54">
                  <c:v>1.54</c:v>
                </c:pt>
                <c:pt idx="55">
                  <c:v>1.55</c:v>
                </c:pt>
                <c:pt idx="56">
                  <c:v>1.56</c:v>
                </c:pt>
                <c:pt idx="57">
                  <c:v>1.57</c:v>
                </c:pt>
                <c:pt idx="58">
                  <c:v>1.58</c:v>
                </c:pt>
                <c:pt idx="59">
                  <c:v>1.5899999999999999</c:v>
                </c:pt>
                <c:pt idx="60">
                  <c:v>1.6</c:v>
                </c:pt>
                <c:pt idx="61">
                  <c:v>1.6099999999999999</c:v>
                </c:pt>
                <c:pt idx="62">
                  <c:v>1.62</c:v>
                </c:pt>
                <c:pt idx="63">
                  <c:v>1.63</c:v>
                </c:pt>
                <c:pt idx="64">
                  <c:v>1.6400000000000001</c:v>
                </c:pt>
                <c:pt idx="65">
                  <c:v>1.65</c:v>
                </c:pt>
                <c:pt idx="66">
                  <c:v>1.6600000000000001</c:v>
                </c:pt>
                <c:pt idx="67">
                  <c:v>1.67</c:v>
                </c:pt>
                <c:pt idx="68">
                  <c:v>1.6800000000000002</c:v>
                </c:pt>
                <c:pt idx="69">
                  <c:v>1.69</c:v>
                </c:pt>
                <c:pt idx="70">
                  <c:v>1.7000000000000002</c:v>
                </c:pt>
                <c:pt idx="71">
                  <c:v>1.71</c:v>
                </c:pt>
                <c:pt idx="72">
                  <c:v>1.72</c:v>
                </c:pt>
                <c:pt idx="73">
                  <c:v>1.73</c:v>
                </c:pt>
                <c:pt idx="74">
                  <c:v>1.74</c:v>
                </c:pt>
                <c:pt idx="75">
                  <c:v>1.75</c:v>
                </c:pt>
                <c:pt idx="76">
                  <c:v>1.76</c:v>
                </c:pt>
                <c:pt idx="77">
                  <c:v>1.77</c:v>
                </c:pt>
                <c:pt idx="78">
                  <c:v>1.78</c:v>
                </c:pt>
                <c:pt idx="79">
                  <c:v>1.79</c:v>
                </c:pt>
                <c:pt idx="80">
                  <c:v>1.8</c:v>
                </c:pt>
                <c:pt idx="81">
                  <c:v>1.81</c:v>
                </c:pt>
                <c:pt idx="82">
                  <c:v>1.82</c:v>
                </c:pt>
                <c:pt idx="83">
                  <c:v>1.83</c:v>
                </c:pt>
                <c:pt idx="84">
                  <c:v>1.8399999999999999</c:v>
                </c:pt>
                <c:pt idx="85">
                  <c:v>1.85</c:v>
                </c:pt>
                <c:pt idx="86">
                  <c:v>1.8599999999999999</c:v>
                </c:pt>
                <c:pt idx="87">
                  <c:v>1.87</c:v>
                </c:pt>
                <c:pt idx="88">
                  <c:v>1.88</c:v>
                </c:pt>
                <c:pt idx="89">
                  <c:v>1.8900000000000001</c:v>
                </c:pt>
                <c:pt idx="90">
                  <c:v>1.9</c:v>
                </c:pt>
                <c:pt idx="91">
                  <c:v>1.9100000000000001</c:v>
                </c:pt>
                <c:pt idx="92">
                  <c:v>1.92</c:v>
                </c:pt>
                <c:pt idx="93">
                  <c:v>1.9300000000000002</c:v>
                </c:pt>
                <c:pt idx="94">
                  <c:v>1.94</c:v>
                </c:pt>
                <c:pt idx="95">
                  <c:v>1.9500000000000002</c:v>
                </c:pt>
                <c:pt idx="96">
                  <c:v>1.96</c:v>
                </c:pt>
                <c:pt idx="97">
                  <c:v>1.97</c:v>
                </c:pt>
                <c:pt idx="98">
                  <c:v>1.98</c:v>
                </c:pt>
                <c:pt idx="99">
                  <c:v>1.99</c:v>
                </c:pt>
                <c:pt idx="100">
                  <c:v>2</c:v>
                </c:pt>
                <c:pt idx="101">
                  <c:v>2.0099999999999998</c:v>
                </c:pt>
                <c:pt idx="102">
                  <c:v>2.02</c:v>
                </c:pt>
                <c:pt idx="103">
                  <c:v>2.0300000000000002</c:v>
                </c:pt>
                <c:pt idx="104">
                  <c:v>2.04</c:v>
                </c:pt>
                <c:pt idx="105">
                  <c:v>2.0499999999999998</c:v>
                </c:pt>
                <c:pt idx="106">
                  <c:v>2.06</c:v>
                </c:pt>
                <c:pt idx="107">
                  <c:v>2.0700000000000003</c:v>
                </c:pt>
                <c:pt idx="108">
                  <c:v>2.08</c:v>
                </c:pt>
                <c:pt idx="109">
                  <c:v>2.09</c:v>
                </c:pt>
                <c:pt idx="110">
                  <c:v>2.1</c:v>
                </c:pt>
                <c:pt idx="111">
                  <c:v>2.1100000000000003</c:v>
                </c:pt>
                <c:pt idx="112">
                  <c:v>2.12</c:v>
                </c:pt>
                <c:pt idx="113">
                  <c:v>2.13</c:v>
                </c:pt>
                <c:pt idx="114">
                  <c:v>2.14</c:v>
                </c:pt>
                <c:pt idx="115">
                  <c:v>2.1500000000000004</c:v>
                </c:pt>
                <c:pt idx="116">
                  <c:v>2.16</c:v>
                </c:pt>
                <c:pt idx="117">
                  <c:v>2.17</c:v>
                </c:pt>
                <c:pt idx="118">
                  <c:v>2.1799999999999997</c:v>
                </c:pt>
                <c:pt idx="119">
                  <c:v>2.19</c:v>
                </c:pt>
                <c:pt idx="120">
                  <c:v>2.2000000000000002</c:v>
                </c:pt>
                <c:pt idx="121">
                  <c:v>2.21</c:v>
                </c:pt>
                <c:pt idx="122">
                  <c:v>2.2199999999999998</c:v>
                </c:pt>
                <c:pt idx="123">
                  <c:v>2.23</c:v>
                </c:pt>
                <c:pt idx="124">
                  <c:v>2.2400000000000002</c:v>
                </c:pt>
                <c:pt idx="125">
                  <c:v>2.25</c:v>
                </c:pt>
                <c:pt idx="126">
                  <c:v>2.2599999999999998</c:v>
                </c:pt>
                <c:pt idx="127">
                  <c:v>2.27</c:v>
                </c:pt>
                <c:pt idx="128">
                  <c:v>2.2800000000000002</c:v>
                </c:pt>
                <c:pt idx="129">
                  <c:v>2.29</c:v>
                </c:pt>
                <c:pt idx="130">
                  <c:v>2.2999999999999998</c:v>
                </c:pt>
                <c:pt idx="131">
                  <c:v>2.31</c:v>
                </c:pt>
                <c:pt idx="132">
                  <c:v>2.3200000000000003</c:v>
                </c:pt>
                <c:pt idx="133">
                  <c:v>2.33</c:v>
                </c:pt>
                <c:pt idx="134">
                  <c:v>2.34</c:v>
                </c:pt>
                <c:pt idx="135">
                  <c:v>2.35</c:v>
                </c:pt>
                <c:pt idx="136">
                  <c:v>2.3600000000000003</c:v>
                </c:pt>
                <c:pt idx="137">
                  <c:v>2.37</c:v>
                </c:pt>
                <c:pt idx="138">
                  <c:v>2.38</c:v>
                </c:pt>
                <c:pt idx="139">
                  <c:v>2.39</c:v>
                </c:pt>
                <c:pt idx="140">
                  <c:v>2.4000000000000004</c:v>
                </c:pt>
                <c:pt idx="141">
                  <c:v>2.41</c:v>
                </c:pt>
                <c:pt idx="142">
                  <c:v>2.42</c:v>
                </c:pt>
                <c:pt idx="143">
                  <c:v>2.4299999999999997</c:v>
                </c:pt>
                <c:pt idx="144">
                  <c:v>2.44</c:v>
                </c:pt>
                <c:pt idx="145">
                  <c:v>2.4500000000000002</c:v>
                </c:pt>
                <c:pt idx="146">
                  <c:v>2.46</c:v>
                </c:pt>
                <c:pt idx="147">
                  <c:v>2.4699999999999998</c:v>
                </c:pt>
                <c:pt idx="148">
                  <c:v>2.48</c:v>
                </c:pt>
                <c:pt idx="149">
                  <c:v>2.4900000000000002</c:v>
                </c:pt>
                <c:pt idx="150">
                  <c:v>2.5</c:v>
                </c:pt>
                <c:pt idx="151">
                  <c:v>2.5099999999999998</c:v>
                </c:pt>
                <c:pt idx="152">
                  <c:v>2.52</c:v>
                </c:pt>
                <c:pt idx="153">
                  <c:v>2.5300000000000002</c:v>
                </c:pt>
                <c:pt idx="154">
                  <c:v>2.54</c:v>
                </c:pt>
                <c:pt idx="155">
                  <c:v>2.5499999999999998</c:v>
                </c:pt>
                <c:pt idx="156">
                  <c:v>2.56</c:v>
                </c:pt>
                <c:pt idx="157">
                  <c:v>2.5700000000000003</c:v>
                </c:pt>
                <c:pt idx="158">
                  <c:v>2.58</c:v>
                </c:pt>
                <c:pt idx="159">
                  <c:v>2.59</c:v>
                </c:pt>
                <c:pt idx="160">
                  <c:v>2.6</c:v>
                </c:pt>
                <c:pt idx="161">
                  <c:v>2.6100000000000003</c:v>
                </c:pt>
                <c:pt idx="162">
                  <c:v>2.62</c:v>
                </c:pt>
                <c:pt idx="163">
                  <c:v>2.63</c:v>
                </c:pt>
                <c:pt idx="164">
                  <c:v>2.64</c:v>
                </c:pt>
                <c:pt idx="165">
                  <c:v>2.6500000000000004</c:v>
                </c:pt>
                <c:pt idx="166">
                  <c:v>2.66</c:v>
                </c:pt>
                <c:pt idx="167">
                  <c:v>2.67</c:v>
                </c:pt>
                <c:pt idx="168">
                  <c:v>2.6799999999999997</c:v>
                </c:pt>
                <c:pt idx="169">
                  <c:v>2.69</c:v>
                </c:pt>
                <c:pt idx="170">
                  <c:v>2.7</c:v>
                </c:pt>
                <c:pt idx="171">
                  <c:v>2.71</c:v>
                </c:pt>
                <c:pt idx="172">
                  <c:v>2.7199999999999998</c:v>
                </c:pt>
                <c:pt idx="173">
                  <c:v>2.73</c:v>
                </c:pt>
                <c:pt idx="174">
                  <c:v>2.74</c:v>
                </c:pt>
                <c:pt idx="175">
                  <c:v>2.75</c:v>
                </c:pt>
                <c:pt idx="176">
                  <c:v>2.76</c:v>
                </c:pt>
                <c:pt idx="177">
                  <c:v>2.77</c:v>
                </c:pt>
                <c:pt idx="178">
                  <c:v>2.7800000000000002</c:v>
                </c:pt>
                <c:pt idx="179">
                  <c:v>2.79</c:v>
                </c:pt>
                <c:pt idx="180">
                  <c:v>2.8</c:v>
                </c:pt>
                <c:pt idx="181">
                  <c:v>2.81</c:v>
                </c:pt>
                <c:pt idx="182">
                  <c:v>2.8200000000000003</c:v>
                </c:pt>
                <c:pt idx="183">
                  <c:v>2.83</c:v>
                </c:pt>
                <c:pt idx="184">
                  <c:v>2.84</c:v>
                </c:pt>
                <c:pt idx="185">
                  <c:v>2.85</c:v>
                </c:pt>
                <c:pt idx="186">
                  <c:v>2.8600000000000003</c:v>
                </c:pt>
                <c:pt idx="187">
                  <c:v>2.87</c:v>
                </c:pt>
                <c:pt idx="188">
                  <c:v>2.88</c:v>
                </c:pt>
                <c:pt idx="189">
                  <c:v>2.89</c:v>
                </c:pt>
                <c:pt idx="190">
                  <c:v>2.9000000000000004</c:v>
                </c:pt>
                <c:pt idx="191">
                  <c:v>2.91</c:v>
                </c:pt>
                <c:pt idx="192">
                  <c:v>2.92</c:v>
                </c:pt>
                <c:pt idx="193">
                  <c:v>2.9299999999999997</c:v>
                </c:pt>
                <c:pt idx="194">
                  <c:v>2.94</c:v>
                </c:pt>
                <c:pt idx="195">
                  <c:v>2.95</c:v>
                </c:pt>
                <c:pt idx="196">
                  <c:v>2.96</c:v>
                </c:pt>
                <c:pt idx="197">
                  <c:v>2.9699999999999998</c:v>
                </c:pt>
                <c:pt idx="198">
                  <c:v>2.98</c:v>
                </c:pt>
                <c:pt idx="199">
                  <c:v>2.99</c:v>
                </c:pt>
                <c:pt idx="200">
                  <c:v>3</c:v>
                </c:pt>
                <c:pt idx="201">
                  <c:v>3.0100000000000002</c:v>
                </c:pt>
                <c:pt idx="202">
                  <c:v>3.02</c:v>
                </c:pt>
                <c:pt idx="203">
                  <c:v>3.0300000000000002</c:v>
                </c:pt>
                <c:pt idx="204">
                  <c:v>3.04</c:v>
                </c:pt>
                <c:pt idx="205">
                  <c:v>3.05</c:v>
                </c:pt>
                <c:pt idx="206">
                  <c:v>3.06</c:v>
                </c:pt>
                <c:pt idx="207">
                  <c:v>3.07</c:v>
                </c:pt>
                <c:pt idx="208">
                  <c:v>3.08</c:v>
                </c:pt>
                <c:pt idx="209">
                  <c:v>3.09</c:v>
                </c:pt>
                <c:pt idx="210">
                  <c:v>3.1</c:v>
                </c:pt>
                <c:pt idx="211">
                  <c:v>3.11</c:v>
                </c:pt>
                <c:pt idx="212">
                  <c:v>3.12</c:v>
                </c:pt>
                <c:pt idx="213">
                  <c:v>3.13</c:v>
                </c:pt>
                <c:pt idx="214">
                  <c:v>3.14</c:v>
                </c:pt>
                <c:pt idx="215">
                  <c:v>3.15</c:v>
                </c:pt>
                <c:pt idx="216">
                  <c:v>3.16</c:v>
                </c:pt>
                <c:pt idx="217">
                  <c:v>3.17</c:v>
                </c:pt>
                <c:pt idx="218">
                  <c:v>3.18</c:v>
                </c:pt>
                <c:pt idx="219">
                  <c:v>3.19</c:v>
                </c:pt>
                <c:pt idx="220">
                  <c:v>3.2</c:v>
                </c:pt>
                <c:pt idx="221">
                  <c:v>3.21</c:v>
                </c:pt>
                <c:pt idx="222">
                  <c:v>3.22</c:v>
                </c:pt>
                <c:pt idx="223">
                  <c:v>3.23</c:v>
                </c:pt>
                <c:pt idx="224">
                  <c:v>3.24</c:v>
                </c:pt>
                <c:pt idx="225">
                  <c:v>3.25</c:v>
                </c:pt>
                <c:pt idx="226">
                  <c:v>3.2600000000000002</c:v>
                </c:pt>
                <c:pt idx="227">
                  <c:v>3.27</c:v>
                </c:pt>
                <c:pt idx="228">
                  <c:v>3.2800000000000002</c:v>
                </c:pt>
                <c:pt idx="229">
                  <c:v>3.29</c:v>
                </c:pt>
                <c:pt idx="230">
                  <c:v>3.3000000000000003</c:v>
                </c:pt>
                <c:pt idx="231">
                  <c:v>3.31</c:v>
                </c:pt>
                <c:pt idx="232">
                  <c:v>3.32</c:v>
                </c:pt>
                <c:pt idx="233">
                  <c:v>3.33</c:v>
                </c:pt>
                <c:pt idx="234">
                  <c:v>3.34</c:v>
                </c:pt>
                <c:pt idx="235">
                  <c:v>3.35</c:v>
                </c:pt>
                <c:pt idx="236">
                  <c:v>3.36</c:v>
                </c:pt>
                <c:pt idx="237">
                  <c:v>3.37</c:v>
                </c:pt>
                <c:pt idx="238">
                  <c:v>3.38</c:v>
                </c:pt>
                <c:pt idx="239">
                  <c:v>3.39</c:v>
                </c:pt>
                <c:pt idx="240">
                  <c:v>3.4</c:v>
                </c:pt>
                <c:pt idx="241">
                  <c:v>3.41</c:v>
                </c:pt>
                <c:pt idx="242">
                  <c:v>3.42</c:v>
                </c:pt>
                <c:pt idx="243">
                  <c:v>3.43</c:v>
                </c:pt>
                <c:pt idx="244">
                  <c:v>3.44</c:v>
                </c:pt>
                <c:pt idx="245">
                  <c:v>3.45</c:v>
                </c:pt>
                <c:pt idx="246">
                  <c:v>3.46</c:v>
                </c:pt>
                <c:pt idx="247">
                  <c:v>3.47</c:v>
                </c:pt>
                <c:pt idx="248">
                  <c:v>3.48</c:v>
                </c:pt>
                <c:pt idx="249">
                  <c:v>3.49</c:v>
                </c:pt>
                <c:pt idx="250">
                  <c:v>3.5</c:v>
                </c:pt>
                <c:pt idx="251">
                  <c:v>3.5100000000000002</c:v>
                </c:pt>
                <c:pt idx="252">
                  <c:v>3.52</c:v>
                </c:pt>
                <c:pt idx="253">
                  <c:v>3.5300000000000002</c:v>
                </c:pt>
                <c:pt idx="254">
                  <c:v>3.54</c:v>
                </c:pt>
                <c:pt idx="255">
                  <c:v>3.5500000000000003</c:v>
                </c:pt>
                <c:pt idx="256">
                  <c:v>3.56</c:v>
                </c:pt>
                <c:pt idx="257">
                  <c:v>3.57</c:v>
                </c:pt>
                <c:pt idx="258">
                  <c:v>3.58</c:v>
                </c:pt>
                <c:pt idx="259">
                  <c:v>3.59</c:v>
                </c:pt>
                <c:pt idx="260">
                  <c:v>3.6</c:v>
                </c:pt>
                <c:pt idx="261">
                  <c:v>3.61</c:v>
                </c:pt>
                <c:pt idx="262">
                  <c:v>3.62</c:v>
                </c:pt>
                <c:pt idx="263">
                  <c:v>3.63</c:v>
                </c:pt>
                <c:pt idx="264">
                  <c:v>3.64</c:v>
                </c:pt>
                <c:pt idx="265">
                  <c:v>3.65</c:v>
                </c:pt>
                <c:pt idx="266">
                  <c:v>3.66</c:v>
                </c:pt>
                <c:pt idx="267">
                  <c:v>3.67</c:v>
                </c:pt>
                <c:pt idx="268">
                  <c:v>3.68</c:v>
                </c:pt>
                <c:pt idx="269">
                  <c:v>3.69</c:v>
                </c:pt>
                <c:pt idx="270">
                  <c:v>3.7</c:v>
                </c:pt>
                <c:pt idx="271">
                  <c:v>3.71</c:v>
                </c:pt>
                <c:pt idx="272">
                  <c:v>3.72</c:v>
                </c:pt>
                <c:pt idx="273">
                  <c:v>3.73</c:v>
                </c:pt>
                <c:pt idx="274">
                  <c:v>3.74</c:v>
                </c:pt>
                <c:pt idx="275">
                  <c:v>3.75</c:v>
                </c:pt>
                <c:pt idx="276">
                  <c:v>3.7600000000000002</c:v>
                </c:pt>
                <c:pt idx="277">
                  <c:v>3.77</c:v>
                </c:pt>
                <c:pt idx="278">
                  <c:v>3.7800000000000002</c:v>
                </c:pt>
                <c:pt idx="279">
                  <c:v>3.79</c:v>
                </c:pt>
                <c:pt idx="280">
                  <c:v>3.8000000000000003</c:v>
                </c:pt>
                <c:pt idx="281">
                  <c:v>3.81</c:v>
                </c:pt>
                <c:pt idx="282">
                  <c:v>3.82</c:v>
                </c:pt>
                <c:pt idx="283">
                  <c:v>3.83</c:v>
                </c:pt>
                <c:pt idx="284">
                  <c:v>3.84</c:v>
                </c:pt>
                <c:pt idx="285">
                  <c:v>3.85</c:v>
                </c:pt>
                <c:pt idx="286">
                  <c:v>3.86</c:v>
                </c:pt>
                <c:pt idx="287">
                  <c:v>3.87</c:v>
                </c:pt>
                <c:pt idx="288">
                  <c:v>3.88</c:v>
                </c:pt>
                <c:pt idx="289">
                  <c:v>3.89</c:v>
                </c:pt>
                <c:pt idx="290">
                  <c:v>3.9</c:v>
                </c:pt>
                <c:pt idx="291">
                  <c:v>3.91</c:v>
                </c:pt>
                <c:pt idx="292">
                  <c:v>3.92</c:v>
                </c:pt>
                <c:pt idx="293">
                  <c:v>3.93</c:v>
                </c:pt>
                <c:pt idx="294">
                  <c:v>3.94</c:v>
                </c:pt>
                <c:pt idx="295">
                  <c:v>3.95</c:v>
                </c:pt>
                <c:pt idx="296">
                  <c:v>3.96</c:v>
                </c:pt>
                <c:pt idx="297">
                  <c:v>3.97</c:v>
                </c:pt>
                <c:pt idx="298">
                  <c:v>3.98</c:v>
                </c:pt>
                <c:pt idx="299">
                  <c:v>3.99</c:v>
                </c:pt>
                <c:pt idx="300">
                  <c:v>4</c:v>
                </c:pt>
                <c:pt idx="301">
                  <c:v>4.01</c:v>
                </c:pt>
                <c:pt idx="302">
                  <c:v>4.0199999999999996</c:v>
                </c:pt>
                <c:pt idx="303">
                  <c:v>4.03</c:v>
                </c:pt>
                <c:pt idx="304">
                  <c:v>4.04</c:v>
                </c:pt>
                <c:pt idx="305">
                  <c:v>4.0500000000000007</c:v>
                </c:pt>
                <c:pt idx="306">
                  <c:v>4.0600000000000005</c:v>
                </c:pt>
                <c:pt idx="307">
                  <c:v>4.07</c:v>
                </c:pt>
                <c:pt idx="308">
                  <c:v>4.08</c:v>
                </c:pt>
                <c:pt idx="309">
                  <c:v>4.09</c:v>
                </c:pt>
                <c:pt idx="310">
                  <c:v>4.0999999999999996</c:v>
                </c:pt>
                <c:pt idx="311">
                  <c:v>4.1099999999999994</c:v>
                </c:pt>
                <c:pt idx="312">
                  <c:v>4.12</c:v>
                </c:pt>
                <c:pt idx="313">
                  <c:v>4.13</c:v>
                </c:pt>
                <c:pt idx="314">
                  <c:v>4.1400000000000006</c:v>
                </c:pt>
                <c:pt idx="315">
                  <c:v>4.1500000000000004</c:v>
                </c:pt>
                <c:pt idx="316">
                  <c:v>4.16</c:v>
                </c:pt>
                <c:pt idx="317">
                  <c:v>4.17</c:v>
                </c:pt>
                <c:pt idx="318">
                  <c:v>4.18</c:v>
                </c:pt>
                <c:pt idx="319">
                  <c:v>4.1899999999999995</c:v>
                </c:pt>
                <c:pt idx="320">
                  <c:v>4.2</c:v>
                </c:pt>
                <c:pt idx="321">
                  <c:v>4.21</c:v>
                </c:pt>
                <c:pt idx="322">
                  <c:v>4.2200000000000006</c:v>
                </c:pt>
                <c:pt idx="323">
                  <c:v>4.2300000000000004</c:v>
                </c:pt>
                <c:pt idx="324">
                  <c:v>4.24</c:v>
                </c:pt>
                <c:pt idx="325">
                  <c:v>4.25</c:v>
                </c:pt>
                <c:pt idx="326">
                  <c:v>4.26</c:v>
                </c:pt>
                <c:pt idx="327">
                  <c:v>4.2699999999999996</c:v>
                </c:pt>
                <c:pt idx="328">
                  <c:v>4.28</c:v>
                </c:pt>
                <c:pt idx="329">
                  <c:v>4.29</c:v>
                </c:pt>
                <c:pt idx="330">
                  <c:v>4.3000000000000007</c:v>
                </c:pt>
                <c:pt idx="331">
                  <c:v>4.3100000000000005</c:v>
                </c:pt>
                <c:pt idx="332">
                  <c:v>4.32</c:v>
                </c:pt>
                <c:pt idx="333">
                  <c:v>4.33</c:v>
                </c:pt>
                <c:pt idx="334">
                  <c:v>4.34</c:v>
                </c:pt>
                <c:pt idx="335">
                  <c:v>4.3499999999999996</c:v>
                </c:pt>
                <c:pt idx="336">
                  <c:v>4.3599999999999994</c:v>
                </c:pt>
                <c:pt idx="337">
                  <c:v>4.37</c:v>
                </c:pt>
                <c:pt idx="338">
                  <c:v>4.38</c:v>
                </c:pt>
                <c:pt idx="339">
                  <c:v>4.3900000000000006</c:v>
                </c:pt>
                <c:pt idx="340">
                  <c:v>4.4000000000000004</c:v>
                </c:pt>
                <c:pt idx="341">
                  <c:v>4.41</c:v>
                </c:pt>
                <c:pt idx="342">
                  <c:v>4.42</c:v>
                </c:pt>
                <c:pt idx="343">
                  <c:v>4.43</c:v>
                </c:pt>
                <c:pt idx="344">
                  <c:v>4.4399999999999995</c:v>
                </c:pt>
                <c:pt idx="345">
                  <c:v>4.45</c:v>
                </c:pt>
                <c:pt idx="346">
                  <c:v>4.46</c:v>
                </c:pt>
                <c:pt idx="347">
                  <c:v>4.4700000000000006</c:v>
                </c:pt>
                <c:pt idx="348">
                  <c:v>4.4800000000000004</c:v>
                </c:pt>
                <c:pt idx="349">
                  <c:v>4.49</c:v>
                </c:pt>
                <c:pt idx="350">
                  <c:v>4.5</c:v>
                </c:pt>
                <c:pt idx="351">
                  <c:v>4.51</c:v>
                </c:pt>
                <c:pt idx="352">
                  <c:v>4.5199999999999996</c:v>
                </c:pt>
                <c:pt idx="353">
                  <c:v>4.53</c:v>
                </c:pt>
                <c:pt idx="354">
                  <c:v>4.54</c:v>
                </c:pt>
                <c:pt idx="355">
                  <c:v>4.5500000000000007</c:v>
                </c:pt>
                <c:pt idx="356">
                  <c:v>4.5600000000000005</c:v>
                </c:pt>
                <c:pt idx="357">
                  <c:v>4.57</c:v>
                </c:pt>
                <c:pt idx="358">
                  <c:v>4.58</c:v>
                </c:pt>
                <c:pt idx="359">
                  <c:v>4.59</c:v>
                </c:pt>
                <c:pt idx="360">
                  <c:v>4.5999999999999996</c:v>
                </c:pt>
                <c:pt idx="361">
                  <c:v>4.6099999999999994</c:v>
                </c:pt>
                <c:pt idx="362">
                  <c:v>4.62</c:v>
                </c:pt>
                <c:pt idx="363">
                  <c:v>4.63</c:v>
                </c:pt>
                <c:pt idx="364">
                  <c:v>4.6400000000000006</c:v>
                </c:pt>
                <c:pt idx="365">
                  <c:v>4.6500000000000004</c:v>
                </c:pt>
                <c:pt idx="366">
                  <c:v>4.66</c:v>
                </c:pt>
                <c:pt idx="367">
                  <c:v>4.67</c:v>
                </c:pt>
                <c:pt idx="368">
                  <c:v>4.68</c:v>
                </c:pt>
                <c:pt idx="369">
                  <c:v>4.6899999999999995</c:v>
                </c:pt>
                <c:pt idx="370">
                  <c:v>4.7</c:v>
                </c:pt>
                <c:pt idx="371">
                  <c:v>4.71</c:v>
                </c:pt>
                <c:pt idx="372">
                  <c:v>4.7200000000000006</c:v>
                </c:pt>
                <c:pt idx="373">
                  <c:v>4.7300000000000004</c:v>
                </c:pt>
                <c:pt idx="374">
                  <c:v>4.74</c:v>
                </c:pt>
                <c:pt idx="375">
                  <c:v>4.75</c:v>
                </c:pt>
                <c:pt idx="376">
                  <c:v>4.76</c:v>
                </c:pt>
                <c:pt idx="377">
                  <c:v>4.7699999999999996</c:v>
                </c:pt>
                <c:pt idx="378">
                  <c:v>4.78</c:v>
                </c:pt>
                <c:pt idx="379">
                  <c:v>4.79</c:v>
                </c:pt>
                <c:pt idx="380">
                  <c:v>4.8000000000000007</c:v>
                </c:pt>
                <c:pt idx="381">
                  <c:v>4.8100000000000005</c:v>
                </c:pt>
                <c:pt idx="382">
                  <c:v>4.82</c:v>
                </c:pt>
                <c:pt idx="383">
                  <c:v>4.83</c:v>
                </c:pt>
                <c:pt idx="384">
                  <c:v>4.84</c:v>
                </c:pt>
                <c:pt idx="385">
                  <c:v>4.8499999999999996</c:v>
                </c:pt>
                <c:pt idx="386">
                  <c:v>4.8599999999999994</c:v>
                </c:pt>
                <c:pt idx="387">
                  <c:v>4.87</c:v>
                </c:pt>
                <c:pt idx="388">
                  <c:v>4.88</c:v>
                </c:pt>
                <c:pt idx="389">
                  <c:v>4.8900000000000006</c:v>
                </c:pt>
                <c:pt idx="390">
                  <c:v>4.9000000000000004</c:v>
                </c:pt>
                <c:pt idx="391">
                  <c:v>4.91</c:v>
                </c:pt>
                <c:pt idx="392">
                  <c:v>4.92</c:v>
                </c:pt>
                <c:pt idx="393">
                  <c:v>4.93</c:v>
                </c:pt>
                <c:pt idx="394">
                  <c:v>4.9399999999999995</c:v>
                </c:pt>
                <c:pt idx="395">
                  <c:v>4.95</c:v>
                </c:pt>
                <c:pt idx="396">
                  <c:v>4.96</c:v>
                </c:pt>
                <c:pt idx="397">
                  <c:v>4.9700000000000006</c:v>
                </c:pt>
                <c:pt idx="398">
                  <c:v>4.9800000000000004</c:v>
                </c:pt>
                <c:pt idx="399">
                  <c:v>4.99</c:v>
                </c:pt>
                <c:pt idx="400">
                  <c:v>5</c:v>
                </c:pt>
                <c:pt idx="401">
                  <c:v>5.01</c:v>
                </c:pt>
                <c:pt idx="402">
                  <c:v>5.0199999999999996</c:v>
                </c:pt>
                <c:pt idx="403">
                  <c:v>5.03000000000001</c:v>
                </c:pt>
                <c:pt idx="404">
                  <c:v>5.0400000000000098</c:v>
                </c:pt>
                <c:pt idx="405">
                  <c:v>5.0500000000000096</c:v>
                </c:pt>
                <c:pt idx="406">
                  <c:v>5.0600000000000103</c:v>
                </c:pt>
                <c:pt idx="407">
                  <c:v>5.0700000000000101</c:v>
                </c:pt>
                <c:pt idx="408">
                  <c:v>5.0800000000000098</c:v>
                </c:pt>
                <c:pt idx="409">
                  <c:v>5.0900000000000096</c:v>
                </c:pt>
                <c:pt idx="410">
                  <c:v>5.1000000000000103</c:v>
                </c:pt>
                <c:pt idx="411">
                  <c:v>5.1100000000000101</c:v>
                </c:pt>
                <c:pt idx="412">
                  <c:v>5.1200000000000099</c:v>
                </c:pt>
                <c:pt idx="413">
                  <c:v>5.1300000000000097</c:v>
                </c:pt>
                <c:pt idx="414">
                  <c:v>5.1400000000000103</c:v>
                </c:pt>
                <c:pt idx="415">
                  <c:v>5.1500000000000101</c:v>
                </c:pt>
                <c:pt idx="416">
                  <c:v>5.1600000000000099</c:v>
                </c:pt>
                <c:pt idx="417">
                  <c:v>5.1700000000000204</c:v>
                </c:pt>
                <c:pt idx="418">
                  <c:v>5.1800000000000201</c:v>
                </c:pt>
                <c:pt idx="419">
                  <c:v>5.1900000000000199</c:v>
                </c:pt>
                <c:pt idx="420">
                  <c:v>5.2000000000000197</c:v>
                </c:pt>
                <c:pt idx="421">
                  <c:v>5.2100000000000204</c:v>
                </c:pt>
                <c:pt idx="422">
                  <c:v>5.2200000000000202</c:v>
                </c:pt>
                <c:pt idx="423">
                  <c:v>5.23000000000002</c:v>
                </c:pt>
                <c:pt idx="424">
                  <c:v>5.2400000000000198</c:v>
                </c:pt>
                <c:pt idx="425">
                  <c:v>5.2500000000000204</c:v>
                </c:pt>
                <c:pt idx="426">
                  <c:v>5.2600000000000202</c:v>
                </c:pt>
                <c:pt idx="427">
                  <c:v>5.27000000000002</c:v>
                </c:pt>
                <c:pt idx="428">
                  <c:v>5.2800000000000198</c:v>
                </c:pt>
                <c:pt idx="429">
                  <c:v>5.2900000000000196</c:v>
                </c:pt>
                <c:pt idx="430">
                  <c:v>5.3000000000000203</c:v>
                </c:pt>
                <c:pt idx="431">
                  <c:v>5.31000000000002</c:v>
                </c:pt>
                <c:pt idx="432">
                  <c:v>5.3200000000000296</c:v>
                </c:pt>
                <c:pt idx="433">
                  <c:v>5.3300000000000303</c:v>
                </c:pt>
                <c:pt idx="434">
                  <c:v>5.3400000000000301</c:v>
                </c:pt>
                <c:pt idx="435">
                  <c:v>5.3500000000000298</c:v>
                </c:pt>
                <c:pt idx="436">
                  <c:v>5.3600000000000296</c:v>
                </c:pt>
                <c:pt idx="437">
                  <c:v>5.3700000000000303</c:v>
                </c:pt>
                <c:pt idx="438">
                  <c:v>5.3800000000000301</c:v>
                </c:pt>
                <c:pt idx="439">
                  <c:v>5.3900000000000299</c:v>
                </c:pt>
                <c:pt idx="440">
                  <c:v>5.4000000000000297</c:v>
                </c:pt>
                <c:pt idx="441">
                  <c:v>5.4100000000000303</c:v>
                </c:pt>
                <c:pt idx="442">
                  <c:v>5.4200000000000301</c:v>
                </c:pt>
                <c:pt idx="443">
                  <c:v>5.4300000000000299</c:v>
                </c:pt>
                <c:pt idx="444">
                  <c:v>5.4400000000000297</c:v>
                </c:pt>
                <c:pt idx="445">
                  <c:v>5.4500000000000304</c:v>
                </c:pt>
                <c:pt idx="446">
                  <c:v>5.4600000000000302</c:v>
                </c:pt>
                <c:pt idx="447">
                  <c:v>5.4700000000000397</c:v>
                </c:pt>
                <c:pt idx="448">
                  <c:v>5.4800000000000404</c:v>
                </c:pt>
                <c:pt idx="449">
                  <c:v>5.4900000000000402</c:v>
                </c:pt>
                <c:pt idx="450">
                  <c:v>5.50000000000004</c:v>
                </c:pt>
                <c:pt idx="451">
                  <c:v>5.5100000000000398</c:v>
                </c:pt>
                <c:pt idx="452">
                  <c:v>5.5200000000000404</c:v>
                </c:pt>
                <c:pt idx="453">
                  <c:v>5.5300000000000402</c:v>
                </c:pt>
                <c:pt idx="454">
                  <c:v>5.54000000000004</c:v>
                </c:pt>
                <c:pt idx="455">
                  <c:v>5.5500000000000398</c:v>
                </c:pt>
                <c:pt idx="456">
                  <c:v>5.5600000000000396</c:v>
                </c:pt>
                <c:pt idx="457">
                  <c:v>5.5700000000000403</c:v>
                </c:pt>
                <c:pt idx="458">
                  <c:v>5.58000000000004</c:v>
                </c:pt>
                <c:pt idx="459">
                  <c:v>5.5900000000000398</c:v>
                </c:pt>
                <c:pt idx="460">
                  <c:v>5.6000000000000396</c:v>
                </c:pt>
                <c:pt idx="461">
                  <c:v>5.6100000000000403</c:v>
                </c:pt>
                <c:pt idx="462">
                  <c:v>5.6200000000000498</c:v>
                </c:pt>
                <c:pt idx="463">
                  <c:v>5.6300000000000496</c:v>
                </c:pt>
                <c:pt idx="464">
                  <c:v>5.6400000000000503</c:v>
                </c:pt>
                <c:pt idx="465">
                  <c:v>5.6500000000000501</c:v>
                </c:pt>
                <c:pt idx="466">
                  <c:v>5.6600000000000499</c:v>
                </c:pt>
                <c:pt idx="467">
                  <c:v>5.6700000000000497</c:v>
                </c:pt>
                <c:pt idx="468">
                  <c:v>5.6800000000000503</c:v>
                </c:pt>
                <c:pt idx="469">
                  <c:v>5.6900000000000501</c:v>
                </c:pt>
                <c:pt idx="470">
                  <c:v>5.7000000000000499</c:v>
                </c:pt>
                <c:pt idx="471">
                  <c:v>5.7100000000000497</c:v>
                </c:pt>
                <c:pt idx="472">
                  <c:v>5.7200000000000504</c:v>
                </c:pt>
                <c:pt idx="473">
                  <c:v>5.7300000000000502</c:v>
                </c:pt>
                <c:pt idx="474">
                  <c:v>5.74000000000005</c:v>
                </c:pt>
                <c:pt idx="475">
                  <c:v>5.7500000000000497</c:v>
                </c:pt>
                <c:pt idx="476">
                  <c:v>5.7600000000000504</c:v>
                </c:pt>
                <c:pt idx="477">
                  <c:v>5.77000000000006</c:v>
                </c:pt>
                <c:pt idx="478">
                  <c:v>5.7800000000000598</c:v>
                </c:pt>
                <c:pt idx="479">
                  <c:v>5.7900000000000604</c:v>
                </c:pt>
                <c:pt idx="480">
                  <c:v>5.8000000000000602</c:v>
                </c:pt>
                <c:pt idx="481">
                  <c:v>5.81000000000006</c:v>
                </c:pt>
                <c:pt idx="482">
                  <c:v>5.8200000000000598</c:v>
                </c:pt>
                <c:pt idx="483">
                  <c:v>5.8300000000000596</c:v>
                </c:pt>
                <c:pt idx="484">
                  <c:v>5.8400000000000603</c:v>
                </c:pt>
                <c:pt idx="485">
                  <c:v>5.85000000000006</c:v>
                </c:pt>
                <c:pt idx="486">
                  <c:v>5.8600000000000598</c:v>
                </c:pt>
                <c:pt idx="487">
                  <c:v>5.8700000000000596</c:v>
                </c:pt>
                <c:pt idx="488">
                  <c:v>5.8800000000000603</c:v>
                </c:pt>
                <c:pt idx="489">
                  <c:v>5.8900000000000601</c:v>
                </c:pt>
                <c:pt idx="490">
                  <c:v>5.9000000000000599</c:v>
                </c:pt>
                <c:pt idx="491">
                  <c:v>5.9100000000000597</c:v>
                </c:pt>
                <c:pt idx="492">
                  <c:v>5.9200000000000701</c:v>
                </c:pt>
                <c:pt idx="493">
                  <c:v>5.9300000000000699</c:v>
                </c:pt>
                <c:pt idx="494">
                  <c:v>5.9400000000000697</c:v>
                </c:pt>
                <c:pt idx="495">
                  <c:v>5.9500000000000703</c:v>
                </c:pt>
                <c:pt idx="496">
                  <c:v>5.9600000000000701</c:v>
                </c:pt>
                <c:pt idx="497">
                  <c:v>5.9700000000000699</c:v>
                </c:pt>
                <c:pt idx="498">
                  <c:v>5.9800000000000697</c:v>
                </c:pt>
                <c:pt idx="499">
                  <c:v>5.9900000000000704</c:v>
                </c:pt>
                <c:pt idx="500">
                  <c:v>6.0000000000000702</c:v>
                </c:pt>
                <c:pt idx="501">
                  <c:v>6.01000000000007</c:v>
                </c:pt>
                <c:pt idx="502">
                  <c:v>6.0200000000000697</c:v>
                </c:pt>
                <c:pt idx="503">
                  <c:v>6.0300000000000704</c:v>
                </c:pt>
                <c:pt idx="504">
                  <c:v>6.0400000000000702</c:v>
                </c:pt>
                <c:pt idx="505">
                  <c:v>6.05000000000007</c:v>
                </c:pt>
                <c:pt idx="506">
                  <c:v>6.0600000000000804</c:v>
                </c:pt>
                <c:pt idx="507">
                  <c:v>6.0700000000000802</c:v>
                </c:pt>
                <c:pt idx="508">
                  <c:v>6.08000000000008</c:v>
                </c:pt>
                <c:pt idx="509">
                  <c:v>6.0900000000000798</c:v>
                </c:pt>
                <c:pt idx="510">
                  <c:v>6.1000000000000796</c:v>
                </c:pt>
                <c:pt idx="511">
                  <c:v>6.1100000000000803</c:v>
                </c:pt>
                <c:pt idx="512">
                  <c:v>6.12000000000008</c:v>
                </c:pt>
                <c:pt idx="513">
                  <c:v>6.1300000000000798</c:v>
                </c:pt>
                <c:pt idx="514">
                  <c:v>6.1400000000000796</c:v>
                </c:pt>
                <c:pt idx="515">
                  <c:v>6.1500000000000803</c:v>
                </c:pt>
                <c:pt idx="516">
                  <c:v>6.1600000000000801</c:v>
                </c:pt>
                <c:pt idx="517">
                  <c:v>6.1700000000000799</c:v>
                </c:pt>
                <c:pt idx="518">
                  <c:v>6.1800000000000797</c:v>
                </c:pt>
                <c:pt idx="519">
                  <c:v>6.1900000000000803</c:v>
                </c:pt>
                <c:pt idx="520">
                  <c:v>6.2000000000000899</c:v>
                </c:pt>
                <c:pt idx="521">
                  <c:v>6.2100000000000897</c:v>
                </c:pt>
                <c:pt idx="522">
                  <c:v>6.2200000000000903</c:v>
                </c:pt>
                <c:pt idx="523">
                  <c:v>6.2300000000000901</c:v>
                </c:pt>
                <c:pt idx="524">
                  <c:v>6.2400000000000899</c:v>
                </c:pt>
                <c:pt idx="525">
                  <c:v>6.2500000000000897</c:v>
                </c:pt>
                <c:pt idx="526">
                  <c:v>6.2600000000000904</c:v>
                </c:pt>
                <c:pt idx="527">
                  <c:v>6.2700000000000902</c:v>
                </c:pt>
                <c:pt idx="528">
                  <c:v>6.28000000000009</c:v>
                </c:pt>
                <c:pt idx="529">
                  <c:v>6.2900000000000897</c:v>
                </c:pt>
                <c:pt idx="530">
                  <c:v>6.3000000000000904</c:v>
                </c:pt>
                <c:pt idx="531">
                  <c:v>6.3100000000000902</c:v>
                </c:pt>
                <c:pt idx="532">
                  <c:v>6.32000000000009</c:v>
                </c:pt>
                <c:pt idx="533">
                  <c:v>6.3300000000000898</c:v>
                </c:pt>
                <c:pt idx="534">
                  <c:v>6.3400000000000896</c:v>
                </c:pt>
                <c:pt idx="535">
                  <c:v>6.3500000000001</c:v>
                </c:pt>
                <c:pt idx="536">
                  <c:v>6.3600000000000998</c:v>
                </c:pt>
                <c:pt idx="537">
                  <c:v>6.3700000000000996</c:v>
                </c:pt>
                <c:pt idx="538">
                  <c:v>6.3800000000001003</c:v>
                </c:pt>
                <c:pt idx="539">
                  <c:v>6.3900000000001</c:v>
                </c:pt>
                <c:pt idx="540">
                  <c:v>6.4000000000000998</c:v>
                </c:pt>
                <c:pt idx="541">
                  <c:v>6.4100000000000996</c:v>
                </c:pt>
                <c:pt idx="542">
                  <c:v>6.4200000000001003</c:v>
                </c:pt>
                <c:pt idx="543">
                  <c:v>6.4300000000001001</c:v>
                </c:pt>
                <c:pt idx="544">
                  <c:v>6.4400000000000999</c:v>
                </c:pt>
                <c:pt idx="545">
                  <c:v>6.4500000000000997</c:v>
                </c:pt>
                <c:pt idx="546">
                  <c:v>6.4600000000001003</c:v>
                </c:pt>
                <c:pt idx="547">
                  <c:v>6.4700000000001001</c:v>
                </c:pt>
                <c:pt idx="548">
                  <c:v>6.4800000000000999</c:v>
                </c:pt>
                <c:pt idx="549">
                  <c:v>6.4900000000000997</c:v>
                </c:pt>
                <c:pt idx="550">
                  <c:v>6.5000000000001101</c:v>
                </c:pt>
                <c:pt idx="551">
                  <c:v>6.5100000000001099</c:v>
                </c:pt>
                <c:pt idx="552">
                  <c:v>6.5200000000001097</c:v>
                </c:pt>
                <c:pt idx="553">
                  <c:v>6.5300000000001104</c:v>
                </c:pt>
                <c:pt idx="554">
                  <c:v>6.5400000000001102</c:v>
                </c:pt>
                <c:pt idx="555">
                  <c:v>6.55000000000011</c:v>
                </c:pt>
                <c:pt idx="556">
                  <c:v>6.5600000000001097</c:v>
                </c:pt>
                <c:pt idx="557">
                  <c:v>6.5700000000001104</c:v>
                </c:pt>
                <c:pt idx="558">
                  <c:v>6.5800000000001102</c:v>
                </c:pt>
                <c:pt idx="559">
                  <c:v>6.59000000000011</c:v>
                </c:pt>
                <c:pt idx="560">
                  <c:v>6.6000000000001098</c:v>
                </c:pt>
                <c:pt idx="561">
                  <c:v>6.6100000000001096</c:v>
                </c:pt>
                <c:pt idx="562">
                  <c:v>6.6200000000001102</c:v>
                </c:pt>
                <c:pt idx="563">
                  <c:v>6.63000000000011</c:v>
                </c:pt>
                <c:pt idx="564">
                  <c:v>6.6400000000001098</c:v>
                </c:pt>
                <c:pt idx="565">
                  <c:v>6.6500000000001203</c:v>
                </c:pt>
                <c:pt idx="566">
                  <c:v>6.66000000000012</c:v>
                </c:pt>
                <c:pt idx="567">
                  <c:v>6.6700000000001198</c:v>
                </c:pt>
                <c:pt idx="568">
                  <c:v>6.6800000000001196</c:v>
                </c:pt>
                <c:pt idx="569">
                  <c:v>6.6900000000001203</c:v>
                </c:pt>
                <c:pt idx="570">
                  <c:v>6.7000000000001201</c:v>
                </c:pt>
                <c:pt idx="571">
                  <c:v>6.7100000000001199</c:v>
                </c:pt>
                <c:pt idx="572">
                  <c:v>6.7200000000001197</c:v>
                </c:pt>
                <c:pt idx="573">
                  <c:v>6.7300000000001203</c:v>
                </c:pt>
                <c:pt idx="574">
                  <c:v>6.7400000000001201</c:v>
                </c:pt>
                <c:pt idx="575">
                  <c:v>6.7500000000001199</c:v>
                </c:pt>
                <c:pt idx="576">
                  <c:v>6.7600000000001197</c:v>
                </c:pt>
                <c:pt idx="577">
                  <c:v>6.7700000000001204</c:v>
                </c:pt>
                <c:pt idx="578">
                  <c:v>6.7800000000001202</c:v>
                </c:pt>
                <c:pt idx="579">
                  <c:v>6.7900000000001199</c:v>
                </c:pt>
                <c:pt idx="580">
                  <c:v>6.8000000000001304</c:v>
                </c:pt>
                <c:pt idx="581">
                  <c:v>6.8100000000001302</c:v>
                </c:pt>
                <c:pt idx="582">
                  <c:v>6.82000000000013</c:v>
                </c:pt>
                <c:pt idx="583">
                  <c:v>6.8300000000001297</c:v>
                </c:pt>
                <c:pt idx="584">
                  <c:v>6.8400000000001304</c:v>
                </c:pt>
                <c:pt idx="585">
                  <c:v>6.8500000000001302</c:v>
                </c:pt>
                <c:pt idx="586">
                  <c:v>6.86000000000013</c:v>
                </c:pt>
                <c:pt idx="587">
                  <c:v>6.8700000000001298</c:v>
                </c:pt>
                <c:pt idx="588">
                  <c:v>6.8800000000001296</c:v>
                </c:pt>
                <c:pt idx="589">
                  <c:v>6.8900000000001302</c:v>
                </c:pt>
                <c:pt idx="590">
                  <c:v>6.90000000000013</c:v>
                </c:pt>
                <c:pt idx="591">
                  <c:v>6.9100000000001298</c:v>
                </c:pt>
                <c:pt idx="592">
                  <c:v>6.9200000000001296</c:v>
                </c:pt>
                <c:pt idx="593">
                  <c:v>6.9300000000001303</c:v>
                </c:pt>
                <c:pt idx="594">
                  <c:v>6.9400000000001398</c:v>
                </c:pt>
                <c:pt idx="595">
                  <c:v>6.9500000000001396</c:v>
                </c:pt>
                <c:pt idx="596">
                  <c:v>6.9600000000001403</c:v>
                </c:pt>
                <c:pt idx="597">
                  <c:v>6.9700000000001401</c:v>
                </c:pt>
                <c:pt idx="598">
                  <c:v>6.9800000000001399</c:v>
                </c:pt>
                <c:pt idx="599">
                  <c:v>6.9900000000001397</c:v>
                </c:pt>
                <c:pt idx="600">
                  <c:v>7.0000000000001403</c:v>
                </c:pt>
                <c:pt idx="601">
                  <c:v>7.0100000000001401</c:v>
                </c:pt>
                <c:pt idx="602">
                  <c:v>7.0200000000001399</c:v>
                </c:pt>
                <c:pt idx="603">
                  <c:v>7.0300000000001397</c:v>
                </c:pt>
                <c:pt idx="604">
                  <c:v>7.0400000000001404</c:v>
                </c:pt>
                <c:pt idx="605">
                  <c:v>7.0500000000001402</c:v>
                </c:pt>
                <c:pt idx="606">
                  <c:v>7.0600000000001399</c:v>
                </c:pt>
                <c:pt idx="607">
                  <c:v>7.0700000000001397</c:v>
                </c:pt>
                <c:pt idx="608">
                  <c:v>7.0800000000001404</c:v>
                </c:pt>
                <c:pt idx="609">
                  <c:v>7.09000000000015</c:v>
                </c:pt>
                <c:pt idx="610">
                  <c:v>7.1000000000001497</c:v>
                </c:pt>
                <c:pt idx="611">
                  <c:v>7.1100000000001504</c:v>
                </c:pt>
                <c:pt idx="612">
                  <c:v>7.1200000000001502</c:v>
                </c:pt>
                <c:pt idx="613">
                  <c:v>7.13000000000015</c:v>
                </c:pt>
                <c:pt idx="614">
                  <c:v>7.1400000000001498</c:v>
                </c:pt>
                <c:pt idx="615">
                  <c:v>7.1500000000001496</c:v>
                </c:pt>
                <c:pt idx="616">
                  <c:v>7.1600000000001502</c:v>
                </c:pt>
                <c:pt idx="617">
                  <c:v>7.17000000000015</c:v>
                </c:pt>
                <c:pt idx="618">
                  <c:v>7.1800000000001498</c:v>
                </c:pt>
                <c:pt idx="619">
                  <c:v>7.1900000000001496</c:v>
                </c:pt>
                <c:pt idx="620">
                  <c:v>7.2000000000001503</c:v>
                </c:pt>
                <c:pt idx="621">
                  <c:v>7.2100000000001501</c:v>
                </c:pt>
                <c:pt idx="622">
                  <c:v>7.2200000000001499</c:v>
                </c:pt>
                <c:pt idx="623">
                  <c:v>7.2300000000001496</c:v>
                </c:pt>
                <c:pt idx="624">
                  <c:v>7.2400000000001601</c:v>
                </c:pt>
                <c:pt idx="625">
                  <c:v>7.2500000000001599</c:v>
                </c:pt>
                <c:pt idx="626">
                  <c:v>7.2600000000001597</c:v>
                </c:pt>
                <c:pt idx="627">
                  <c:v>7.2700000000001603</c:v>
                </c:pt>
                <c:pt idx="628">
                  <c:v>7.2800000000001601</c:v>
                </c:pt>
                <c:pt idx="629">
                  <c:v>7.2900000000001599</c:v>
                </c:pt>
                <c:pt idx="630">
                  <c:v>7.3000000000001597</c:v>
                </c:pt>
                <c:pt idx="631">
                  <c:v>7.3100000000001604</c:v>
                </c:pt>
                <c:pt idx="632">
                  <c:v>7.3200000000001602</c:v>
                </c:pt>
                <c:pt idx="633">
                  <c:v>7.3300000000001599</c:v>
                </c:pt>
                <c:pt idx="634">
                  <c:v>7.3400000000001597</c:v>
                </c:pt>
                <c:pt idx="635">
                  <c:v>7.3500000000001604</c:v>
                </c:pt>
                <c:pt idx="636">
                  <c:v>7.3600000000001602</c:v>
                </c:pt>
                <c:pt idx="637">
                  <c:v>7.37000000000016</c:v>
                </c:pt>
                <c:pt idx="638">
                  <c:v>7.3800000000001598</c:v>
                </c:pt>
                <c:pt idx="639">
                  <c:v>7.3900000000001702</c:v>
                </c:pt>
                <c:pt idx="640">
                  <c:v>7.40000000000017</c:v>
                </c:pt>
                <c:pt idx="641">
                  <c:v>7.4100000000001698</c:v>
                </c:pt>
                <c:pt idx="642">
                  <c:v>7.4200000000001696</c:v>
                </c:pt>
                <c:pt idx="643">
                  <c:v>7.4300000000001702</c:v>
                </c:pt>
                <c:pt idx="644">
                  <c:v>7.44000000000017</c:v>
                </c:pt>
                <c:pt idx="645">
                  <c:v>7.4500000000001698</c:v>
                </c:pt>
                <c:pt idx="646">
                  <c:v>7.4600000000001696</c:v>
                </c:pt>
                <c:pt idx="647">
                  <c:v>7.4700000000001703</c:v>
                </c:pt>
                <c:pt idx="648">
                  <c:v>7.4800000000001701</c:v>
                </c:pt>
                <c:pt idx="649">
                  <c:v>7.4900000000001699</c:v>
                </c:pt>
                <c:pt idx="650">
                  <c:v>7.5000000000001696</c:v>
                </c:pt>
                <c:pt idx="651">
                  <c:v>7.5100000000001703</c:v>
                </c:pt>
                <c:pt idx="652">
                  <c:v>7.5200000000001701</c:v>
                </c:pt>
                <c:pt idx="653">
                  <c:v>7.5300000000001699</c:v>
                </c:pt>
                <c:pt idx="654">
                  <c:v>7.5400000000001803</c:v>
                </c:pt>
                <c:pt idx="655">
                  <c:v>7.5500000000001801</c:v>
                </c:pt>
                <c:pt idx="656">
                  <c:v>7.5600000000001799</c:v>
                </c:pt>
                <c:pt idx="657">
                  <c:v>7.5700000000001797</c:v>
                </c:pt>
                <c:pt idx="658">
                  <c:v>7.5800000000001804</c:v>
                </c:pt>
                <c:pt idx="659">
                  <c:v>7.5900000000001802</c:v>
                </c:pt>
                <c:pt idx="660">
                  <c:v>7.6000000000001799</c:v>
                </c:pt>
                <c:pt idx="661">
                  <c:v>7.6100000000001797</c:v>
                </c:pt>
                <c:pt idx="662">
                  <c:v>7.6200000000001804</c:v>
                </c:pt>
                <c:pt idx="663">
                  <c:v>7.6300000000001802</c:v>
                </c:pt>
                <c:pt idx="664">
                  <c:v>7.64000000000018</c:v>
                </c:pt>
                <c:pt idx="665">
                  <c:v>7.6500000000001798</c:v>
                </c:pt>
                <c:pt idx="666">
                  <c:v>7.6600000000001804</c:v>
                </c:pt>
                <c:pt idx="667">
                  <c:v>7.6700000000001802</c:v>
                </c:pt>
                <c:pt idx="668">
                  <c:v>7.68000000000018</c:v>
                </c:pt>
                <c:pt idx="669">
                  <c:v>7.6900000000001896</c:v>
                </c:pt>
                <c:pt idx="670">
                  <c:v>7.7000000000001902</c:v>
                </c:pt>
                <c:pt idx="671">
                  <c:v>7.71000000000019</c:v>
                </c:pt>
                <c:pt idx="672">
                  <c:v>7.7200000000001898</c:v>
                </c:pt>
                <c:pt idx="673">
                  <c:v>7.7300000000001896</c:v>
                </c:pt>
                <c:pt idx="674">
                  <c:v>7.7400000000001903</c:v>
                </c:pt>
                <c:pt idx="675">
                  <c:v>7.7500000000001901</c:v>
                </c:pt>
                <c:pt idx="676">
                  <c:v>7.7600000000001899</c:v>
                </c:pt>
                <c:pt idx="677">
                  <c:v>7.7700000000001896</c:v>
                </c:pt>
                <c:pt idx="678">
                  <c:v>7.7800000000001903</c:v>
                </c:pt>
                <c:pt idx="679">
                  <c:v>7.7900000000001901</c:v>
                </c:pt>
                <c:pt idx="680">
                  <c:v>7.8000000000001899</c:v>
                </c:pt>
                <c:pt idx="681">
                  <c:v>7.8100000000001897</c:v>
                </c:pt>
                <c:pt idx="682">
                  <c:v>7.8200000000001904</c:v>
                </c:pt>
                <c:pt idx="683">
                  <c:v>7.8300000000001999</c:v>
                </c:pt>
                <c:pt idx="684">
                  <c:v>7.8400000000001997</c:v>
                </c:pt>
                <c:pt idx="685">
                  <c:v>7.8500000000002004</c:v>
                </c:pt>
                <c:pt idx="686">
                  <c:v>7.8600000000002002</c:v>
                </c:pt>
                <c:pt idx="687">
                  <c:v>7.8700000000001999</c:v>
                </c:pt>
                <c:pt idx="688">
                  <c:v>7.8800000000001997</c:v>
                </c:pt>
                <c:pt idx="689">
                  <c:v>7.8900000000002004</c:v>
                </c:pt>
                <c:pt idx="690">
                  <c:v>7.9000000000002002</c:v>
                </c:pt>
                <c:pt idx="691">
                  <c:v>7.9100000000002</c:v>
                </c:pt>
                <c:pt idx="692">
                  <c:v>7.9200000000001998</c:v>
                </c:pt>
                <c:pt idx="693">
                  <c:v>7.9300000000002004</c:v>
                </c:pt>
                <c:pt idx="694">
                  <c:v>7.9400000000002002</c:v>
                </c:pt>
                <c:pt idx="695">
                  <c:v>7.9500000000002</c:v>
                </c:pt>
                <c:pt idx="696">
                  <c:v>7.9600000000001998</c:v>
                </c:pt>
                <c:pt idx="697">
                  <c:v>7.9700000000001996</c:v>
                </c:pt>
                <c:pt idx="698">
                  <c:v>7.98000000000021</c:v>
                </c:pt>
                <c:pt idx="699">
                  <c:v>7.9900000000002098</c:v>
                </c:pt>
                <c:pt idx="700">
                  <c:v>8.0000000000002096</c:v>
                </c:pt>
                <c:pt idx="701">
                  <c:v>8.0100000000002094</c:v>
                </c:pt>
                <c:pt idx="702">
                  <c:v>8.0200000000002092</c:v>
                </c:pt>
                <c:pt idx="703">
                  <c:v>8.0300000000002107</c:v>
                </c:pt>
                <c:pt idx="704">
                  <c:v>8.0400000000002105</c:v>
                </c:pt>
                <c:pt idx="705">
                  <c:v>8.0500000000002103</c:v>
                </c:pt>
                <c:pt idx="706">
                  <c:v>8.0600000000002101</c:v>
                </c:pt>
                <c:pt idx="707">
                  <c:v>8.0700000000002099</c:v>
                </c:pt>
                <c:pt idx="708">
                  <c:v>8.0800000000002097</c:v>
                </c:pt>
                <c:pt idx="709">
                  <c:v>8.0900000000002095</c:v>
                </c:pt>
                <c:pt idx="710">
                  <c:v>8.1000000000002093</c:v>
                </c:pt>
                <c:pt idx="711">
                  <c:v>8.1100000000002108</c:v>
                </c:pt>
                <c:pt idx="712">
                  <c:v>8.1200000000002106</c:v>
                </c:pt>
                <c:pt idx="713">
                  <c:v>8.1300000000002193</c:v>
                </c:pt>
                <c:pt idx="714">
                  <c:v>8.1400000000002208</c:v>
                </c:pt>
                <c:pt idx="715">
                  <c:v>8.1500000000002206</c:v>
                </c:pt>
                <c:pt idx="716">
                  <c:v>8.1600000000002204</c:v>
                </c:pt>
                <c:pt idx="717">
                  <c:v>8.1700000000002202</c:v>
                </c:pt>
                <c:pt idx="718">
                  <c:v>8.18000000000022</c:v>
                </c:pt>
                <c:pt idx="719">
                  <c:v>8.1900000000002198</c:v>
                </c:pt>
                <c:pt idx="720">
                  <c:v>8.2000000000002196</c:v>
                </c:pt>
                <c:pt idx="721">
                  <c:v>8.2100000000002193</c:v>
                </c:pt>
                <c:pt idx="722">
                  <c:v>8.2200000000002191</c:v>
                </c:pt>
                <c:pt idx="723">
                  <c:v>8.2300000000002207</c:v>
                </c:pt>
                <c:pt idx="724">
                  <c:v>8.2400000000002205</c:v>
                </c:pt>
                <c:pt idx="725">
                  <c:v>8.2500000000002203</c:v>
                </c:pt>
                <c:pt idx="726">
                  <c:v>8.2600000000002201</c:v>
                </c:pt>
                <c:pt idx="727">
                  <c:v>8.2700000000002198</c:v>
                </c:pt>
                <c:pt idx="728">
                  <c:v>8.2800000000002303</c:v>
                </c:pt>
                <c:pt idx="729">
                  <c:v>8.2900000000002301</c:v>
                </c:pt>
                <c:pt idx="730">
                  <c:v>8.3000000000002299</c:v>
                </c:pt>
                <c:pt idx="731">
                  <c:v>8.3100000000002296</c:v>
                </c:pt>
                <c:pt idx="732">
                  <c:v>8.3200000000002294</c:v>
                </c:pt>
                <c:pt idx="733">
                  <c:v>8.3300000000002292</c:v>
                </c:pt>
                <c:pt idx="734">
                  <c:v>8.3400000000002308</c:v>
                </c:pt>
                <c:pt idx="735">
                  <c:v>8.3500000000002306</c:v>
                </c:pt>
                <c:pt idx="736">
                  <c:v>8.3600000000002304</c:v>
                </c:pt>
                <c:pt idx="737">
                  <c:v>8.3700000000002301</c:v>
                </c:pt>
                <c:pt idx="738">
                  <c:v>8.3800000000002299</c:v>
                </c:pt>
                <c:pt idx="739">
                  <c:v>8.3900000000002297</c:v>
                </c:pt>
                <c:pt idx="740">
                  <c:v>8.4000000000002295</c:v>
                </c:pt>
                <c:pt idx="741">
                  <c:v>8.4100000000002293</c:v>
                </c:pt>
                <c:pt idx="742">
                  <c:v>8.4200000000002309</c:v>
                </c:pt>
                <c:pt idx="743">
                  <c:v>8.4300000000002395</c:v>
                </c:pt>
                <c:pt idx="744">
                  <c:v>8.4400000000002393</c:v>
                </c:pt>
                <c:pt idx="745">
                  <c:v>8.4500000000002409</c:v>
                </c:pt>
                <c:pt idx="746">
                  <c:v>8.4600000000002407</c:v>
                </c:pt>
                <c:pt idx="747">
                  <c:v>8.4700000000002404</c:v>
                </c:pt>
                <c:pt idx="748">
                  <c:v>8.4800000000002402</c:v>
                </c:pt>
                <c:pt idx="749">
                  <c:v>8.49000000000024</c:v>
                </c:pt>
                <c:pt idx="750">
                  <c:v>8.5000000000002398</c:v>
                </c:pt>
                <c:pt idx="751">
                  <c:v>8.5100000000002396</c:v>
                </c:pt>
                <c:pt idx="752">
                  <c:v>8.5200000000002394</c:v>
                </c:pt>
                <c:pt idx="753">
                  <c:v>8.5300000000002392</c:v>
                </c:pt>
                <c:pt idx="754">
                  <c:v>8.5400000000002407</c:v>
                </c:pt>
                <c:pt idx="755">
                  <c:v>8.5500000000002405</c:v>
                </c:pt>
                <c:pt idx="756">
                  <c:v>8.5600000000002403</c:v>
                </c:pt>
                <c:pt idx="757">
                  <c:v>8.5700000000002508</c:v>
                </c:pt>
                <c:pt idx="758">
                  <c:v>8.5800000000002505</c:v>
                </c:pt>
                <c:pt idx="759">
                  <c:v>8.5900000000002503</c:v>
                </c:pt>
                <c:pt idx="760">
                  <c:v>8.6000000000002501</c:v>
                </c:pt>
                <c:pt idx="761">
                  <c:v>8.6100000000002499</c:v>
                </c:pt>
                <c:pt idx="762">
                  <c:v>8.6200000000002497</c:v>
                </c:pt>
                <c:pt idx="763">
                  <c:v>8.6300000000002495</c:v>
                </c:pt>
                <c:pt idx="764">
                  <c:v>8.6400000000002493</c:v>
                </c:pt>
                <c:pt idx="765">
                  <c:v>8.6500000000002508</c:v>
                </c:pt>
                <c:pt idx="766">
                  <c:v>8.6600000000002506</c:v>
                </c:pt>
                <c:pt idx="767">
                  <c:v>8.6700000000002504</c:v>
                </c:pt>
                <c:pt idx="768">
                  <c:v>8.6800000000002502</c:v>
                </c:pt>
                <c:pt idx="769">
                  <c:v>8.69000000000025</c:v>
                </c:pt>
                <c:pt idx="770">
                  <c:v>8.7000000000002498</c:v>
                </c:pt>
                <c:pt idx="771">
                  <c:v>8.7100000000002495</c:v>
                </c:pt>
                <c:pt idx="772">
                  <c:v>8.72000000000026</c:v>
                </c:pt>
                <c:pt idx="773">
                  <c:v>8.7300000000002598</c:v>
                </c:pt>
                <c:pt idx="774">
                  <c:v>8.7400000000002596</c:v>
                </c:pt>
                <c:pt idx="775">
                  <c:v>8.7500000000002593</c:v>
                </c:pt>
                <c:pt idx="776">
                  <c:v>8.7600000000002591</c:v>
                </c:pt>
                <c:pt idx="777">
                  <c:v>8.7700000000002607</c:v>
                </c:pt>
                <c:pt idx="778">
                  <c:v>8.7800000000002605</c:v>
                </c:pt>
                <c:pt idx="779">
                  <c:v>8.7900000000002603</c:v>
                </c:pt>
                <c:pt idx="780">
                  <c:v>8.8000000000002601</c:v>
                </c:pt>
                <c:pt idx="781">
                  <c:v>8.8100000000002598</c:v>
                </c:pt>
                <c:pt idx="782">
                  <c:v>8.8200000000002596</c:v>
                </c:pt>
                <c:pt idx="783">
                  <c:v>8.8300000000002594</c:v>
                </c:pt>
                <c:pt idx="784">
                  <c:v>8.8400000000002592</c:v>
                </c:pt>
                <c:pt idx="785">
                  <c:v>8.8500000000002608</c:v>
                </c:pt>
                <c:pt idx="786">
                  <c:v>8.8600000000002606</c:v>
                </c:pt>
                <c:pt idx="787">
                  <c:v>8.8700000000002692</c:v>
                </c:pt>
                <c:pt idx="788">
                  <c:v>8.8800000000002708</c:v>
                </c:pt>
                <c:pt idx="789">
                  <c:v>8.8900000000002706</c:v>
                </c:pt>
                <c:pt idx="790">
                  <c:v>8.9000000000002704</c:v>
                </c:pt>
                <c:pt idx="791">
                  <c:v>8.9100000000002701</c:v>
                </c:pt>
                <c:pt idx="792">
                  <c:v>8.9200000000002699</c:v>
                </c:pt>
                <c:pt idx="793">
                  <c:v>8.9300000000002697</c:v>
                </c:pt>
                <c:pt idx="794">
                  <c:v>8.9400000000002695</c:v>
                </c:pt>
                <c:pt idx="795">
                  <c:v>8.9500000000002693</c:v>
                </c:pt>
                <c:pt idx="796">
                  <c:v>8.9600000000002709</c:v>
                </c:pt>
                <c:pt idx="797">
                  <c:v>8.9700000000002706</c:v>
                </c:pt>
                <c:pt idx="798">
                  <c:v>8.9800000000002704</c:v>
                </c:pt>
                <c:pt idx="799">
                  <c:v>8.9900000000002702</c:v>
                </c:pt>
                <c:pt idx="800">
                  <c:v>9.00000000000027</c:v>
                </c:pt>
                <c:pt idx="801">
                  <c:v>9.0100000000002698</c:v>
                </c:pt>
                <c:pt idx="802">
                  <c:v>9.0200000000002802</c:v>
                </c:pt>
                <c:pt idx="803">
                  <c:v>9.03000000000028</c:v>
                </c:pt>
                <c:pt idx="804">
                  <c:v>9.0400000000002798</c:v>
                </c:pt>
                <c:pt idx="805">
                  <c:v>9.0500000000002796</c:v>
                </c:pt>
                <c:pt idx="806">
                  <c:v>9.0600000000002794</c:v>
                </c:pt>
                <c:pt idx="807">
                  <c:v>9.0700000000002792</c:v>
                </c:pt>
                <c:pt idx="808">
                  <c:v>9.0800000000002807</c:v>
                </c:pt>
                <c:pt idx="809">
                  <c:v>9.0900000000002805</c:v>
                </c:pt>
                <c:pt idx="810">
                  <c:v>9.1000000000002803</c:v>
                </c:pt>
                <c:pt idx="811">
                  <c:v>9.1100000000002801</c:v>
                </c:pt>
                <c:pt idx="812">
                  <c:v>9.1200000000002799</c:v>
                </c:pt>
                <c:pt idx="813">
                  <c:v>9.1300000000002797</c:v>
                </c:pt>
                <c:pt idx="814">
                  <c:v>9.1400000000002795</c:v>
                </c:pt>
                <c:pt idx="815">
                  <c:v>9.1500000000002792</c:v>
                </c:pt>
                <c:pt idx="816">
                  <c:v>9.1600000000002808</c:v>
                </c:pt>
                <c:pt idx="817">
                  <c:v>9.1700000000002895</c:v>
                </c:pt>
                <c:pt idx="818">
                  <c:v>9.1800000000002893</c:v>
                </c:pt>
                <c:pt idx="819">
                  <c:v>9.1900000000002908</c:v>
                </c:pt>
                <c:pt idx="820">
                  <c:v>9.2000000000002906</c:v>
                </c:pt>
                <c:pt idx="821">
                  <c:v>9.2100000000002904</c:v>
                </c:pt>
                <c:pt idx="822">
                  <c:v>9.2200000000002902</c:v>
                </c:pt>
                <c:pt idx="823">
                  <c:v>9.23000000000029</c:v>
                </c:pt>
                <c:pt idx="824">
                  <c:v>9.2400000000002898</c:v>
                </c:pt>
                <c:pt idx="825">
                  <c:v>9.2500000000002895</c:v>
                </c:pt>
                <c:pt idx="826">
                  <c:v>9.2600000000002893</c:v>
                </c:pt>
                <c:pt idx="827">
                  <c:v>9.2700000000002891</c:v>
                </c:pt>
                <c:pt idx="828">
                  <c:v>9.2800000000002907</c:v>
                </c:pt>
                <c:pt idx="829">
                  <c:v>9.2900000000002905</c:v>
                </c:pt>
                <c:pt idx="830">
                  <c:v>9.3000000000002903</c:v>
                </c:pt>
                <c:pt idx="831">
                  <c:v>9.31000000000029</c:v>
                </c:pt>
                <c:pt idx="832">
                  <c:v>9.3200000000003005</c:v>
                </c:pt>
                <c:pt idx="833">
                  <c:v>9.3300000000003003</c:v>
                </c:pt>
                <c:pt idx="834">
                  <c:v>9.3400000000003001</c:v>
                </c:pt>
                <c:pt idx="835">
                  <c:v>9.3500000000002998</c:v>
                </c:pt>
                <c:pt idx="836">
                  <c:v>9.3600000000002996</c:v>
                </c:pt>
                <c:pt idx="837">
                  <c:v>9.3700000000002994</c:v>
                </c:pt>
                <c:pt idx="838">
                  <c:v>9.3800000000002992</c:v>
                </c:pt>
                <c:pt idx="839">
                  <c:v>9.3900000000003008</c:v>
                </c:pt>
                <c:pt idx="840">
                  <c:v>9.4000000000003006</c:v>
                </c:pt>
                <c:pt idx="841">
                  <c:v>9.4100000000003003</c:v>
                </c:pt>
                <c:pt idx="842">
                  <c:v>9.4200000000003001</c:v>
                </c:pt>
                <c:pt idx="843">
                  <c:v>9.4300000000002999</c:v>
                </c:pt>
                <c:pt idx="844">
                  <c:v>9.4400000000002997</c:v>
                </c:pt>
                <c:pt idx="845">
                  <c:v>9.4500000000002995</c:v>
                </c:pt>
                <c:pt idx="846">
                  <c:v>9.4600000000003099</c:v>
                </c:pt>
                <c:pt idx="847">
                  <c:v>9.4700000000003097</c:v>
                </c:pt>
                <c:pt idx="848">
                  <c:v>9.4800000000003095</c:v>
                </c:pt>
                <c:pt idx="849">
                  <c:v>9.4900000000003093</c:v>
                </c:pt>
                <c:pt idx="850">
                  <c:v>9.5000000000003109</c:v>
                </c:pt>
                <c:pt idx="851">
                  <c:v>9.5100000000003106</c:v>
                </c:pt>
                <c:pt idx="852">
                  <c:v>9.5200000000003104</c:v>
                </c:pt>
                <c:pt idx="853">
                  <c:v>9.5300000000003102</c:v>
                </c:pt>
                <c:pt idx="854">
                  <c:v>9.54000000000031</c:v>
                </c:pt>
                <c:pt idx="855">
                  <c:v>9.5500000000003098</c:v>
                </c:pt>
                <c:pt idx="856">
                  <c:v>9.5600000000003096</c:v>
                </c:pt>
                <c:pt idx="857">
                  <c:v>9.5700000000003094</c:v>
                </c:pt>
                <c:pt idx="858">
                  <c:v>9.5800000000003092</c:v>
                </c:pt>
                <c:pt idx="859">
                  <c:v>9.5900000000003107</c:v>
                </c:pt>
                <c:pt idx="860">
                  <c:v>9.6000000000003105</c:v>
                </c:pt>
                <c:pt idx="861">
                  <c:v>9.6100000000003192</c:v>
                </c:pt>
                <c:pt idx="862">
                  <c:v>9.6200000000003207</c:v>
                </c:pt>
                <c:pt idx="863">
                  <c:v>9.6300000000003205</c:v>
                </c:pt>
                <c:pt idx="864">
                  <c:v>9.6400000000003203</c:v>
                </c:pt>
                <c:pt idx="865">
                  <c:v>9.6500000000003201</c:v>
                </c:pt>
                <c:pt idx="866">
                  <c:v>9.6600000000003199</c:v>
                </c:pt>
                <c:pt idx="867">
                  <c:v>9.6700000000003197</c:v>
                </c:pt>
                <c:pt idx="868">
                  <c:v>9.6800000000003195</c:v>
                </c:pt>
                <c:pt idx="869">
                  <c:v>9.6900000000003192</c:v>
                </c:pt>
                <c:pt idx="870">
                  <c:v>9.7000000000003208</c:v>
                </c:pt>
                <c:pt idx="871">
                  <c:v>9.7100000000003206</c:v>
                </c:pt>
                <c:pt idx="872">
                  <c:v>9.7200000000003204</c:v>
                </c:pt>
                <c:pt idx="873">
                  <c:v>9.7300000000003202</c:v>
                </c:pt>
                <c:pt idx="874">
                  <c:v>9.74000000000032</c:v>
                </c:pt>
                <c:pt idx="875">
                  <c:v>9.7500000000003197</c:v>
                </c:pt>
                <c:pt idx="876">
                  <c:v>9.7600000000003302</c:v>
                </c:pt>
                <c:pt idx="877">
                  <c:v>9.77000000000033</c:v>
                </c:pt>
                <c:pt idx="878">
                  <c:v>9.7800000000003298</c:v>
                </c:pt>
                <c:pt idx="879">
                  <c:v>9.7900000000003295</c:v>
                </c:pt>
                <c:pt idx="880">
                  <c:v>9.8000000000003293</c:v>
                </c:pt>
                <c:pt idx="881">
                  <c:v>9.8100000000003291</c:v>
                </c:pt>
                <c:pt idx="882">
                  <c:v>9.8200000000003307</c:v>
                </c:pt>
                <c:pt idx="883">
                  <c:v>9.8300000000003305</c:v>
                </c:pt>
                <c:pt idx="884">
                  <c:v>9.8400000000003303</c:v>
                </c:pt>
                <c:pt idx="885">
                  <c:v>9.85000000000033</c:v>
                </c:pt>
                <c:pt idx="886">
                  <c:v>9.8600000000003298</c:v>
                </c:pt>
                <c:pt idx="887">
                  <c:v>9.8700000000003296</c:v>
                </c:pt>
                <c:pt idx="888">
                  <c:v>9.8800000000003294</c:v>
                </c:pt>
                <c:pt idx="889">
                  <c:v>9.8900000000003292</c:v>
                </c:pt>
                <c:pt idx="890">
                  <c:v>9.9000000000003308</c:v>
                </c:pt>
                <c:pt idx="891">
                  <c:v>9.9100000000003394</c:v>
                </c:pt>
                <c:pt idx="892">
                  <c:v>9.9200000000003392</c:v>
                </c:pt>
                <c:pt idx="893">
                  <c:v>9.9300000000003408</c:v>
                </c:pt>
                <c:pt idx="894">
                  <c:v>9.9400000000003406</c:v>
                </c:pt>
                <c:pt idx="895">
                  <c:v>9.9500000000003403</c:v>
                </c:pt>
                <c:pt idx="896">
                  <c:v>9.9600000000003401</c:v>
                </c:pt>
                <c:pt idx="897">
                  <c:v>9.9700000000003399</c:v>
                </c:pt>
                <c:pt idx="898">
                  <c:v>9.9800000000003397</c:v>
                </c:pt>
                <c:pt idx="899">
                  <c:v>9.9900000000003395</c:v>
                </c:pt>
                <c:pt idx="900">
                  <c:v>10.0000000000003</c:v>
                </c:pt>
              </c:numCache>
            </c:numRef>
          </c:xVal>
          <c:yVal>
            <c:numRef>
              <c:f>'3_3_C1'!$Q$2:$Q$902</c:f>
              <c:numCache>
                <c:formatCode>0.00E+00</c:formatCode>
                <c:ptCount val="901"/>
                <c:pt idx="0">
                  <c:v>30</c:v>
                </c:pt>
                <c:pt idx="1">
                  <c:v>29.316185414276848</c:v>
                </c:pt>
                <c:pt idx="2">
                  <c:v>28.66352529658764</c:v>
                </c:pt>
                <c:pt idx="3">
                  <c:v>28.040285264404105</c:v>
                </c:pt>
                <c:pt idx="4">
                  <c:v>27.444843930534638</c:v>
                </c:pt>
                <c:pt idx="5">
                  <c:v>26.875684514168476</c:v>
                </c:pt>
                <c:pt idx="6">
                  <c:v>26.331387148641497</c:v>
                </c:pt>
                <c:pt idx="7">
                  <c:v>25.810621822078939</c:v>
                </c:pt>
                <c:pt idx="8">
                  <c:v>25.312141893455717</c:v>
                </c:pt>
                <c:pt idx="9">
                  <c:v>24.834778132310742</c:v>
                </c:pt>
                <c:pt idx="10">
                  <c:v>24.377433235434737</c:v>
                </c:pt>
                <c:pt idx="11">
                  <c:v>23.939076778395272</c:v>
                </c:pt>
                <c:pt idx="12">
                  <c:v>23.518740563827567</c:v>
                </c:pt>
                <c:pt idx="13">
                  <c:v>23.115514332059632</c:v>
                </c:pt>
                <c:pt idx="14">
                  <c:v>22.728541802904335</c:v>
                </c:pt>
                <c:pt idx="15">
                  <c:v>22.357017020379431</c:v>
                </c:pt>
                <c:pt idx="16">
                  <c:v>22.000180974746961</c:v>
                </c:pt>
                <c:pt idx="17">
                  <c:v>21.657318478629243</c:v>
                </c:pt>
                <c:pt idx="18">
                  <c:v>21.327755276086933</c:v>
                </c:pt>
                <c:pt idx="19">
                  <c:v>21.010855365462085</c:v>
                </c:pt>
                <c:pt idx="20">
                  <c:v>20.706018518518519</c:v>
                </c:pt>
                <c:pt idx="21">
                  <c:v>20.412677979971356</c:v>
                </c:pt>
                <c:pt idx="22">
                  <c:v>20.130298332907334</c:v>
                </c:pt>
                <c:pt idx="23">
                  <c:v>19.858373516871172</c:v>
                </c:pt>
                <c:pt idx="24">
                  <c:v>19.596424986546058</c:v>
                </c:pt>
                <c:pt idx="25">
                  <c:v>19.344000000000005</c:v>
                </c:pt>
                <c:pt idx="26">
                  <c:v>19.100670026415983</c:v>
                </c:pt>
                <c:pt idx="27">
                  <c:v>18.86602926408159</c:v>
                </c:pt>
                <c:pt idx="28">
                  <c:v>18.639693260192871</c:v>
                </c:pt>
                <c:pt idx="29">
                  <c:v>18.421297624734734</c:v>
                </c:pt>
                <c:pt idx="30">
                  <c:v>18.210496831343438</c:v>
                </c:pt>
                <c:pt idx="31">
                  <c:v>18.00696309864205</c:v>
                </c:pt>
                <c:pt idx="32">
                  <c:v>17.810385346072799</c:v>
                </c:pt>
                <c:pt idx="33">
                  <c:v>17.620468218735745</c:v>
                </c:pt>
                <c:pt idx="34">
                  <c:v>17.436931176186178</c:v>
                </c:pt>
                <c:pt idx="35">
                  <c:v>17.259507640547117</c:v>
                </c:pt>
                <c:pt idx="36">
                  <c:v>17.08794419966236</c:v>
                </c:pt>
                <c:pt idx="37">
                  <c:v>16.921999861352777</c:v>
                </c:pt>
                <c:pt idx="38">
                  <c:v>16.761445355146783</c:v>
                </c:pt>
                <c:pt idx="39">
                  <c:v>16.606062478138121</c:v>
                </c:pt>
                <c:pt idx="40">
                  <c:v>16.45564348188255</c:v>
                </c:pt>
                <c:pt idx="41">
                  <c:v>16.30999049748144</c:v>
                </c:pt>
                <c:pt idx="42">
                  <c:v>16.168914996217687</c:v>
                </c:pt>
                <c:pt idx="43">
                  <c:v>16.032237283308088</c:v>
                </c:pt>
                <c:pt idx="44">
                  <c:v>15.899786022519432</c:v>
                </c:pt>
                <c:pt idx="45">
                  <c:v>15.771397789563132</c:v>
                </c:pt>
                <c:pt idx="46">
                  <c:v>15.646916652337726</c:v>
                </c:pt>
                <c:pt idx="47">
                  <c:v>15.526193776230507</c:v>
                </c:pt>
                <c:pt idx="48">
                  <c:v>15.409087052819901</c:v>
                </c:pt>
                <c:pt idx="49">
                  <c:v>15.295460750440753</c:v>
                </c:pt>
                <c:pt idx="50">
                  <c:v>15.185185185185187</c:v>
                </c:pt>
                <c:pt idx="51">
                  <c:v>15.078136411014009</c:v>
                </c:pt>
                <c:pt idx="52">
                  <c:v>14.97419592774764</c:v>
                </c:pt>
                <c:pt idx="53">
                  <c:v>14.873250405792602</c:v>
                </c:pt>
                <c:pt idx="54">
                  <c:v>14.775191426539742</c:v>
                </c:pt>
                <c:pt idx="55">
                  <c:v>14.679915237444519</c:v>
                </c:pt>
                <c:pt idx="56">
                  <c:v>14.587322520868264</c:v>
                </c:pt>
                <c:pt idx="57">
                  <c:v>14.497318175822569</c:v>
                </c:pt>
                <c:pt idx="58">
                  <c:v>14.409811111817712</c:v>
                </c:pt>
                <c:pt idx="59">
                  <c:v>14.324714054070228</c:v>
                </c:pt>
                <c:pt idx="60">
                  <c:v>14.241943359375</c:v>
                </c:pt>
                <c:pt idx="61">
                  <c:v>14.161418841993962</c:v>
                </c:pt>
                <c:pt idx="62">
                  <c:v>14.083063608956417</c:v>
                </c:pt>
                <c:pt idx="63">
                  <c:v>14.006803904206379</c:v>
                </c:pt>
                <c:pt idx="64">
                  <c:v>13.932568961069247</c:v>
                </c:pt>
                <c:pt idx="65">
                  <c:v>13.860290862544806</c:v>
                </c:pt>
                <c:pt idx="66">
                  <c:v>13.789904408965498</c:v>
                </c:pt>
                <c:pt idx="67">
                  <c:v>13.721346992588824</c:v>
                </c:pt>
                <c:pt idx="68">
                  <c:v>13.654558478720284</c:v>
                </c:pt>
                <c:pt idx="69">
                  <c:v>13.589481092989264</c:v>
                </c:pt>
                <c:pt idx="70">
                  <c:v>13.526059314423918</c:v>
                </c:pt>
                <c:pt idx="71">
                  <c:v>13.464239773993816</c:v>
                </c:pt>
                <c:pt idx="72">
                  <c:v>13.403971158309595</c:v>
                </c:pt>
                <c:pt idx="73">
                  <c:v>13.345204118188359</c:v>
                </c:pt>
                <c:pt idx="74">
                  <c:v>13.287891181811702</c:v>
                </c:pt>
                <c:pt idx="75">
                  <c:v>13.231986672219907</c:v>
                </c:pt>
                <c:pt idx="76">
                  <c:v>13.177446628901716</c:v>
                </c:pt>
                <c:pt idx="77">
                  <c:v>13.124228733253666</c:v>
                </c:pt>
                <c:pt idx="78">
                  <c:v>13.07229223769677</c:v>
                </c:pt>
                <c:pt idx="79">
                  <c:v>13.021597898250901</c:v>
                </c:pt>
                <c:pt idx="80">
                  <c:v>12.972107910379515</c:v>
                </c:pt>
                <c:pt idx="81">
                  <c:v>12.923785847928194</c:v>
                </c:pt>
                <c:pt idx="82">
                  <c:v>12.876596604991143</c:v>
                </c:pt>
                <c:pt idx="83">
                  <c:v>12.830506340549537</c:v>
                </c:pt>
                <c:pt idx="84">
                  <c:v>12.785482425734616</c:v>
                </c:pt>
                <c:pt idx="85">
                  <c:v>12.74149339357718</c:v>
                </c:pt>
                <c:pt idx="86">
                  <c:v>12.698508891113068</c:v>
                </c:pt>
                <c:pt idx="87">
                  <c:v>12.656499633721657</c:v>
                </c:pt>
                <c:pt idx="88">
                  <c:v>12.615437361581627</c:v>
                </c:pt>
                <c:pt idx="89">
                  <c:v>12.575294798134681</c:v>
                </c:pt>
                <c:pt idx="90">
                  <c:v>12.536045610454185</c:v>
                </c:pt>
                <c:pt idx="91">
                  <c:v>12.497664371421525</c:v>
                </c:pt>
                <c:pt idx="92">
                  <c:v>12.460126523618346</c:v>
                </c:pt>
                <c:pt idx="93">
                  <c:v>12.423408344848092</c:v>
                </c:pt>
                <c:pt idx="94">
                  <c:v>12.387486915204924</c:v>
                </c:pt>
                <c:pt idx="95">
                  <c:v>12.352340085612729</c:v>
                </c:pt>
                <c:pt idx="96">
                  <c:v>12.317946447761162</c:v>
                </c:pt>
                <c:pt idx="97">
                  <c:v>12.284285305369607</c:v>
                </c:pt>
                <c:pt idx="98">
                  <c:v>12.251336646713742</c:v>
                </c:pt>
                <c:pt idx="99">
                  <c:v>12.219081118352939</c:v>
                </c:pt>
                <c:pt idx="100">
                  <c:v>12.1875</c:v>
                </c:pt>
                <c:pt idx="101">
                  <c:v>12.156575180477919</c:v>
                </c:pt>
                <c:pt idx="102">
                  <c:v>12.126289134711289</c:v>
                </c:pt>
                <c:pt idx="103">
                  <c:v>12.096624901702729</c:v>
                </c:pt>
                <c:pt idx="104">
                  <c:v>12.067566063447339</c:v>
                </c:pt>
                <c:pt idx="105">
                  <c:v>12.039096724740698</c:v>
                </c:pt>
                <c:pt idx="106">
                  <c:v>12.011201493838151</c:v>
                </c:pt>
                <c:pt idx="107">
                  <c:v>11.983865463925415</c:v>
                </c:pt>
                <c:pt idx="108">
                  <c:v>11.957074195362559</c:v>
                </c:pt>
                <c:pt idx="109">
                  <c:v>11.930813698665366</c:v>
                </c:pt>
                <c:pt idx="110">
                  <c:v>11.90507041818995</c:v>
                </c:pt>
                <c:pt idx="111">
                  <c:v>11.879831216488231</c:v>
                </c:pt>
                <c:pt idx="112">
                  <c:v>11.855083359303444</c:v>
                </c:pt>
                <c:pt idx="113">
                  <c:v>11.830814501176604</c:v>
                </c:pt>
                <c:pt idx="114">
                  <c:v>11.807012671636068</c:v>
                </c:pt>
                <c:pt idx="115">
                  <c:v>11.783666261943878</c:v>
                </c:pt>
                <c:pt idx="116">
                  <c:v>11.760764012373903</c:v>
                </c:pt>
                <c:pt idx="117">
                  <c:v>11.738294999997883</c:v>
                </c:pt>
                <c:pt idx="118">
                  <c:v>11.716248626956823</c:v>
                </c:pt>
                <c:pt idx="119">
                  <c:v>11.694614609196186</c:v>
                </c:pt>
                <c:pt idx="120">
                  <c:v>11.673382965644423</c:v>
                </c:pt>
                <c:pt idx="121">
                  <c:v>11.652544007815377</c:v>
                </c:pt>
                <c:pt idx="122">
                  <c:v>11.632088329816009</c:v>
                </c:pt>
                <c:pt idx="123">
                  <c:v>11.612006798741838</c:v>
                </c:pt>
                <c:pt idx="124">
                  <c:v>11.592290545443305</c:v>
                </c:pt>
                <c:pt idx="125">
                  <c:v>11.572930955647005</c:v>
                </c:pt>
                <c:pt idx="126">
                  <c:v>11.553919661416661</c:v>
                </c:pt>
                <c:pt idx="127">
                  <c:v>11.535248532939239</c:v>
                </c:pt>
                <c:pt idx="128">
                  <c:v>11.516909670622425</c:v>
                </c:pt>
                <c:pt idx="129">
                  <c:v>11.498895397490276</c:v>
                </c:pt>
                <c:pt idx="130">
                  <c:v>11.481198251864452</c:v>
                </c:pt>
                <c:pt idx="131">
                  <c:v>11.463810980319096</c:v>
                </c:pt>
                <c:pt idx="132">
                  <c:v>11.446726530897903</c:v>
                </c:pt>
                <c:pt idx="133">
                  <c:v>11.429938046582468</c:v>
                </c:pt>
                <c:pt idx="134">
                  <c:v>11.41343885900155</c:v>
                </c:pt>
                <c:pt idx="135">
                  <c:v>11.397222482371287</c:v>
                </c:pt>
                <c:pt idx="136">
                  <c:v>11.381282607656898</c:v>
                </c:pt>
                <c:pt idx="137">
                  <c:v>11.365613096946852</c:v>
                </c:pt>
                <c:pt idx="138">
                  <c:v>11.350207978030809</c:v>
                </c:pt>
                <c:pt idx="139">
                  <c:v>11.335061439173135</c:v>
                </c:pt>
                <c:pt idx="140">
                  <c:v>11.320167824074074</c:v>
                </c:pt>
                <c:pt idx="141">
                  <c:v>11.305521627011061</c:v>
                </c:pt>
                <c:pt idx="142">
                  <c:v>11.291117488152963</c:v>
                </c:pt>
                <c:pt idx="143">
                  <c:v>11.276950189040381</c:v>
                </c:pt>
                <c:pt idx="144">
                  <c:v>11.263014648225413</c:v>
                </c:pt>
                <c:pt idx="145">
                  <c:v>11.249305917064611</c:v>
                </c:pt>
                <c:pt idx="146">
                  <c:v>11.235819175659099</c:v>
                </c:pt>
                <c:pt idx="147">
                  <c:v>11.222549728936066</c:v>
                </c:pt>
                <c:pt idx="148">
                  <c:v>11.209493002866203</c:v>
                </c:pt>
                <c:pt idx="149">
                  <c:v>11.196644540811731</c:v>
                </c:pt>
                <c:pt idx="150">
                  <c:v>11.184000000000001</c:v>
                </c:pt>
                <c:pt idx="151">
                  <c:v>11.171555148117861</c:v>
                </c:pt>
                <c:pt idx="152">
                  <c:v>11.159305860022124</c:v>
                </c:pt>
                <c:pt idx="153">
                  <c:v>11.14724811456175</c:v>
                </c:pt>
                <c:pt idx="154">
                  <c:v>11.135377991507426</c:v>
                </c:pt>
                <c:pt idx="155">
                  <c:v>11.12369166858457</c:v>
                </c:pt>
                <c:pt idx="156">
                  <c:v>11.112185418605804</c:v>
                </c:pt>
                <c:pt idx="157">
                  <c:v>11.100855606699163</c:v>
                </c:pt>
                <c:pt idx="158">
                  <c:v>11.089698687628488</c:v>
                </c:pt>
                <c:pt idx="159">
                  <c:v>11.078711203202547</c:v>
                </c:pt>
                <c:pt idx="160">
                  <c:v>11.067889779769615</c:v>
                </c:pt>
                <c:pt idx="161">
                  <c:v>11.057231125794335</c:v>
                </c:pt>
                <c:pt idx="162">
                  <c:v>11.046732029513855</c:v>
                </c:pt>
                <c:pt idx="163">
                  <c:v>11.036389356670304</c:v>
                </c:pt>
                <c:pt idx="164">
                  <c:v>11.026200048316877</c:v>
                </c:pt>
                <c:pt idx="165">
                  <c:v>11.016161118694791</c:v>
                </c:pt>
                <c:pt idx="166">
                  <c:v>11.006269653178586</c:v>
                </c:pt>
                <c:pt idx="167">
                  <c:v>10.996522806287299</c:v>
                </c:pt>
                <c:pt idx="168">
                  <c:v>10.98691779975913</c:v>
                </c:pt>
                <c:pt idx="169">
                  <c:v>10.977451920687354</c:v>
                </c:pt>
                <c:pt idx="170">
                  <c:v>10.968122519715264</c:v>
                </c:pt>
                <c:pt idx="171">
                  <c:v>10.9589270092881</c:v>
                </c:pt>
                <c:pt idx="172">
                  <c:v>10.949862861959867</c:v>
                </c:pt>
                <c:pt idx="173">
                  <c:v>10.940927608753201</c:v>
                </c:pt>
                <c:pt idx="174">
                  <c:v>10.932118837570364</c:v>
                </c:pt>
                <c:pt idx="175">
                  <c:v>10.923434191653577</c:v>
                </c:pt>
                <c:pt idx="176">
                  <c:v>10.914871368093021</c:v>
                </c:pt>
                <c:pt idx="177">
                  <c:v>10.906428116380795</c:v>
                </c:pt>
                <c:pt idx="178">
                  <c:v>10.898102237009299</c:v>
                </c:pt>
                <c:pt idx="179">
                  <c:v>10.889891580112439</c:v>
                </c:pt>
                <c:pt idx="180">
                  <c:v>10.881794044148272</c:v>
                </c:pt>
                <c:pt idx="181">
                  <c:v>10.873807574621615</c:v>
                </c:pt>
                <c:pt idx="182">
                  <c:v>10.865930162845267</c:v>
                </c:pt>
                <c:pt idx="183">
                  <c:v>10.858159844738559</c:v>
                </c:pt>
                <c:pt idx="184">
                  <c:v>10.850494699661938</c:v>
                </c:pt>
                <c:pt idx="185">
                  <c:v>10.842932849286393</c:v>
                </c:pt>
                <c:pt idx="186">
                  <c:v>10.835472456496548</c:v>
                </c:pt>
                <c:pt idx="187">
                  <c:v>10.82811172432632</c:v>
                </c:pt>
                <c:pt idx="188">
                  <c:v>10.820848894925984</c:v>
                </c:pt>
                <c:pt idx="189">
                  <c:v>10.813682248559708</c:v>
                </c:pt>
                <c:pt idx="190">
                  <c:v>10.806610102632476</c:v>
                </c:pt>
                <c:pt idx="191">
                  <c:v>10.799630810745438</c:v>
                </c:pt>
                <c:pt idx="192">
                  <c:v>10.792742761778802</c:v>
                </c:pt>
                <c:pt idx="193">
                  <c:v>10.785944379001304</c:v>
                </c:pt>
                <c:pt idx="194">
                  <c:v>10.779234119205439</c:v>
                </c:pt>
                <c:pt idx="195">
                  <c:v>10.772610471867594</c:v>
                </c:pt>
                <c:pt idx="196">
                  <c:v>10.766071958332288</c:v>
                </c:pt>
                <c:pt idx="197">
                  <c:v>10.759617131019715</c:v>
                </c:pt>
                <c:pt idx="198">
                  <c:v>10.753244572655891</c:v>
                </c:pt>
                <c:pt idx="199">
                  <c:v>10.746952895524641</c:v>
                </c:pt>
                <c:pt idx="200">
                  <c:v>10.740740740740742</c:v>
                </c:pt>
                <c:pt idx="201">
                  <c:v>10.73460677754354</c:v>
                </c:pt>
                <c:pt idx="202">
                  <c:v>10.72854970261044</c:v>
                </c:pt>
                <c:pt idx="203">
                  <c:v>10.722568239389553</c:v>
                </c:pt>
                <c:pt idx="204">
                  <c:v>10.716661137450988</c:v>
                </c:pt>
                <c:pt idx="205">
                  <c:v>10.710827171856154</c:v>
                </c:pt>
                <c:pt idx="206">
                  <c:v>10.705065142544532</c:v>
                </c:pt>
                <c:pt idx="207">
                  <c:v>10.699373873737333</c:v>
                </c:pt>
                <c:pt idx="208">
                  <c:v>10.693752213357588</c:v>
                </c:pt>
                <c:pt idx="209">
                  <c:v>10.688199032466102</c:v>
                </c:pt>
                <c:pt idx="210">
                  <c:v>10.682713224712812</c:v>
                </c:pt>
                <c:pt idx="211">
                  <c:v>10.677293705803056</c:v>
                </c:pt>
                <c:pt idx="212">
                  <c:v>10.671939412978329</c:v>
                </c:pt>
                <c:pt idx="213">
                  <c:v>10.66664930451106</c:v>
                </c:pt>
                <c:pt idx="214">
                  <c:v>10.661422359212978</c:v>
                </c:pt>
                <c:pt idx="215">
                  <c:v>10.656257575956671</c:v>
                </c:pt>
                <c:pt idx="216">
                  <c:v>10.651153973209965</c:v>
                </c:pt>
                <c:pt idx="217">
                  <c:v>10.646110588582658</c:v>
                </c:pt>
                <c:pt idx="218">
                  <c:v>10.641126478385324</c:v>
                </c:pt>
                <c:pt idx="219">
                  <c:v>10.636200717199792</c:v>
                </c:pt>
                <c:pt idx="220">
                  <c:v>10.631332397460938</c:v>
                </c:pt>
                <c:pt idx="221">
                  <c:v>10.626520629049473</c:v>
                </c:pt>
                <c:pt idx="222">
                  <c:v>10.621764538895405</c:v>
                </c:pt>
                <c:pt idx="223">
                  <c:v>10.617063270591844</c:v>
                </c:pt>
                <c:pt idx="224">
                  <c:v>10.612415984018853</c:v>
                </c:pt>
                <c:pt idx="225">
                  <c:v>10.607821854977066</c:v>
                </c:pt>
                <c:pt idx="226">
                  <c:v>10.603280074830771</c:v>
                </c:pt>
                <c:pt idx="227">
                  <c:v>10.598789850160163</c:v>
                </c:pt>
                <c:pt idx="228">
                  <c:v>10.59435040242257</c:v>
                </c:pt>
                <c:pt idx="229">
                  <c:v>10.589960967622298</c:v>
                </c:pt>
                <c:pt idx="230">
                  <c:v>10.585620795988941</c:v>
                </c:pt>
                <c:pt idx="231">
                  <c:v>10.581329151663823</c:v>
                </c:pt>
                <c:pt idx="232">
                  <c:v>10.577085312394427</c:v>
                </c:pt>
                <c:pt idx="233">
                  <c:v>10.572888569236511</c:v>
                </c:pt>
                <c:pt idx="234">
                  <c:v>10.568738226263736</c:v>
                </c:pt>
                <c:pt idx="235">
                  <c:v>10.564633600284569</c:v>
                </c:pt>
                <c:pt idx="236">
                  <c:v>10.560574020566275</c:v>
                </c:pt>
                <c:pt idx="237">
                  <c:v>10.556558828565786</c:v>
                </c:pt>
                <c:pt idx="238">
                  <c:v>10.552587377667244</c:v>
                </c:pt>
                <c:pt idx="239">
                  <c:v>10.548659032926068</c:v>
                </c:pt>
                <c:pt idx="240">
                  <c:v>10.544773170819317</c:v>
                </c:pt>
                <c:pt idx="241">
                  <c:v>10.540929179002198</c:v>
                </c:pt>
                <c:pt idx="242">
                  <c:v>10.53712645607057</c:v>
                </c:pt>
                <c:pt idx="243">
                  <c:v>10.533364411329218</c:v>
                </c:pt>
                <c:pt idx="244">
                  <c:v>10.529642464565793</c:v>
                </c:pt>
                <c:pt idx="245">
                  <c:v>10.525960045830258</c:v>
                </c:pt>
                <c:pt idx="246">
                  <c:v>10.522316595219646</c:v>
                </c:pt>
                <c:pt idx="247">
                  <c:v>10.518711562668026</c:v>
                </c:pt>
                <c:pt idx="248">
                  <c:v>10.51514440774155</c:v>
                </c:pt>
                <c:pt idx="249">
                  <c:v>10.511614599438362</c:v>
                </c:pt>
                <c:pt idx="250">
                  <c:v>10.508121615993335</c:v>
                </c:pt>
                <c:pt idx="251">
                  <c:v>10.504664944687459</c:v>
                </c:pt>
                <c:pt idx="252">
                  <c:v>10.50124408166173</c:v>
                </c:pt>
                <c:pt idx="253">
                  <c:v>10.497858531735485</c:v>
                </c:pt>
                <c:pt idx="254">
                  <c:v>10.494507808229006</c:v>
                </c:pt>
                <c:pt idx="255">
                  <c:v>10.491191432790298</c:v>
                </c:pt>
                <c:pt idx="256">
                  <c:v>10.487908935225951</c:v>
                </c:pt>
                <c:pt idx="257">
                  <c:v>10.484659853335941</c:v>
                </c:pt>
                <c:pt idx="258">
                  <c:v>10.48144373275229</c:v>
                </c:pt>
                <c:pt idx="259">
                  <c:v>10.478260126781491</c:v>
                </c:pt>
                <c:pt idx="260">
                  <c:v>10.475108596250573</c:v>
                </c:pt>
                <c:pt idx="261">
                  <c:v>10.471988709356717</c:v>
                </c:pt>
                <c:pt idx="262">
                  <c:v>10.46890004152036</c:v>
                </c:pt>
                <c:pt idx="263">
                  <c:v>10.465842175241658</c:v>
                </c:pt>
                <c:pt idx="264">
                  <c:v>10.462814699960239</c:v>
                </c:pt>
                <c:pt idx="265">
                  <c:v>10.45981721191816</c:v>
                </c:pt>
                <c:pt idx="266">
                  <c:v>10.456849314025993</c:v>
                </c:pt>
                <c:pt idx="267">
                  <c:v>10.453910615731925</c:v>
                </c:pt>
                <c:pt idx="268">
                  <c:v>10.451000732893858</c:v>
                </c:pt>
                <c:pt idx="269">
                  <c:v>10.448119287654357</c:v>
                </c:pt>
                <c:pt idx="270">
                  <c:v>10.445265908318442</c:v>
                </c:pt>
                <c:pt idx="271">
                  <c:v>10.442440229234101</c:v>
                </c:pt>
                <c:pt idx="272">
                  <c:v>10.439641890675489</c:v>
                </c:pt>
                <c:pt idx="273">
                  <c:v>10.436870538728716</c:v>
                </c:pt>
                <c:pt idx="274">
                  <c:v>10.434125825180182</c:v>
                </c:pt>
                <c:pt idx="275">
                  <c:v>10.431407407407407</c:v>
                </c:pt>
                <c:pt idx="276">
                  <c:v>10.428714948272233</c:v>
                </c:pt>
                <c:pt idx="277">
                  <c:v>10.426048116016414</c:v>
                </c:pt>
                <c:pt idx="278">
                  <c:v>10.423406584159473</c:v>
                </c:pt>
                <c:pt idx="279">
                  <c:v>10.420790031398841</c:v>
                </c:pt>
                <c:pt idx="280">
                  <c:v>10.418198141512111</c:v>
                </c:pt>
                <c:pt idx="281">
                  <c:v>10.415630603261492</c:v>
                </c:pt>
                <c:pt idx="282">
                  <c:v>10.413087110300275</c:v>
                </c:pt>
                <c:pt idx="283">
                  <c:v>10.410567361081373</c:v>
                </c:pt>
                <c:pt idx="284">
                  <c:v>10.408071058767813</c:v>
                </c:pt>
                <c:pt idx="285">
                  <c:v>10.405597911145154</c:v>
                </c:pt>
                <c:pt idx="286">
                  <c:v>10.403147630535797</c:v>
                </c:pt>
                <c:pt idx="287">
                  <c:v>10.400719933715115</c:v>
                </c:pt>
                <c:pt idx="288">
                  <c:v>10.398314541829388</c:v>
                </c:pt>
                <c:pt idx="289">
                  <c:v>10.395931180315472</c:v>
                </c:pt>
                <c:pt idx="290">
                  <c:v>10.393569578822197</c:v>
                </c:pt>
                <c:pt idx="291">
                  <c:v>10.39122947113338</c:v>
                </c:pt>
                <c:pt idx="292">
                  <c:v>10.388910595092529</c:v>
                </c:pt>
                <c:pt idx="293">
                  <c:v>10.386612692529066</c:v>
                </c:pt>
                <c:pt idx="294">
                  <c:v>10.384335509186158</c:v>
                </c:pt>
                <c:pt idx="295">
                  <c:v>10.382078794650003</c:v>
                </c:pt>
                <c:pt idx="296">
                  <c:v>10.379842302280643</c:v>
                </c:pt>
                <c:pt idx="297">
                  <c:v>10.377625789144176</c:v>
                </c:pt>
                <c:pt idx="298">
                  <c:v>10.3754290159464</c:v>
                </c:pt>
                <c:pt idx="299">
                  <c:v>10.373251746967822</c:v>
                </c:pt>
                <c:pt idx="300">
                  <c:v>10.37109375</c:v>
                </c:pt>
                <c:pt idx="301">
                  <c:v>10.368954796283221</c:v>
                </c:pt>
                <c:pt idx="302">
                  <c:v>10.366834660445424</c:v>
                </c:pt>
                <c:pt idx="303">
                  <c:v>10.3647331204424</c:v>
                </c:pt>
                <c:pt idx="304">
                  <c:v>10.362649957499205</c:v>
                </c:pt>
                <c:pt idx="305">
                  <c:v>10.360584956052749</c:v>
                </c:pt>
                <c:pt idx="306">
                  <c:v>10.358537903695593</c:v>
                </c:pt>
                <c:pt idx="307">
                  <c:v>10.35650859112083</c:v>
                </c:pt>
                <c:pt idx="308">
                  <c:v>10.354496812068113</c:v>
                </c:pt>
                <c:pt idx="309">
                  <c:v>10.352502363270768</c:v>
                </c:pt>
                <c:pt idx="310">
                  <c:v>10.35052504440397</c:v>
                </c:pt>
                <c:pt idx="311">
                  <c:v>10.34856465803392</c:v>
                </c:pt>
                <c:pt idx="312">
                  <c:v>10.346621009568109</c:v>
                </c:pt>
                <c:pt idx="313">
                  <c:v>10.344693907206494</c:v>
                </c:pt>
                <c:pt idx="314">
                  <c:v>10.342783161893713</c:v>
                </c:pt>
                <c:pt idx="315">
                  <c:v>10.340888587272188</c:v>
                </c:pt>
                <c:pt idx="316">
                  <c:v>10.339009999636195</c:v>
                </c:pt>
                <c:pt idx="317">
                  <c:v>10.337147217886828</c:v>
                </c:pt>
                <c:pt idx="318">
                  <c:v>10.335300063487846</c:v>
                </c:pt>
                <c:pt idx="319">
                  <c:v>10.333468360422373</c:v>
                </c:pt>
                <c:pt idx="320">
                  <c:v>10.331651935150477</c:v>
                </c:pt>
                <c:pt idx="321">
                  <c:v>10.329850616567542</c:v>
                </c:pt>
                <c:pt idx="322">
                  <c:v>10.328064235963467</c:v>
                </c:pt>
                <c:pt idx="323">
                  <c:v>10.326292626982664</c:v>
                </c:pt>
                <c:pt idx="324">
                  <c:v>10.324535625584801</c:v>
                </c:pt>
                <c:pt idx="325">
                  <c:v>10.322793070006346</c:v>
                </c:pt>
                <c:pt idx="326">
                  <c:v>10.321064800722796</c:v>
                </c:pt>
                <c:pt idx="327">
                  <c:v>10.319350660411693</c:v>
                </c:pt>
                <c:pt idx="328">
                  <c:v>10.317650493916288</c:v>
                </c:pt>
                <c:pt idx="329">
                  <c:v>10.315964148209948</c:v>
                </c:pt>
                <c:pt idx="330">
                  <c:v>10.314291472361216</c:v>
                </c:pt>
                <c:pt idx="331">
                  <c:v>10.312632317499526</c:v>
                </c:pt>
                <c:pt idx="332">
                  <c:v>10.310986536781598</c:v>
                </c:pt>
                <c:pt idx="333">
                  <c:v>10.309353985358442</c:v>
                </c:pt>
                <c:pt idx="334">
                  <c:v>10.307734520342995</c:v>
                </c:pt>
                <c:pt idx="335">
                  <c:v>10.306128000778358</c:v>
                </c:pt>
                <c:pt idx="336">
                  <c:v>10.30453428760665</c:v>
                </c:pt>
                <c:pt idx="337">
                  <c:v>10.302953243638417</c:v>
                </c:pt>
                <c:pt idx="338">
                  <c:v>10.301384733522625</c:v>
                </c:pt>
                <c:pt idx="339">
                  <c:v>10.29982862371722</c:v>
                </c:pt>
                <c:pt idx="340">
                  <c:v>10.298284782460215</c:v>
                </c:pt>
                <c:pt idx="341">
                  <c:v>10.296753079741332</c:v>
                </c:pt>
                <c:pt idx="342">
                  <c:v>10.295233387274154</c:v>
                </c:pt>
                <c:pt idx="343">
                  <c:v>10.293725578468795</c:v>
                </c:pt>
                <c:pt idx="344">
                  <c:v>10.292229528405075</c:v>
                </c:pt>
                <c:pt idx="345">
                  <c:v>10.290745113806183</c:v>
                </c:pt>
                <c:pt idx="346">
                  <c:v>10.289272213012822</c:v>
                </c:pt>
                <c:pt idx="347">
                  <c:v>10.287810705957821</c:v>
                </c:pt>
                <c:pt idx="348">
                  <c:v>10.286360474141228</c:v>
                </c:pt>
                <c:pt idx="349">
                  <c:v>10.284921400605828</c:v>
                </c:pt>
                <c:pt idx="350">
                  <c:v>10.283493369913124</c:v>
                </c:pt>
                <c:pt idx="351">
                  <c:v>10.282076268119745</c:v>
                </c:pt>
                <c:pt idx="352">
                  <c:v>10.280669982754274</c:v>
                </c:pt>
                <c:pt idx="353">
                  <c:v>10.279274402794512</c:v>
                </c:pt>
                <c:pt idx="354">
                  <c:v>10.277889418645117</c:v>
                </c:pt>
                <c:pt idx="355">
                  <c:v>10.27651492211567</c:v>
                </c:pt>
                <c:pt idx="356">
                  <c:v>10.275150806399129</c:v>
                </c:pt>
                <c:pt idx="357">
                  <c:v>10.273796966050652</c:v>
                </c:pt>
                <c:pt idx="358">
                  <c:v>10.272453296966814</c:v>
                </c:pt>
                <c:pt idx="359">
                  <c:v>10.271119696365174</c:v>
                </c:pt>
                <c:pt idx="360">
                  <c:v>10.269796062764211</c:v>
                </c:pt>
                <c:pt idx="361">
                  <c:v>10.268482295963635</c:v>
                </c:pt>
                <c:pt idx="362">
                  <c:v>10.267178297024991</c:v>
                </c:pt>
                <c:pt idx="363">
                  <c:v>10.265883968252663</c:v>
                </c:pt>
                <c:pt idx="364">
                  <c:v>10.264599213175174</c:v>
                </c:pt>
                <c:pt idx="365">
                  <c:v>10.26332393652682</c:v>
                </c:pt>
                <c:pt idx="366">
                  <c:v>10.262058044229628</c:v>
                </c:pt>
                <c:pt idx="367">
                  <c:v>10.26080144337562</c:v>
                </c:pt>
                <c:pt idx="368">
                  <c:v>10.259554042209402</c:v>
                </c:pt>
                <c:pt idx="369">
                  <c:v>10.258315750111024</c:v>
                </c:pt>
                <c:pt idx="370">
                  <c:v>10.257086477579168</c:v>
                </c:pt>
                <c:pt idx="371">
                  <c:v>10.255866136214602</c:v>
                </c:pt>
                <c:pt idx="372">
                  <c:v>10.254654638703922</c:v>
                </c:pt>
                <c:pt idx="373">
                  <c:v>10.253451898803593</c:v>
                </c:pt>
                <c:pt idx="374">
                  <c:v>10.252257831324226</c:v>
                </c:pt>
                <c:pt idx="375">
                  <c:v>10.251072352115163</c:v>
                </c:pt>
                <c:pt idx="376">
                  <c:v>10.249895378049283</c:v>
                </c:pt>
                <c:pt idx="377">
                  <c:v>10.248726827008108</c:v>
                </c:pt>
                <c:pt idx="378">
                  <c:v>10.247566617867125</c:v>
                </c:pt>
                <c:pt idx="379">
                  <c:v>10.246414670481379</c:v>
                </c:pt>
                <c:pt idx="380">
                  <c:v>10.245270905671296</c:v>
                </c:pt>
                <c:pt idx="381">
                  <c:v>10.244135245208755</c:v>
                </c:pt>
                <c:pt idx="382">
                  <c:v>10.243007611803375</c:v>
                </c:pt>
                <c:pt idx="383">
                  <c:v>10.241887929089064</c:v>
                </c:pt>
                <c:pt idx="384">
                  <c:v>10.240776121610748</c:v>
                </c:pt>
                <c:pt idx="385">
                  <c:v>10.239672114811372</c:v>
                </c:pt>
                <c:pt idx="386">
                  <c:v>10.238575835019059</c:v>
                </c:pt>
                <c:pt idx="387">
                  <c:v>10.237487209434541</c:v>
                </c:pt>
                <c:pt idx="388">
                  <c:v>10.236406166118766</c:v>
                </c:pt>
                <c:pt idx="389">
                  <c:v>10.235332633980686</c:v>
                </c:pt>
                <c:pt idx="390">
                  <c:v>10.234266542765308</c:v>
                </c:pt>
                <c:pt idx="391">
                  <c:v>10.233207823041894</c:v>
                </c:pt>
                <c:pt idx="392">
                  <c:v>10.232156406192356</c:v>
                </c:pt>
                <c:pt idx="393">
                  <c:v>10.231112224399867</c:v>
                </c:pt>
                <c:pt idx="394">
                  <c:v>10.230075210637633</c:v>
                </c:pt>
                <c:pt idx="395">
                  <c:v>10.229045298657862</c:v>
                </c:pt>
                <c:pt idx="396">
                  <c:v>10.228022422980906</c:v>
                </c:pt>
                <c:pt idx="397">
                  <c:v>10.227006518884583</c:v>
                </c:pt>
                <c:pt idx="398">
                  <c:v>10.225997522393659</c:v>
                </c:pt>
                <c:pt idx="399">
                  <c:v>10.224995370269522</c:v>
                </c:pt>
                <c:pt idx="400">
                  <c:v>10.224</c:v>
                </c:pt>
                <c:pt idx="401">
                  <c:v>10.22301134978936</c:v>
                </c:pt>
                <c:pt idx="402">
                  <c:v>10.222029358548447</c:v>
                </c:pt>
                <c:pt idx="403">
                  <c:v>10.221053965885016</c:v>
                </c:pt>
                <c:pt idx="404">
                  <c:v>10.220085112094164</c:v>
                </c:pt>
                <c:pt idx="405">
                  <c:v>10.219122738148972</c:v>
                </c:pt>
                <c:pt idx="406">
                  <c:v>10.218166785691253</c:v>
                </c:pt>
                <c:pt idx="407">
                  <c:v>10.217217197022471</c:v>
                </c:pt>
                <c:pt idx="408">
                  <c:v>10.216273915094796</c:v>
                </c:pt>
                <c:pt idx="409">
                  <c:v>10.215336883502284</c:v>
                </c:pt>
                <c:pt idx="410">
                  <c:v>10.214406046472233</c:v>
                </c:pt>
                <c:pt idx="411">
                  <c:v>10.213481348856636</c:v>
                </c:pt>
                <c:pt idx="412">
                  <c:v>10.2125627361238</c:v>
                </c:pt>
                <c:pt idx="413">
                  <c:v>10.211650154350057</c:v>
                </c:pt>
                <c:pt idx="414">
                  <c:v>10.210743550211653</c:v>
                </c:pt>
                <c:pt idx="415">
                  <c:v>10.209842870976725</c:v>
                </c:pt>
                <c:pt idx="416">
                  <c:v>10.20894806449742</c:v>
                </c:pt>
                <c:pt idx="417">
                  <c:v>10.20805907920213</c:v>
                </c:pt>
                <c:pt idx="418">
                  <c:v>10.207175864087844</c:v>
                </c:pt>
                <c:pt idx="419">
                  <c:v>10.206298368712643</c:v>
                </c:pt>
                <c:pt idx="420">
                  <c:v>10.205426543188263</c:v>
                </c:pt>
                <c:pt idx="421">
                  <c:v>10.204560338172818</c:v>
                </c:pt>
                <c:pt idx="422">
                  <c:v>10.20369970486362</c:v>
                </c:pt>
                <c:pt idx="423">
                  <c:v>10.202844594990086</c:v>
                </c:pt>
                <c:pt idx="424">
                  <c:v>10.201994960806795</c:v>
                </c:pt>
                <c:pt idx="425">
                  <c:v>10.201150755086614</c:v>
                </c:pt>
                <c:pt idx="426">
                  <c:v>10.200311931113944</c:v>
                </c:pt>
                <c:pt idx="427">
                  <c:v>10.199478442678078</c:v>
                </c:pt>
                <c:pt idx="428">
                  <c:v>10.198650244066636</c:v>
                </c:pt>
                <c:pt idx="429">
                  <c:v>10.19782729005912</c:v>
                </c:pt>
                <c:pt idx="430">
                  <c:v>10.197009535920557</c:v>
                </c:pt>
                <c:pt idx="431">
                  <c:v>10.196196937395241</c:v>
                </c:pt>
                <c:pt idx="432">
                  <c:v>10.19538945070056</c:v>
                </c:pt>
                <c:pt idx="433">
                  <c:v>10.194587032520928</c:v>
                </c:pt>
                <c:pt idx="434">
                  <c:v>10.193789640001798</c:v>
                </c:pt>
                <c:pt idx="435">
                  <c:v>10.192997230743782</c:v>
                </c:pt>
                <c:pt idx="436">
                  <c:v>10.192209762796816</c:v>
                </c:pt>
                <c:pt idx="437">
                  <c:v>10.191427194654477</c:v>
                </c:pt>
                <c:pt idx="438">
                  <c:v>10.190649485248315</c:v>
                </c:pt>
                <c:pt idx="439">
                  <c:v>10.189876593942326</c:v>
                </c:pt>
                <c:pt idx="440">
                  <c:v>10.189108480527471</c:v>
                </c:pt>
                <c:pt idx="441">
                  <c:v>10.188345105216277</c:v>
                </c:pt>
                <c:pt idx="442">
                  <c:v>10.18758642863755</c:v>
                </c:pt>
                <c:pt idx="443">
                  <c:v>10.186832411831128</c:v>
                </c:pt>
                <c:pt idx="444">
                  <c:v>10.186083016242733</c:v>
                </c:pt>
                <c:pt idx="445">
                  <c:v>10.185338203718874</c:v>
                </c:pt>
                <c:pt idx="446">
                  <c:v>10.18459793650187</c:v>
                </c:pt>
                <c:pt idx="447">
                  <c:v>10.183862177224885</c:v>
                </c:pt>
                <c:pt idx="448">
                  <c:v>10.183130888907099</c:v>
                </c:pt>
                <c:pt idx="449">
                  <c:v>10.182404034948885</c:v>
                </c:pt>
                <c:pt idx="450">
                  <c:v>10.181681579127106</c:v>
                </c:pt>
                <c:pt idx="451">
                  <c:v>10.180963485590464</c:v>
                </c:pt>
                <c:pt idx="452">
                  <c:v>10.180249718854897</c:v>
                </c:pt>
                <c:pt idx="453">
                  <c:v>10.179540243799076</c:v>
                </c:pt>
                <c:pt idx="454">
                  <c:v>10.178835025659936</c:v>
                </c:pt>
                <c:pt idx="455">
                  <c:v>10.178134030028287</c:v>
                </c:pt>
                <c:pt idx="456">
                  <c:v>10.177437222844494</c:v>
                </c:pt>
                <c:pt idx="457">
                  <c:v>10.176744570394193</c:v>
                </c:pt>
                <c:pt idx="458">
                  <c:v>10.1760560393041</c:v>
                </c:pt>
                <c:pt idx="459">
                  <c:v>10.175371596537852</c:v>
                </c:pt>
                <c:pt idx="460">
                  <c:v>10.174691209391916</c:v>
                </c:pt>
                <c:pt idx="461">
                  <c:v>10.17401484549158</c:v>
                </c:pt>
                <c:pt idx="462">
                  <c:v>10.173342472786954</c:v>
                </c:pt>
                <c:pt idx="463">
                  <c:v>10.172674059549067</c:v>
                </c:pt>
                <c:pt idx="464">
                  <c:v>10.172009574365998</c:v>
                </c:pt>
                <c:pt idx="465">
                  <c:v>10.171348986139062</c:v>
                </c:pt>
                <c:pt idx="466">
                  <c:v>10.170692264079072</c:v>
                </c:pt>
                <c:pt idx="467">
                  <c:v>10.170039377702626</c:v>
                </c:pt>
                <c:pt idx="468">
                  <c:v>10.169390296828452</c:v>
                </c:pt>
                <c:pt idx="469">
                  <c:v>10.168744991573808</c:v>
                </c:pt>
                <c:pt idx="470">
                  <c:v>10.168103432350941</c:v>
                </c:pt>
                <c:pt idx="471">
                  <c:v>10.16746558986358</c:v>
                </c:pt>
                <c:pt idx="472">
                  <c:v>10.166831435103481</c:v>
                </c:pt>
                <c:pt idx="473">
                  <c:v>10.166200939347023</c:v>
                </c:pt>
                <c:pt idx="474">
                  <c:v>10.165574074151857</c:v>
                </c:pt>
                <c:pt idx="475">
                  <c:v>10.164950811353586</c:v>
                </c:pt>
                <c:pt idx="476">
                  <c:v>10.1643311230625</c:v>
                </c:pt>
                <c:pt idx="477">
                  <c:v>10.163714981660355</c:v>
                </c:pt>
                <c:pt idx="478">
                  <c:v>10.1631023597972</c:v>
                </c:pt>
                <c:pt idx="479">
                  <c:v>10.162493230388234</c:v>
                </c:pt>
                <c:pt idx="480">
                  <c:v>10.161887566610721</c:v>
                </c:pt>
                <c:pt idx="481">
                  <c:v>10.161285341900941</c:v>
                </c:pt>
                <c:pt idx="482">
                  <c:v>10.160686529951175</c:v>
                </c:pt>
                <c:pt idx="483">
                  <c:v>10.160091104706749</c:v>
                </c:pt>
                <c:pt idx="484">
                  <c:v>10.159499040363096</c:v>
                </c:pt>
                <c:pt idx="485">
                  <c:v>10.158910311362867</c:v>
                </c:pt>
                <c:pt idx="486">
                  <c:v>10.158324892393097</c:v>
                </c:pt>
                <c:pt idx="487">
                  <c:v>10.157742758382378</c:v>
                </c:pt>
                <c:pt idx="488">
                  <c:v>10.157163884498095</c:v>
                </c:pt>
                <c:pt idx="489">
                  <c:v>10.156588246143688</c:v>
                </c:pt>
                <c:pt idx="490">
                  <c:v>10.156015818955954</c:v>
                </c:pt>
                <c:pt idx="491">
                  <c:v>10.155446578802385</c:v>
                </c:pt>
                <c:pt idx="492">
                  <c:v>10.154880501778525</c:v>
                </c:pt>
                <c:pt idx="493">
                  <c:v>10.154317564205407</c:v>
                </c:pt>
                <c:pt idx="494">
                  <c:v>10.153757742626965</c:v>
                </c:pt>
                <c:pt idx="495">
                  <c:v>10.153201013807529</c:v>
                </c:pt>
                <c:pt idx="496">
                  <c:v>10.152647354729325</c:v>
                </c:pt>
                <c:pt idx="497">
                  <c:v>10.152096742590015</c:v>
                </c:pt>
                <c:pt idx="498">
                  <c:v>10.151549154800279</c:v>
                </c:pt>
                <c:pt idx="499">
                  <c:v>10.151004568981408</c:v>
                </c:pt>
                <c:pt idx="500">
                  <c:v>10.15046296296296</c:v>
                </c:pt>
                <c:pt idx="501">
                  <c:v>10.14992431478041</c:v>
                </c:pt>
                <c:pt idx="502">
                  <c:v>10.149388602672857</c:v>
                </c:pt>
                <c:pt idx="503">
                  <c:v>10.148855805080757</c:v>
                </c:pt>
                <c:pt idx="504">
                  <c:v>10.148325900643666</c:v>
                </c:pt>
                <c:pt idx="505">
                  <c:v>10.147798868198043</c:v>
                </c:pt>
                <c:pt idx="506">
                  <c:v>10.147274686775065</c:v>
                </c:pt>
                <c:pt idx="507">
                  <c:v>10.146753335598452</c:v>
                </c:pt>
                <c:pt idx="508">
                  <c:v>10.146234794082371</c:v>
                </c:pt>
                <c:pt idx="509">
                  <c:v>10.145719041829306</c:v>
                </c:pt>
                <c:pt idx="510">
                  <c:v>10.145206058627998</c:v>
                </c:pt>
                <c:pt idx="511">
                  <c:v>10.1446958244514</c:v>
                </c:pt>
                <c:pt idx="512">
                  <c:v>10.144188319454653</c:v>
                </c:pt>
                <c:pt idx="513">
                  <c:v>10.143683523973088</c:v>
                </c:pt>
                <c:pt idx="514">
                  <c:v>10.143181418520264</c:v>
                </c:pt>
                <c:pt idx="515">
                  <c:v>10.142681983786021</c:v>
                </c:pt>
                <c:pt idx="516">
                  <c:v>10.142185200634557</c:v>
                </c:pt>
                <c:pt idx="517">
                  <c:v>10.141691050102539</c:v>
                </c:pt>
                <c:pt idx="518">
                  <c:v>10.141199513397227</c:v>
                </c:pt>
                <c:pt idx="519">
                  <c:v>10.14071057189463</c:v>
                </c:pt>
                <c:pt idx="520">
                  <c:v>10.140224207137678</c:v>
                </c:pt>
                <c:pt idx="521">
                  <c:v>10.139740400834432</c:v>
                </c:pt>
                <c:pt idx="522">
                  <c:v>10.139259134856296</c:v>
                </c:pt>
                <c:pt idx="523">
                  <c:v>10.138780391236253</c:v>
                </c:pt>
                <c:pt idx="524">
                  <c:v>10.138304152167157</c:v>
                </c:pt>
                <c:pt idx="525">
                  <c:v>10.137830399999997</c:v>
                </c:pt>
                <c:pt idx="526">
                  <c:v>10.137359117242212</c:v>
                </c:pt>
                <c:pt idx="527">
                  <c:v>10.136890286556035</c:v>
                </c:pt>
                <c:pt idx="528">
                  <c:v>10.136423890756825</c:v>
                </c:pt>
                <c:pt idx="529">
                  <c:v>10.135959912811447</c:v>
                </c:pt>
                <c:pt idx="530">
                  <c:v>10.135498335836669</c:v>
                </c:pt>
                <c:pt idx="531">
                  <c:v>10.135039143097567</c:v>
                </c:pt>
                <c:pt idx="532">
                  <c:v>10.134582318005958</c:v>
                </c:pt>
                <c:pt idx="533">
                  <c:v>10.134127844118854</c:v>
                </c:pt>
                <c:pt idx="534">
                  <c:v>10.133675705136929</c:v>
                </c:pt>
                <c:pt idx="535">
                  <c:v>10.133225884903004</c:v>
                </c:pt>
                <c:pt idx="536">
                  <c:v>10.132778367400562</c:v>
                </c:pt>
                <c:pt idx="537">
                  <c:v>10.132333136752274</c:v>
                </c:pt>
                <c:pt idx="538">
                  <c:v>10.131890177218532</c:v>
                </c:pt>
                <c:pt idx="539">
                  <c:v>10.131449473196026</c:v>
                </c:pt>
                <c:pt idx="540">
                  <c:v>10.131011009216305</c:v>
                </c:pt>
                <c:pt idx="541">
                  <c:v>10.130574769944392</c:v>
                </c:pt>
                <c:pt idx="542">
                  <c:v>10.13014074017738</c:v>
                </c:pt>
                <c:pt idx="543">
                  <c:v>10.129708904843081</c:v>
                </c:pt>
                <c:pt idx="544">
                  <c:v>10.129279248998655</c:v>
                </c:pt>
                <c:pt idx="545">
                  <c:v>10.128851757829281</c:v>
                </c:pt>
                <c:pt idx="546">
                  <c:v>10.128426416646841</c:v>
                </c:pt>
                <c:pt idx="547">
                  <c:v>10.1280032108886</c:v>
                </c:pt>
                <c:pt idx="548">
                  <c:v>10.127582126115943</c:v>
                </c:pt>
                <c:pt idx="549">
                  <c:v>10.127163148013071</c:v>
                </c:pt>
                <c:pt idx="550">
                  <c:v>10.126746262385765</c:v>
                </c:pt>
                <c:pt idx="551">
                  <c:v>10.126331455160136</c:v>
                </c:pt>
                <c:pt idx="552">
                  <c:v>10.125918712381385</c:v>
                </c:pt>
                <c:pt idx="553">
                  <c:v>10.125508020212617</c:v>
                </c:pt>
                <c:pt idx="554">
                  <c:v>10.125099364933607</c:v>
                </c:pt>
                <c:pt idx="555">
                  <c:v>10.124692732939643</c:v>
                </c:pt>
                <c:pt idx="556">
                  <c:v>10.124288110740341</c:v>
                </c:pt>
                <c:pt idx="557">
                  <c:v>10.123885484958494</c:v>
                </c:pt>
                <c:pt idx="558">
                  <c:v>10.123484842328923</c:v>
                </c:pt>
                <c:pt idx="559">
                  <c:v>10.123086169697348</c:v>
                </c:pt>
                <c:pt idx="560">
                  <c:v>10.122689454019277</c:v>
                </c:pt>
                <c:pt idx="561">
                  <c:v>10.122294682358897</c:v>
                </c:pt>
                <c:pt idx="562">
                  <c:v>10.121901841887986</c:v>
                </c:pt>
                <c:pt idx="563">
                  <c:v>10.12151091988483</c:v>
                </c:pt>
                <c:pt idx="564">
                  <c:v>10.121121903733169</c:v>
                </c:pt>
                <c:pt idx="565">
                  <c:v>10.120734780921129</c:v>
                </c:pt>
                <c:pt idx="566">
                  <c:v>10.120349539040198</c:v>
                </c:pt>
                <c:pt idx="567">
                  <c:v>10.119966165784186</c:v>
                </c:pt>
                <c:pt idx="568">
                  <c:v>10.119584648948212</c:v>
                </c:pt>
                <c:pt idx="569">
                  <c:v>10.119204976427698</c:v>
                </c:pt>
                <c:pt idx="570">
                  <c:v>10.11882713621738</c:v>
                </c:pt>
                <c:pt idx="571">
                  <c:v>10.118451116410323</c:v>
                </c:pt>
                <c:pt idx="572">
                  <c:v>10.118076905196954</c:v>
                </c:pt>
                <c:pt idx="573">
                  <c:v>10.117704490864096</c:v>
                </c:pt>
                <c:pt idx="574">
                  <c:v>10.117333861794028</c:v>
                </c:pt>
                <c:pt idx="575">
                  <c:v>10.116965006463554</c:v>
                </c:pt>
                <c:pt idx="576">
                  <c:v>10.116597913443053</c:v>
                </c:pt>
                <c:pt idx="577">
                  <c:v>10.116232571395582</c:v>
                </c:pt>
                <c:pt idx="578">
                  <c:v>10.115868969075979</c:v>
                </c:pt>
                <c:pt idx="579">
                  <c:v>10.115507095329939</c:v>
                </c:pt>
                <c:pt idx="580">
                  <c:v>10.115146939093158</c:v>
                </c:pt>
                <c:pt idx="581">
                  <c:v>10.11478848939044</c:v>
                </c:pt>
                <c:pt idx="582">
                  <c:v>10.114431735334851</c:v>
                </c:pt>
                <c:pt idx="583">
                  <c:v>10.114076666126833</c:v>
                </c:pt>
                <c:pt idx="584">
                  <c:v>10.113723271053397</c:v>
                </c:pt>
                <c:pt idx="585">
                  <c:v>10.113371539487254</c:v>
                </c:pt>
                <c:pt idx="586">
                  <c:v>10.113021460886015</c:v>
                </c:pt>
                <c:pt idx="587">
                  <c:v>10.112673024791356</c:v>
                </c:pt>
                <c:pt idx="588">
                  <c:v>10.112326220828219</c:v>
                </c:pt>
                <c:pt idx="589">
                  <c:v>10.111981038704007</c:v>
                </c:pt>
                <c:pt idx="590">
                  <c:v>10.111637468207801</c:v>
                </c:pt>
                <c:pt idx="591">
                  <c:v>10.111295499209582</c:v>
                </c:pt>
                <c:pt idx="592">
                  <c:v>10.11095512165944</c:v>
                </c:pt>
                <c:pt idx="593">
                  <c:v>10.11061632558684</c:v>
                </c:pt>
                <c:pt idx="594">
                  <c:v>10.110279101099838</c:v>
                </c:pt>
                <c:pt idx="595">
                  <c:v>10.109943438384354</c:v>
                </c:pt>
                <c:pt idx="596">
                  <c:v>10.109609327703421</c:v>
                </c:pt>
                <c:pt idx="597">
                  <c:v>10.109276759396471</c:v>
                </c:pt>
                <c:pt idx="598">
                  <c:v>10.108945723878591</c:v>
                </c:pt>
                <c:pt idx="599">
                  <c:v>10.108616211639829</c:v>
                </c:pt>
                <c:pt idx="600">
                  <c:v>10.108288213244478</c:v>
                </c:pt>
                <c:pt idx="601">
                  <c:v>10.107961719330369</c:v>
                </c:pt>
                <c:pt idx="602">
                  <c:v>10.107636720608209</c:v>
                </c:pt>
                <c:pt idx="603">
                  <c:v>10.107313207860862</c:v>
                </c:pt>
                <c:pt idx="604">
                  <c:v>10.106991171942695</c:v>
                </c:pt>
                <c:pt idx="605">
                  <c:v>10.106670603778916</c:v>
                </c:pt>
                <c:pt idx="606">
                  <c:v>10.106351494364883</c:v>
                </c:pt>
                <c:pt idx="607">
                  <c:v>10.106033834765483</c:v>
                </c:pt>
                <c:pt idx="608">
                  <c:v>10.105717616114472</c:v>
                </c:pt>
                <c:pt idx="609">
                  <c:v>10.105402829613823</c:v>
                </c:pt>
                <c:pt idx="610">
                  <c:v>10.105089466533121</c:v>
                </c:pt>
                <c:pt idx="611">
                  <c:v>10.104777518208914</c:v>
                </c:pt>
                <c:pt idx="612">
                  <c:v>10.104466976044094</c:v>
                </c:pt>
                <c:pt idx="613">
                  <c:v>10.104157831507303</c:v>
                </c:pt>
                <c:pt idx="614">
                  <c:v>10.10385007613232</c:v>
                </c:pt>
                <c:pt idx="615">
                  <c:v>10.103543701517438</c:v>
                </c:pt>
                <c:pt idx="616">
                  <c:v>10.103238699324915</c:v>
                </c:pt>
                <c:pt idx="617">
                  <c:v>10.102935061280348</c:v>
                </c:pt>
                <c:pt idx="618">
                  <c:v>10.10263277917212</c:v>
                </c:pt>
                <c:pt idx="619">
                  <c:v>10.102331844850809</c:v>
                </c:pt>
                <c:pt idx="620">
                  <c:v>10.102032250228621</c:v>
                </c:pt>
                <c:pt idx="621">
                  <c:v>10.101733987278841</c:v>
                </c:pt>
                <c:pt idx="622">
                  <c:v>10.101437048035269</c:v>
                </c:pt>
                <c:pt idx="623">
                  <c:v>10.101141424591669</c:v>
                </c:pt>
                <c:pt idx="624">
                  <c:v>10.100847109101229</c:v>
                </c:pt>
                <c:pt idx="625">
                  <c:v>10.100554093776019</c:v>
                </c:pt>
                <c:pt idx="626">
                  <c:v>10.100262370886462</c:v>
                </c:pt>
                <c:pt idx="627">
                  <c:v>10.099971932760798</c:v>
                </c:pt>
                <c:pt idx="628">
                  <c:v>10.099682771784584</c:v>
                </c:pt>
                <c:pt idx="629">
                  <c:v>10.099394880400149</c:v>
                </c:pt>
                <c:pt idx="630">
                  <c:v>10.099108251106113</c:v>
                </c:pt>
                <c:pt idx="631">
                  <c:v>10.098822876456854</c:v>
                </c:pt>
                <c:pt idx="632">
                  <c:v>10.098538749062032</c:v>
                </c:pt>
                <c:pt idx="633">
                  <c:v>10.098255861586081</c:v>
                </c:pt>
                <c:pt idx="634">
                  <c:v>10.097974206747724</c:v>
                </c:pt>
                <c:pt idx="635">
                  <c:v>10.097693777319488</c:v>
                </c:pt>
                <c:pt idx="636">
                  <c:v>10.09741456612722</c:v>
                </c:pt>
                <c:pt idx="637">
                  <c:v>10.097136566049631</c:v>
                </c:pt>
                <c:pt idx="638">
                  <c:v>10.096859770017799</c:v>
                </c:pt>
                <c:pt idx="639">
                  <c:v>10.096584171014722</c:v>
                </c:pt>
                <c:pt idx="640">
                  <c:v>10.096309762074863</c:v>
                </c:pt>
                <c:pt idx="641">
                  <c:v>10.096036536283686</c:v>
                </c:pt>
                <c:pt idx="642">
                  <c:v>10.095764486777197</c:v>
                </c:pt>
                <c:pt idx="643">
                  <c:v>10.095493606741519</c:v>
                </c:pt>
                <c:pt idx="644">
                  <c:v>10.095223889412443</c:v>
                </c:pt>
                <c:pt idx="645">
                  <c:v>10.094955328074986</c:v>
                </c:pt>
                <c:pt idx="646">
                  <c:v>10.094687916062961</c:v>
                </c:pt>
                <c:pt idx="647">
                  <c:v>10.094421646758553</c:v>
                </c:pt>
                <c:pt idx="648">
                  <c:v>10.094156513591901</c:v>
                </c:pt>
                <c:pt idx="649">
                  <c:v>10.093892510040668</c:v>
                </c:pt>
                <c:pt idx="650">
                  <c:v>10.093629629629625</c:v>
                </c:pt>
                <c:pt idx="651">
                  <c:v>10.093367865930261</c:v>
                </c:pt>
                <c:pt idx="652">
                  <c:v>10.093107212560355</c:v>
                </c:pt>
                <c:pt idx="653">
                  <c:v>10.092847663183584</c:v>
                </c:pt>
                <c:pt idx="654">
                  <c:v>10.092589211509125</c:v>
                </c:pt>
                <c:pt idx="655">
                  <c:v>10.092331851291256</c:v>
                </c:pt>
                <c:pt idx="656">
                  <c:v>10.092075576328977</c:v>
                </c:pt>
                <c:pt idx="657">
                  <c:v>10.091820380465608</c:v>
                </c:pt>
                <c:pt idx="658">
                  <c:v>10.091566257588427</c:v>
                </c:pt>
                <c:pt idx="659">
                  <c:v>10.091313201628276</c:v>
                </c:pt>
                <c:pt idx="660">
                  <c:v>10.091061206559184</c:v>
                </c:pt>
                <c:pt idx="661">
                  <c:v>10.090810266398018</c:v>
                </c:pt>
                <c:pt idx="662">
                  <c:v>10.090560375204099</c:v>
                </c:pt>
                <c:pt idx="663">
                  <c:v>10.09031152707883</c:v>
                </c:pt>
                <c:pt idx="664">
                  <c:v>10.090063716165369</c:v>
                </c:pt>
                <c:pt idx="665">
                  <c:v>10.089816936648237</c:v>
                </c:pt>
                <c:pt idx="666">
                  <c:v>10.089571182752993</c:v>
                </c:pt>
                <c:pt idx="667">
                  <c:v>10.089326448745856</c:v>
                </c:pt>
                <c:pt idx="668">
                  <c:v>10.0890827289334</c:v>
                </c:pt>
                <c:pt idx="669">
                  <c:v>10.088840017662175</c:v>
                </c:pt>
                <c:pt idx="670">
                  <c:v>10.088598309318384</c:v>
                </c:pt>
                <c:pt idx="671">
                  <c:v>10.088357598327551</c:v>
                </c:pt>
                <c:pt idx="672">
                  <c:v>10.088117879154179</c:v>
                </c:pt>
                <c:pt idx="673">
                  <c:v>10.087879146301438</c:v>
                </c:pt>
                <c:pt idx="674">
                  <c:v>10.087641394310809</c:v>
                </c:pt>
                <c:pt idx="675">
                  <c:v>10.087404617761802</c:v>
                </c:pt>
                <c:pt idx="676">
                  <c:v>10.087168811271603</c:v>
                </c:pt>
                <c:pt idx="677">
                  <c:v>10.086933969494776</c:v>
                </c:pt>
                <c:pt idx="678">
                  <c:v>10.086700087122951</c:v>
                </c:pt>
                <c:pt idx="679">
                  <c:v>10.086467158884494</c:v>
                </c:pt>
                <c:pt idx="680">
                  <c:v>10.086235179544232</c:v>
                </c:pt>
                <c:pt idx="681">
                  <c:v>10.086004143903127</c:v>
                </c:pt>
                <c:pt idx="682">
                  <c:v>10.085774046797972</c:v>
                </c:pt>
                <c:pt idx="683">
                  <c:v>10.085544883101115</c:v>
                </c:pt>
                <c:pt idx="684">
                  <c:v>10.085316647720145</c:v>
                </c:pt>
                <c:pt idx="685">
                  <c:v>10.085089335597599</c:v>
                </c:pt>
                <c:pt idx="686">
                  <c:v>10.0848629417107</c:v>
                </c:pt>
                <c:pt idx="687">
                  <c:v>10.084637461071026</c:v>
                </c:pt>
                <c:pt idx="688">
                  <c:v>10.08441288872427</c:v>
                </c:pt>
                <c:pt idx="689">
                  <c:v>10.084189219749929</c:v>
                </c:pt>
                <c:pt idx="690">
                  <c:v>10.083966449261037</c:v>
                </c:pt>
                <c:pt idx="691">
                  <c:v>10.083744572403896</c:v>
                </c:pt>
                <c:pt idx="692">
                  <c:v>10.083523584357794</c:v>
                </c:pt>
                <c:pt idx="693">
                  <c:v>10.083303480334731</c:v>
                </c:pt>
                <c:pt idx="694">
                  <c:v>10.083084255579159</c:v>
                </c:pt>
                <c:pt idx="695">
                  <c:v>10.082865905367724</c:v>
                </c:pt>
                <c:pt idx="696">
                  <c:v>10.082648425008982</c:v>
                </c:pt>
                <c:pt idx="697">
                  <c:v>10.082431809843159</c:v>
                </c:pt>
                <c:pt idx="698">
                  <c:v>10.082216055241886</c:v>
                </c:pt>
                <c:pt idx="699">
                  <c:v>10.082001156607937</c:v>
                </c:pt>
                <c:pt idx="700">
                  <c:v>10.081787109374996</c:v>
                </c:pt>
                <c:pt idx="701">
                  <c:v>10.081573909007378</c:v>
                </c:pt>
                <c:pt idx="702">
                  <c:v>10.08136155099981</c:v>
                </c:pt>
                <c:pt idx="703">
                  <c:v>10.081150030877161</c:v>
                </c:pt>
                <c:pt idx="704">
                  <c:v>10.080939344194224</c:v>
                </c:pt>
                <c:pt idx="705">
                  <c:v>10.080729486535443</c:v>
                </c:pt>
                <c:pt idx="706">
                  <c:v>10.080520453514705</c:v>
                </c:pt>
                <c:pt idx="707">
                  <c:v>10.080312240775092</c:v>
                </c:pt>
                <c:pt idx="708">
                  <c:v>10.08010484398863</c:v>
                </c:pt>
                <c:pt idx="709">
                  <c:v>10.079898258856097</c:v>
                </c:pt>
                <c:pt idx="710">
                  <c:v>10.079692481106743</c:v>
                </c:pt>
                <c:pt idx="711">
                  <c:v>10.079487506498108</c:v>
                </c:pt>
                <c:pt idx="712">
                  <c:v>10.079283330815764</c:v>
                </c:pt>
                <c:pt idx="713">
                  <c:v>10.079079949873107</c:v>
                </c:pt>
                <c:pt idx="714">
                  <c:v>10.078877359511136</c:v>
                </c:pt>
                <c:pt idx="715">
                  <c:v>10.078675555598227</c:v>
                </c:pt>
                <c:pt idx="716">
                  <c:v>10.078474534029917</c:v>
                </c:pt>
                <c:pt idx="717">
                  <c:v>10.078274290728693</c:v>
                </c:pt>
                <c:pt idx="718">
                  <c:v>10.078074821643778</c:v>
                </c:pt>
                <c:pt idx="719">
                  <c:v>10.077876122750915</c:v>
                </c:pt>
                <c:pt idx="720">
                  <c:v>10.077678190052165</c:v>
                </c:pt>
                <c:pt idx="721">
                  <c:v>10.07748101957568</c:v>
                </c:pt>
                <c:pt idx="722">
                  <c:v>10.077284607375539</c:v>
                </c:pt>
                <c:pt idx="723">
                  <c:v>10.077088949531497</c:v>
                </c:pt>
                <c:pt idx="724">
                  <c:v>10.076894042148808</c:v>
                </c:pt>
                <c:pt idx="725">
                  <c:v>10.076699881358028</c:v>
                </c:pt>
                <c:pt idx="726">
                  <c:v>10.076506463314807</c:v>
                </c:pt>
                <c:pt idx="727">
                  <c:v>10.076313784199694</c:v>
                </c:pt>
                <c:pt idx="728">
                  <c:v>10.076121840217947</c:v>
                </c:pt>
                <c:pt idx="729">
                  <c:v>10.075930627599339</c:v>
                </c:pt>
                <c:pt idx="730">
                  <c:v>10.075740142597962</c:v>
                </c:pt>
                <c:pt idx="731">
                  <c:v>10.075550381492047</c:v>
                </c:pt>
                <c:pt idx="732">
                  <c:v>10.075361340583767</c:v>
                </c:pt>
                <c:pt idx="733">
                  <c:v>10.075173016199061</c:v>
                </c:pt>
                <c:pt idx="734">
                  <c:v>10.074985404687443</c:v>
                </c:pt>
                <c:pt idx="735">
                  <c:v>10.074798502421816</c:v>
                </c:pt>
                <c:pt idx="736">
                  <c:v>10.074612305798301</c:v>
                </c:pt>
                <c:pt idx="737">
                  <c:v>10.074426811236059</c:v>
                </c:pt>
                <c:pt idx="738">
                  <c:v>10.074242015177097</c:v>
                </c:pt>
                <c:pt idx="739">
                  <c:v>10.074057914086112</c:v>
                </c:pt>
                <c:pt idx="740">
                  <c:v>10.073874504450302</c:v>
                </c:pt>
                <c:pt idx="741">
                  <c:v>10.073691782779203</c:v>
                </c:pt>
                <c:pt idx="742">
                  <c:v>10.073509745604515</c:v>
                </c:pt>
                <c:pt idx="743">
                  <c:v>10.073328389479922</c:v>
                </c:pt>
                <c:pt idx="744">
                  <c:v>10.073147710980949</c:v>
                </c:pt>
                <c:pt idx="745">
                  <c:v>10.072967706704768</c:v>
                </c:pt>
                <c:pt idx="746">
                  <c:v>10.072788373270043</c:v>
                </c:pt>
                <c:pt idx="747">
                  <c:v>10.072609707316776</c:v>
                </c:pt>
                <c:pt idx="748">
                  <c:v>10.07243170550613</c:v>
                </c:pt>
                <c:pt idx="749">
                  <c:v>10.072254364520282</c:v>
                </c:pt>
                <c:pt idx="750">
                  <c:v>10.072077681062243</c:v>
                </c:pt>
                <c:pt idx="751">
                  <c:v>10.071901651855732</c:v>
                </c:pt>
                <c:pt idx="752">
                  <c:v>10.071726273644986</c:v>
                </c:pt>
                <c:pt idx="753">
                  <c:v>10.071551543194628</c:v>
                </c:pt>
                <c:pt idx="754">
                  <c:v>10.071377457289497</c:v>
                </c:pt>
                <c:pt idx="755">
                  <c:v>10.071204012734519</c:v>
                </c:pt>
                <c:pt idx="756">
                  <c:v>10.071031206354522</c:v>
                </c:pt>
                <c:pt idx="757">
                  <c:v>10.07085903499412</c:v>
                </c:pt>
                <c:pt idx="758">
                  <c:v>10.070687495517541</c:v>
                </c:pt>
                <c:pt idx="759">
                  <c:v>10.070516584808489</c:v>
                </c:pt>
                <c:pt idx="760">
                  <c:v>10.070346299770003</c:v>
                </c:pt>
                <c:pt idx="761">
                  <c:v>10.070176637324304</c:v>
                </c:pt>
                <c:pt idx="762">
                  <c:v>10.070007594412651</c:v>
                </c:pt>
                <c:pt idx="763">
                  <c:v>10.069839167995212</c:v>
                </c:pt>
                <c:pt idx="764">
                  <c:v>10.069671355050902</c:v>
                </c:pt>
                <c:pt idx="765">
                  <c:v>10.06950415257727</c:v>
                </c:pt>
                <c:pt idx="766">
                  <c:v>10.069337557590332</c:v>
                </c:pt>
                <c:pt idx="767">
                  <c:v>10.069171567124455</c:v>
                </c:pt>
                <c:pt idx="768">
                  <c:v>10.069006178232215</c:v>
                </c:pt>
                <c:pt idx="769">
                  <c:v>10.068841387984261</c:v>
                </c:pt>
                <c:pt idx="770">
                  <c:v>10.068677193469174</c:v>
                </c:pt>
                <c:pt idx="771">
                  <c:v>10.068513591793359</c:v>
                </c:pt>
                <c:pt idx="772">
                  <c:v>10.068350580080875</c:v>
                </c:pt>
                <c:pt idx="773">
                  <c:v>10.068188155473345</c:v>
                </c:pt>
                <c:pt idx="774">
                  <c:v>10.068026315129803</c:v>
                </c:pt>
                <c:pt idx="775">
                  <c:v>10.067865056226568</c:v>
                </c:pt>
                <c:pt idx="776">
                  <c:v>10.067704375957128</c:v>
                </c:pt>
                <c:pt idx="777">
                  <c:v>10.067544271531997</c:v>
                </c:pt>
                <c:pt idx="778">
                  <c:v>10.067384740178611</c:v>
                </c:pt>
                <c:pt idx="779">
                  <c:v>10.067225779141191</c:v>
                </c:pt>
                <c:pt idx="780">
                  <c:v>10.06706738568062</c:v>
                </c:pt>
                <c:pt idx="781">
                  <c:v>10.066909557074325</c:v>
                </c:pt>
                <c:pt idx="782">
                  <c:v>10.066752290616165</c:v>
                </c:pt>
                <c:pt idx="783">
                  <c:v>10.066595583616296</c:v>
                </c:pt>
                <c:pt idx="784">
                  <c:v>10.066439433401053</c:v>
                </c:pt>
                <c:pt idx="785">
                  <c:v>10.066283837312856</c:v>
                </c:pt>
                <c:pt idx="786">
                  <c:v>10.06612879271006</c:v>
                </c:pt>
                <c:pt idx="787">
                  <c:v>10.065974296966871</c:v>
                </c:pt>
                <c:pt idx="788">
                  <c:v>10.065820347473206</c:v>
                </c:pt>
                <c:pt idx="789">
                  <c:v>10.065666941634596</c:v>
                </c:pt>
                <c:pt idx="790">
                  <c:v>10.065514076872066</c:v>
                </c:pt>
                <c:pt idx="791">
                  <c:v>10.065361750622026</c:v>
                </c:pt>
                <c:pt idx="792">
                  <c:v>10.065209960336162</c:v>
                </c:pt>
                <c:pt idx="793">
                  <c:v>10.065058703481316</c:v>
                </c:pt>
                <c:pt idx="794">
                  <c:v>10.064907977539399</c:v>
                </c:pt>
                <c:pt idx="795">
                  <c:v>10.064757780007254</c:v>
                </c:pt>
                <c:pt idx="796">
                  <c:v>10.064608108396577</c:v>
                </c:pt>
                <c:pt idx="797">
                  <c:v>10.064458960233795</c:v>
                </c:pt>
                <c:pt idx="798">
                  <c:v>10.064310333059955</c:v>
                </c:pt>
                <c:pt idx="799">
                  <c:v>10.064162224430646</c:v>
                </c:pt>
                <c:pt idx="800">
                  <c:v>10.064014631915864</c:v>
                </c:pt>
                <c:pt idx="801">
                  <c:v>10.063867553099929</c:v>
                </c:pt>
                <c:pt idx="802">
                  <c:v>10.06372098558138</c:v>
                </c:pt>
                <c:pt idx="803">
                  <c:v>10.063574926972869</c:v>
                </c:pt>
                <c:pt idx="804">
                  <c:v>10.063429374901071</c:v>
                </c:pt>
                <c:pt idx="805">
                  <c:v>10.063284327006571</c:v>
                </c:pt>
                <c:pt idx="806">
                  <c:v>10.063139780943771</c:v>
                </c:pt>
                <c:pt idx="807">
                  <c:v>10.062995734380802</c:v>
                </c:pt>
                <c:pt idx="808">
                  <c:v>10.06285218499942</c:v>
                </c:pt>
                <c:pt idx="809">
                  <c:v>10.062709130494895</c:v>
                </c:pt>
                <c:pt idx="810">
                  <c:v>10.062566568575953</c:v>
                </c:pt>
                <c:pt idx="811">
                  <c:v>10.062424496964637</c:v>
                </c:pt>
                <c:pt idx="812">
                  <c:v>10.062282913396247</c:v>
                </c:pt>
                <c:pt idx="813">
                  <c:v>10.062141815619238</c:v>
                </c:pt>
                <c:pt idx="814">
                  <c:v>10.062001201395116</c:v>
                </c:pt>
                <c:pt idx="815">
                  <c:v>10.061861068498366</c:v>
                </c:pt>
                <c:pt idx="816">
                  <c:v>10.06172141471634</c:v>
                </c:pt>
                <c:pt idx="817">
                  <c:v>10.061582237849191</c:v>
                </c:pt>
                <c:pt idx="818">
                  <c:v>10.061443535709762</c:v>
                </c:pt>
                <c:pt idx="819">
                  <c:v>10.061305306123515</c:v>
                </c:pt>
                <c:pt idx="820">
                  <c:v>10.061167546928429</c:v>
                </c:pt>
                <c:pt idx="821">
                  <c:v>10.061030255974925</c:v>
                </c:pt>
                <c:pt idx="822">
                  <c:v>10.06089343112577</c:v>
                </c:pt>
                <c:pt idx="823">
                  <c:v>10.060757070255997</c:v>
                </c:pt>
                <c:pt idx="824">
                  <c:v>10.060621171252819</c:v>
                </c:pt>
                <c:pt idx="825">
                  <c:v>10.060485732015547</c:v>
                </c:pt>
                <c:pt idx="826">
                  <c:v>10.060350750455507</c:v>
                </c:pt>
                <c:pt idx="827">
                  <c:v>10.060216224495942</c:v>
                </c:pt>
                <c:pt idx="828">
                  <c:v>10.060082152071958</c:v>
                </c:pt>
                <c:pt idx="829">
                  <c:v>10.059948531130418</c:v>
                </c:pt>
                <c:pt idx="830">
                  <c:v>10.059815359629871</c:v>
                </c:pt>
                <c:pt idx="831">
                  <c:v>10.059682635540472</c:v>
                </c:pt>
                <c:pt idx="832">
                  <c:v>10.059550356843905</c:v>
                </c:pt>
                <c:pt idx="833">
                  <c:v>10.059418521533294</c:v>
                </c:pt>
                <c:pt idx="834">
                  <c:v>10.059287127613135</c:v>
                </c:pt>
                <c:pt idx="835">
                  <c:v>10.059156173099215</c:v>
                </c:pt>
                <c:pt idx="836">
                  <c:v>10.059025656018534</c:v>
                </c:pt>
                <c:pt idx="837">
                  <c:v>10.058895574409233</c:v>
                </c:pt>
                <c:pt idx="838">
                  <c:v>10.058765926320506</c:v>
                </c:pt>
                <c:pt idx="839">
                  <c:v>10.058636709812541</c:v>
                </c:pt>
                <c:pt idx="840">
                  <c:v>10.058507922956437</c:v>
                </c:pt>
                <c:pt idx="841">
                  <c:v>10.058379563834123</c:v>
                </c:pt>
                <c:pt idx="842">
                  <c:v>10.058251630538305</c:v>
                </c:pt>
                <c:pt idx="843">
                  <c:v>10.058124121172369</c:v>
                </c:pt>
                <c:pt idx="844">
                  <c:v>10.057997033850333</c:v>
                </c:pt>
                <c:pt idx="845">
                  <c:v>10.057870366696749</c:v>
                </c:pt>
                <c:pt idx="846">
                  <c:v>10.057744117846653</c:v>
                </c:pt>
                <c:pt idx="847">
                  <c:v>10.057618285445482</c:v>
                </c:pt>
                <c:pt idx="848">
                  <c:v>10.057492867649023</c:v>
                </c:pt>
                <c:pt idx="849">
                  <c:v>10.057367862623309</c:v>
                </c:pt>
                <c:pt idx="850">
                  <c:v>10.057243268544591</c:v>
                </c:pt>
                <c:pt idx="851">
                  <c:v>10.057119083599231</c:v>
                </c:pt>
                <c:pt idx="852">
                  <c:v>10.056995305983666</c:v>
                </c:pt>
                <c:pt idx="853">
                  <c:v>10.056871933904322</c:v>
                </c:pt>
                <c:pt idx="854">
                  <c:v>10.056748965577551</c:v>
                </c:pt>
                <c:pt idx="855">
                  <c:v>10.056626399229572</c:v>
                </c:pt>
                <c:pt idx="856">
                  <c:v>10.056504233096392</c:v>
                </c:pt>
                <c:pt idx="857">
                  <c:v>10.056382465423756</c:v>
                </c:pt>
                <c:pt idx="858">
                  <c:v>10.05626109446707</c:v>
                </c:pt>
                <c:pt idx="859">
                  <c:v>10.056140118491342</c:v>
                </c:pt>
                <c:pt idx="860">
                  <c:v>10.056019535771119</c:v>
                </c:pt>
                <c:pt idx="861">
                  <c:v>10.055899344590422</c:v>
                </c:pt>
                <c:pt idx="862">
                  <c:v>10.055779543242684</c:v>
                </c:pt>
                <c:pt idx="863">
                  <c:v>10.055660130030688</c:v>
                </c:pt>
                <c:pt idx="864">
                  <c:v>10.055541103266503</c:v>
                </c:pt>
                <c:pt idx="865">
                  <c:v>10.055422461271428</c:v>
                </c:pt>
                <c:pt idx="866">
                  <c:v>10.055304202375927</c:v>
                </c:pt>
                <c:pt idx="867">
                  <c:v>10.055186324919568</c:v>
                </c:pt>
                <c:pt idx="868">
                  <c:v>10.055068827250967</c:v>
                </c:pt>
                <c:pt idx="869">
                  <c:v>10.054951707727719</c:v>
                </c:pt>
                <c:pt idx="870">
                  <c:v>10.054834964716362</c:v>
                </c:pt>
                <c:pt idx="871">
                  <c:v>10.054718596592283</c:v>
                </c:pt>
                <c:pt idx="872">
                  <c:v>10.054602601739697</c:v>
                </c:pt>
                <c:pt idx="873">
                  <c:v>10.054486978551562</c:v>
                </c:pt>
                <c:pt idx="874">
                  <c:v>10.054371725429538</c:v>
                </c:pt>
                <c:pt idx="875">
                  <c:v>10.054256840783919</c:v>
                </c:pt>
                <c:pt idx="876">
                  <c:v>10.054142323033588</c:v>
                </c:pt>
                <c:pt idx="877">
                  <c:v>10.05402817060595</c:v>
                </c:pt>
                <c:pt idx="878">
                  <c:v>10.053914381936886</c:v>
                </c:pt>
                <c:pt idx="879">
                  <c:v>10.053800955470692</c:v>
                </c:pt>
                <c:pt idx="880">
                  <c:v>10.053687889660022</c:v>
                </c:pt>
                <c:pt idx="881">
                  <c:v>10.053575182965846</c:v>
                </c:pt>
                <c:pt idx="882">
                  <c:v>10.053462833857385</c:v>
                </c:pt>
                <c:pt idx="883">
                  <c:v>10.053350840812056</c:v>
                </c:pt>
                <c:pt idx="884">
                  <c:v>10.053239202315433</c:v>
                </c:pt>
                <c:pt idx="885">
                  <c:v>10.053127916861179</c:v>
                </c:pt>
                <c:pt idx="886">
                  <c:v>10.053016982951007</c:v>
                </c:pt>
                <c:pt idx="887">
                  <c:v>10.05290639909461</c:v>
                </c:pt>
                <c:pt idx="888">
                  <c:v>10.05279616380963</c:v>
                </c:pt>
                <c:pt idx="889">
                  <c:v>10.052686275621598</c:v>
                </c:pt>
                <c:pt idx="890">
                  <c:v>10.052576733063878</c:v>
                </c:pt>
                <c:pt idx="891">
                  <c:v>10.052467534677628</c:v>
                </c:pt>
                <c:pt idx="892">
                  <c:v>10.052358679011746</c:v>
                </c:pt>
                <c:pt idx="893">
                  <c:v>10.052250164622809</c:v>
                </c:pt>
                <c:pt idx="894">
                  <c:v>10.052141990075045</c:v>
                </c:pt>
                <c:pt idx="895">
                  <c:v>10.052034153940266</c:v>
                </c:pt>
                <c:pt idx="896">
                  <c:v>10.051926654797832</c:v>
                </c:pt>
                <c:pt idx="897">
                  <c:v>10.051819491234593</c:v>
                </c:pt>
                <c:pt idx="898">
                  <c:v>10.051712661844849</c:v>
                </c:pt>
                <c:pt idx="899">
                  <c:v>10.0516061652303</c:v>
                </c:pt>
                <c:pt idx="900">
                  <c:v>10.051499999999995</c:v>
                </c:pt>
              </c:numCache>
            </c:numRef>
          </c:yVal>
          <c:smooth val="0"/>
          <c:extLst>
            <c:ext xmlns:c16="http://schemas.microsoft.com/office/drawing/2014/chart" uri="{C3380CC4-5D6E-409C-BE32-E72D297353CC}">
              <c16:uniqueId val="{00000000-FC41-4239-A70C-9A0E915E2EFE}"/>
            </c:ext>
          </c:extLst>
        </c:ser>
        <c:ser>
          <c:idx val="1"/>
          <c:order val="1"/>
          <c:tx>
            <c:v>σy^(glo+loc)</c:v>
          </c:tx>
          <c:spPr>
            <a:ln w="25400" cap="rnd">
              <a:noFill/>
              <a:round/>
            </a:ln>
            <a:effectLst/>
          </c:spPr>
          <c:marker>
            <c:symbol val="square"/>
            <c:size val="4"/>
            <c:spPr>
              <a:solidFill>
                <a:schemeClr val="accent2"/>
              </a:solidFill>
              <a:ln w="9525">
                <a:solidFill>
                  <a:schemeClr val="accent2"/>
                </a:solidFill>
              </a:ln>
              <a:effectLst/>
            </c:spPr>
          </c:marker>
          <c:xVal>
            <c:numRef>
              <c:f>'3_3_C1'!$C$2:$C$166</c:f>
              <c:numCache>
                <c:formatCode>0.00E+00</c:formatCode>
                <c:ptCount val="165"/>
                <c:pt idx="0">
                  <c:v>1</c:v>
                </c:pt>
                <c:pt idx="1">
                  <c:v>1.0066667147181401</c:v>
                </c:pt>
                <c:pt idx="2">
                  <c:v>1.01333351777417</c:v>
                </c:pt>
                <c:pt idx="3">
                  <c:v>1.0200003975004699</c:v>
                </c:pt>
                <c:pt idx="4">
                  <c:v>1.0266673422294199</c:v>
                </c:pt>
                <c:pt idx="5">
                  <c:v>1.0333343402934001</c:v>
                </c:pt>
                <c:pt idx="6">
                  <c:v>1.0400013800248</c:v>
                </c:pt>
                <c:pt idx="7">
                  <c:v>1.0466684497559899</c:v>
                </c:pt>
                <c:pt idx="8">
                  <c:v>1.0533355378193701</c:v>
                </c:pt>
                <c:pt idx="9">
                  <c:v>1.06000263254732</c:v>
                </c:pt>
                <c:pt idx="10">
                  <c:v>1.0666697222722199</c:v>
                </c:pt>
                <c:pt idx="11">
                  <c:v>1.0666697222722199</c:v>
                </c:pt>
                <c:pt idx="12">
                  <c:v>1.07333579753883</c:v>
                </c:pt>
                <c:pt idx="13">
                  <c:v>1.0800018578064401</c:v>
                </c:pt>
                <c:pt idx="14">
                  <c:v>1.08666790474172</c:v>
                </c:pt>
                <c:pt idx="15">
                  <c:v>1.09333394001133</c:v>
                </c:pt>
                <c:pt idx="16">
                  <c:v>1.0999999652819401</c:v>
                </c:pt>
                <c:pt idx="17">
                  <c:v>1.1066659822202201</c:v>
                </c:pt>
                <c:pt idx="18">
                  <c:v>1.11333199249283</c:v>
                </c:pt>
                <c:pt idx="19">
                  <c:v>1.11999799776644</c:v>
                </c:pt>
                <c:pt idx="20">
                  <c:v>1.1266639997077199</c:v>
                </c:pt>
                <c:pt idx="21">
                  <c:v>1.1333299999833299</c:v>
                </c:pt>
                <c:pt idx="22">
                  <c:v>1.1333299999833299</c:v>
                </c:pt>
                <c:pt idx="23">
                  <c:v>1.13999699998215</c:v>
                </c:pt>
                <c:pt idx="24">
                  <c:v>1.14666399998186</c:v>
                </c:pt>
                <c:pt idx="25">
                  <c:v>1.15333099998238</c:v>
                </c:pt>
                <c:pt idx="26">
                  <c:v>1.1599979999835901</c:v>
                </c:pt>
                <c:pt idx="27">
                  <c:v>1.16666499998541</c:v>
                </c:pt>
                <c:pt idx="28">
                  <c:v>1.1733319999877301</c:v>
                </c:pt>
                <c:pt idx="29">
                  <c:v>1.1799989999904501</c:v>
                </c:pt>
                <c:pt idx="30">
                  <c:v>1.1866659999934599</c:v>
                </c:pt>
                <c:pt idx="31">
                  <c:v>1.19333299999668</c:v>
                </c:pt>
                <c:pt idx="32">
                  <c:v>1.2</c:v>
                </c:pt>
                <c:pt idx="33">
                  <c:v>1.2</c:v>
                </c:pt>
                <c:pt idx="34">
                  <c:v>1.20666700000331</c:v>
                </c:pt>
                <c:pt idx="35">
                  <c:v>1.21333400000653</c:v>
                </c:pt>
                <c:pt idx="36">
                  <c:v>1.22000100000955</c:v>
                </c:pt>
                <c:pt idx="37">
                  <c:v>1.2266680000122601</c:v>
                </c:pt>
                <c:pt idx="38">
                  <c:v>1.23333500001458</c:v>
                </c:pt>
                <c:pt idx="39">
                  <c:v>1.2400020000164</c:v>
                </c:pt>
                <c:pt idx="40">
                  <c:v>1.2466690000176099</c:v>
                </c:pt>
                <c:pt idx="41">
                  <c:v>1.2533360000181299</c:v>
                </c:pt>
                <c:pt idx="42">
                  <c:v>1.2600030000178499</c:v>
                </c:pt>
                <c:pt idx="43">
                  <c:v>1.26667000001666</c:v>
                </c:pt>
                <c:pt idx="44">
                  <c:v>1.26667000001666</c:v>
                </c:pt>
                <c:pt idx="45">
                  <c:v>1.27333600001453</c:v>
                </c:pt>
                <c:pt idx="46">
                  <c:v>1.2800020000115999</c:v>
                </c:pt>
                <c:pt idx="47">
                  <c:v>1.2866680000080599</c:v>
                </c:pt>
                <c:pt idx="48">
                  <c:v>1.29333400000413</c:v>
                </c:pt>
                <c:pt idx="49">
                  <c:v>1.3</c:v>
                </c:pt>
                <c:pt idx="50">
                  <c:v>1.3066659999958601</c:v>
                </c:pt>
                <c:pt idx="51">
                  <c:v>1.31333199999193</c:v>
                </c:pt>
                <c:pt idx="52">
                  <c:v>1.3199979999884</c:v>
                </c:pt>
                <c:pt idx="53">
                  <c:v>1.3266639999854599</c:v>
                </c:pt>
                <c:pt idx="54">
                  <c:v>1.3333299999833299</c:v>
                </c:pt>
                <c:pt idx="55">
                  <c:v>1.3333299999833299</c:v>
                </c:pt>
                <c:pt idx="56">
                  <c:v>1.3399969999821499</c:v>
                </c:pt>
                <c:pt idx="57">
                  <c:v>1.3466639999818599</c:v>
                </c:pt>
                <c:pt idx="58">
                  <c:v>1.3533309999823799</c:v>
                </c:pt>
                <c:pt idx="59">
                  <c:v>1.3599979999835901</c:v>
                </c:pt>
                <c:pt idx="60">
                  <c:v>1.3666649999854099</c:v>
                </c:pt>
                <c:pt idx="61">
                  <c:v>1.37333199998773</c:v>
                </c:pt>
                <c:pt idx="62">
                  <c:v>1.3799989999904401</c:v>
                </c:pt>
                <c:pt idx="63">
                  <c:v>1.3866659999934601</c:v>
                </c:pt>
                <c:pt idx="64">
                  <c:v>1.3933329999966799</c:v>
                </c:pt>
                <c:pt idx="65">
                  <c:v>1.4</c:v>
                </c:pt>
                <c:pt idx="66">
                  <c:v>1.4</c:v>
                </c:pt>
                <c:pt idx="67">
                  <c:v>1.4066670000033099</c:v>
                </c:pt>
                <c:pt idx="68">
                  <c:v>1.41333400000653</c:v>
                </c:pt>
                <c:pt idx="69">
                  <c:v>1.42000100000955</c:v>
                </c:pt>
                <c:pt idx="70">
                  <c:v>1.42666800001226</c:v>
                </c:pt>
                <c:pt idx="71">
                  <c:v>1.4333350000145799</c:v>
                </c:pt>
                <c:pt idx="72">
                  <c:v>1.4400020000164</c:v>
                </c:pt>
                <c:pt idx="73">
                  <c:v>1.4466690000176099</c:v>
                </c:pt>
                <c:pt idx="74">
                  <c:v>1.4533360000181299</c:v>
                </c:pt>
                <c:pt idx="75">
                  <c:v>1.4600030000178501</c:v>
                </c:pt>
                <c:pt idx="76">
                  <c:v>1.4666700000166599</c:v>
                </c:pt>
                <c:pt idx="77">
                  <c:v>1.4666700000166599</c:v>
                </c:pt>
                <c:pt idx="78">
                  <c:v>1.4733360000145299</c:v>
                </c:pt>
                <c:pt idx="79">
                  <c:v>1.4800020000115901</c:v>
                </c:pt>
                <c:pt idx="80">
                  <c:v>1.4866680000080601</c:v>
                </c:pt>
                <c:pt idx="81">
                  <c:v>1.49333400000413</c:v>
                </c:pt>
                <c:pt idx="82">
                  <c:v>1.5</c:v>
                </c:pt>
                <c:pt idx="83">
                  <c:v>1.50666599999586</c:v>
                </c:pt>
                <c:pt idx="84">
                  <c:v>1.5133319999919299</c:v>
                </c:pt>
                <c:pt idx="85">
                  <c:v>1.5199979999883999</c:v>
                </c:pt>
                <c:pt idx="86">
                  <c:v>1.5266639999854601</c:v>
                </c:pt>
                <c:pt idx="87">
                  <c:v>1.5333299999833301</c:v>
                </c:pt>
                <c:pt idx="88">
                  <c:v>1.5333299999833301</c:v>
                </c:pt>
                <c:pt idx="89">
                  <c:v>1.5399969999821499</c:v>
                </c:pt>
                <c:pt idx="90">
                  <c:v>1.5466639999818601</c:v>
                </c:pt>
                <c:pt idx="91">
                  <c:v>1.5533309999823799</c:v>
                </c:pt>
                <c:pt idx="92">
                  <c:v>1.55999799998359</c:v>
                </c:pt>
                <c:pt idx="93">
                  <c:v>1.5666649999854101</c:v>
                </c:pt>
                <c:pt idx="94">
                  <c:v>1.57333199998773</c:v>
                </c:pt>
                <c:pt idx="95">
                  <c:v>1.57999899999045</c:v>
                </c:pt>
                <c:pt idx="96">
                  <c:v>1.58666599999346</c:v>
                </c:pt>
                <c:pt idx="97">
                  <c:v>1.5933329999966801</c:v>
                </c:pt>
                <c:pt idx="98">
                  <c:v>1.6</c:v>
                </c:pt>
                <c:pt idx="99">
                  <c:v>1.6</c:v>
                </c:pt>
                <c:pt idx="100">
                  <c:v>1.6066670000033101</c:v>
                </c:pt>
                <c:pt idx="101">
                  <c:v>1.6133340000065299</c:v>
                </c:pt>
                <c:pt idx="102">
                  <c:v>1.6200010000095499</c:v>
                </c:pt>
                <c:pt idx="103">
                  <c:v>1.62666800001226</c:v>
                </c:pt>
                <c:pt idx="104">
                  <c:v>1.6333350000145801</c:v>
                </c:pt>
                <c:pt idx="105">
                  <c:v>1.6400020000164</c:v>
                </c:pt>
                <c:pt idx="106">
                  <c:v>1.6466690000176101</c:v>
                </c:pt>
                <c:pt idx="107">
                  <c:v>1.6533360000181301</c:v>
                </c:pt>
                <c:pt idx="108">
                  <c:v>1.6600030000178501</c:v>
                </c:pt>
                <c:pt idx="109">
                  <c:v>1.6666700000166601</c:v>
                </c:pt>
                <c:pt idx="110">
                  <c:v>1.6666700000166601</c:v>
                </c:pt>
                <c:pt idx="111">
                  <c:v>1.6733360000145301</c:v>
                </c:pt>
                <c:pt idx="112">
                  <c:v>1.6800020000116</c:v>
                </c:pt>
                <c:pt idx="113">
                  <c:v>1.6866680000080601</c:v>
                </c:pt>
                <c:pt idx="114">
                  <c:v>1.6933340000041299</c:v>
                </c:pt>
                <c:pt idx="115">
                  <c:v>1.7</c:v>
                </c:pt>
                <c:pt idx="116">
                  <c:v>1.70666599999586</c:v>
                </c:pt>
                <c:pt idx="117">
                  <c:v>1.7133319999919301</c:v>
                </c:pt>
                <c:pt idx="118">
                  <c:v>1.7199979999884001</c:v>
                </c:pt>
                <c:pt idx="119">
                  <c:v>1.7266639999854601</c:v>
                </c:pt>
                <c:pt idx="120">
                  <c:v>1.73332999998333</c:v>
                </c:pt>
                <c:pt idx="121">
                  <c:v>1.73332999998333</c:v>
                </c:pt>
                <c:pt idx="122">
                  <c:v>1.7399969999821501</c:v>
                </c:pt>
                <c:pt idx="123">
                  <c:v>1.7466639999818601</c:v>
                </c:pt>
                <c:pt idx="124">
                  <c:v>1.7533309999823801</c:v>
                </c:pt>
                <c:pt idx="125">
                  <c:v>1.75999799998359</c:v>
                </c:pt>
                <c:pt idx="126">
                  <c:v>1.76666499998541</c:v>
                </c:pt>
                <c:pt idx="127">
                  <c:v>1.7733319999877299</c:v>
                </c:pt>
                <c:pt idx="128">
                  <c:v>1.77999899999044</c:v>
                </c:pt>
                <c:pt idx="129">
                  <c:v>1.78666599999346</c:v>
                </c:pt>
                <c:pt idx="130">
                  <c:v>1.7933329999966801</c:v>
                </c:pt>
                <c:pt idx="131">
                  <c:v>1.8</c:v>
                </c:pt>
                <c:pt idx="132">
                  <c:v>1.8</c:v>
                </c:pt>
                <c:pt idx="133">
                  <c:v>1.80666700000331</c:v>
                </c:pt>
                <c:pt idx="134">
                  <c:v>1.8133340000065299</c:v>
                </c:pt>
                <c:pt idx="135">
                  <c:v>1.8200010000095499</c:v>
                </c:pt>
                <c:pt idx="136">
                  <c:v>1.8266680000122599</c:v>
                </c:pt>
                <c:pt idx="137">
                  <c:v>1.8333350000145801</c:v>
                </c:pt>
                <c:pt idx="138">
                  <c:v>1.8400020000163999</c:v>
                </c:pt>
                <c:pt idx="139">
                  <c:v>1.84666900001761</c:v>
                </c:pt>
                <c:pt idx="140">
                  <c:v>1.85333600001813</c:v>
                </c:pt>
                <c:pt idx="141">
                  <c:v>1.86000300001785</c:v>
                </c:pt>
                <c:pt idx="142">
                  <c:v>1.8666700000166601</c:v>
                </c:pt>
                <c:pt idx="143">
                  <c:v>1.8666700000166601</c:v>
                </c:pt>
                <c:pt idx="144">
                  <c:v>1.8733360002922701</c:v>
                </c:pt>
                <c:pt idx="145">
                  <c:v>1.88000200223355</c:v>
                </c:pt>
                <c:pt idx="146">
                  <c:v>1.88666800750716</c:v>
                </c:pt>
                <c:pt idx="147">
                  <c:v>1.89333401777977</c:v>
                </c:pt>
                <c:pt idx="148">
                  <c:v>1.9000000347180499</c:v>
                </c:pt>
                <c:pt idx="149">
                  <c:v>1.90666605998866</c:v>
                </c:pt>
                <c:pt idx="150">
                  <c:v>1.91333209525827</c:v>
                </c:pt>
                <c:pt idx="151">
                  <c:v>1.9199981421935499</c:v>
                </c:pt>
                <c:pt idx="152">
                  <c:v>1.92666420246116</c:v>
                </c:pt>
                <c:pt idx="153">
                  <c:v>1.9333302777277701</c:v>
                </c:pt>
                <c:pt idx="154">
                  <c:v>1.9333302777277701</c:v>
                </c:pt>
                <c:pt idx="155">
                  <c:v>1.93999736745267</c:v>
                </c:pt>
                <c:pt idx="156">
                  <c:v>1.9466644621806199</c:v>
                </c:pt>
                <c:pt idx="157">
                  <c:v>1.9533315502440001</c:v>
                </c:pt>
                <c:pt idx="158">
                  <c:v>1.95999861997519</c:v>
                </c:pt>
                <c:pt idx="159">
                  <c:v>1.9666656597065899</c:v>
                </c:pt>
                <c:pt idx="160">
                  <c:v>1.9733326577705701</c:v>
                </c:pt>
                <c:pt idx="161">
                  <c:v>1.9799996024995199</c:v>
                </c:pt>
                <c:pt idx="162">
                  <c:v>1.98666648222582</c:v>
                </c:pt>
                <c:pt idx="163">
                  <c:v>1.9933332852818499</c:v>
                </c:pt>
                <c:pt idx="164">
                  <c:v>2</c:v>
                </c:pt>
              </c:numCache>
            </c:numRef>
          </c:xVal>
          <c:yVal>
            <c:numRef>
              <c:f>'3_3_C1'!$E$2:$E$166</c:f>
              <c:numCache>
                <c:formatCode>0.00E+00</c:formatCode>
                <c:ptCount val="165"/>
                <c:pt idx="0">
                  <c:v>28.126980316172499</c:v>
                </c:pt>
                <c:pt idx="1">
                  <c:v>27.701328285529598</c:v>
                </c:pt>
                <c:pt idx="2">
                  <c:v>27.290229982251301</c:v>
                </c:pt>
                <c:pt idx="3">
                  <c:v>26.892885412901201</c:v>
                </c:pt>
                <c:pt idx="4">
                  <c:v>26.508547699802001</c:v>
                </c:pt>
                <c:pt idx="5">
                  <c:v>26.136482563308899</c:v>
                </c:pt>
                <c:pt idx="6">
                  <c:v>25.775977684966598</c:v>
                </c:pt>
                <c:pt idx="7">
                  <c:v>25.426342006679</c:v>
                </c:pt>
                <c:pt idx="8">
                  <c:v>25.086905056214999</c:v>
                </c:pt>
                <c:pt idx="9">
                  <c:v>24.7570162979004</c:v>
                </c:pt>
                <c:pt idx="10">
                  <c:v>24.436044507399899</c:v>
                </c:pt>
                <c:pt idx="11">
                  <c:v>24.436044507399899</c:v>
                </c:pt>
                <c:pt idx="12">
                  <c:v>24.1244322086363</c:v>
                </c:pt>
                <c:pt idx="13">
                  <c:v>23.8226028752667</c:v>
                </c:pt>
                <c:pt idx="14">
                  <c:v>23.530064873627101</c:v>
                </c:pt>
                <c:pt idx="15">
                  <c:v>23.2463415681732</c:v>
                </c:pt>
                <c:pt idx="16">
                  <c:v>22.970970867235</c:v>
                </c:pt>
                <c:pt idx="17">
                  <c:v>22.7035047852189</c:v>
                </c:pt>
                <c:pt idx="18">
                  <c:v>22.443509020568499</c:v>
                </c:pt>
                <c:pt idx="19">
                  <c:v>22.1905625488262</c:v>
                </c:pt>
                <c:pt idx="20">
                  <c:v>21.944257230168699</c:v>
                </c:pt>
                <c:pt idx="21">
                  <c:v>21.704197430821701</c:v>
                </c:pt>
                <c:pt idx="22">
                  <c:v>21.704197430821701</c:v>
                </c:pt>
                <c:pt idx="23">
                  <c:v>21.470631851889902</c:v>
                </c:pt>
                <c:pt idx="24">
                  <c:v>21.243913195644101</c:v>
                </c:pt>
                <c:pt idx="25">
                  <c:v>21.023712284650198</c:v>
                </c:pt>
                <c:pt idx="26">
                  <c:v>20.8097103444479</c:v>
                </c:pt>
                <c:pt idx="27">
                  <c:v>20.601598706308</c:v>
                </c:pt>
                <c:pt idx="28">
                  <c:v>20.399078520124</c:v>
                </c:pt>
                <c:pt idx="29">
                  <c:v>20.201860477036199</c:v>
                </c:pt>
                <c:pt idx="30">
                  <c:v>20.009664541406298</c:v>
                </c:pt>
                <c:pt idx="31">
                  <c:v>19.822219691776201</c:v>
                </c:pt>
                <c:pt idx="32">
                  <c:v>19.639263670462501</c:v>
                </c:pt>
                <c:pt idx="33">
                  <c:v>19.639263670462501</c:v>
                </c:pt>
                <c:pt idx="34">
                  <c:v>19.460981784782899</c:v>
                </c:pt>
                <c:pt idx="35">
                  <c:v>19.287581158007299</c:v>
                </c:pt>
                <c:pt idx="36">
                  <c:v>19.1188443626977</c:v>
                </c:pt>
                <c:pt idx="37">
                  <c:v>18.9545613795257</c:v>
                </c:pt>
                <c:pt idx="38">
                  <c:v>18.794529397043899</c:v>
                </c:pt>
                <c:pt idx="39">
                  <c:v>18.6385526179164</c:v>
                </c:pt>
                <c:pt idx="40">
                  <c:v>18.486442071366799</c:v>
                </c:pt>
                <c:pt idx="41">
                  <c:v>18.338015431612501</c:v>
                </c:pt>
                <c:pt idx="42">
                  <c:v>18.193096842063099</c:v>
                </c:pt>
                <c:pt idx="43">
                  <c:v>18.0515167450707</c:v>
                </c:pt>
                <c:pt idx="44">
                  <c:v>18.0515167450707</c:v>
                </c:pt>
                <c:pt idx="45">
                  <c:v>17.9134014532724</c:v>
                </c:pt>
                <c:pt idx="46">
                  <c:v>17.778842267565899</c:v>
                </c:pt>
                <c:pt idx="47">
                  <c:v>17.647689035720099</c:v>
                </c:pt>
                <c:pt idx="48">
                  <c:v>17.519797242583401</c:v>
                </c:pt>
                <c:pt idx="49">
                  <c:v>17.395027865558099</c:v>
                </c:pt>
                <c:pt idx="50">
                  <c:v>17.273247234498601</c:v>
                </c:pt>
                <c:pt idx="51">
                  <c:v>17.154326895876199</c:v>
                </c:pt>
                <c:pt idx="52">
                  <c:v>17.038143481059901</c:v>
                </c:pt>
                <c:pt idx="53">
                  <c:v>16.924578578568099</c:v>
                </c:pt>
                <c:pt idx="54">
                  <c:v>16.813518637642002</c:v>
                </c:pt>
                <c:pt idx="55">
                  <c:v>16.813518637642002</c:v>
                </c:pt>
                <c:pt idx="56">
                  <c:v>16.705084389810899</c:v>
                </c:pt>
                <c:pt idx="57">
                  <c:v>16.599411172944599</c:v>
                </c:pt>
                <c:pt idx="58">
                  <c:v>16.496397854193599</c:v>
                </c:pt>
                <c:pt idx="59">
                  <c:v>16.395943155927799</c:v>
                </c:pt>
                <c:pt idx="60">
                  <c:v>16.297945659267299</c:v>
                </c:pt>
                <c:pt idx="61">
                  <c:v>16.2023038075112</c:v>
                </c:pt>
                <c:pt idx="62">
                  <c:v>16.108915909466699</c:v>
                </c:pt>
                <c:pt idx="63">
                  <c:v>16.017680142681801</c:v>
                </c:pt>
                <c:pt idx="64">
                  <c:v>15.928494556585701</c:v>
                </c:pt>
                <c:pt idx="65">
                  <c:v>15.841257075539501</c:v>
                </c:pt>
                <c:pt idx="66">
                  <c:v>15.841257075539501</c:v>
                </c:pt>
                <c:pt idx="67">
                  <c:v>15.7559292242798</c:v>
                </c:pt>
                <c:pt idx="68">
                  <c:v>15.6724972098996</c:v>
                </c:pt>
                <c:pt idx="69">
                  <c:v>15.5908952773769</c:v>
                </c:pt>
                <c:pt idx="70">
                  <c:v>15.5110568723781</c:v>
                </c:pt>
                <c:pt idx="71">
                  <c:v>15.4329146598478</c:v>
                </c:pt>
                <c:pt idx="72">
                  <c:v>15.3564005420822</c:v>
                </c:pt>
                <c:pt idx="73">
                  <c:v>15.281445676302001</c:v>
                </c:pt>
                <c:pt idx="74">
                  <c:v>15.2079804917425</c:v>
                </c:pt>
                <c:pt idx="75">
                  <c:v>15.1359347062754</c:v>
                </c:pt>
                <c:pt idx="76">
                  <c:v>15.0652373425762</c:v>
                </c:pt>
                <c:pt idx="77">
                  <c:v>15.0652373425762</c:v>
                </c:pt>
                <c:pt idx="78">
                  <c:v>14.9961108607699</c:v>
                </c:pt>
                <c:pt idx="79">
                  <c:v>14.9287677534465</c:v>
                </c:pt>
                <c:pt idx="80">
                  <c:v>14.8631523793503</c:v>
                </c:pt>
                <c:pt idx="81">
                  <c:v>14.7992081540007</c:v>
                </c:pt>
                <c:pt idx="82">
                  <c:v>14.736877570651</c:v>
                </c:pt>
                <c:pt idx="83">
                  <c:v>14.6761022206906</c:v>
                </c:pt>
                <c:pt idx="84">
                  <c:v>14.6168228135075</c:v>
                </c:pt>
                <c:pt idx="85">
                  <c:v>14.5589791958287</c:v>
                </c:pt>
                <c:pt idx="86">
                  <c:v>14.502510370554001</c:v>
                </c:pt>
                <c:pt idx="87">
                  <c:v>14.4473545150981</c:v>
                </c:pt>
                <c:pt idx="88">
                  <c:v>14.4473545150981</c:v>
                </c:pt>
                <c:pt idx="89">
                  <c:v>14.3930926099028</c:v>
                </c:pt>
                <c:pt idx="90">
                  <c:v>14.339351582488501</c:v>
                </c:pt>
                <c:pt idx="91">
                  <c:v>14.2861122211013</c:v>
                </c:pt>
                <c:pt idx="92">
                  <c:v>14.2333537873346</c:v>
                </c:pt>
                <c:pt idx="93">
                  <c:v>14.1810540486126</c:v>
                </c:pt>
                <c:pt idx="94">
                  <c:v>14.1291893098477</c:v>
                </c:pt>
                <c:pt idx="95">
                  <c:v>14.077734444297</c:v>
                </c:pt>
                <c:pt idx="96">
                  <c:v>14.0266629236407</c:v>
                </c:pt>
                <c:pt idx="97">
                  <c:v>13.9759468473046</c:v>
                </c:pt>
                <c:pt idx="98">
                  <c:v>13.9255569710509</c:v>
                </c:pt>
                <c:pt idx="99">
                  <c:v>13.9255569710509</c:v>
                </c:pt>
                <c:pt idx="100">
                  <c:v>13.876493064999501</c:v>
                </c:pt>
                <c:pt idx="101">
                  <c:v>13.8297162830637</c:v>
                </c:pt>
                <c:pt idx="102">
                  <c:v>13.785138214417399</c:v>
                </c:pt>
                <c:pt idx="103">
                  <c:v>13.7426701186267</c:v>
                </c:pt>
                <c:pt idx="104">
                  <c:v>13.7022229323765</c:v>
                </c:pt>
                <c:pt idx="105">
                  <c:v>13.6637072760339</c:v>
                </c:pt>
                <c:pt idx="106">
                  <c:v>13.6270334600514</c:v>
                </c:pt>
                <c:pt idx="107">
                  <c:v>13.592111491215899</c:v>
                </c:pt>
                <c:pt idx="108">
                  <c:v>13.5588510787462</c:v>
                </c:pt>
                <c:pt idx="109">
                  <c:v>13.5271616402452</c:v>
                </c:pt>
                <c:pt idx="110">
                  <c:v>13.5271616402452</c:v>
                </c:pt>
                <c:pt idx="111">
                  <c:v>13.4948505095018</c:v>
                </c:pt>
                <c:pt idx="112">
                  <c:v>13.4598507899036</c:v>
                </c:pt>
                <c:pt idx="113">
                  <c:v>13.4222716466161</c:v>
                </c:pt>
                <c:pt idx="114">
                  <c:v>13.3822188178634</c:v>
                </c:pt>
                <c:pt idx="115">
                  <c:v>13.3397946821168</c:v>
                </c:pt>
                <c:pt idx="116">
                  <c:v>13.295098323708199</c:v>
                </c:pt>
                <c:pt idx="117">
                  <c:v>13.248225596911899</c:v>
                </c:pt>
                <c:pt idx="118">
                  <c:v>13.199269188536899</c:v>
                </c:pt>
                <c:pt idx="119">
                  <c:v>13.148318679068399</c:v>
                </c:pt>
                <c:pt idx="120">
                  <c:v>13.095460602399299</c:v>
                </c:pt>
                <c:pt idx="121">
                  <c:v>13.095460602399299</c:v>
                </c:pt>
                <c:pt idx="122">
                  <c:v>13.045612203132199</c:v>
                </c:pt>
                <c:pt idx="123">
                  <c:v>13.0033865953983</c:v>
                </c:pt>
                <c:pt idx="124">
                  <c:v>12.9683909432586</c:v>
                </c:pt>
                <c:pt idx="125">
                  <c:v>12.9402367188724</c:v>
                </c:pt>
                <c:pt idx="126">
                  <c:v>12.9185396212079</c:v>
                </c:pt>
                <c:pt idx="127">
                  <c:v>12.902919496587099</c:v>
                </c:pt>
                <c:pt idx="128">
                  <c:v>12.8930002610161</c:v>
                </c:pt>
                <c:pt idx="129">
                  <c:v>12.888409824254101</c:v>
                </c:pt>
                <c:pt idx="130">
                  <c:v>12.888780015576801</c:v>
                </c:pt>
                <c:pt idx="131">
                  <c:v>12.893746511188599</c:v>
                </c:pt>
                <c:pt idx="132">
                  <c:v>12.893746511188599</c:v>
                </c:pt>
                <c:pt idx="133">
                  <c:v>12.8924171718976</c:v>
                </c:pt>
                <c:pt idx="134">
                  <c:v>12.874657936790699</c:v>
                </c:pt>
                <c:pt idx="135">
                  <c:v>12.8412347255036</c:v>
                </c:pt>
                <c:pt idx="136">
                  <c:v>12.7929006915572</c:v>
                </c:pt>
                <c:pt idx="137">
                  <c:v>12.730396454481101</c:v>
                </c:pt>
                <c:pt idx="138">
                  <c:v>12.654450326888901</c:v>
                </c:pt>
                <c:pt idx="139">
                  <c:v>12.565778536635699</c:v>
                </c:pt>
                <c:pt idx="140">
                  <c:v>12.465085444180501</c:v>
                </c:pt>
                <c:pt idx="141">
                  <c:v>12.353063755273199</c:v>
                </c:pt>
                <c:pt idx="142">
                  <c:v>12.230394729084599</c:v>
                </c:pt>
                <c:pt idx="143">
                  <c:v>12.230394729084599</c:v>
                </c:pt>
                <c:pt idx="144">
                  <c:v>12.1228389629539</c:v>
                </c:pt>
                <c:pt idx="145">
                  <c:v>12.054073980846301</c:v>
                </c:pt>
                <c:pt idx="146">
                  <c:v>12.021729654370199</c:v>
                </c:pt>
                <c:pt idx="147">
                  <c:v>12.0234676557412</c:v>
                </c:pt>
                <c:pt idx="148">
                  <c:v>12.0569808987737</c:v>
                </c:pt>
                <c:pt idx="149">
                  <c:v>12.119992991631101</c:v>
                </c:pt>
                <c:pt idx="150">
                  <c:v>12.2102577010453</c:v>
                </c:pt>
                <c:pt idx="151">
                  <c:v>12.3255584277282</c:v>
                </c:pt>
                <c:pt idx="152">
                  <c:v>12.463707692700901</c:v>
                </c:pt>
                <c:pt idx="153">
                  <c:v>12.6225466342787</c:v>
                </c:pt>
                <c:pt idx="154">
                  <c:v>12.6225466342787</c:v>
                </c:pt>
                <c:pt idx="155">
                  <c:v>12.7153166271362</c:v>
                </c:pt>
                <c:pt idx="156">
                  <c:v>12.6620226989772</c:v>
                </c:pt>
                <c:pt idx="157">
                  <c:v>12.470663490327601</c:v>
                </c:pt>
                <c:pt idx="158">
                  <c:v>12.1491258806077</c:v>
                </c:pt>
                <c:pt idx="159">
                  <c:v>11.7051868608257</c:v>
                </c:pt>
                <c:pt idx="160">
                  <c:v>11.1465153692338</c:v>
                </c:pt>
                <c:pt idx="161">
                  <c:v>10.4806740907927</c:v>
                </c:pt>
                <c:pt idx="162">
                  <c:v>9.7151212212762594</c:v>
                </c:pt>
                <c:pt idx="163">
                  <c:v>8.8572121968212407</c:v>
                </c:pt>
                <c:pt idx="164">
                  <c:v>7.9142013897078298</c:v>
                </c:pt>
              </c:numCache>
            </c:numRef>
          </c:yVal>
          <c:smooth val="0"/>
          <c:extLst>
            <c:ext xmlns:c16="http://schemas.microsoft.com/office/drawing/2014/chart" uri="{C3380CC4-5D6E-409C-BE32-E72D297353CC}">
              <c16:uniqueId val="{00000001-FC41-4239-A70C-9A0E915E2EFE}"/>
            </c:ext>
          </c:extLst>
        </c:ser>
        <c:ser>
          <c:idx val="2"/>
          <c:order val="2"/>
          <c:tx>
            <c:v>σy^(glo)</c:v>
          </c:tx>
          <c:spPr>
            <a:ln w="25400" cap="rnd">
              <a:noFill/>
              <a:round/>
            </a:ln>
            <a:effectLst/>
          </c:spPr>
          <c:marker>
            <c:symbol val="triangle"/>
            <c:size val="5"/>
            <c:spPr>
              <a:solidFill>
                <a:schemeClr val="accent4"/>
              </a:solidFill>
              <a:ln w="9525">
                <a:solidFill>
                  <a:schemeClr val="accent4"/>
                </a:solidFill>
              </a:ln>
              <a:effectLst/>
            </c:spPr>
          </c:marker>
          <c:xVal>
            <c:numRef>
              <c:f>'3_3_C1'!$H$2:$H$166</c:f>
              <c:numCache>
                <c:formatCode>0.00E+00</c:formatCode>
                <c:ptCount val="165"/>
                <c:pt idx="0">
                  <c:v>0</c:v>
                </c:pt>
                <c:pt idx="1">
                  <c:v>6.66671472286475E-2</c:v>
                </c:pt>
                <c:pt idx="2">
                  <c:v>0.133335177813178</c:v>
                </c:pt>
                <c:pt idx="3">
                  <c:v>0.20000397508147699</c:v>
                </c:pt>
                <c:pt idx="4">
                  <c:v>0.26667342236142499</c:v>
                </c:pt>
                <c:pt idx="5">
                  <c:v>0.33334340298090598</c:v>
                </c:pt>
                <c:pt idx="6">
                  <c:v>0.40001380026780398</c:v>
                </c:pt>
                <c:pt idx="7">
                  <c:v>0.46668449755000102</c:v>
                </c:pt>
                <c:pt idx="8">
                  <c:v>0.53335537815538003</c:v>
                </c:pt>
                <c:pt idx="9">
                  <c:v>0.60002632541182399</c:v>
                </c:pt>
                <c:pt idx="10">
                  <c:v>0.66669722264721698</c:v>
                </c:pt>
                <c:pt idx="11">
                  <c:v>0.66669722264721698</c:v>
                </c:pt>
                <c:pt idx="12">
                  <c:v>0.73335797531220404</c:v>
                </c:pt>
                <c:pt idx="13">
                  <c:v>0.80001857799844101</c:v>
                </c:pt>
                <c:pt idx="14">
                  <c:v>0.86667904737034496</c:v>
                </c:pt>
                <c:pt idx="15">
                  <c:v>0.93333940009233196</c:v>
                </c:pt>
                <c:pt idx="16">
                  <c:v>0.99999965282881897</c:v>
                </c:pt>
                <c:pt idx="17">
                  <c:v>1.0666598222442201</c:v>
                </c:pt>
                <c:pt idx="18">
                  <c:v>1.13331992500295</c:v>
                </c:pt>
                <c:pt idx="19">
                  <c:v>1.19997997776944</c:v>
                </c:pt>
                <c:pt idx="20">
                  <c:v>1.26663999720809</c:v>
                </c:pt>
                <c:pt idx="21">
                  <c:v>1.3332999999833299</c:v>
                </c:pt>
                <c:pt idx="22">
                  <c:v>1.3332999999833299</c:v>
                </c:pt>
                <c:pt idx="23">
                  <c:v>1.39996999998215</c:v>
                </c:pt>
                <c:pt idx="24">
                  <c:v>1.46663999998186</c:v>
                </c:pt>
                <c:pt idx="25">
                  <c:v>1.53330999998238</c:v>
                </c:pt>
                <c:pt idx="26">
                  <c:v>1.5999799999836</c:v>
                </c:pt>
                <c:pt idx="27">
                  <c:v>1.6666499999854101</c:v>
                </c:pt>
                <c:pt idx="28">
                  <c:v>1.73331999998773</c:v>
                </c:pt>
                <c:pt idx="29">
                  <c:v>1.7999899999904501</c:v>
                </c:pt>
                <c:pt idx="30">
                  <c:v>1.8666599999934601</c:v>
                </c:pt>
                <c:pt idx="31">
                  <c:v>1.93332999999668</c:v>
                </c:pt>
                <c:pt idx="32">
                  <c:v>2</c:v>
                </c:pt>
                <c:pt idx="33">
                  <c:v>2</c:v>
                </c:pt>
                <c:pt idx="34">
                  <c:v>2.06667000000331</c:v>
                </c:pt>
                <c:pt idx="35">
                  <c:v>2.1333400000065299</c:v>
                </c:pt>
                <c:pt idx="36">
                  <c:v>2.2000100000095499</c:v>
                </c:pt>
                <c:pt idx="37">
                  <c:v>2.26668000001226</c:v>
                </c:pt>
                <c:pt idx="38">
                  <c:v>2.3333500000145802</c:v>
                </c:pt>
                <c:pt idx="39">
                  <c:v>2.4000200000163998</c:v>
                </c:pt>
                <c:pt idx="40">
                  <c:v>2.4666900000176102</c:v>
                </c:pt>
                <c:pt idx="41">
                  <c:v>2.53336000001813</c:v>
                </c:pt>
                <c:pt idx="42">
                  <c:v>2.60003000001785</c:v>
                </c:pt>
                <c:pt idx="43">
                  <c:v>2.6667000000166601</c:v>
                </c:pt>
                <c:pt idx="44">
                  <c:v>2.6667000000166601</c:v>
                </c:pt>
                <c:pt idx="45">
                  <c:v>2.7333600000145299</c:v>
                </c:pt>
                <c:pt idx="46">
                  <c:v>2.8000200000116</c:v>
                </c:pt>
                <c:pt idx="47">
                  <c:v>2.8666800000080599</c:v>
                </c:pt>
                <c:pt idx="48">
                  <c:v>2.9333400000041299</c:v>
                </c:pt>
                <c:pt idx="49">
                  <c:v>3</c:v>
                </c:pt>
                <c:pt idx="50">
                  <c:v>3.0666599999958599</c:v>
                </c:pt>
                <c:pt idx="51">
                  <c:v>3.1333199999919299</c:v>
                </c:pt>
                <c:pt idx="52">
                  <c:v>3.1999799999884</c:v>
                </c:pt>
                <c:pt idx="53">
                  <c:v>3.2666399999854598</c:v>
                </c:pt>
                <c:pt idx="54">
                  <c:v>3.3332999999833302</c:v>
                </c:pt>
                <c:pt idx="55">
                  <c:v>3.3332999999833302</c:v>
                </c:pt>
                <c:pt idx="56">
                  <c:v>3.39996999998215</c:v>
                </c:pt>
                <c:pt idx="57">
                  <c:v>3.4666399999818598</c:v>
                </c:pt>
                <c:pt idx="58">
                  <c:v>3.53330999998238</c:v>
                </c:pt>
                <c:pt idx="59">
                  <c:v>3.59997999998359</c:v>
                </c:pt>
                <c:pt idx="60">
                  <c:v>3.6666499999854101</c:v>
                </c:pt>
                <c:pt idx="61">
                  <c:v>3.7333199999877298</c:v>
                </c:pt>
                <c:pt idx="62">
                  <c:v>3.7999899999904398</c:v>
                </c:pt>
                <c:pt idx="63">
                  <c:v>3.8666599999934599</c:v>
                </c:pt>
                <c:pt idx="64">
                  <c:v>3.9333299999966802</c:v>
                </c:pt>
                <c:pt idx="65">
                  <c:v>4</c:v>
                </c:pt>
                <c:pt idx="66">
                  <c:v>4</c:v>
                </c:pt>
                <c:pt idx="67">
                  <c:v>4.0666700000033096</c:v>
                </c:pt>
                <c:pt idx="68">
                  <c:v>4.1333400000065303</c:v>
                </c:pt>
                <c:pt idx="69">
                  <c:v>4.2000100000095504</c:v>
                </c:pt>
                <c:pt idx="70">
                  <c:v>4.2666800000122604</c:v>
                </c:pt>
                <c:pt idx="71">
                  <c:v>4.3333500000145797</c:v>
                </c:pt>
                <c:pt idx="72">
                  <c:v>4.4000200000163998</c:v>
                </c:pt>
                <c:pt idx="73">
                  <c:v>4.4666900000176097</c:v>
                </c:pt>
                <c:pt idx="74">
                  <c:v>4.5333600000181304</c:v>
                </c:pt>
                <c:pt idx="75">
                  <c:v>4.6000300000178402</c:v>
                </c:pt>
                <c:pt idx="76">
                  <c:v>4.6667000000166601</c:v>
                </c:pt>
                <c:pt idx="77">
                  <c:v>4.6667000000166601</c:v>
                </c:pt>
                <c:pt idx="78">
                  <c:v>4.7333600000145299</c:v>
                </c:pt>
                <c:pt idx="79">
                  <c:v>4.8000200000115996</c:v>
                </c:pt>
                <c:pt idx="80">
                  <c:v>4.8666800000080599</c:v>
                </c:pt>
                <c:pt idx="81">
                  <c:v>4.9333400000041303</c:v>
                </c:pt>
                <c:pt idx="82">
                  <c:v>5</c:v>
                </c:pt>
                <c:pt idx="83">
                  <c:v>5.0666599999958599</c:v>
                </c:pt>
                <c:pt idx="84">
                  <c:v>5.1333199999919303</c:v>
                </c:pt>
                <c:pt idx="85">
                  <c:v>5.1999799999884004</c:v>
                </c:pt>
                <c:pt idx="86">
                  <c:v>5.2666399999854603</c:v>
                </c:pt>
                <c:pt idx="87">
                  <c:v>5.3332999999833302</c:v>
                </c:pt>
                <c:pt idx="88">
                  <c:v>5.3332999999833302</c:v>
                </c:pt>
                <c:pt idx="89">
                  <c:v>5.3999699999821402</c:v>
                </c:pt>
                <c:pt idx="90">
                  <c:v>5.4666399999818598</c:v>
                </c:pt>
                <c:pt idx="91">
                  <c:v>5.5333099999823796</c:v>
                </c:pt>
                <c:pt idx="92">
                  <c:v>5.5999799999835904</c:v>
                </c:pt>
                <c:pt idx="93">
                  <c:v>5.6666499999854096</c:v>
                </c:pt>
                <c:pt idx="94">
                  <c:v>5.7333199999877298</c:v>
                </c:pt>
                <c:pt idx="95">
                  <c:v>5.7999899999904398</c:v>
                </c:pt>
                <c:pt idx="96">
                  <c:v>5.8666599999934599</c:v>
                </c:pt>
                <c:pt idx="97">
                  <c:v>5.9333299999966798</c:v>
                </c:pt>
                <c:pt idx="98">
                  <c:v>6</c:v>
                </c:pt>
                <c:pt idx="99">
                  <c:v>6</c:v>
                </c:pt>
                <c:pt idx="100">
                  <c:v>6.0666700000033096</c:v>
                </c:pt>
                <c:pt idx="101">
                  <c:v>6.1333400000065303</c:v>
                </c:pt>
                <c:pt idx="102">
                  <c:v>6.2000100000095504</c:v>
                </c:pt>
                <c:pt idx="103">
                  <c:v>6.2666800000122604</c:v>
                </c:pt>
                <c:pt idx="104">
                  <c:v>6.3333500000145797</c:v>
                </c:pt>
                <c:pt idx="105">
                  <c:v>6.4000200000163998</c:v>
                </c:pt>
                <c:pt idx="106">
                  <c:v>6.4666900000176097</c:v>
                </c:pt>
                <c:pt idx="107">
                  <c:v>6.5333600000181304</c:v>
                </c:pt>
                <c:pt idx="108">
                  <c:v>6.6000300000178402</c:v>
                </c:pt>
                <c:pt idx="109">
                  <c:v>6.6667000000166601</c:v>
                </c:pt>
                <c:pt idx="110">
                  <c:v>6.6667000000166601</c:v>
                </c:pt>
                <c:pt idx="111">
                  <c:v>6.7333600000145299</c:v>
                </c:pt>
                <c:pt idx="112">
                  <c:v>6.8000200000115996</c:v>
                </c:pt>
                <c:pt idx="113">
                  <c:v>6.8666800000080599</c:v>
                </c:pt>
                <c:pt idx="114">
                  <c:v>6.9333400000041303</c:v>
                </c:pt>
                <c:pt idx="115">
                  <c:v>7</c:v>
                </c:pt>
                <c:pt idx="116">
                  <c:v>7.0666599999958599</c:v>
                </c:pt>
                <c:pt idx="117">
                  <c:v>7.1333199999919303</c:v>
                </c:pt>
                <c:pt idx="118">
                  <c:v>7.1999799999884004</c:v>
                </c:pt>
                <c:pt idx="119">
                  <c:v>7.2666399999854701</c:v>
                </c:pt>
                <c:pt idx="120">
                  <c:v>7.3332999999833302</c:v>
                </c:pt>
                <c:pt idx="121">
                  <c:v>7.3332999999833302</c:v>
                </c:pt>
                <c:pt idx="122">
                  <c:v>7.39996999998215</c:v>
                </c:pt>
                <c:pt idx="123">
                  <c:v>7.4666399999818598</c:v>
                </c:pt>
                <c:pt idx="124">
                  <c:v>7.5333099999823796</c:v>
                </c:pt>
                <c:pt idx="125">
                  <c:v>7.5999799999835904</c:v>
                </c:pt>
                <c:pt idx="126">
                  <c:v>7.6666499999854096</c:v>
                </c:pt>
                <c:pt idx="127">
                  <c:v>7.7333199999877298</c:v>
                </c:pt>
                <c:pt idx="128">
                  <c:v>7.7999899999904398</c:v>
                </c:pt>
                <c:pt idx="129">
                  <c:v>7.8666599999934599</c:v>
                </c:pt>
                <c:pt idx="130">
                  <c:v>7.9333299999966798</c:v>
                </c:pt>
                <c:pt idx="131">
                  <c:v>8</c:v>
                </c:pt>
                <c:pt idx="132">
                  <c:v>8</c:v>
                </c:pt>
                <c:pt idx="133">
                  <c:v>8.0666700000033096</c:v>
                </c:pt>
                <c:pt idx="134">
                  <c:v>8.1333400000065303</c:v>
                </c:pt>
                <c:pt idx="135">
                  <c:v>8.2000100000095504</c:v>
                </c:pt>
                <c:pt idx="136">
                  <c:v>8.2666800000122596</c:v>
                </c:pt>
                <c:pt idx="137">
                  <c:v>8.3333500000145797</c:v>
                </c:pt>
                <c:pt idx="138">
                  <c:v>8.40002000001639</c:v>
                </c:pt>
                <c:pt idx="139">
                  <c:v>8.4666900000176106</c:v>
                </c:pt>
                <c:pt idx="140">
                  <c:v>8.5333600000181296</c:v>
                </c:pt>
                <c:pt idx="141">
                  <c:v>8.6000300000178402</c:v>
                </c:pt>
                <c:pt idx="142">
                  <c:v>8.6667000000166592</c:v>
                </c:pt>
                <c:pt idx="143">
                  <c:v>8.6667000000166592</c:v>
                </c:pt>
                <c:pt idx="144">
                  <c:v>8.7333600027918994</c:v>
                </c:pt>
                <c:pt idx="145">
                  <c:v>8.8000200222305498</c:v>
                </c:pt>
                <c:pt idx="146">
                  <c:v>8.8666800749970296</c:v>
                </c:pt>
                <c:pt idx="147">
                  <c:v>8.9333401777557704</c:v>
                </c:pt>
                <c:pt idx="148">
                  <c:v>9.0000003471711807</c:v>
                </c:pt>
                <c:pt idx="149">
                  <c:v>9.0666605999076602</c:v>
                </c:pt>
                <c:pt idx="150">
                  <c:v>9.1333209526296493</c:v>
                </c:pt>
                <c:pt idx="151">
                  <c:v>9.1999814220015494</c:v>
                </c:pt>
                <c:pt idx="152">
                  <c:v>9.2666420246877905</c:v>
                </c:pt>
                <c:pt idx="153">
                  <c:v>9.3333027773527792</c:v>
                </c:pt>
                <c:pt idx="154">
                  <c:v>9.3333027773527792</c:v>
                </c:pt>
                <c:pt idx="155">
                  <c:v>9.3999736745881695</c:v>
                </c:pt>
                <c:pt idx="156">
                  <c:v>9.4666446218446207</c:v>
                </c:pt>
                <c:pt idx="157">
                  <c:v>9.5333155024499998</c:v>
                </c:pt>
                <c:pt idx="158">
                  <c:v>9.5999861997321894</c:v>
                </c:pt>
                <c:pt idx="159">
                  <c:v>9.6666565970190899</c:v>
                </c:pt>
                <c:pt idx="160">
                  <c:v>9.7333265776385698</c:v>
                </c:pt>
                <c:pt idx="161">
                  <c:v>9.7999960249185207</c:v>
                </c:pt>
                <c:pt idx="162">
                  <c:v>9.8666648221868201</c:v>
                </c:pt>
                <c:pt idx="163">
                  <c:v>9.9333328527713505</c:v>
                </c:pt>
                <c:pt idx="164">
                  <c:v>10</c:v>
                </c:pt>
              </c:numCache>
            </c:numRef>
          </c:xVal>
          <c:yVal>
            <c:numRef>
              <c:f>'3_3_C1'!$J$2:$J$166</c:f>
              <c:numCache>
                <c:formatCode>0.00E+00</c:formatCode>
                <c:ptCount val="165"/>
                <c:pt idx="0">
                  <c:v>4.1077623177174596</c:v>
                </c:pt>
                <c:pt idx="1">
                  <c:v>3.10564325369783</c:v>
                </c:pt>
                <c:pt idx="2">
                  <c:v>2.76574948727353</c:v>
                </c:pt>
                <c:pt idx="3">
                  <c:v>2.95085781336256</c:v>
                </c:pt>
                <c:pt idx="4">
                  <c:v>3.5237451495986898</c:v>
                </c:pt>
                <c:pt idx="5">
                  <c:v>4.3471885363089902</c:v>
                </c:pt>
                <c:pt idx="6">
                  <c:v>5.28396513649467</c:v>
                </c:pt>
                <c:pt idx="7">
                  <c:v>6.1968522358150597</c:v>
                </c:pt>
                <c:pt idx="8">
                  <c:v>6.9486272425749398</c:v>
                </c:pt>
                <c:pt idx="9">
                  <c:v>7.4020676877149301</c:v>
                </c:pt>
                <c:pt idx="10">
                  <c:v>7.41995122480522</c:v>
                </c:pt>
                <c:pt idx="11">
                  <c:v>7.41995122480522</c:v>
                </c:pt>
                <c:pt idx="12">
                  <c:v>6.86011983200566</c:v>
                </c:pt>
                <c:pt idx="13">
                  <c:v>5.75400453212188</c:v>
                </c:pt>
                <c:pt idx="14">
                  <c:v>4.2248772641124299</c:v>
                </c:pt>
                <c:pt idx="15">
                  <c:v>2.3960100948383598</c:v>
                </c:pt>
                <c:pt idx="16">
                  <c:v>0.39067521906525898</c:v>
                </c:pt>
                <c:pt idx="17">
                  <c:v>-1.6678550405353301</c:v>
                </c:pt>
                <c:pt idx="18">
                  <c:v>-3.6563082333848498</c:v>
                </c:pt>
                <c:pt idx="19">
                  <c:v>-5.4514117809972102</c:v>
                </c:pt>
                <c:pt idx="20">
                  <c:v>-6.9298929769787501</c:v>
                </c:pt>
                <c:pt idx="21">
                  <c:v>-7.9684789870286297</c:v>
                </c:pt>
                <c:pt idx="22">
                  <c:v>-7.9684789870286297</c:v>
                </c:pt>
                <c:pt idx="23">
                  <c:v>-8.3467756695700999</c:v>
                </c:pt>
                <c:pt idx="24">
                  <c:v>-7.9986816331058801</c:v>
                </c:pt>
                <c:pt idx="25">
                  <c:v>-7.0327130038644796</c:v>
                </c:pt>
                <c:pt idx="26">
                  <c:v>-5.5573859080727503</c:v>
                </c:pt>
                <c:pt idx="27">
                  <c:v>-3.6812164719558602</c:v>
                </c:pt>
                <c:pt idx="28">
                  <c:v>-1.51272082173731</c:v>
                </c:pt>
                <c:pt idx="29">
                  <c:v>0.83958491636107602</c:v>
                </c:pt>
                <c:pt idx="30">
                  <c:v>3.2671846161191702</c:v>
                </c:pt>
                <c:pt idx="31">
                  <c:v>5.6615621513185097</c:v>
                </c:pt>
                <c:pt idx="32">
                  <c:v>7.9142013957422801</c:v>
                </c:pt>
                <c:pt idx="33">
                  <c:v>7.9142013957422801</c:v>
                </c:pt>
                <c:pt idx="34">
                  <c:v>9.7880823048623604</c:v>
                </c:pt>
                <c:pt idx="35">
                  <c:v>11.1575321932827</c:v>
                </c:pt>
                <c:pt idx="36">
                  <c:v>12.081055973485199</c:v>
                </c:pt>
                <c:pt idx="37">
                  <c:v>12.617158557950701</c:v>
                </c:pt>
                <c:pt idx="38">
                  <c:v>12.8243448591587</c:v>
                </c:pt>
                <c:pt idx="39">
                  <c:v>12.761119789587701</c:v>
                </c:pt>
                <c:pt idx="40">
                  <c:v>12.4859882617151</c:v>
                </c:pt>
                <c:pt idx="41">
                  <c:v>12.0574551880171</c:v>
                </c:pt>
                <c:pt idx="42">
                  <c:v>11.5340254809686</c:v>
                </c:pt>
                <c:pt idx="43">
                  <c:v>10.9742040530437</c:v>
                </c:pt>
                <c:pt idx="44">
                  <c:v>10.9742040530437</c:v>
                </c:pt>
                <c:pt idx="45">
                  <c:v>10.5030513500436</c:v>
                </c:pt>
                <c:pt idx="46">
                  <c:v>10.191876615850701</c:v>
                </c:pt>
                <c:pt idx="47">
                  <c:v>10.0188092795361</c:v>
                </c:pt>
                <c:pt idx="48">
                  <c:v>9.9619787701704698</c:v>
                </c:pt>
                <c:pt idx="49">
                  <c:v>9.9995145168237496</c:v>
                </c:pt>
                <c:pt idx="50">
                  <c:v>10.1095459485653</c:v>
                </c:pt>
                <c:pt idx="51">
                  <c:v>10.270202494464</c:v>
                </c:pt>
                <c:pt idx="52">
                  <c:v>10.459613583588</c:v>
                </c:pt>
                <c:pt idx="53">
                  <c:v>10.655908645004899</c:v>
                </c:pt>
                <c:pt idx="54">
                  <c:v>10.8372171077816</c:v>
                </c:pt>
                <c:pt idx="55">
                  <c:v>10.8372171077816</c:v>
                </c:pt>
                <c:pt idx="56">
                  <c:v>10.965922904477999</c:v>
                </c:pt>
                <c:pt idx="57">
                  <c:v>11.0260286930185</c:v>
                </c:pt>
                <c:pt idx="58">
                  <c:v>11.028166934248899</c:v>
                </c:pt>
                <c:pt idx="59">
                  <c:v>10.9829700890147</c:v>
                </c:pt>
                <c:pt idx="60">
                  <c:v>10.9010706181614</c:v>
                </c:pt>
                <c:pt idx="61">
                  <c:v>10.7931009825347</c:v>
                </c:pt>
                <c:pt idx="62">
                  <c:v>10.6696936429798</c:v>
                </c:pt>
                <c:pt idx="63">
                  <c:v>10.5414810603421</c:v>
                </c:pt>
                <c:pt idx="64">
                  <c:v>10.4190956954667</c:v>
                </c:pt>
                <c:pt idx="65">
                  <c:v>10.313170009198901</c:v>
                </c:pt>
                <c:pt idx="66">
                  <c:v>10.313170009198901</c:v>
                </c:pt>
                <c:pt idx="67">
                  <c:v>10.2371325557822</c:v>
                </c:pt>
                <c:pt idx="68">
                  <c:v>10.193807651676201</c:v>
                </c:pt>
                <c:pt idx="69">
                  <c:v>10.1779214010504</c:v>
                </c:pt>
                <c:pt idx="70">
                  <c:v>10.184199908074399</c:v>
                </c:pt>
                <c:pt idx="71">
                  <c:v>10.2073692769176</c:v>
                </c:pt>
                <c:pt idx="72">
                  <c:v>10.242155611749499</c:v>
                </c:pt>
                <c:pt idx="73">
                  <c:v>10.283285016739599</c:v>
                </c:pt>
                <c:pt idx="74">
                  <c:v>10.3254835960575</c:v>
                </c:pt>
                <c:pt idx="75">
                  <c:v>10.363477453872701</c:v>
                </c:pt>
                <c:pt idx="76">
                  <c:v>10.3919926943548</c:v>
                </c:pt>
                <c:pt idx="77">
                  <c:v>10.3919926943548</c:v>
                </c:pt>
                <c:pt idx="78">
                  <c:v>10.4064216980477</c:v>
                </c:pt>
                <c:pt idx="79">
                  <c:v>10.4072672684577</c:v>
                </c:pt>
                <c:pt idx="80">
                  <c:v>10.396911236608201</c:v>
                </c:pt>
                <c:pt idx="81">
                  <c:v>10.377735433522901</c:v>
                </c:pt>
                <c:pt idx="82">
                  <c:v>10.352121690225299</c:v>
                </c:pt>
                <c:pt idx="83">
                  <c:v>10.3224518377389</c:v>
                </c:pt>
                <c:pt idx="84">
                  <c:v>10.2911077070874</c:v>
                </c:pt>
                <c:pt idx="85">
                  <c:v>10.260471129294199</c:v>
                </c:pt>
                <c:pt idx="86">
                  <c:v>10.2329239353828</c:v>
                </c:pt>
                <c:pt idx="87">
                  <c:v>10.2108479563767</c:v>
                </c:pt>
                <c:pt idx="88">
                  <c:v>10.2108479563767</c:v>
                </c:pt>
                <c:pt idx="89">
                  <c:v>10.195366298144499</c:v>
                </c:pt>
                <c:pt idx="90">
                  <c:v>10.1853625907218</c:v>
                </c:pt>
                <c:pt idx="91">
                  <c:v>10.179851104655199</c:v>
                </c:pt>
                <c:pt idx="92">
                  <c:v>10.177846110491499</c:v>
                </c:pt>
                <c:pt idx="93">
                  <c:v>10.178361878777499</c:v>
                </c:pt>
                <c:pt idx="94">
                  <c:v>10.1804126800599</c:v>
                </c:pt>
                <c:pt idx="95">
                  <c:v>10.183012784885401</c:v>
                </c:pt>
                <c:pt idx="96">
                  <c:v>10.185176463800699</c:v>
                </c:pt>
                <c:pt idx="97">
                  <c:v>10.1859179873526</c:v>
                </c:pt>
                <c:pt idx="98">
                  <c:v>10.184251626087701</c:v>
                </c:pt>
                <c:pt idx="99">
                  <c:v>10.184251626087701</c:v>
                </c:pt>
                <c:pt idx="100">
                  <c:v>10.1801010207964</c:v>
                </c:pt>
                <c:pt idx="101">
                  <c:v>10.1742770887532</c:v>
                </c:pt>
                <c:pt idx="102">
                  <c:v>10.1671250152315</c:v>
                </c:pt>
                <c:pt idx="103">
                  <c:v>10.158989985504601</c:v>
                </c:pt>
                <c:pt idx="104">
                  <c:v>10.1502171848456</c:v>
                </c:pt>
                <c:pt idx="105">
                  <c:v>10.141151798527799</c:v>
                </c:pt>
                <c:pt idx="106">
                  <c:v>10.1321390118246</c:v>
                </c:pt>
                <c:pt idx="107">
                  <c:v>10.1235240100092</c:v>
                </c:pt>
                <c:pt idx="108">
                  <c:v>10.115651978354901</c:v>
                </c:pt>
                <c:pt idx="109">
                  <c:v>10.108868102135</c:v>
                </c:pt>
                <c:pt idx="110">
                  <c:v>10.108868102135</c:v>
                </c:pt>
                <c:pt idx="111">
                  <c:v>10.102957871186501</c:v>
                </c:pt>
                <c:pt idx="112">
                  <c:v>10.097412443799101</c:v>
                </c:pt>
                <c:pt idx="113">
                  <c:v>10.0921382639188</c:v>
                </c:pt>
                <c:pt idx="114">
                  <c:v>10.0870417754917</c:v>
                </c:pt>
                <c:pt idx="115">
                  <c:v>10.082029422463799</c:v>
                </c:pt>
                <c:pt idx="116">
                  <c:v>10.077007648781199</c:v>
                </c:pt>
                <c:pt idx="117">
                  <c:v>10.071882898389999</c:v>
                </c:pt>
                <c:pt idx="118">
                  <c:v>10.066561615236299</c:v>
                </c:pt>
                <c:pt idx="119">
                  <c:v>10.0609502432662</c:v>
                </c:pt>
                <c:pt idx="120">
                  <c:v>10.0549552264258</c:v>
                </c:pt>
                <c:pt idx="121">
                  <c:v>10.0549552264258</c:v>
                </c:pt>
                <c:pt idx="122">
                  <c:v>10.0487684694459</c:v>
                </c:pt>
                <c:pt idx="123">
                  <c:v>10.042643516447599</c:v>
                </c:pt>
                <c:pt idx="124">
                  <c:v>10.0365764720708</c:v>
                </c:pt>
                <c:pt idx="125">
                  <c:v>10.0305634409556</c:v>
                </c:pt>
                <c:pt idx="126">
                  <c:v>10.0246005277422</c:v>
                </c:pt>
                <c:pt idx="127">
                  <c:v>10.018683837070499</c:v>
                </c:pt>
                <c:pt idx="128">
                  <c:v>10.012809473580701</c:v>
                </c:pt>
                <c:pt idx="129">
                  <c:v>10.006973541912901</c:v>
                </c:pt>
                <c:pt idx="130">
                  <c:v>10.0011721467071</c:v>
                </c:pt>
                <c:pt idx="131">
                  <c:v>9.9954013926034406</c:v>
                </c:pt>
                <c:pt idx="132">
                  <c:v>9.9954013926034406</c:v>
                </c:pt>
                <c:pt idx="133">
                  <c:v>9.9895231640044901</c:v>
                </c:pt>
                <c:pt idx="134">
                  <c:v>9.9834128172519794</c:v>
                </c:pt>
                <c:pt idx="135">
                  <c:v>9.9770866648946903</c:v>
                </c:pt>
                <c:pt idx="136">
                  <c:v>9.9705610194814192</c:v>
                </c:pt>
                <c:pt idx="137">
                  <c:v>9.9638521935609496</c:v>
                </c:pt>
                <c:pt idx="138">
                  <c:v>9.9569764996820709</c:v>
                </c:pt>
                <c:pt idx="139">
                  <c:v>9.9499502503935595</c:v>
                </c:pt>
                <c:pt idx="140">
                  <c:v>9.94278975824421</c:v>
                </c:pt>
                <c:pt idx="141">
                  <c:v>9.9355113357828007</c:v>
                </c:pt>
                <c:pt idx="142">
                  <c:v>9.9281312955581207</c:v>
                </c:pt>
                <c:pt idx="143">
                  <c:v>9.9281312955581207</c:v>
                </c:pt>
                <c:pt idx="144">
                  <c:v>9.9207386964155599</c:v>
                </c:pt>
                <c:pt idx="145">
                  <c:v>9.91338303324215</c:v>
                </c:pt>
                <c:pt idx="146">
                  <c:v>9.9060246137704606</c:v>
                </c:pt>
                <c:pt idx="147">
                  <c:v>9.8986237455374599</c:v>
                </c:pt>
                <c:pt idx="148">
                  <c:v>9.8911407358844503</c:v>
                </c:pt>
                <c:pt idx="149">
                  <c:v>9.8835358919571199</c:v>
                </c:pt>
                <c:pt idx="150">
                  <c:v>9.8757695207055196</c:v>
                </c:pt>
                <c:pt idx="151">
                  <c:v>9.8678019288840595</c:v>
                </c:pt>
                <c:pt idx="152">
                  <c:v>9.8595934230515194</c:v>
                </c:pt>
                <c:pt idx="153">
                  <c:v>9.85110430957109</c:v>
                </c:pt>
                <c:pt idx="154">
                  <c:v>9.85110430957109</c:v>
                </c:pt>
                <c:pt idx="155">
                  <c:v>9.8422881006637102</c:v>
                </c:pt>
                <c:pt idx="156">
                  <c:v>9.8331431314751292</c:v>
                </c:pt>
                <c:pt idx="157">
                  <c:v>9.8236930538035203</c:v>
                </c:pt>
                <c:pt idx="158">
                  <c:v>9.8139615204809694</c:v>
                </c:pt>
                <c:pt idx="159">
                  <c:v>9.8039721853735795</c:v>
                </c:pt>
                <c:pt idx="160">
                  <c:v>9.7937487033817394</c:v>
                </c:pt>
                <c:pt idx="161">
                  <c:v>9.7833147304402797</c:v>
                </c:pt>
                <c:pt idx="162">
                  <c:v>9.7726939235187604</c:v>
                </c:pt>
                <c:pt idx="163">
                  <c:v>9.7619099406217202</c:v>
                </c:pt>
                <c:pt idx="164">
                  <c:v>9.7509864407890294</c:v>
                </c:pt>
              </c:numCache>
            </c:numRef>
          </c:yVal>
          <c:smooth val="0"/>
          <c:extLst>
            <c:ext xmlns:c16="http://schemas.microsoft.com/office/drawing/2014/chart" uri="{C3380CC4-5D6E-409C-BE32-E72D297353CC}">
              <c16:uniqueId val="{00000002-FC41-4239-A70C-9A0E915E2EFE}"/>
            </c:ext>
          </c:extLst>
        </c:ser>
        <c:dLbls>
          <c:showLegendKey val="0"/>
          <c:showVal val="0"/>
          <c:showCatName val="0"/>
          <c:showSerName val="0"/>
          <c:showPercent val="0"/>
          <c:showBubbleSize val="0"/>
        </c:dLbls>
        <c:axId val="718525232"/>
        <c:axId val="718523568"/>
      </c:scatterChart>
      <c:valAx>
        <c:axId val="718525232"/>
        <c:scaling>
          <c:orientation val="minMax"/>
          <c:max val="10"/>
          <c:min val="1"/>
        </c:scaling>
        <c:delete val="0"/>
        <c:axPos val="b"/>
        <c:majorGridlines>
          <c:spPr>
            <a:ln w="9525" cap="flat" cmpd="sng" algn="ctr">
              <a:solidFill>
                <a:schemeClr val="accent3"/>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x[mm]</a:t>
                </a:r>
                <a:endParaRPr lang="ja-JP" altLang="en-US"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3568"/>
        <c:crosses val="autoZero"/>
        <c:crossBetween val="midCat"/>
      </c:valAx>
      <c:valAx>
        <c:axId val="718523568"/>
        <c:scaling>
          <c:orientation val="minMax"/>
          <c:max val="35"/>
          <c:min val="-30"/>
        </c:scaling>
        <c:delete val="0"/>
        <c:axPos val="l"/>
        <c:majorGridlines>
          <c:spPr>
            <a:ln w="9525" cap="flat" cmpd="sng" algn="ctr">
              <a:solidFill>
                <a:schemeClr val="accent3"/>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σy[MPa]</a:t>
                </a:r>
                <a:endParaRPr lang="ja-JP" altLang="en-US" sz="14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5232"/>
        <c:crosses val="autoZero"/>
        <c:crossBetween val="midCat"/>
      </c:valAx>
      <c:spPr>
        <a:noFill/>
        <a:ln>
          <a:solidFill>
            <a:schemeClr val="accent3"/>
          </a:solid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ayout>
        <c:manualLayout>
          <c:xMode val="edge"/>
          <c:yMode val="edge"/>
          <c:x val="0.65461916280050292"/>
          <c:y val="0.54152171407534888"/>
          <c:w val="0.21321988819190427"/>
          <c:h val="0.3397295237796847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2021/11/19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2021/11/19</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2021/11/19</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2021/11/19</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2021/11/19</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2021/11/19</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2021/11/19</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2021/11/19</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2021/11/19</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2021/11/19</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2021/11/19</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2021/11/19</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2021/11/19</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6E9F3-7215-4868-8881-F214C14A4845}"/>
              </a:ext>
            </a:extLst>
          </p:cNvPr>
          <p:cNvSpPr>
            <a:spLocks noGrp="1"/>
          </p:cNvSpPr>
          <p:nvPr>
            <p:ph type="ctrTitle"/>
          </p:nvPr>
        </p:nvSpPr>
        <p:spPr/>
        <p:txBody>
          <a:bodyPr>
            <a:normAutofit/>
          </a:bodyPr>
          <a:lstStyle/>
          <a:p>
            <a:r>
              <a:rPr lang="ja-JP" altLang="en-US" dirty="0"/>
              <a:t>進捗報告</a:t>
            </a:r>
            <a:endParaRPr kumimoji="1" lang="ja-JP" altLang="en-US" dirty="0"/>
          </a:p>
        </p:txBody>
      </p:sp>
      <p:sp>
        <p:nvSpPr>
          <p:cNvPr id="3" name="字幕 2">
            <a:extLst>
              <a:ext uri="{FF2B5EF4-FFF2-40B4-BE49-F238E27FC236}">
                <a16:creationId xmlns:a16="http://schemas.microsoft.com/office/drawing/2014/main" id="{AEE6BA40-0C9C-4401-BCE1-4090F145EE29}"/>
              </a:ext>
            </a:extLst>
          </p:cNvPr>
          <p:cNvSpPr>
            <a:spLocks noGrp="1"/>
          </p:cNvSpPr>
          <p:nvPr>
            <p:ph type="subTitle" idx="1"/>
          </p:nvPr>
        </p:nvSpPr>
        <p:spPr/>
        <p:txBody>
          <a:bodyPr/>
          <a:lstStyle/>
          <a:p>
            <a:endParaRPr kumimoji="1" lang="en-US" altLang="ja-JP" dirty="0"/>
          </a:p>
          <a:p>
            <a:r>
              <a:rPr kumimoji="1" lang="en-US" altLang="ja-JP" dirty="0"/>
              <a:t>B4	</a:t>
            </a:r>
            <a:r>
              <a:rPr kumimoji="1" lang="ja-JP" altLang="en-US" dirty="0"/>
              <a:t>土山雄飛</a:t>
            </a:r>
          </a:p>
        </p:txBody>
      </p:sp>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Tree>
    <p:extLst>
      <p:ext uri="{BB962C8B-B14F-4D97-AF65-F5344CB8AC3E}">
        <p14:creationId xmlns:p14="http://schemas.microsoft.com/office/powerpoint/2010/main" val="41981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解像度の違うモデルでの比較</a:t>
            </a:r>
            <a:endParaRPr kumimoji="1" lang="ja-JP" altLang="en-US" sz="3600" dirty="0"/>
          </a:p>
        </p:txBody>
      </p:sp>
      <p:sp>
        <p:nvSpPr>
          <p:cNvPr id="19" name="テキスト ボックス 18">
            <a:extLst>
              <a:ext uri="{FF2B5EF4-FFF2-40B4-BE49-F238E27FC236}">
                <a16:creationId xmlns:a16="http://schemas.microsoft.com/office/drawing/2014/main" id="{529A5F41-83F6-46B4-9818-97A664E68D14}"/>
              </a:ext>
            </a:extLst>
          </p:cNvPr>
          <p:cNvSpPr txBox="1"/>
          <p:nvPr/>
        </p:nvSpPr>
        <p:spPr>
          <a:xfrm>
            <a:off x="412459" y="1753516"/>
            <a:ext cx="1630098" cy="369332"/>
          </a:xfrm>
          <a:prstGeom prst="rect">
            <a:avLst/>
          </a:prstGeom>
          <a:noFill/>
        </p:spPr>
        <p:txBody>
          <a:bodyPr wrap="square" rtlCol="0">
            <a:spAutoFit/>
          </a:bodyPr>
          <a:lstStyle/>
          <a:p>
            <a:r>
              <a:rPr lang="en-US" altLang="ja-JP" dirty="0"/>
              <a:t>glo2_loc2</a:t>
            </a:r>
          </a:p>
        </p:txBody>
      </p:sp>
      <p:sp>
        <p:nvSpPr>
          <p:cNvPr id="20" name="テキスト ボックス 19">
            <a:extLst>
              <a:ext uri="{FF2B5EF4-FFF2-40B4-BE49-F238E27FC236}">
                <a16:creationId xmlns:a16="http://schemas.microsoft.com/office/drawing/2014/main" id="{8CAB2AE3-1664-4D8B-B3B9-C568D167BFD8}"/>
              </a:ext>
            </a:extLst>
          </p:cNvPr>
          <p:cNvSpPr txBox="1"/>
          <p:nvPr/>
        </p:nvSpPr>
        <p:spPr>
          <a:xfrm>
            <a:off x="4307564" y="1753516"/>
            <a:ext cx="1630098" cy="369332"/>
          </a:xfrm>
          <a:prstGeom prst="rect">
            <a:avLst/>
          </a:prstGeom>
          <a:noFill/>
        </p:spPr>
        <p:txBody>
          <a:bodyPr wrap="square" rtlCol="0">
            <a:spAutoFit/>
          </a:bodyPr>
          <a:lstStyle/>
          <a:p>
            <a:r>
              <a:rPr lang="en-US" altLang="ja-JP" dirty="0"/>
              <a:t>glo3_loc3</a:t>
            </a:r>
          </a:p>
        </p:txBody>
      </p:sp>
      <p:sp>
        <p:nvSpPr>
          <p:cNvPr id="22" name="テキスト ボックス 21">
            <a:extLst>
              <a:ext uri="{FF2B5EF4-FFF2-40B4-BE49-F238E27FC236}">
                <a16:creationId xmlns:a16="http://schemas.microsoft.com/office/drawing/2014/main" id="{EB73349F-10AC-4E79-8551-1700D88F81CA}"/>
              </a:ext>
            </a:extLst>
          </p:cNvPr>
          <p:cNvSpPr txBox="1"/>
          <p:nvPr/>
        </p:nvSpPr>
        <p:spPr>
          <a:xfrm>
            <a:off x="8201116" y="1753516"/>
            <a:ext cx="1630098" cy="369332"/>
          </a:xfrm>
          <a:prstGeom prst="rect">
            <a:avLst/>
          </a:prstGeom>
          <a:noFill/>
        </p:spPr>
        <p:txBody>
          <a:bodyPr wrap="square" rtlCol="0">
            <a:spAutoFit/>
          </a:bodyPr>
          <a:lstStyle/>
          <a:p>
            <a:r>
              <a:rPr lang="en-US" altLang="ja-JP" dirty="0"/>
              <a:t>glo3_loc3(C1)</a:t>
            </a:r>
          </a:p>
        </p:txBody>
      </p:sp>
      <p:pic>
        <p:nvPicPr>
          <p:cNvPr id="4" name="図 3" descr="グラフ&#10;&#10;自動的に生成された説明">
            <a:extLst>
              <a:ext uri="{FF2B5EF4-FFF2-40B4-BE49-F238E27FC236}">
                <a16:creationId xmlns:a16="http://schemas.microsoft.com/office/drawing/2014/main" id="{DD07289B-CE88-41B8-916C-60E345761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58" y="2122848"/>
            <a:ext cx="3895107" cy="3895107"/>
          </a:xfrm>
          <a:prstGeom prst="rect">
            <a:avLst/>
          </a:prstGeom>
        </p:spPr>
      </p:pic>
      <p:pic>
        <p:nvPicPr>
          <p:cNvPr id="8" name="図 7" descr="グラフ&#10;&#10;自動的に生成された説明">
            <a:extLst>
              <a:ext uri="{FF2B5EF4-FFF2-40B4-BE49-F238E27FC236}">
                <a16:creationId xmlns:a16="http://schemas.microsoft.com/office/drawing/2014/main" id="{8F946B45-A892-4647-B75F-338131614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009" y="2122847"/>
            <a:ext cx="3895107" cy="3895107"/>
          </a:xfrm>
          <a:prstGeom prst="rect">
            <a:avLst/>
          </a:prstGeom>
        </p:spPr>
      </p:pic>
      <p:pic>
        <p:nvPicPr>
          <p:cNvPr id="12" name="図 11" descr="グラフ&#10;&#10;自動的に生成された説明">
            <a:extLst>
              <a:ext uri="{FF2B5EF4-FFF2-40B4-BE49-F238E27FC236}">
                <a16:creationId xmlns:a16="http://schemas.microsoft.com/office/drawing/2014/main" id="{0C563AB0-914D-42B9-97B6-2240D006DC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9559" y="2122846"/>
            <a:ext cx="3895108" cy="3895108"/>
          </a:xfrm>
          <a:prstGeom prst="rect">
            <a:avLst/>
          </a:prstGeom>
        </p:spPr>
      </p:pic>
    </p:spTree>
    <p:extLst>
      <p:ext uri="{BB962C8B-B14F-4D97-AF65-F5344CB8AC3E}">
        <p14:creationId xmlns:p14="http://schemas.microsoft.com/office/powerpoint/2010/main" val="141651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解像度の違うモデルでの比較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en-US" altLang="ja-JP" dirty="0"/>
              <a:t>y=0</a:t>
            </a:r>
            <a:r>
              <a:rPr lang="ja-JP" altLang="en-US" dirty="0"/>
              <a:t>での</a:t>
            </a:r>
            <a:r>
              <a:rPr lang="en-US" altLang="ja-JP" dirty="0" err="1"/>
              <a:t>σy</a:t>
            </a:r>
            <a:r>
              <a:rPr lang="ja-JP" altLang="en-US" dirty="0"/>
              <a:t>の値の比較</a:t>
            </a:r>
            <a:endParaRPr lang="en-US" altLang="ja-JP" dirty="0"/>
          </a:p>
        </p:txBody>
      </p:sp>
      <p:sp>
        <p:nvSpPr>
          <p:cNvPr id="19" name="テキスト ボックス 18">
            <a:extLst>
              <a:ext uri="{FF2B5EF4-FFF2-40B4-BE49-F238E27FC236}">
                <a16:creationId xmlns:a16="http://schemas.microsoft.com/office/drawing/2014/main" id="{529A5F41-83F6-46B4-9818-97A664E68D14}"/>
              </a:ext>
            </a:extLst>
          </p:cNvPr>
          <p:cNvSpPr txBox="1"/>
          <p:nvPr/>
        </p:nvSpPr>
        <p:spPr>
          <a:xfrm>
            <a:off x="412459" y="1753516"/>
            <a:ext cx="1630098" cy="369332"/>
          </a:xfrm>
          <a:prstGeom prst="rect">
            <a:avLst/>
          </a:prstGeom>
          <a:noFill/>
        </p:spPr>
        <p:txBody>
          <a:bodyPr wrap="square" rtlCol="0">
            <a:spAutoFit/>
          </a:bodyPr>
          <a:lstStyle/>
          <a:p>
            <a:r>
              <a:rPr lang="en-US" altLang="ja-JP" dirty="0"/>
              <a:t>glo2_loc2</a:t>
            </a:r>
          </a:p>
        </p:txBody>
      </p:sp>
      <p:sp>
        <p:nvSpPr>
          <p:cNvPr id="20" name="テキスト ボックス 19">
            <a:extLst>
              <a:ext uri="{FF2B5EF4-FFF2-40B4-BE49-F238E27FC236}">
                <a16:creationId xmlns:a16="http://schemas.microsoft.com/office/drawing/2014/main" id="{8CAB2AE3-1664-4D8B-B3B9-C568D167BFD8}"/>
              </a:ext>
            </a:extLst>
          </p:cNvPr>
          <p:cNvSpPr txBox="1"/>
          <p:nvPr/>
        </p:nvSpPr>
        <p:spPr>
          <a:xfrm>
            <a:off x="6096000" y="1729525"/>
            <a:ext cx="1630098" cy="369332"/>
          </a:xfrm>
          <a:prstGeom prst="rect">
            <a:avLst/>
          </a:prstGeom>
          <a:noFill/>
        </p:spPr>
        <p:txBody>
          <a:bodyPr wrap="square" rtlCol="0">
            <a:spAutoFit/>
          </a:bodyPr>
          <a:lstStyle/>
          <a:p>
            <a:r>
              <a:rPr lang="en-US" altLang="ja-JP" dirty="0"/>
              <a:t>glo3_loc3</a:t>
            </a:r>
          </a:p>
        </p:txBody>
      </p:sp>
      <p:graphicFrame>
        <p:nvGraphicFramePr>
          <p:cNvPr id="10" name="グラフ 9">
            <a:extLst>
              <a:ext uri="{FF2B5EF4-FFF2-40B4-BE49-F238E27FC236}">
                <a16:creationId xmlns:a16="http://schemas.microsoft.com/office/drawing/2014/main" id="{09593C17-AFC5-41CA-A2DC-73B4BA58BF2F}"/>
              </a:ext>
            </a:extLst>
          </p:cNvPr>
          <p:cNvGraphicFramePr>
            <a:graphicFrameLocks/>
          </p:cNvGraphicFramePr>
          <p:nvPr>
            <p:extLst>
              <p:ext uri="{D42A27DB-BD31-4B8C-83A1-F6EECF244321}">
                <p14:modId xmlns:p14="http://schemas.microsoft.com/office/powerpoint/2010/main" val="2563526026"/>
              </p:ext>
            </p:extLst>
          </p:nvPr>
        </p:nvGraphicFramePr>
        <p:xfrm>
          <a:off x="138113" y="2283035"/>
          <a:ext cx="5957887" cy="35747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グラフ 14">
            <a:extLst>
              <a:ext uri="{FF2B5EF4-FFF2-40B4-BE49-F238E27FC236}">
                <a16:creationId xmlns:a16="http://schemas.microsoft.com/office/drawing/2014/main" id="{59ADF713-4666-44B5-A9C2-715405D24BA9}"/>
              </a:ext>
            </a:extLst>
          </p:cNvPr>
          <p:cNvGraphicFramePr>
            <a:graphicFrameLocks/>
          </p:cNvGraphicFramePr>
          <p:nvPr>
            <p:extLst>
              <p:ext uri="{D42A27DB-BD31-4B8C-83A1-F6EECF244321}">
                <p14:modId xmlns:p14="http://schemas.microsoft.com/office/powerpoint/2010/main" val="2313232744"/>
              </p:ext>
            </p:extLst>
          </p:nvPr>
        </p:nvGraphicFramePr>
        <p:xfrm>
          <a:off x="6096000" y="2283035"/>
          <a:ext cx="5957887" cy="35747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8526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解像度の違うモデルでの比較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en-US" altLang="ja-JP" dirty="0"/>
              <a:t>y=0</a:t>
            </a:r>
            <a:r>
              <a:rPr lang="ja-JP" altLang="en-US" dirty="0"/>
              <a:t>での</a:t>
            </a:r>
            <a:r>
              <a:rPr lang="en-US" altLang="ja-JP" dirty="0" err="1"/>
              <a:t>σy</a:t>
            </a:r>
            <a:r>
              <a:rPr lang="ja-JP" altLang="en-US" dirty="0"/>
              <a:t>の値の比較</a:t>
            </a:r>
            <a:endParaRPr lang="en-US" altLang="ja-JP" dirty="0"/>
          </a:p>
        </p:txBody>
      </p:sp>
      <p:sp>
        <p:nvSpPr>
          <p:cNvPr id="19" name="テキスト ボックス 18">
            <a:extLst>
              <a:ext uri="{FF2B5EF4-FFF2-40B4-BE49-F238E27FC236}">
                <a16:creationId xmlns:a16="http://schemas.microsoft.com/office/drawing/2014/main" id="{529A5F41-83F6-46B4-9818-97A664E68D14}"/>
              </a:ext>
            </a:extLst>
          </p:cNvPr>
          <p:cNvSpPr txBox="1"/>
          <p:nvPr/>
        </p:nvSpPr>
        <p:spPr>
          <a:xfrm>
            <a:off x="412459" y="1753516"/>
            <a:ext cx="1630098" cy="369332"/>
          </a:xfrm>
          <a:prstGeom prst="rect">
            <a:avLst/>
          </a:prstGeom>
          <a:noFill/>
        </p:spPr>
        <p:txBody>
          <a:bodyPr wrap="square" rtlCol="0">
            <a:spAutoFit/>
          </a:bodyPr>
          <a:lstStyle/>
          <a:p>
            <a:r>
              <a:rPr lang="en-US" altLang="ja-JP" dirty="0"/>
              <a:t>glo3_loc3_C1</a:t>
            </a:r>
          </a:p>
        </p:txBody>
      </p:sp>
      <p:graphicFrame>
        <p:nvGraphicFramePr>
          <p:cNvPr id="8" name="グラフ 7">
            <a:extLst>
              <a:ext uri="{FF2B5EF4-FFF2-40B4-BE49-F238E27FC236}">
                <a16:creationId xmlns:a16="http://schemas.microsoft.com/office/drawing/2014/main" id="{02AA31D4-C1E7-4850-9EE5-7D9FA9F68B9E}"/>
              </a:ext>
            </a:extLst>
          </p:cNvPr>
          <p:cNvGraphicFramePr>
            <a:graphicFrameLocks/>
          </p:cNvGraphicFramePr>
          <p:nvPr>
            <p:extLst>
              <p:ext uri="{D42A27DB-BD31-4B8C-83A1-F6EECF244321}">
                <p14:modId xmlns:p14="http://schemas.microsoft.com/office/powerpoint/2010/main" val="4024931230"/>
              </p:ext>
            </p:extLst>
          </p:nvPr>
        </p:nvGraphicFramePr>
        <p:xfrm>
          <a:off x="138113" y="2267567"/>
          <a:ext cx="5957887" cy="35747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302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まとめ</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1384184"/>
            <a:ext cx="8628024" cy="646331"/>
          </a:xfrm>
          <a:prstGeom prst="rect">
            <a:avLst/>
          </a:prstGeom>
          <a:noFill/>
        </p:spPr>
        <p:txBody>
          <a:bodyPr wrap="square" rtlCol="0">
            <a:spAutoFit/>
          </a:bodyPr>
          <a:lstStyle/>
          <a:p>
            <a:r>
              <a:rPr lang="ja-JP" altLang="en-US" dirty="0"/>
              <a:t>・</a:t>
            </a:r>
            <a:r>
              <a:rPr lang="en-US" altLang="ja-JP" dirty="0"/>
              <a:t>CG</a:t>
            </a:r>
            <a:r>
              <a:rPr lang="ja-JP" altLang="en-US" dirty="0"/>
              <a:t>法が収束するようになった</a:t>
            </a:r>
            <a:endParaRPr lang="en-US" altLang="ja-JP" dirty="0"/>
          </a:p>
          <a:p>
            <a:r>
              <a:rPr lang="ja-JP" altLang="en-US" dirty="0"/>
              <a:t>・</a:t>
            </a:r>
            <a:r>
              <a:rPr lang="en-US" altLang="ja-JP" dirty="0"/>
              <a:t>global</a:t>
            </a:r>
            <a:r>
              <a:rPr lang="ja-JP" altLang="en-US" dirty="0"/>
              <a:t>と</a:t>
            </a:r>
            <a:r>
              <a:rPr lang="en-US" altLang="ja-JP" dirty="0"/>
              <a:t>local</a:t>
            </a:r>
            <a:r>
              <a:rPr lang="ja-JP" altLang="en-US" dirty="0"/>
              <a:t>の解像度によっては</a:t>
            </a:r>
            <a:r>
              <a:rPr lang="en-US" altLang="ja-JP" dirty="0"/>
              <a:t>3</a:t>
            </a:r>
            <a:r>
              <a:rPr lang="ja-JP" altLang="en-US" dirty="0"/>
              <a:t>次の精度が</a:t>
            </a:r>
            <a:r>
              <a:rPr lang="en-US" altLang="ja-JP" dirty="0"/>
              <a:t>2</a:t>
            </a:r>
            <a:r>
              <a:rPr lang="ja-JP" altLang="en-US" dirty="0"/>
              <a:t>次より低くなる</a:t>
            </a:r>
            <a:r>
              <a:rPr lang="en-US" altLang="ja-JP" dirty="0"/>
              <a:t>(</a:t>
            </a:r>
            <a:r>
              <a:rPr lang="ja-JP" altLang="en-US" dirty="0"/>
              <a:t>分布は滑らか</a:t>
            </a:r>
            <a:r>
              <a:rPr lang="en-US" altLang="ja-JP" dirty="0"/>
              <a:t>)</a:t>
            </a:r>
          </a:p>
        </p:txBody>
      </p:sp>
    </p:spTree>
    <p:extLst>
      <p:ext uri="{BB962C8B-B14F-4D97-AF65-F5344CB8AC3E}">
        <p14:creationId xmlns:p14="http://schemas.microsoft.com/office/powerpoint/2010/main" val="220479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14</a:t>
            </a:fld>
            <a:endParaRPr kumimoji="1" lang="ja-JP" altLang="en-US"/>
          </a:p>
        </p:txBody>
      </p:sp>
    </p:spTree>
    <p:extLst>
      <p:ext uri="{BB962C8B-B14F-4D97-AF65-F5344CB8AC3E}">
        <p14:creationId xmlns:p14="http://schemas.microsoft.com/office/powerpoint/2010/main" val="136863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積分点について</a:t>
            </a:r>
          </a:p>
        </p:txBody>
      </p:sp>
      <p:sp>
        <p:nvSpPr>
          <p:cNvPr id="18" name="テキスト ボックス 17">
            <a:extLst>
              <a:ext uri="{FF2B5EF4-FFF2-40B4-BE49-F238E27FC236}">
                <a16:creationId xmlns:a16="http://schemas.microsoft.com/office/drawing/2014/main" id="{B2D02E54-549A-4160-AB50-25FF67190883}"/>
              </a:ext>
            </a:extLst>
          </p:cNvPr>
          <p:cNvSpPr txBox="1"/>
          <p:nvPr/>
        </p:nvSpPr>
        <p:spPr>
          <a:xfrm>
            <a:off x="412459" y="2110680"/>
            <a:ext cx="1119458" cy="369332"/>
          </a:xfrm>
          <a:prstGeom prst="rect">
            <a:avLst/>
          </a:prstGeom>
          <a:noFill/>
        </p:spPr>
        <p:txBody>
          <a:bodyPr wrap="square" rtlCol="0">
            <a:spAutoFit/>
          </a:bodyPr>
          <a:lstStyle/>
          <a:p>
            <a:r>
              <a:rPr lang="en-US" altLang="ja-JP" dirty="0"/>
              <a:t>3x3</a:t>
            </a:r>
          </a:p>
        </p:txBody>
      </p:sp>
      <p:sp>
        <p:nvSpPr>
          <p:cNvPr id="13" name="テキスト ボックス 12">
            <a:extLst>
              <a:ext uri="{FF2B5EF4-FFF2-40B4-BE49-F238E27FC236}">
                <a16:creationId xmlns:a16="http://schemas.microsoft.com/office/drawing/2014/main" id="{3E151962-A60E-4F4E-AAA0-5FB8CFDBA09B}"/>
              </a:ext>
            </a:extLst>
          </p:cNvPr>
          <p:cNvSpPr txBox="1"/>
          <p:nvPr/>
        </p:nvSpPr>
        <p:spPr>
          <a:xfrm>
            <a:off x="4328944" y="2110680"/>
            <a:ext cx="1119458" cy="369332"/>
          </a:xfrm>
          <a:prstGeom prst="rect">
            <a:avLst/>
          </a:prstGeom>
          <a:noFill/>
        </p:spPr>
        <p:txBody>
          <a:bodyPr wrap="square" rtlCol="0">
            <a:spAutoFit/>
          </a:bodyPr>
          <a:lstStyle/>
          <a:p>
            <a:r>
              <a:rPr lang="en-US" altLang="ja-JP" dirty="0"/>
              <a:t>4x4</a:t>
            </a:r>
          </a:p>
        </p:txBody>
      </p:sp>
      <p:sp>
        <p:nvSpPr>
          <p:cNvPr id="14" name="テキスト ボックス 13">
            <a:extLst>
              <a:ext uri="{FF2B5EF4-FFF2-40B4-BE49-F238E27FC236}">
                <a16:creationId xmlns:a16="http://schemas.microsoft.com/office/drawing/2014/main" id="{84707AE2-D885-4C21-B019-D849BAB4E496}"/>
              </a:ext>
            </a:extLst>
          </p:cNvPr>
          <p:cNvSpPr txBox="1"/>
          <p:nvPr/>
        </p:nvSpPr>
        <p:spPr>
          <a:xfrm>
            <a:off x="8245429" y="2076389"/>
            <a:ext cx="1119458" cy="369332"/>
          </a:xfrm>
          <a:prstGeom prst="rect">
            <a:avLst/>
          </a:prstGeom>
          <a:noFill/>
        </p:spPr>
        <p:txBody>
          <a:bodyPr wrap="square" rtlCol="0">
            <a:spAutoFit/>
          </a:bodyPr>
          <a:lstStyle/>
          <a:p>
            <a:r>
              <a:rPr lang="en-US" altLang="ja-JP" dirty="0"/>
              <a:t>5x5</a:t>
            </a:r>
          </a:p>
        </p:txBody>
      </p:sp>
      <p:sp>
        <p:nvSpPr>
          <p:cNvPr id="16" name="テキスト ボックス 15">
            <a:extLst>
              <a:ext uri="{FF2B5EF4-FFF2-40B4-BE49-F238E27FC236}">
                <a16:creationId xmlns:a16="http://schemas.microsoft.com/office/drawing/2014/main" id="{1976D767-3F40-4803-AC1F-BA528A7A08F4}"/>
              </a:ext>
            </a:extLst>
          </p:cNvPr>
          <p:cNvSpPr txBox="1"/>
          <p:nvPr/>
        </p:nvSpPr>
        <p:spPr>
          <a:xfrm>
            <a:off x="412458" y="1220526"/>
            <a:ext cx="10667220" cy="923330"/>
          </a:xfrm>
          <a:prstGeom prst="rect">
            <a:avLst/>
          </a:prstGeom>
          <a:noFill/>
        </p:spPr>
        <p:txBody>
          <a:bodyPr wrap="square" rtlCol="0">
            <a:spAutoFit/>
          </a:bodyPr>
          <a:lstStyle/>
          <a:p>
            <a:r>
              <a:rPr lang="ja-JP" altLang="en-US" dirty="0"/>
              <a:t>積分点が異なる解析の比較は，</a:t>
            </a:r>
            <a:endParaRPr lang="en-US" altLang="ja-JP" dirty="0"/>
          </a:p>
          <a:p>
            <a:r>
              <a:rPr lang="ja-JP" altLang="en-US" dirty="0"/>
              <a:t>これまでは応力分布を比較していたが，応力はガウス点での値が出力され，</a:t>
            </a:r>
            <a:r>
              <a:rPr lang="en-US" altLang="ja-JP" dirty="0"/>
              <a:t>viewer</a:t>
            </a:r>
            <a:r>
              <a:rPr lang="ja-JP" altLang="en-US" dirty="0"/>
              <a:t>で補間されるため，</a:t>
            </a:r>
            <a:endParaRPr lang="en-US" altLang="ja-JP" dirty="0"/>
          </a:p>
          <a:p>
            <a:r>
              <a:rPr lang="ja-JP" altLang="en-US" dirty="0"/>
              <a:t>積分点によらずコントロールポイントでの値が出力される</a:t>
            </a:r>
            <a:r>
              <a:rPr lang="en-US" altLang="ja-JP" dirty="0"/>
              <a:t>displacement</a:t>
            </a:r>
            <a:r>
              <a:rPr lang="ja-JP" altLang="en-US" dirty="0"/>
              <a:t>の分布も比較する</a:t>
            </a:r>
            <a:endParaRPr lang="en-US" altLang="ja-JP" dirty="0"/>
          </a:p>
        </p:txBody>
      </p:sp>
      <p:pic>
        <p:nvPicPr>
          <p:cNvPr id="6" name="図 5" descr="グラフ&#10;&#10;自動的に生成された説明">
            <a:extLst>
              <a:ext uri="{FF2B5EF4-FFF2-40B4-BE49-F238E27FC236}">
                <a16:creationId xmlns:a16="http://schemas.microsoft.com/office/drawing/2014/main" id="{11CFC5B8-317E-4A95-A3B6-DE79A8A9E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58" y="2295346"/>
            <a:ext cx="3916486" cy="3916486"/>
          </a:xfrm>
          <a:prstGeom prst="rect">
            <a:avLst/>
          </a:prstGeom>
        </p:spPr>
      </p:pic>
      <p:pic>
        <p:nvPicPr>
          <p:cNvPr id="9" name="図 8" descr="グラフ&#10;&#10;自動的に生成された説明">
            <a:extLst>
              <a:ext uri="{FF2B5EF4-FFF2-40B4-BE49-F238E27FC236}">
                <a16:creationId xmlns:a16="http://schemas.microsoft.com/office/drawing/2014/main" id="{75CCCECD-8B73-4066-9243-753157B2E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757" y="2295345"/>
            <a:ext cx="3916486" cy="3916486"/>
          </a:xfrm>
          <a:prstGeom prst="rect">
            <a:avLst/>
          </a:prstGeom>
        </p:spPr>
      </p:pic>
      <p:pic>
        <p:nvPicPr>
          <p:cNvPr id="17" name="図 16" descr="グラフ&#10;&#10;自動的に生成された説明">
            <a:extLst>
              <a:ext uri="{FF2B5EF4-FFF2-40B4-BE49-F238E27FC236}">
                <a16:creationId xmlns:a16="http://schemas.microsoft.com/office/drawing/2014/main" id="{62D7045A-CF52-49BC-BB7F-86C888514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3956" y="2295345"/>
            <a:ext cx="3916487" cy="3916487"/>
          </a:xfrm>
          <a:prstGeom prst="rect">
            <a:avLst/>
          </a:prstGeom>
        </p:spPr>
      </p:pic>
    </p:spTree>
    <p:extLst>
      <p:ext uri="{BB962C8B-B14F-4D97-AF65-F5344CB8AC3E}">
        <p14:creationId xmlns:p14="http://schemas.microsoft.com/office/powerpoint/2010/main" val="962289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積分点について</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1384184"/>
            <a:ext cx="8127692" cy="646331"/>
          </a:xfrm>
          <a:prstGeom prst="rect">
            <a:avLst/>
          </a:prstGeom>
          <a:noFill/>
        </p:spPr>
        <p:txBody>
          <a:bodyPr wrap="square" rtlCol="0">
            <a:spAutoFit/>
          </a:bodyPr>
          <a:lstStyle/>
          <a:p>
            <a:r>
              <a:rPr lang="ja-JP" altLang="en-US" dirty="0"/>
              <a:t>要素の重なり判定をガウス点ではなく，端点のみで計算し，</a:t>
            </a:r>
            <a:endParaRPr lang="en-US" altLang="ja-JP" dirty="0"/>
          </a:p>
          <a:p>
            <a:r>
              <a:rPr lang="ja-JP" altLang="en-US" dirty="0"/>
              <a:t>結果が一致することを確認する</a:t>
            </a:r>
            <a:endParaRPr lang="en-US" altLang="ja-JP" dirty="0"/>
          </a:p>
        </p:txBody>
      </p:sp>
      <p:sp>
        <p:nvSpPr>
          <p:cNvPr id="19" name="テキスト ボックス 18">
            <a:extLst>
              <a:ext uri="{FF2B5EF4-FFF2-40B4-BE49-F238E27FC236}">
                <a16:creationId xmlns:a16="http://schemas.microsoft.com/office/drawing/2014/main" id="{3E5C4640-BC35-4301-8201-59AE1752378C}"/>
              </a:ext>
            </a:extLst>
          </p:cNvPr>
          <p:cNvSpPr txBox="1"/>
          <p:nvPr/>
        </p:nvSpPr>
        <p:spPr>
          <a:xfrm>
            <a:off x="412459" y="6113595"/>
            <a:ext cx="8127692" cy="646331"/>
          </a:xfrm>
          <a:prstGeom prst="rect">
            <a:avLst/>
          </a:prstGeom>
          <a:noFill/>
        </p:spPr>
        <p:txBody>
          <a:bodyPr wrap="square" rtlCol="0">
            <a:spAutoFit/>
          </a:bodyPr>
          <a:lstStyle/>
          <a:p>
            <a:r>
              <a:rPr lang="ja-JP" altLang="en-US" dirty="0"/>
              <a:t>似ているが，一致していない</a:t>
            </a:r>
            <a:endParaRPr lang="en-US" altLang="ja-JP" dirty="0"/>
          </a:p>
          <a:p>
            <a:endParaRPr lang="en-US" altLang="ja-JP" dirty="0"/>
          </a:p>
        </p:txBody>
      </p:sp>
      <p:pic>
        <p:nvPicPr>
          <p:cNvPr id="6" name="図 5" descr="グラフ&#10;&#10;中程度の精度で自動的に生成された説明">
            <a:extLst>
              <a:ext uri="{FF2B5EF4-FFF2-40B4-BE49-F238E27FC236}">
                <a16:creationId xmlns:a16="http://schemas.microsoft.com/office/drawing/2014/main" id="{B86958D7-C93E-4DC4-8A14-DD37AEE88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59" y="2488064"/>
            <a:ext cx="3752108" cy="3752108"/>
          </a:xfrm>
          <a:prstGeom prst="rect">
            <a:avLst/>
          </a:prstGeom>
        </p:spPr>
      </p:pic>
      <p:pic>
        <p:nvPicPr>
          <p:cNvPr id="9" name="図 8" descr="グラフ&#10;&#10;中程度の精度で自動的に生成された説明">
            <a:extLst>
              <a:ext uri="{FF2B5EF4-FFF2-40B4-BE49-F238E27FC236}">
                <a16:creationId xmlns:a16="http://schemas.microsoft.com/office/drawing/2014/main" id="{630A6B74-9954-4A2F-BF06-F4656A750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567" y="2488064"/>
            <a:ext cx="3752108" cy="3752108"/>
          </a:xfrm>
          <a:prstGeom prst="rect">
            <a:avLst/>
          </a:prstGeom>
        </p:spPr>
      </p:pic>
      <p:pic>
        <p:nvPicPr>
          <p:cNvPr id="20" name="図 19" descr="グラフ&#10;&#10;低い精度で自動的に生成された説明">
            <a:extLst>
              <a:ext uri="{FF2B5EF4-FFF2-40B4-BE49-F238E27FC236}">
                <a16:creationId xmlns:a16="http://schemas.microsoft.com/office/drawing/2014/main" id="{DE88D68E-EADE-4194-A678-9D70B169CB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6675" y="2488063"/>
            <a:ext cx="3752109" cy="3752109"/>
          </a:xfrm>
          <a:prstGeom prst="rect">
            <a:avLst/>
          </a:prstGeom>
        </p:spPr>
      </p:pic>
      <p:sp>
        <p:nvSpPr>
          <p:cNvPr id="21" name="テキスト ボックス 20">
            <a:extLst>
              <a:ext uri="{FF2B5EF4-FFF2-40B4-BE49-F238E27FC236}">
                <a16:creationId xmlns:a16="http://schemas.microsoft.com/office/drawing/2014/main" id="{968F1926-8522-4CCF-976C-A41BE737A3DF}"/>
              </a:ext>
            </a:extLst>
          </p:cNvPr>
          <p:cNvSpPr txBox="1"/>
          <p:nvPr/>
        </p:nvSpPr>
        <p:spPr>
          <a:xfrm>
            <a:off x="412459" y="2110680"/>
            <a:ext cx="1119458" cy="369332"/>
          </a:xfrm>
          <a:prstGeom prst="rect">
            <a:avLst/>
          </a:prstGeom>
          <a:noFill/>
        </p:spPr>
        <p:txBody>
          <a:bodyPr wrap="square" rtlCol="0">
            <a:spAutoFit/>
          </a:bodyPr>
          <a:lstStyle/>
          <a:p>
            <a:r>
              <a:rPr lang="en-US" altLang="ja-JP" dirty="0"/>
              <a:t>3x3</a:t>
            </a:r>
          </a:p>
        </p:txBody>
      </p:sp>
      <p:sp>
        <p:nvSpPr>
          <p:cNvPr id="22" name="テキスト ボックス 21">
            <a:extLst>
              <a:ext uri="{FF2B5EF4-FFF2-40B4-BE49-F238E27FC236}">
                <a16:creationId xmlns:a16="http://schemas.microsoft.com/office/drawing/2014/main" id="{11B6861C-978B-46C7-B2CB-119E8F8699A3}"/>
              </a:ext>
            </a:extLst>
          </p:cNvPr>
          <p:cNvSpPr txBox="1"/>
          <p:nvPr/>
        </p:nvSpPr>
        <p:spPr>
          <a:xfrm>
            <a:off x="4328944" y="2110680"/>
            <a:ext cx="1119458" cy="369332"/>
          </a:xfrm>
          <a:prstGeom prst="rect">
            <a:avLst/>
          </a:prstGeom>
          <a:noFill/>
        </p:spPr>
        <p:txBody>
          <a:bodyPr wrap="square" rtlCol="0">
            <a:spAutoFit/>
          </a:bodyPr>
          <a:lstStyle/>
          <a:p>
            <a:r>
              <a:rPr lang="en-US" altLang="ja-JP" dirty="0"/>
              <a:t>4x4</a:t>
            </a:r>
          </a:p>
        </p:txBody>
      </p:sp>
      <p:sp>
        <p:nvSpPr>
          <p:cNvPr id="23" name="テキスト ボックス 22">
            <a:extLst>
              <a:ext uri="{FF2B5EF4-FFF2-40B4-BE49-F238E27FC236}">
                <a16:creationId xmlns:a16="http://schemas.microsoft.com/office/drawing/2014/main" id="{9ECFA50B-5370-45FF-A9B6-DA8A7361C1B4}"/>
              </a:ext>
            </a:extLst>
          </p:cNvPr>
          <p:cNvSpPr txBox="1"/>
          <p:nvPr/>
        </p:nvSpPr>
        <p:spPr>
          <a:xfrm>
            <a:off x="8245429" y="2076389"/>
            <a:ext cx="1119458" cy="369332"/>
          </a:xfrm>
          <a:prstGeom prst="rect">
            <a:avLst/>
          </a:prstGeom>
          <a:noFill/>
        </p:spPr>
        <p:txBody>
          <a:bodyPr wrap="square" rtlCol="0">
            <a:spAutoFit/>
          </a:bodyPr>
          <a:lstStyle/>
          <a:p>
            <a:r>
              <a:rPr lang="en-US" altLang="ja-JP" dirty="0"/>
              <a:t>5x5</a:t>
            </a:r>
          </a:p>
        </p:txBody>
      </p:sp>
    </p:spTree>
    <p:extLst>
      <p:ext uri="{BB962C8B-B14F-4D97-AF65-F5344CB8AC3E}">
        <p14:creationId xmlns:p14="http://schemas.microsoft.com/office/powerpoint/2010/main" val="4289892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積分点について</a:t>
            </a:r>
          </a:p>
        </p:txBody>
      </p:sp>
      <p:sp>
        <p:nvSpPr>
          <p:cNvPr id="19" name="テキスト ボックス 18">
            <a:extLst>
              <a:ext uri="{FF2B5EF4-FFF2-40B4-BE49-F238E27FC236}">
                <a16:creationId xmlns:a16="http://schemas.microsoft.com/office/drawing/2014/main" id="{3E5C4640-BC35-4301-8201-59AE1752378C}"/>
              </a:ext>
            </a:extLst>
          </p:cNvPr>
          <p:cNvSpPr txBox="1"/>
          <p:nvPr/>
        </p:nvSpPr>
        <p:spPr>
          <a:xfrm>
            <a:off x="412459" y="1384184"/>
            <a:ext cx="8127692" cy="923330"/>
          </a:xfrm>
          <a:prstGeom prst="rect">
            <a:avLst/>
          </a:prstGeom>
          <a:noFill/>
        </p:spPr>
        <p:txBody>
          <a:bodyPr wrap="square" rtlCol="0">
            <a:spAutoFit/>
          </a:bodyPr>
          <a:lstStyle/>
          <a:p>
            <a:r>
              <a:rPr lang="ja-JP" altLang="en-US" dirty="0"/>
              <a:t>似ているが，一致していない原因として考えられること</a:t>
            </a:r>
            <a:endParaRPr lang="en-US" altLang="ja-JP" dirty="0"/>
          </a:p>
          <a:p>
            <a:r>
              <a:rPr lang="ja-JP" altLang="en-US" dirty="0"/>
              <a:t>・応力はガウス点での値が出力され，</a:t>
            </a:r>
            <a:r>
              <a:rPr lang="en-US" altLang="ja-JP" dirty="0"/>
              <a:t>viewer</a:t>
            </a:r>
            <a:r>
              <a:rPr lang="ja-JP" altLang="en-US" dirty="0"/>
              <a:t>で補間されるため</a:t>
            </a:r>
            <a:endParaRPr lang="en-US" altLang="ja-JP" dirty="0"/>
          </a:p>
          <a:p>
            <a:r>
              <a:rPr lang="ja-JP" altLang="en-US" dirty="0"/>
              <a:t>・全体剛性マトリクスの成分が</a:t>
            </a:r>
            <a:endParaRPr lang="en-US" altLang="ja-JP" dirty="0"/>
          </a:p>
        </p:txBody>
      </p:sp>
    </p:spTree>
    <p:extLst>
      <p:ext uri="{BB962C8B-B14F-4D97-AF65-F5344CB8AC3E}">
        <p14:creationId xmlns:p14="http://schemas.microsoft.com/office/powerpoint/2010/main" val="1399618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前回からの変更点</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7946537" cy="3139321"/>
          </a:xfrm>
          <a:prstGeom prst="rect">
            <a:avLst/>
          </a:prstGeom>
          <a:noFill/>
        </p:spPr>
        <p:txBody>
          <a:bodyPr wrap="square" rtlCol="0">
            <a:spAutoFit/>
          </a:bodyPr>
          <a:lstStyle/>
          <a:p>
            <a:r>
              <a:rPr lang="ja-JP" altLang="en-US" dirty="0"/>
              <a:t>前回の課題</a:t>
            </a:r>
            <a:endParaRPr lang="en-US" altLang="ja-JP" dirty="0"/>
          </a:p>
          <a:p>
            <a:r>
              <a:rPr lang="ja-JP" altLang="en-US" dirty="0"/>
              <a:t>・積分点</a:t>
            </a:r>
            <a:r>
              <a:rPr lang="en-US" altLang="ja-JP" dirty="0"/>
              <a:t>3x3</a:t>
            </a:r>
            <a:r>
              <a:rPr lang="ja-JP" altLang="en-US" dirty="0"/>
              <a:t>を使用していた</a:t>
            </a:r>
            <a:endParaRPr lang="en-US" altLang="ja-JP" dirty="0"/>
          </a:p>
          <a:p>
            <a:r>
              <a:rPr lang="ja-JP" altLang="en-US" dirty="0"/>
              <a:t>・コンター図の解の分布が振動していた</a:t>
            </a:r>
            <a:endParaRPr lang="en-US" altLang="ja-JP" dirty="0"/>
          </a:p>
          <a:p>
            <a:endParaRPr lang="en-US" altLang="ja-JP" dirty="0"/>
          </a:p>
          <a:p>
            <a:r>
              <a:rPr lang="ja-JP" altLang="en-US" dirty="0"/>
              <a:t>変更点</a:t>
            </a:r>
            <a:endParaRPr lang="en-US" altLang="ja-JP" dirty="0"/>
          </a:p>
          <a:p>
            <a:r>
              <a:rPr lang="ja-JP" altLang="en-US" dirty="0"/>
              <a:t>・積分点</a:t>
            </a:r>
            <a:r>
              <a:rPr lang="en-US" altLang="ja-JP" dirty="0"/>
              <a:t>4x4</a:t>
            </a:r>
            <a:r>
              <a:rPr lang="ja-JP" altLang="en-US" dirty="0"/>
              <a:t>に変更 </a:t>
            </a:r>
            <a:r>
              <a:rPr lang="en-US" altLang="ja-JP" dirty="0"/>
              <a:t>(5x5</a:t>
            </a:r>
            <a:r>
              <a:rPr lang="ja-JP" altLang="en-US" dirty="0"/>
              <a:t>も作成して比較</a:t>
            </a:r>
            <a:r>
              <a:rPr lang="en-US" altLang="ja-JP" dirty="0"/>
              <a:t>)</a:t>
            </a:r>
          </a:p>
          <a:p>
            <a:r>
              <a:rPr lang="ja-JP" altLang="en-US" dirty="0"/>
              <a:t>・振動する現象は</a:t>
            </a:r>
            <a:r>
              <a:rPr lang="en-US" altLang="ja-JP" dirty="0"/>
              <a:t>CG</a:t>
            </a:r>
            <a:r>
              <a:rPr lang="ja-JP" altLang="en-US" dirty="0"/>
              <a:t>法が収束していなかった</a:t>
            </a:r>
            <a:endParaRPr lang="en-US" altLang="ja-JP" dirty="0"/>
          </a:p>
          <a:p>
            <a:r>
              <a:rPr lang="en-US" altLang="ja-JP" dirty="0"/>
              <a:t>    </a:t>
            </a:r>
            <a:r>
              <a:rPr lang="ja-JP" altLang="en-US" dirty="0"/>
              <a:t>→反復回数を増やし，収束判定を厳しくした</a:t>
            </a:r>
            <a:endParaRPr lang="en-US" altLang="ja-JP" dirty="0"/>
          </a:p>
          <a:p>
            <a:r>
              <a:rPr lang="en-US" altLang="ja-JP" dirty="0"/>
              <a:t>       (iteration = </a:t>
            </a:r>
            <a:r>
              <a:rPr lang="en-US" altLang="ja-JP" dirty="0" err="1"/>
              <a:t>ndof</a:t>
            </a:r>
            <a:r>
              <a:rPr lang="en-US" altLang="ja-JP" dirty="0"/>
              <a:t> </a:t>
            </a:r>
            <a:r>
              <a:rPr lang="ja-JP" altLang="en-US" dirty="0"/>
              <a:t>→ </a:t>
            </a:r>
            <a:r>
              <a:rPr lang="en-US" altLang="ja-JP" dirty="0"/>
              <a:t>5 * </a:t>
            </a:r>
            <a:r>
              <a:rPr lang="en-US" altLang="ja-JP" dirty="0" err="1"/>
              <a:t>ndof</a:t>
            </a:r>
            <a:r>
              <a:rPr lang="en-US" altLang="ja-JP" dirty="0"/>
              <a:t>, residual = 1.0e-10</a:t>
            </a:r>
            <a:r>
              <a:rPr lang="ja-JP" altLang="en-US" dirty="0"/>
              <a:t>→</a:t>
            </a:r>
            <a:r>
              <a:rPr lang="en-US" altLang="ja-JP" dirty="0"/>
              <a:t>1.0e-13)</a:t>
            </a:r>
          </a:p>
          <a:p>
            <a:r>
              <a:rPr lang="ja-JP" altLang="en-US" dirty="0"/>
              <a:t>・解像度の違うモデルを使って基底関数</a:t>
            </a:r>
            <a:r>
              <a:rPr lang="en-US" altLang="ja-JP" dirty="0"/>
              <a:t>2</a:t>
            </a:r>
            <a:r>
              <a:rPr lang="ja-JP" altLang="en-US" dirty="0"/>
              <a:t>次と</a:t>
            </a:r>
            <a:r>
              <a:rPr lang="en-US" altLang="ja-JP" dirty="0"/>
              <a:t>3</a:t>
            </a:r>
            <a:r>
              <a:rPr lang="ja-JP" altLang="en-US" dirty="0"/>
              <a:t>次の精度を比較</a:t>
            </a:r>
            <a:endParaRPr lang="en-US" altLang="ja-JP" dirty="0"/>
          </a:p>
          <a:p>
            <a:r>
              <a:rPr lang="ja-JP" altLang="en-US" dirty="0"/>
              <a:t>・最適化オプション適用</a:t>
            </a:r>
            <a:r>
              <a:rPr lang="en-US" altLang="ja-JP" dirty="0"/>
              <a:t>(-O3)</a:t>
            </a:r>
            <a:r>
              <a:rPr lang="ja-JP" altLang="en-US" dirty="0"/>
              <a:t>や微修正</a:t>
            </a:r>
            <a:endParaRPr lang="en-US" altLang="ja-JP" dirty="0"/>
          </a:p>
        </p:txBody>
      </p:sp>
      <p:pic>
        <p:nvPicPr>
          <p:cNvPr id="6" name="図 5" descr="グラフ&#10;&#10;中程度の精度で自動的に生成された説明">
            <a:extLst>
              <a:ext uri="{FF2B5EF4-FFF2-40B4-BE49-F238E27FC236}">
                <a16:creationId xmlns:a16="http://schemas.microsoft.com/office/drawing/2014/main" id="{A310D39E-ADA1-4D85-A904-F83878FFD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8644" y="1107346"/>
            <a:ext cx="4803356" cy="4803356"/>
          </a:xfrm>
          <a:prstGeom prst="rect">
            <a:avLst/>
          </a:prstGeom>
        </p:spPr>
      </p:pic>
    </p:spTree>
    <p:extLst>
      <p:ext uri="{BB962C8B-B14F-4D97-AF65-F5344CB8AC3E}">
        <p14:creationId xmlns:p14="http://schemas.microsoft.com/office/powerpoint/2010/main" val="328498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積分点について</a:t>
            </a:r>
          </a:p>
        </p:txBody>
      </p:sp>
      <p:sp>
        <p:nvSpPr>
          <p:cNvPr id="18" name="テキスト ボックス 17">
            <a:extLst>
              <a:ext uri="{FF2B5EF4-FFF2-40B4-BE49-F238E27FC236}">
                <a16:creationId xmlns:a16="http://schemas.microsoft.com/office/drawing/2014/main" id="{B2D02E54-549A-4160-AB50-25FF67190883}"/>
              </a:ext>
            </a:extLst>
          </p:cNvPr>
          <p:cNvSpPr txBox="1"/>
          <p:nvPr/>
        </p:nvSpPr>
        <p:spPr>
          <a:xfrm>
            <a:off x="412459" y="1326789"/>
            <a:ext cx="4420798" cy="2308324"/>
          </a:xfrm>
          <a:prstGeom prst="rect">
            <a:avLst/>
          </a:prstGeom>
          <a:noFill/>
        </p:spPr>
        <p:txBody>
          <a:bodyPr wrap="square" rtlCol="0">
            <a:spAutoFit/>
          </a:bodyPr>
          <a:lstStyle/>
          <a:p>
            <a:r>
              <a:rPr lang="ja-JP" altLang="en-US" dirty="0"/>
              <a:t>基底関数</a:t>
            </a:r>
            <a:r>
              <a:rPr lang="en-US" altLang="ja-JP" dirty="0"/>
              <a:t>:</a:t>
            </a:r>
            <a:r>
              <a:rPr lang="ja-JP" altLang="en-US" dirty="0"/>
              <a:t> </a:t>
            </a:r>
            <a:r>
              <a:rPr lang="en-US" altLang="ja-JP" dirty="0"/>
              <a:t>2</a:t>
            </a:r>
            <a:r>
              <a:rPr lang="ja-JP" altLang="en-US" dirty="0"/>
              <a:t>次</a:t>
            </a:r>
            <a:endParaRPr lang="en-US" altLang="ja-JP" dirty="0"/>
          </a:p>
          <a:p>
            <a:endParaRPr lang="en-US" altLang="ja-JP" dirty="0"/>
          </a:p>
          <a:p>
            <a:r>
              <a:rPr lang="ja-JP" altLang="en-US" dirty="0"/>
              <a:t>コントロールポイント</a:t>
            </a:r>
            <a:endParaRPr lang="en-US" altLang="ja-JP" dirty="0"/>
          </a:p>
          <a:p>
            <a:r>
              <a:rPr lang="en-US" altLang="ja-JP" dirty="0"/>
              <a:t>global:	18x18</a:t>
            </a:r>
          </a:p>
          <a:p>
            <a:r>
              <a:rPr lang="en-US" altLang="ja-JP" dirty="0"/>
              <a:t>local:	18x18</a:t>
            </a:r>
          </a:p>
          <a:p>
            <a:endParaRPr lang="en-US" altLang="ja-JP" dirty="0"/>
          </a:p>
          <a:p>
            <a:r>
              <a:rPr lang="ja-JP" altLang="en-US" dirty="0"/>
              <a:t>積分点</a:t>
            </a:r>
            <a:endParaRPr lang="en-US" altLang="ja-JP" dirty="0"/>
          </a:p>
          <a:p>
            <a:r>
              <a:rPr lang="en-US" altLang="ja-JP" dirty="0"/>
              <a:t>3x3, 4x4, 5x5</a:t>
            </a:r>
            <a:r>
              <a:rPr lang="ja-JP" altLang="en-US" dirty="0"/>
              <a:t>を比較</a:t>
            </a:r>
            <a:endParaRPr lang="en-US" altLang="ja-JP" dirty="0"/>
          </a:p>
        </p:txBody>
      </p:sp>
      <p:pic>
        <p:nvPicPr>
          <p:cNvPr id="6" name="図 5" descr="障子, 建物, 籠, スポーツゲーム が含まれている画像&#10;&#10;自動的に生成された説明">
            <a:extLst>
              <a:ext uri="{FF2B5EF4-FFF2-40B4-BE49-F238E27FC236}">
                <a16:creationId xmlns:a16="http://schemas.microsoft.com/office/drawing/2014/main" id="{AD24EA8B-E52F-4969-A850-D33506BF7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761" y="276837"/>
            <a:ext cx="6643046" cy="6643046"/>
          </a:xfrm>
          <a:prstGeom prst="rect">
            <a:avLst/>
          </a:prstGeom>
        </p:spPr>
      </p:pic>
    </p:spTree>
    <p:extLst>
      <p:ext uri="{BB962C8B-B14F-4D97-AF65-F5344CB8AC3E}">
        <p14:creationId xmlns:p14="http://schemas.microsoft.com/office/powerpoint/2010/main" val="143234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積分点について</a:t>
            </a:r>
          </a:p>
        </p:txBody>
      </p:sp>
      <p:sp>
        <p:nvSpPr>
          <p:cNvPr id="18" name="テキスト ボックス 17">
            <a:extLst>
              <a:ext uri="{FF2B5EF4-FFF2-40B4-BE49-F238E27FC236}">
                <a16:creationId xmlns:a16="http://schemas.microsoft.com/office/drawing/2014/main" id="{B2D02E54-549A-4160-AB50-25FF67190883}"/>
              </a:ext>
            </a:extLst>
          </p:cNvPr>
          <p:cNvSpPr txBox="1"/>
          <p:nvPr/>
        </p:nvSpPr>
        <p:spPr>
          <a:xfrm>
            <a:off x="412459" y="2110680"/>
            <a:ext cx="1119458" cy="369332"/>
          </a:xfrm>
          <a:prstGeom prst="rect">
            <a:avLst/>
          </a:prstGeom>
          <a:noFill/>
        </p:spPr>
        <p:txBody>
          <a:bodyPr wrap="square" rtlCol="0">
            <a:spAutoFit/>
          </a:bodyPr>
          <a:lstStyle/>
          <a:p>
            <a:r>
              <a:rPr lang="en-US" altLang="ja-JP" dirty="0"/>
              <a:t>3x3</a:t>
            </a:r>
          </a:p>
        </p:txBody>
      </p:sp>
      <p:pic>
        <p:nvPicPr>
          <p:cNvPr id="4" name="図 3" descr="図形 が含まれている画像&#10;&#10;自動的に生成された説明">
            <a:extLst>
              <a:ext uri="{FF2B5EF4-FFF2-40B4-BE49-F238E27FC236}">
                <a16:creationId xmlns:a16="http://schemas.microsoft.com/office/drawing/2014/main" id="{1EEB5046-2E6D-42AD-8FCD-90B23F57E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59" y="2480012"/>
            <a:ext cx="3697041" cy="3697041"/>
          </a:xfrm>
          <a:prstGeom prst="rect">
            <a:avLst/>
          </a:prstGeom>
        </p:spPr>
      </p:pic>
      <p:pic>
        <p:nvPicPr>
          <p:cNvPr id="8" name="図 7" descr="図形 が含まれている画像&#10;&#10;自動的に生成された説明">
            <a:extLst>
              <a:ext uri="{FF2B5EF4-FFF2-40B4-BE49-F238E27FC236}">
                <a16:creationId xmlns:a16="http://schemas.microsoft.com/office/drawing/2014/main" id="{E0D97C98-6742-47EA-ABE0-054CC12AF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500" y="2260568"/>
            <a:ext cx="3916485" cy="3916485"/>
          </a:xfrm>
          <a:prstGeom prst="rect">
            <a:avLst/>
          </a:prstGeom>
        </p:spPr>
      </p:pic>
      <p:pic>
        <p:nvPicPr>
          <p:cNvPr id="10" name="図 9" descr="グラフ&#10;&#10;低い精度で自動的に生成された説明">
            <a:extLst>
              <a:ext uri="{FF2B5EF4-FFF2-40B4-BE49-F238E27FC236}">
                <a16:creationId xmlns:a16="http://schemas.microsoft.com/office/drawing/2014/main" id="{599C55F1-C708-4136-8769-8D51C9A9C4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5985" y="2260567"/>
            <a:ext cx="3916485" cy="3916485"/>
          </a:xfrm>
          <a:prstGeom prst="rect">
            <a:avLst/>
          </a:prstGeom>
        </p:spPr>
      </p:pic>
      <p:sp>
        <p:nvSpPr>
          <p:cNvPr id="13" name="テキスト ボックス 12">
            <a:extLst>
              <a:ext uri="{FF2B5EF4-FFF2-40B4-BE49-F238E27FC236}">
                <a16:creationId xmlns:a16="http://schemas.microsoft.com/office/drawing/2014/main" id="{3E151962-A60E-4F4E-AAA0-5FB8CFDBA09B}"/>
              </a:ext>
            </a:extLst>
          </p:cNvPr>
          <p:cNvSpPr txBox="1"/>
          <p:nvPr/>
        </p:nvSpPr>
        <p:spPr>
          <a:xfrm>
            <a:off x="4328944" y="2110680"/>
            <a:ext cx="1119458" cy="369332"/>
          </a:xfrm>
          <a:prstGeom prst="rect">
            <a:avLst/>
          </a:prstGeom>
          <a:noFill/>
        </p:spPr>
        <p:txBody>
          <a:bodyPr wrap="square" rtlCol="0">
            <a:spAutoFit/>
          </a:bodyPr>
          <a:lstStyle/>
          <a:p>
            <a:r>
              <a:rPr lang="en-US" altLang="ja-JP" dirty="0"/>
              <a:t>4x4</a:t>
            </a:r>
          </a:p>
        </p:txBody>
      </p:sp>
      <p:sp>
        <p:nvSpPr>
          <p:cNvPr id="14" name="テキスト ボックス 13">
            <a:extLst>
              <a:ext uri="{FF2B5EF4-FFF2-40B4-BE49-F238E27FC236}">
                <a16:creationId xmlns:a16="http://schemas.microsoft.com/office/drawing/2014/main" id="{84707AE2-D885-4C21-B019-D849BAB4E496}"/>
              </a:ext>
            </a:extLst>
          </p:cNvPr>
          <p:cNvSpPr txBox="1"/>
          <p:nvPr/>
        </p:nvSpPr>
        <p:spPr>
          <a:xfrm>
            <a:off x="8245429" y="2076389"/>
            <a:ext cx="1119458" cy="369332"/>
          </a:xfrm>
          <a:prstGeom prst="rect">
            <a:avLst/>
          </a:prstGeom>
          <a:noFill/>
        </p:spPr>
        <p:txBody>
          <a:bodyPr wrap="square" rtlCol="0">
            <a:spAutoFit/>
          </a:bodyPr>
          <a:lstStyle/>
          <a:p>
            <a:r>
              <a:rPr lang="en-US" altLang="ja-JP" dirty="0"/>
              <a:t>5x5</a:t>
            </a:r>
          </a:p>
        </p:txBody>
      </p:sp>
      <p:sp>
        <p:nvSpPr>
          <p:cNvPr id="15" name="テキスト ボックス 14">
            <a:extLst>
              <a:ext uri="{FF2B5EF4-FFF2-40B4-BE49-F238E27FC236}">
                <a16:creationId xmlns:a16="http://schemas.microsoft.com/office/drawing/2014/main" id="{C72C20EE-282A-4870-8FF2-990F820363A2}"/>
              </a:ext>
            </a:extLst>
          </p:cNvPr>
          <p:cNvSpPr txBox="1"/>
          <p:nvPr/>
        </p:nvSpPr>
        <p:spPr>
          <a:xfrm>
            <a:off x="412458" y="6211831"/>
            <a:ext cx="8304029" cy="369332"/>
          </a:xfrm>
          <a:prstGeom prst="rect">
            <a:avLst/>
          </a:prstGeom>
          <a:noFill/>
        </p:spPr>
        <p:txBody>
          <a:bodyPr wrap="square" rtlCol="0">
            <a:spAutoFit/>
          </a:bodyPr>
          <a:lstStyle/>
          <a:p>
            <a:r>
              <a:rPr lang="ja-JP" altLang="en-US" dirty="0"/>
              <a:t>基底関数</a:t>
            </a:r>
            <a:r>
              <a:rPr lang="en-US" altLang="ja-JP" dirty="0"/>
              <a:t>2</a:t>
            </a:r>
            <a:r>
              <a:rPr lang="ja-JP" altLang="en-US" dirty="0"/>
              <a:t>次では，分布も一致すると予想していたが，異なる結果となった</a:t>
            </a:r>
            <a:endParaRPr lang="en-US" altLang="ja-JP" dirty="0"/>
          </a:p>
        </p:txBody>
      </p:sp>
      <p:sp>
        <p:nvSpPr>
          <p:cNvPr id="16" name="テキスト ボックス 15">
            <a:extLst>
              <a:ext uri="{FF2B5EF4-FFF2-40B4-BE49-F238E27FC236}">
                <a16:creationId xmlns:a16="http://schemas.microsoft.com/office/drawing/2014/main" id="{1976D767-3F40-4803-AC1F-BA528A7A08F4}"/>
              </a:ext>
            </a:extLst>
          </p:cNvPr>
          <p:cNvSpPr txBox="1"/>
          <p:nvPr/>
        </p:nvSpPr>
        <p:spPr>
          <a:xfrm>
            <a:off x="412458" y="1220526"/>
            <a:ext cx="10667220" cy="369332"/>
          </a:xfrm>
          <a:prstGeom prst="rect">
            <a:avLst/>
          </a:prstGeom>
          <a:noFill/>
        </p:spPr>
        <p:txBody>
          <a:bodyPr wrap="square" rtlCol="0">
            <a:spAutoFit/>
          </a:bodyPr>
          <a:lstStyle/>
          <a:p>
            <a:r>
              <a:rPr lang="en-US" altLang="ja-JP" dirty="0"/>
              <a:t>y</a:t>
            </a:r>
            <a:r>
              <a:rPr lang="ja-JP" altLang="en-US" dirty="0"/>
              <a:t>方向の応力分布の比較</a:t>
            </a:r>
            <a:endParaRPr lang="en-US" altLang="ja-JP" dirty="0"/>
          </a:p>
        </p:txBody>
      </p:sp>
    </p:spTree>
    <p:extLst>
      <p:ext uri="{BB962C8B-B14F-4D97-AF65-F5344CB8AC3E}">
        <p14:creationId xmlns:p14="http://schemas.microsoft.com/office/powerpoint/2010/main" val="184078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積分点について</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1384184"/>
            <a:ext cx="8127692" cy="646331"/>
          </a:xfrm>
          <a:prstGeom prst="rect">
            <a:avLst/>
          </a:prstGeom>
          <a:noFill/>
        </p:spPr>
        <p:txBody>
          <a:bodyPr wrap="square" rtlCol="0">
            <a:spAutoFit/>
          </a:bodyPr>
          <a:lstStyle/>
          <a:p>
            <a:r>
              <a:rPr lang="ja-JP" altLang="en-US" dirty="0"/>
              <a:t>積分結果である要素剛性マトリックスは同じ値</a:t>
            </a:r>
            <a:r>
              <a:rPr lang="en-US" altLang="ja-JP" dirty="0"/>
              <a:t>(</a:t>
            </a:r>
            <a:r>
              <a:rPr lang="ja-JP" altLang="en-US" dirty="0"/>
              <a:t>丸め誤差のみ</a:t>
            </a:r>
            <a:r>
              <a:rPr lang="en-US" altLang="ja-JP" dirty="0"/>
              <a:t>)</a:t>
            </a:r>
            <a:r>
              <a:rPr lang="ja-JP" altLang="en-US" dirty="0"/>
              <a:t>になっていたが，</a:t>
            </a:r>
            <a:endParaRPr lang="en-US" altLang="ja-JP" dirty="0"/>
          </a:p>
          <a:p>
            <a:r>
              <a:rPr lang="ja-JP" altLang="en-US" dirty="0"/>
              <a:t>全体剛性マトリックスに足し合わせるときに違う配列に入れていた</a:t>
            </a:r>
            <a:endParaRPr lang="en-US" altLang="ja-JP" dirty="0"/>
          </a:p>
        </p:txBody>
      </p:sp>
      <p:pic>
        <p:nvPicPr>
          <p:cNvPr id="4" name="図 3">
            <a:extLst>
              <a:ext uri="{FF2B5EF4-FFF2-40B4-BE49-F238E27FC236}">
                <a16:creationId xmlns:a16="http://schemas.microsoft.com/office/drawing/2014/main" id="{343B4258-15DA-4EDB-B7D5-D3C60D4B8A38}"/>
              </a:ext>
            </a:extLst>
          </p:cNvPr>
          <p:cNvPicPr>
            <a:picLocks noChangeAspect="1"/>
          </p:cNvPicPr>
          <p:nvPr/>
        </p:nvPicPr>
        <p:blipFill rotWithShape="1">
          <a:blip r:embed="rId2"/>
          <a:srcRect t="-1387" r="73939" b="1"/>
          <a:stretch/>
        </p:blipFill>
        <p:spPr>
          <a:xfrm>
            <a:off x="477376" y="2881948"/>
            <a:ext cx="3133829" cy="597053"/>
          </a:xfrm>
          <a:prstGeom prst="rect">
            <a:avLst/>
          </a:prstGeom>
        </p:spPr>
      </p:pic>
      <p:pic>
        <p:nvPicPr>
          <p:cNvPr id="8" name="図 7">
            <a:extLst>
              <a:ext uri="{FF2B5EF4-FFF2-40B4-BE49-F238E27FC236}">
                <a16:creationId xmlns:a16="http://schemas.microsoft.com/office/drawing/2014/main" id="{23CE1FAA-B0D1-4C00-8315-8F7E057F0524}"/>
              </a:ext>
            </a:extLst>
          </p:cNvPr>
          <p:cNvPicPr>
            <a:picLocks noChangeAspect="1"/>
          </p:cNvPicPr>
          <p:nvPr/>
        </p:nvPicPr>
        <p:blipFill rotWithShape="1">
          <a:blip r:embed="rId2"/>
          <a:srcRect l="34954" r="37523"/>
          <a:stretch/>
        </p:blipFill>
        <p:spPr>
          <a:xfrm>
            <a:off x="4201501" y="2881948"/>
            <a:ext cx="3355677" cy="597053"/>
          </a:xfrm>
          <a:prstGeom prst="rect">
            <a:avLst/>
          </a:prstGeom>
        </p:spPr>
      </p:pic>
      <p:pic>
        <p:nvPicPr>
          <p:cNvPr id="10" name="図 9">
            <a:extLst>
              <a:ext uri="{FF2B5EF4-FFF2-40B4-BE49-F238E27FC236}">
                <a16:creationId xmlns:a16="http://schemas.microsoft.com/office/drawing/2014/main" id="{3B93F542-A578-4C4D-B3C8-09AAA1D5B24E}"/>
              </a:ext>
            </a:extLst>
          </p:cNvPr>
          <p:cNvPicPr>
            <a:picLocks noChangeAspect="1"/>
          </p:cNvPicPr>
          <p:nvPr/>
        </p:nvPicPr>
        <p:blipFill rotWithShape="1">
          <a:blip r:embed="rId2"/>
          <a:srcRect l="71462"/>
          <a:stretch/>
        </p:blipFill>
        <p:spPr>
          <a:xfrm>
            <a:off x="8114581" y="2881948"/>
            <a:ext cx="3479321" cy="597053"/>
          </a:xfrm>
          <a:prstGeom prst="rect">
            <a:avLst/>
          </a:prstGeom>
        </p:spPr>
      </p:pic>
      <p:sp>
        <p:nvSpPr>
          <p:cNvPr id="14" name="テキスト ボックス 13">
            <a:extLst>
              <a:ext uri="{FF2B5EF4-FFF2-40B4-BE49-F238E27FC236}">
                <a16:creationId xmlns:a16="http://schemas.microsoft.com/office/drawing/2014/main" id="{4A215BA9-408B-415F-BFB0-2B6267360AE7}"/>
              </a:ext>
            </a:extLst>
          </p:cNvPr>
          <p:cNvSpPr txBox="1"/>
          <p:nvPr/>
        </p:nvSpPr>
        <p:spPr>
          <a:xfrm>
            <a:off x="477376" y="2512616"/>
            <a:ext cx="575047" cy="369332"/>
          </a:xfrm>
          <a:prstGeom prst="rect">
            <a:avLst/>
          </a:prstGeom>
          <a:noFill/>
        </p:spPr>
        <p:txBody>
          <a:bodyPr wrap="square" rtlCol="0">
            <a:spAutoFit/>
          </a:bodyPr>
          <a:lstStyle/>
          <a:p>
            <a:r>
              <a:rPr lang="en-US" altLang="ja-JP" dirty="0"/>
              <a:t>3x3</a:t>
            </a:r>
          </a:p>
        </p:txBody>
      </p:sp>
      <p:sp>
        <p:nvSpPr>
          <p:cNvPr id="15" name="テキスト ボックス 14">
            <a:extLst>
              <a:ext uri="{FF2B5EF4-FFF2-40B4-BE49-F238E27FC236}">
                <a16:creationId xmlns:a16="http://schemas.microsoft.com/office/drawing/2014/main" id="{B87FCDEA-88BF-48CD-A05B-588C903AB069}"/>
              </a:ext>
            </a:extLst>
          </p:cNvPr>
          <p:cNvSpPr txBox="1"/>
          <p:nvPr/>
        </p:nvSpPr>
        <p:spPr>
          <a:xfrm>
            <a:off x="4201501" y="2512616"/>
            <a:ext cx="575047" cy="369332"/>
          </a:xfrm>
          <a:prstGeom prst="rect">
            <a:avLst/>
          </a:prstGeom>
          <a:noFill/>
        </p:spPr>
        <p:txBody>
          <a:bodyPr wrap="square" rtlCol="0">
            <a:spAutoFit/>
          </a:bodyPr>
          <a:lstStyle/>
          <a:p>
            <a:r>
              <a:rPr lang="en-US" altLang="ja-JP" dirty="0"/>
              <a:t>4x4</a:t>
            </a:r>
          </a:p>
        </p:txBody>
      </p:sp>
      <p:sp>
        <p:nvSpPr>
          <p:cNvPr id="16" name="テキスト ボックス 15">
            <a:extLst>
              <a:ext uri="{FF2B5EF4-FFF2-40B4-BE49-F238E27FC236}">
                <a16:creationId xmlns:a16="http://schemas.microsoft.com/office/drawing/2014/main" id="{2E933AA1-23E0-41FD-A10A-F2ED5D280032}"/>
              </a:ext>
            </a:extLst>
          </p:cNvPr>
          <p:cNvSpPr txBox="1"/>
          <p:nvPr/>
        </p:nvSpPr>
        <p:spPr>
          <a:xfrm>
            <a:off x="8114581" y="2512616"/>
            <a:ext cx="575047" cy="369332"/>
          </a:xfrm>
          <a:prstGeom prst="rect">
            <a:avLst/>
          </a:prstGeom>
          <a:noFill/>
        </p:spPr>
        <p:txBody>
          <a:bodyPr wrap="square" rtlCol="0">
            <a:spAutoFit/>
          </a:bodyPr>
          <a:lstStyle/>
          <a:p>
            <a:r>
              <a:rPr lang="en-US" altLang="ja-JP" dirty="0"/>
              <a:t>5x5</a:t>
            </a:r>
          </a:p>
        </p:txBody>
      </p:sp>
      <p:sp>
        <p:nvSpPr>
          <p:cNvPr id="17" name="テキスト ボックス 16">
            <a:extLst>
              <a:ext uri="{FF2B5EF4-FFF2-40B4-BE49-F238E27FC236}">
                <a16:creationId xmlns:a16="http://schemas.microsoft.com/office/drawing/2014/main" id="{C4710BBD-18E7-4CC5-AE7B-D0CC6FD19B5B}"/>
              </a:ext>
            </a:extLst>
          </p:cNvPr>
          <p:cNvSpPr txBox="1"/>
          <p:nvPr/>
        </p:nvSpPr>
        <p:spPr>
          <a:xfrm>
            <a:off x="412459" y="3848333"/>
            <a:ext cx="8127692" cy="1477328"/>
          </a:xfrm>
          <a:prstGeom prst="rect">
            <a:avLst/>
          </a:prstGeom>
          <a:noFill/>
        </p:spPr>
        <p:txBody>
          <a:bodyPr wrap="square" rtlCol="0">
            <a:spAutoFit/>
          </a:bodyPr>
          <a:lstStyle/>
          <a:p>
            <a:r>
              <a:rPr lang="ja-JP" altLang="en-US" dirty="0"/>
              <a:t>元を辿ると，重合パッチ法の要素の重なり判定でガウス点を使用しており，</a:t>
            </a:r>
            <a:endParaRPr lang="en-US" altLang="ja-JP" dirty="0"/>
          </a:p>
          <a:p>
            <a:r>
              <a:rPr lang="ja-JP" altLang="en-US" dirty="0"/>
              <a:t>その結果から足し合わせる配列を計算</a:t>
            </a:r>
            <a:endParaRPr lang="en-US" altLang="ja-JP" dirty="0"/>
          </a:p>
          <a:p>
            <a:endParaRPr lang="en-US" altLang="ja-JP" dirty="0"/>
          </a:p>
          <a:p>
            <a:r>
              <a:rPr lang="ja-JP" altLang="en-US" dirty="0"/>
              <a:t>→積分以外でガウス点を使用しているため</a:t>
            </a:r>
            <a:r>
              <a:rPr lang="en-US" altLang="ja-JP" dirty="0"/>
              <a:t>K</a:t>
            </a:r>
            <a:r>
              <a:rPr lang="ja-JP" altLang="en-US" dirty="0"/>
              <a:t>マトリックスが変化し，</a:t>
            </a:r>
            <a:endParaRPr lang="en-US" altLang="ja-JP" dirty="0"/>
          </a:p>
          <a:p>
            <a:r>
              <a:rPr lang="ja-JP" altLang="en-US" dirty="0"/>
              <a:t>    結果の応力分布等が変化する</a:t>
            </a:r>
            <a:endParaRPr lang="en-US" altLang="ja-JP" dirty="0"/>
          </a:p>
        </p:txBody>
      </p:sp>
      <p:sp>
        <p:nvSpPr>
          <p:cNvPr id="18" name="テキスト ボックス 17">
            <a:extLst>
              <a:ext uri="{FF2B5EF4-FFF2-40B4-BE49-F238E27FC236}">
                <a16:creationId xmlns:a16="http://schemas.microsoft.com/office/drawing/2014/main" id="{B2D02E54-549A-4160-AB50-25FF67190883}"/>
              </a:ext>
            </a:extLst>
          </p:cNvPr>
          <p:cNvSpPr txBox="1"/>
          <p:nvPr/>
        </p:nvSpPr>
        <p:spPr>
          <a:xfrm>
            <a:off x="416821" y="2271565"/>
            <a:ext cx="1627469" cy="369332"/>
          </a:xfrm>
          <a:prstGeom prst="rect">
            <a:avLst/>
          </a:prstGeom>
          <a:noFill/>
        </p:spPr>
        <p:txBody>
          <a:bodyPr wrap="square" rtlCol="0">
            <a:spAutoFit/>
          </a:bodyPr>
          <a:lstStyle/>
          <a:p>
            <a:r>
              <a:rPr lang="ja-JP" altLang="en-US" dirty="0"/>
              <a:t>基底関数</a:t>
            </a:r>
            <a:r>
              <a:rPr lang="en-US" altLang="ja-JP" dirty="0"/>
              <a:t>:</a:t>
            </a:r>
            <a:r>
              <a:rPr lang="ja-JP" altLang="en-US" dirty="0"/>
              <a:t> </a:t>
            </a:r>
            <a:r>
              <a:rPr lang="en-US" altLang="ja-JP" dirty="0"/>
              <a:t>2</a:t>
            </a:r>
            <a:r>
              <a:rPr lang="ja-JP" altLang="en-US" dirty="0"/>
              <a:t>次</a:t>
            </a:r>
            <a:endParaRPr lang="en-US" altLang="ja-JP" dirty="0"/>
          </a:p>
        </p:txBody>
      </p:sp>
    </p:spTree>
    <p:extLst>
      <p:ext uri="{BB962C8B-B14F-4D97-AF65-F5344CB8AC3E}">
        <p14:creationId xmlns:p14="http://schemas.microsoft.com/office/powerpoint/2010/main" val="9351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en-US" altLang="ja-JP" sz="3600" dirty="0"/>
              <a:t>glo2_loc2</a:t>
            </a:r>
            <a:r>
              <a:rPr lang="ja-JP" altLang="en-US" sz="3600" dirty="0"/>
              <a:t>と</a:t>
            </a:r>
            <a:r>
              <a:rPr lang="en-US" altLang="ja-JP" sz="3600" dirty="0"/>
              <a:t>glo3_loc3</a:t>
            </a:r>
            <a:r>
              <a:rPr lang="ja-JP" altLang="en-US" sz="3600" dirty="0"/>
              <a:t>，</a:t>
            </a:r>
            <a:r>
              <a:rPr lang="en-US" altLang="ja-JP" sz="3600" dirty="0"/>
              <a:t>glo3_loc3(C1)</a:t>
            </a:r>
            <a:r>
              <a:rPr lang="ja-JP" altLang="en-US" sz="3600" dirty="0"/>
              <a:t>の比較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ja-JP" altLang="en-US" dirty="0"/>
              <a:t>積分点</a:t>
            </a:r>
            <a:r>
              <a:rPr lang="en-US" altLang="ja-JP" dirty="0"/>
              <a:t>4x4</a:t>
            </a:r>
            <a:r>
              <a:rPr lang="ja-JP" altLang="en-US" dirty="0"/>
              <a:t>で反復回数と収束判定を修正したプログラムで基底関数を変更して比較した</a:t>
            </a:r>
            <a:endParaRPr lang="en-US" altLang="ja-JP" dirty="0"/>
          </a:p>
        </p:txBody>
      </p:sp>
      <p:sp>
        <p:nvSpPr>
          <p:cNvPr id="19" name="テキスト ボックス 18">
            <a:extLst>
              <a:ext uri="{FF2B5EF4-FFF2-40B4-BE49-F238E27FC236}">
                <a16:creationId xmlns:a16="http://schemas.microsoft.com/office/drawing/2014/main" id="{529A5F41-83F6-46B4-9818-97A664E68D14}"/>
              </a:ext>
            </a:extLst>
          </p:cNvPr>
          <p:cNvSpPr txBox="1"/>
          <p:nvPr/>
        </p:nvSpPr>
        <p:spPr>
          <a:xfrm>
            <a:off x="412459" y="1753516"/>
            <a:ext cx="1630098" cy="369332"/>
          </a:xfrm>
          <a:prstGeom prst="rect">
            <a:avLst/>
          </a:prstGeom>
          <a:noFill/>
        </p:spPr>
        <p:txBody>
          <a:bodyPr wrap="square" rtlCol="0">
            <a:spAutoFit/>
          </a:bodyPr>
          <a:lstStyle/>
          <a:p>
            <a:r>
              <a:rPr lang="en-US" altLang="ja-JP" dirty="0"/>
              <a:t>glo2_loc2</a:t>
            </a:r>
          </a:p>
        </p:txBody>
      </p:sp>
      <p:pic>
        <p:nvPicPr>
          <p:cNvPr id="6" name="図 5" descr="図形 が含まれている画像&#10;&#10;自動的に生成された説明">
            <a:extLst>
              <a:ext uri="{FF2B5EF4-FFF2-40B4-BE49-F238E27FC236}">
                <a16:creationId xmlns:a16="http://schemas.microsoft.com/office/drawing/2014/main" id="{90D3C070-B217-4FEE-8C54-939B99BA4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58" y="2122848"/>
            <a:ext cx="3895106" cy="3895106"/>
          </a:xfrm>
          <a:prstGeom prst="rect">
            <a:avLst/>
          </a:prstGeom>
        </p:spPr>
      </p:pic>
      <p:sp>
        <p:nvSpPr>
          <p:cNvPr id="20" name="テキスト ボックス 19">
            <a:extLst>
              <a:ext uri="{FF2B5EF4-FFF2-40B4-BE49-F238E27FC236}">
                <a16:creationId xmlns:a16="http://schemas.microsoft.com/office/drawing/2014/main" id="{8CAB2AE3-1664-4D8B-B3B9-C568D167BFD8}"/>
              </a:ext>
            </a:extLst>
          </p:cNvPr>
          <p:cNvSpPr txBox="1"/>
          <p:nvPr/>
        </p:nvSpPr>
        <p:spPr>
          <a:xfrm>
            <a:off x="4307564" y="1753516"/>
            <a:ext cx="1630098" cy="369332"/>
          </a:xfrm>
          <a:prstGeom prst="rect">
            <a:avLst/>
          </a:prstGeom>
          <a:noFill/>
        </p:spPr>
        <p:txBody>
          <a:bodyPr wrap="square" rtlCol="0">
            <a:spAutoFit/>
          </a:bodyPr>
          <a:lstStyle/>
          <a:p>
            <a:r>
              <a:rPr lang="en-US" altLang="ja-JP" dirty="0"/>
              <a:t>glo3_loc3</a:t>
            </a:r>
          </a:p>
        </p:txBody>
      </p:sp>
      <p:pic>
        <p:nvPicPr>
          <p:cNvPr id="9" name="図 8" descr="グラフ が含まれている画像&#10;&#10;自動的に生成された説明">
            <a:extLst>
              <a:ext uri="{FF2B5EF4-FFF2-40B4-BE49-F238E27FC236}">
                <a16:creationId xmlns:a16="http://schemas.microsoft.com/office/drawing/2014/main" id="{BC591DD3-30BE-44F6-9E50-B2C193082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787" y="2122848"/>
            <a:ext cx="3895106" cy="3895106"/>
          </a:xfrm>
          <a:prstGeom prst="rect">
            <a:avLst/>
          </a:prstGeom>
        </p:spPr>
      </p:pic>
      <p:pic>
        <p:nvPicPr>
          <p:cNvPr id="21" name="図 20" descr="グラフ が含まれている画像&#10;&#10;自動的に生成された説明">
            <a:extLst>
              <a:ext uri="{FF2B5EF4-FFF2-40B4-BE49-F238E27FC236}">
                <a16:creationId xmlns:a16="http://schemas.microsoft.com/office/drawing/2014/main" id="{FEDB5C72-4EAA-4A40-93FA-314AF7F0D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1116" y="2122848"/>
            <a:ext cx="3895106" cy="3895106"/>
          </a:xfrm>
          <a:prstGeom prst="rect">
            <a:avLst/>
          </a:prstGeom>
        </p:spPr>
      </p:pic>
      <p:sp>
        <p:nvSpPr>
          <p:cNvPr id="22" name="テキスト ボックス 21">
            <a:extLst>
              <a:ext uri="{FF2B5EF4-FFF2-40B4-BE49-F238E27FC236}">
                <a16:creationId xmlns:a16="http://schemas.microsoft.com/office/drawing/2014/main" id="{EB73349F-10AC-4E79-8551-1700D88F81CA}"/>
              </a:ext>
            </a:extLst>
          </p:cNvPr>
          <p:cNvSpPr txBox="1"/>
          <p:nvPr/>
        </p:nvSpPr>
        <p:spPr>
          <a:xfrm>
            <a:off x="8201116" y="1753516"/>
            <a:ext cx="1630098" cy="369332"/>
          </a:xfrm>
          <a:prstGeom prst="rect">
            <a:avLst/>
          </a:prstGeom>
          <a:noFill/>
        </p:spPr>
        <p:txBody>
          <a:bodyPr wrap="square" rtlCol="0">
            <a:spAutoFit/>
          </a:bodyPr>
          <a:lstStyle/>
          <a:p>
            <a:r>
              <a:rPr lang="en-US" altLang="ja-JP" dirty="0"/>
              <a:t>glo3_loc3(C1)</a:t>
            </a:r>
          </a:p>
        </p:txBody>
      </p:sp>
    </p:spTree>
    <p:extLst>
      <p:ext uri="{BB962C8B-B14F-4D97-AF65-F5344CB8AC3E}">
        <p14:creationId xmlns:p14="http://schemas.microsoft.com/office/powerpoint/2010/main" val="230629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en-US" altLang="ja-JP" sz="3600" dirty="0"/>
              <a:t>glo2_loc2</a:t>
            </a:r>
            <a:r>
              <a:rPr lang="ja-JP" altLang="en-US" sz="3600" dirty="0"/>
              <a:t>と</a:t>
            </a:r>
            <a:r>
              <a:rPr lang="en-US" altLang="ja-JP" sz="3600" dirty="0"/>
              <a:t>glo3_loc3</a:t>
            </a:r>
            <a:r>
              <a:rPr lang="ja-JP" altLang="en-US" sz="3600" dirty="0"/>
              <a:t>，</a:t>
            </a:r>
            <a:r>
              <a:rPr lang="en-US" altLang="ja-JP" sz="3600" dirty="0"/>
              <a:t>glo3_loc3(C1)</a:t>
            </a:r>
            <a:r>
              <a:rPr lang="ja-JP" altLang="en-US" sz="3600" dirty="0"/>
              <a:t>の比較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en-US" altLang="ja-JP" dirty="0"/>
              <a:t>y=0</a:t>
            </a:r>
            <a:r>
              <a:rPr lang="ja-JP" altLang="en-US" dirty="0"/>
              <a:t>での</a:t>
            </a:r>
            <a:r>
              <a:rPr lang="en-US" altLang="ja-JP" dirty="0" err="1"/>
              <a:t>σy</a:t>
            </a:r>
            <a:r>
              <a:rPr lang="ja-JP" altLang="en-US" dirty="0"/>
              <a:t>の値の比較</a:t>
            </a:r>
            <a:endParaRPr lang="en-US" altLang="ja-JP" dirty="0"/>
          </a:p>
        </p:txBody>
      </p:sp>
      <p:sp>
        <p:nvSpPr>
          <p:cNvPr id="19" name="テキスト ボックス 18">
            <a:extLst>
              <a:ext uri="{FF2B5EF4-FFF2-40B4-BE49-F238E27FC236}">
                <a16:creationId xmlns:a16="http://schemas.microsoft.com/office/drawing/2014/main" id="{529A5F41-83F6-46B4-9818-97A664E68D14}"/>
              </a:ext>
            </a:extLst>
          </p:cNvPr>
          <p:cNvSpPr txBox="1"/>
          <p:nvPr/>
        </p:nvSpPr>
        <p:spPr>
          <a:xfrm>
            <a:off x="412459" y="1753516"/>
            <a:ext cx="1630098" cy="369332"/>
          </a:xfrm>
          <a:prstGeom prst="rect">
            <a:avLst/>
          </a:prstGeom>
          <a:noFill/>
        </p:spPr>
        <p:txBody>
          <a:bodyPr wrap="square" rtlCol="0">
            <a:spAutoFit/>
          </a:bodyPr>
          <a:lstStyle/>
          <a:p>
            <a:r>
              <a:rPr lang="en-US" altLang="ja-JP" dirty="0"/>
              <a:t>glo2_loc2</a:t>
            </a:r>
          </a:p>
        </p:txBody>
      </p:sp>
      <p:sp>
        <p:nvSpPr>
          <p:cNvPr id="20" name="テキスト ボックス 19">
            <a:extLst>
              <a:ext uri="{FF2B5EF4-FFF2-40B4-BE49-F238E27FC236}">
                <a16:creationId xmlns:a16="http://schemas.microsoft.com/office/drawing/2014/main" id="{8CAB2AE3-1664-4D8B-B3B9-C568D167BFD8}"/>
              </a:ext>
            </a:extLst>
          </p:cNvPr>
          <p:cNvSpPr txBox="1"/>
          <p:nvPr/>
        </p:nvSpPr>
        <p:spPr>
          <a:xfrm>
            <a:off x="6096000" y="1729525"/>
            <a:ext cx="1630098" cy="369332"/>
          </a:xfrm>
          <a:prstGeom prst="rect">
            <a:avLst/>
          </a:prstGeom>
          <a:noFill/>
        </p:spPr>
        <p:txBody>
          <a:bodyPr wrap="square" rtlCol="0">
            <a:spAutoFit/>
          </a:bodyPr>
          <a:lstStyle/>
          <a:p>
            <a:r>
              <a:rPr lang="en-US" altLang="ja-JP" dirty="0"/>
              <a:t>glo3_loc3</a:t>
            </a:r>
          </a:p>
        </p:txBody>
      </p:sp>
      <p:graphicFrame>
        <p:nvGraphicFramePr>
          <p:cNvPr id="12" name="グラフ 11">
            <a:extLst>
              <a:ext uri="{FF2B5EF4-FFF2-40B4-BE49-F238E27FC236}">
                <a16:creationId xmlns:a16="http://schemas.microsoft.com/office/drawing/2014/main" id="{09593C17-AFC5-41CA-A2DC-73B4BA58BF2F}"/>
              </a:ext>
            </a:extLst>
          </p:cNvPr>
          <p:cNvGraphicFramePr>
            <a:graphicFrameLocks/>
          </p:cNvGraphicFramePr>
          <p:nvPr>
            <p:extLst>
              <p:ext uri="{D42A27DB-BD31-4B8C-83A1-F6EECF244321}">
                <p14:modId xmlns:p14="http://schemas.microsoft.com/office/powerpoint/2010/main" val="654406002"/>
              </p:ext>
            </p:extLst>
          </p:nvPr>
        </p:nvGraphicFramePr>
        <p:xfrm>
          <a:off x="138113" y="2283035"/>
          <a:ext cx="5957887" cy="35747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グラフ 13">
            <a:extLst>
              <a:ext uri="{FF2B5EF4-FFF2-40B4-BE49-F238E27FC236}">
                <a16:creationId xmlns:a16="http://schemas.microsoft.com/office/drawing/2014/main" id="{59ADF713-4666-44B5-A9C2-715405D24BA9}"/>
              </a:ext>
            </a:extLst>
          </p:cNvPr>
          <p:cNvGraphicFramePr>
            <a:graphicFrameLocks/>
          </p:cNvGraphicFramePr>
          <p:nvPr>
            <p:extLst>
              <p:ext uri="{D42A27DB-BD31-4B8C-83A1-F6EECF244321}">
                <p14:modId xmlns:p14="http://schemas.microsoft.com/office/powerpoint/2010/main" val="2100047605"/>
              </p:ext>
            </p:extLst>
          </p:nvPr>
        </p:nvGraphicFramePr>
        <p:xfrm>
          <a:off x="6096000" y="2283035"/>
          <a:ext cx="5957887" cy="35747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312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en-US" altLang="ja-JP" sz="3600" dirty="0"/>
              <a:t>glo2_loc2</a:t>
            </a:r>
            <a:r>
              <a:rPr lang="ja-JP" altLang="en-US" sz="3600" dirty="0"/>
              <a:t>と</a:t>
            </a:r>
            <a:r>
              <a:rPr lang="en-US" altLang="ja-JP" sz="3600" dirty="0"/>
              <a:t>glo3_loc3</a:t>
            </a:r>
            <a:r>
              <a:rPr lang="ja-JP" altLang="en-US" sz="3600" dirty="0"/>
              <a:t>，</a:t>
            </a:r>
            <a:r>
              <a:rPr lang="en-US" altLang="ja-JP" sz="3600" dirty="0"/>
              <a:t>glo3_loc3(C1)</a:t>
            </a:r>
            <a:r>
              <a:rPr lang="ja-JP" altLang="en-US" sz="3600" dirty="0"/>
              <a:t>の比較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en-US" altLang="ja-JP" dirty="0"/>
              <a:t>y=0</a:t>
            </a:r>
            <a:r>
              <a:rPr lang="ja-JP" altLang="en-US" dirty="0"/>
              <a:t>での</a:t>
            </a:r>
            <a:r>
              <a:rPr lang="en-US" altLang="ja-JP" dirty="0" err="1"/>
              <a:t>σy</a:t>
            </a:r>
            <a:r>
              <a:rPr lang="ja-JP" altLang="en-US" dirty="0"/>
              <a:t>の値の比較</a:t>
            </a:r>
            <a:endParaRPr lang="en-US" altLang="ja-JP" dirty="0"/>
          </a:p>
        </p:txBody>
      </p:sp>
      <p:sp>
        <p:nvSpPr>
          <p:cNvPr id="19" name="テキスト ボックス 18">
            <a:extLst>
              <a:ext uri="{FF2B5EF4-FFF2-40B4-BE49-F238E27FC236}">
                <a16:creationId xmlns:a16="http://schemas.microsoft.com/office/drawing/2014/main" id="{529A5F41-83F6-46B4-9818-97A664E68D14}"/>
              </a:ext>
            </a:extLst>
          </p:cNvPr>
          <p:cNvSpPr txBox="1"/>
          <p:nvPr/>
        </p:nvSpPr>
        <p:spPr>
          <a:xfrm>
            <a:off x="412459" y="1753516"/>
            <a:ext cx="1630098" cy="369332"/>
          </a:xfrm>
          <a:prstGeom prst="rect">
            <a:avLst/>
          </a:prstGeom>
          <a:noFill/>
        </p:spPr>
        <p:txBody>
          <a:bodyPr wrap="square" rtlCol="0">
            <a:spAutoFit/>
          </a:bodyPr>
          <a:lstStyle/>
          <a:p>
            <a:r>
              <a:rPr lang="en-US" altLang="ja-JP" dirty="0"/>
              <a:t>glo3_loc3_C1</a:t>
            </a:r>
          </a:p>
        </p:txBody>
      </p:sp>
      <p:graphicFrame>
        <p:nvGraphicFramePr>
          <p:cNvPr id="10" name="グラフ 9">
            <a:extLst>
              <a:ext uri="{FF2B5EF4-FFF2-40B4-BE49-F238E27FC236}">
                <a16:creationId xmlns:a16="http://schemas.microsoft.com/office/drawing/2014/main" id="{02AA31D4-C1E7-4850-9EE5-7D9FA9F68B9E}"/>
              </a:ext>
            </a:extLst>
          </p:cNvPr>
          <p:cNvGraphicFramePr>
            <a:graphicFrameLocks/>
          </p:cNvGraphicFramePr>
          <p:nvPr>
            <p:extLst>
              <p:ext uri="{D42A27DB-BD31-4B8C-83A1-F6EECF244321}">
                <p14:modId xmlns:p14="http://schemas.microsoft.com/office/powerpoint/2010/main" val="3142598895"/>
              </p:ext>
            </p:extLst>
          </p:nvPr>
        </p:nvGraphicFramePr>
        <p:xfrm>
          <a:off x="138113" y="2267567"/>
          <a:ext cx="5957887" cy="35747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51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解像度の違うモデルでの比較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ja-JP" altLang="en-US" dirty="0"/>
              <a:t>解像度を変更して基底関数</a:t>
            </a:r>
            <a:r>
              <a:rPr lang="en-US" altLang="ja-JP" dirty="0"/>
              <a:t>2</a:t>
            </a:r>
            <a:r>
              <a:rPr lang="ja-JP" altLang="en-US" dirty="0"/>
              <a:t>次と</a:t>
            </a:r>
            <a:r>
              <a:rPr lang="en-US" altLang="ja-JP" dirty="0"/>
              <a:t>3</a:t>
            </a:r>
            <a:r>
              <a:rPr lang="ja-JP" altLang="en-US" dirty="0"/>
              <a:t>次の解析結果を比較した</a:t>
            </a:r>
            <a:endParaRPr lang="en-US" altLang="ja-JP" dirty="0"/>
          </a:p>
        </p:txBody>
      </p:sp>
      <p:pic>
        <p:nvPicPr>
          <p:cNvPr id="4" name="図 3" descr="障子の前に立っている&#10;&#10;低い精度で自動的に生成された説明">
            <a:extLst>
              <a:ext uri="{FF2B5EF4-FFF2-40B4-BE49-F238E27FC236}">
                <a16:creationId xmlns:a16="http://schemas.microsoft.com/office/drawing/2014/main" id="{7DF0EDC9-EF5C-4758-AAB3-331151BD0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756" y="1753516"/>
            <a:ext cx="4888675" cy="4888675"/>
          </a:xfrm>
          <a:prstGeom prst="rect">
            <a:avLst/>
          </a:prstGeom>
        </p:spPr>
      </p:pic>
      <p:pic>
        <p:nvPicPr>
          <p:cNvPr id="14" name="図 13" descr="障子, 建物, 籠, スポーツゲーム が含まれている画像&#10;&#10;自動的に生成された説明">
            <a:extLst>
              <a:ext uri="{FF2B5EF4-FFF2-40B4-BE49-F238E27FC236}">
                <a16:creationId xmlns:a16="http://schemas.microsoft.com/office/drawing/2014/main" id="{AE7CF608-8F83-4998-A38A-869A296DB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770" y="1753517"/>
            <a:ext cx="4888674" cy="4888674"/>
          </a:xfrm>
          <a:prstGeom prst="rect">
            <a:avLst/>
          </a:prstGeom>
        </p:spPr>
      </p:pic>
      <p:sp>
        <p:nvSpPr>
          <p:cNvPr id="7" name="矢印: 右 6">
            <a:extLst>
              <a:ext uri="{FF2B5EF4-FFF2-40B4-BE49-F238E27FC236}">
                <a16:creationId xmlns:a16="http://schemas.microsoft.com/office/drawing/2014/main" id="{93A74BD5-DB3D-4667-AB63-B32C049EFC8A}"/>
              </a:ext>
            </a:extLst>
          </p:cNvPr>
          <p:cNvSpPr/>
          <p:nvPr/>
        </p:nvSpPr>
        <p:spPr>
          <a:xfrm>
            <a:off x="5644932" y="3698454"/>
            <a:ext cx="825336" cy="9987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91487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693</Words>
  <Application>Microsoft Office PowerPoint</Application>
  <PresentationFormat>ワイド画面</PresentationFormat>
  <Paragraphs>117</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Arial</vt:lpstr>
      <vt:lpstr>Segoe UI</vt:lpstr>
      <vt:lpstr>Office テーマ</vt:lpstr>
      <vt:lpstr>進捗報告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23</cp:revision>
  <dcterms:created xsi:type="dcterms:W3CDTF">2021-04-26T11:50:14Z</dcterms:created>
  <dcterms:modified xsi:type="dcterms:W3CDTF">2021-11-19T00:26:32Z</dcterms:modified>
</cp:coreProperties>
</file>