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4758" autoAdjust="0"/>
  </p:normalViewPr>
  <p:slideViewPr>
    <p:cSldViewPr snapToGrid="0">
      <p:cViewPr varScale="1">
        <p:scale>
          <a:sx n="53" d="100"/>
          <a:sy n="53" d="100"/>
        </p:scale>
        <p:origin x="12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セグメンテーション・マッピング・マージング メカニズムによる</a:t>
            </a:r>
            <a:r>
              <a:rPr kumimoji="1" lang="en-US" altLang="ja-JP" dirty="0"/>
              <a:t>IGA</a:t>
            </a:r>
            <a:r>
              <a:rPr kumimoji="1" lang="ja-JP" altLang="en-US" dirty="0"/>
              <a:t>対応ボリュームパラメトリックモデルの構築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A5DB-EEFC-4441-B3AE-FE78730A50E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1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E5D5FD0-F089-9625-639E-F5EA77A4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572"/>
            <a:ext cx="12192000" cy="51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Introduction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08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Related works and overviews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704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Basic definitions and generation of the semantic feature network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4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 and segmentation of the geometric feature network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8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Complete feature network and volume parametric mapping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69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Merging of parametric patches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73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Examples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27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Conclusions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C6E7C-0E1D-4980-D6AC-B5C186FFA17D}"/>
              </a:ext>
            </a:extLst>
          </p:cNvPr>
          <p:cNvSpPr txBox="1"/>
          <p:nvPr/>
        </p:nvSpPr>
        <p:spPr>
          <a:xfrm>
            <a:off x="412459" y="950495"/>
            <a:ext cx="34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11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66</Words>
  <Application>Microsoft Office PowerPoint</Application>
  <PresentationFormat>ワイド画面</PresentationFormat>
  <Paragraphs>27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202</cp:revision>
  <dcterms:created xsi:type="dcterms:W3CDTF">2021-04-26T11:50:14Z</dcterms:created>
  <dcterms:modified xsi:type="dcterms:W3CDTF">2022-06-06T07:10:07Z</dcterms:modified>
</cp:coreProperties>
</file>