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4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IGA </a:t>
            </a:r>
            <a:r>
              <a:rPr kumimoji="1" lang="ja-JP" altLang="en-US" dirty="0"/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岡田研 </a:t>
            </a:r>
            <a:r>
              <a:rPr lang="en-US" altLang="ja-JP" dirty="0"/>
              <a:t>B4 </a:t>
            </a:r>
            <a:r>
              <a:rPr lang="ja-JP" altLang="en-US" dirty="0"/>
              <a:t>土山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knot insertion</a:t>
            </a:r>
            <a:endParaRPr kumimoji="1" lang="ja-JP" altLang="en-US" sz="3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7467739" y="3702659"/>
            <a:ext cx="421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コントロールポイントの数</a:t>
            </a:r>
            <a:endParaRPr lang="en-US" altLang="ja-JP" dirty="0"/>
          </a:p>
          <a:p>
            <a:r>
              <a:rPr kumimoji="1" lang="en-US" altLang="ja-JP" dirty="0"/>
              <a:t>n(=3) </a:t>
            </a:r>
            <a:r>
              <a:rPr kumimoji="1" lang="ja-JP" altLang="en-US" dirty="0"/>
              <a:t>→ </a:t>
            </a:r>
            <a:r>
              <a:rPr kumimoji="1" lang="en-US" altLang="ja-JP" dirty="0" err="1"/>
              <a:t>n+m</a:t>
            </a:r>
            <a:r>
              <a:rPr kumimoji="1" lang="en-US" altLang="ja-JP" dirty="0"/>
              <a:t>(=4)</a:t>
            </a:r>
            <a:endParaRPr kumimoji="1"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47D74AC-E996-4A31-8113-2BADF080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459" y="1384184"/>
            <a:ext cx="2030261" cy="398801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3B57180-6A33-4B4F-A228-6EB47130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739" y="2367185"/>
            <a:ext cx="3349929" cy="398801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DDEB9E7-89BD-4A95-BF16-DDB41C140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3101" y="1782985"/>
            <a:ext cx="2930099" cy="369819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72FA0458-0ABE-4F3D-8366-38278DE1F6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3045" y="2347700"/>
            <a:ext cx="205455" cy="369819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B72583CE-5944-47A3-80CF-0547D63F00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43045" y="1706179"/>
            <a:ext cx="221509" cy="406100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417928B2-98D5-4B62-BF34-F42361F7E6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459" y="2270836"/>
            <a:ext cx="4383756" cy="916864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37163C9D-78A1-4115-B157-4C0E3BFE3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459" y="3814436"/>
            <a:ext cx="1659380" cy="1659380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853C32E2-DA6E-4747-8A6F-2CC9695AAA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340" y="3395194"/>
            <a:ext cx="1357617" cy="35110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F0A975-AB8F-4AAD-B556-0D7629ACFEF3}"/>
              </a:ext>
            </a:extLst>
          </p:cNvPr>
          <p:cNvSpPr txBox="1"/>
          <p:nvPr/>
        </p:nvSpPr>
        <p:spPr>
          <a:xfrm>
            <a:off x="5543503" y="6182440"/>
            <a:ext cx="10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⇒</a:t>
            </a:r>
            <a:endParaRPr lang="en-US" altLang="ja-JP" dirty="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8DB4C6B0-FEB9-42EF-B9C7-5F6F890C38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6433" y="1806372"/>
            <a:ext cx="1621291" cy="1197261"/>
          </a:xfrm>
          <a:prstGeom prst="rect">
            <a:avLst/>
          </a:prstGeom>
        </p:spPr>
      </p:pic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CD6CEFF7-011E-404C-BCED-DB7D0786E1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18484" y="1498600"/>
            <a:ext cx="279793" cy="228922"/>
          </a:xfrm>
          <a:prstGeom prst="rect">
            <a:avLst/>
          </a:prstGeom>
        </p:spPr>
      </p:pic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7EBE7151-2152-4890-B400-E31EE1772F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42720" y="4681611"/>
            <a:ext cx="7059278" cy="979655"/>
          </a:xfrm>
          <a:prstGeom prst="rect">
            <a:avLst/>
          </a:prstGeom>
        </p:spPr>
      </p:pic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38EA835E-44A3-4F4E-B975-F90488F794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97078" y="6175118"/>
            <a:ext cx="1042223" cy="38397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65421A7-2868-45F3-B97B-654271C3A91C}"/>
              </a:ext>
            </a:extLst>
          </p:cNvPr>
          <p:cNvSpPr txBox="1"/>
          <p:nvPr/>
        </p:nvSpPr>
        <p:spPr>
          <a:xfrm>
            <a:off x="7620139" y="3063557"/>
            <a:ext cx="421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i</a:t>
            </a:r>
            <a:r>
              <a:rPr lang="en-US" altLang="ja-JP" dirty="0"/>
              <a:t> : 1</a:t>
            </a:r>
            <a:r>
              <a:rPr lang="ja-JP" altLang="en-US" dirty="0"/>
              <a:t> → </a:t>
            </a:r>
            <a:r>
              <a:rPr lang="en-US" altLang="ja-JP" dirty="0" err="1"/>
              <a:t>n+m</a:t>
            </a:r>
            <a:endParaRPr lang="en-US" altLang="ja-JP" dirty="0"/>
          </a:p>
          <a:p>
            <a:r>
              <a:rPr kumimoji="1" lang="en-US" altLang="ja-JP" dirty="0"/>
              <a:t>j : 1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33BF815-5CA5-494F-AB9E-04A4D87E2290}"/>
              </a:ext>
            </a:extLst>
          </p:cNvPr>
          <p:cNvSpPr txBox="1"/>
          <p:nvPr/>
        </p:nvSpPr>
        <p:spPr>
          <a:xfrm>
            <a:off x="7239301" y="6189763"/>
            <a:ext cx="144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が求まる</a:t>
            </a:r>
            <a:endParaRPr lang="en-US" altLang="ja-JP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3D03970-A3F8-4D5D-91FC-9012BD85CE3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87375" y="5069433"/>
            <a:ext cx="2260585" cy="2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knot insertion</a:t>
            </a:r>
            <a:endParaRPr kumimoji="1" lang="ja-JP" altLang="en-US" sz="3600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47D74AC-E996-4A31-8113-2BADF080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459" y="1384184"/>
            <a:ext cx="2030261" cy="398801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7C1410FE-A3EE-4A8B-9487-4F8491055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0282" y="1664155"/>
            <a:ext cx="562244" cy="386543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8215763D-DD37-4EF8-B8F2-9359A1061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9036" y="1664155"/>
            <a:ext cx="562244" cy="38654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10C59461-87D1-459A-9BAA-2A07E9A0DB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2526" y="1242968"/>
            <a:ext cx="1824175" cy="1228918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AC289F9-7F94-4831-9648-99697F23C5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1280" y="1242966"/>
            <a:ext cx="1824175" cy="1228919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B3DC3F-9FF8-4F2F-8ACD-BA4D3CEC1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1350" y="3226393"/>
            <a:ext cx="7712329" cy="1486714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43890DB-D88F-465E-8CAE-38D75AABAA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05317" y="5415631"/>
            <a:ext cx="3349929" cy="3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5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knot insertion</a:t>
            </a:r>
            <a:endParaRPr kumimoji="1" lang="ja-JP" altLang="en-US" sz="3600" dirty="0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3906A70-33C7-4053-B925-E90C9427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" y="1453576"/>
            <a:ext cx="5981662" cy="4486246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63837EED-82C8-42F5-9943-DF150CD65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8725"/>
            <a:ext cx="5981662" cy="448624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485A8FA-AD75-41B2-AD3A-5150298573EB}"/>
              </a:ext>
            </a:extLst>
          </p:cNvPr>
          <p:cNvSpPr txBox="1"/>
          <p:nvPr/>
        </p:nvSpPr>
        <p:spPr>
          <a:xfrm>
            <a:off x="5987429" y="3696699"/>
            <a:ext cx="3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knot insertion</a:t>
            </a:r>
            <a:endParaRPr kumimoji="1" lang="ja-JP" altLang="en-US" sz="3600" dirty="0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62F44A71-8FB7-4EEF-8145-E9D9F4A2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" y="1384184"/>
            <a:ext cx="5981662" cy="4486246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9A4EEF8B-9C00-4DD1-99A0-FCB5D3B0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72" y="1384184"/>
            <a:ext cx="5981661" cy="448624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485A8FA-AD75-41B2-AD3A-5150298573EB}"/>
              </a:ext>
            </a:extLst>
          </p:cNvPr>
          <p:cNvSpPr txBox="1"/>
          <p:nvPr/>
        </p:nvSpPr>
        <p:spPr>
          <a:xfrm>
            <a:off x="5987429" y="3696699"/>
            <a:ext cx="3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0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50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Segoe UI</vt:lpstr>
      <vt:lpstr>Office テーマ</vt:lpstr>
      <vt:lpstr>IGA 勉強会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 土山</cp:lastModifiedBy>
  <cp:revision>35</cp:revision>
  <dcterms:created xsi:type="dcterms:W3CDTF">2021-04-26T11:50:14Z</dcterms:created>
  <dcterms:modified xsi:type="dcterms:W3CDTF">2021-06-30T03:19:49Z</dcterms:modified>
</cp:coreProperties>
</file>