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08A3F-30A9-40AA-B28A-406E2DB7BA1D}" type="datetimeFigureOut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A5DB-EEFC-4441-B3AE-FE78730A5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448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2ED24-242B-4832-BC40-C51F80DA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A5A2D9-020C-436E-BB03-C3113D7BA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44D4-E080-4352-B2C4-46F01326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6EF99-6AB4-452F-8C32-7BBA1B6A7691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947F1-B5F8-450D-8C6C-FF725036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666C7-80BB-4D3E-A6BF-53CD891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0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274B6-9F13-4114-B636-CF09004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5F87FF-E89A-4792-830D-83DD0D5F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E21-3B7B-4B7D-A111-E1924E5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36F3-1F92-4C72-90C2-FDF31BFF519F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68926-DEEC-4C75-BB24-E178FA00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D25F6-0C2C-48FD-A650-1A9E9CA1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6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8628C3-7A2A-45FB-B165-DF5F21CD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7CCD17-A758-4B68-AC2D-497B763F2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65FD9-2D2E-4E5E-A2EC-585870F6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F3B8-2E31-409C-A9C8-FB373F1EAA95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D044A-B1BE-46CA-9E13-D329A1A7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914A4A-C2C8-4300-BFF7-2380003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5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5E6D-E938-48E0-8D2C-C4C21D8F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34AD8D-18F3-489A-BBC2-64101C08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25416-E9F9-4EAB-8AA7-636B17B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64F0-D6A4-4C38-8E41-5FC81EC9A0D7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C13C0-EBB9-40FE-8642-E9F4D441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24A07-B44A-449B-B673-6A3DB149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86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0ABDC-BE51-43A5-8B94-F4103F8E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EF3B51-FA97-4F4F-824B-134C371F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FF9CF-89CE-4172-82C8-C5EDD8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57C7-2BEA-4AD9-9902-D345B5D2CFE9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C828E-F97D-4004-AE69-7A9E4B3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C1BA-718E-4A43-BAD4-09E37AE1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7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1006C-043A-44F6-826E-34B01F26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0CFA0-568B-4C44-8051-11E681D73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5BDD8E-AF48-4E88-94E8-5496C7DA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CC7F0-5739-4219-B773-5BB62E4F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6256-06F4-485A-9CCD-C69C2B6C9088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FF4BF6-A70F-4F34-AD82-E4F50140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7E7212-99BD-4370-9BCB-DD1DBC7A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A0442-7C4A-4780-B413-0CC5A2F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96ADC-39CC-4B38-95EE-0F1215C1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5A6DE0-BD96-47A4-BECE-1CC7CFAA4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EC5804-3F0E-4A9A-924F-6CDD90C8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434A36-3033-491B-A03D-59673B1A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6A9465-6290-42B2-BA0F-102F933F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DD46-5F2C-41E2-B0F0-6E1EFDF40117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0BC6E8-71F8-411F-836B-CA59B125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8DF926-89C8-4990-BD6C-5EA8641B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90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A08BB-4211-4C57-AE6B-20B48D41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B7525-1D4A-4ACF-81CB-09E1D7D2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E65-EB2A-45C9-BAFE-33ED08D867EC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43C603-1240-4C79-A69C-2D2DE37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6418E7-6EB8-4030-8F20-A620032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2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B3237D-8A36-496D-9205-BA18D40C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03A9-935E-420C-AEA1-B8E3C99B7D2E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ADF9B8-212D-4AFB-A85D-9E44BE9A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F30B0-CCE3-4D6A-9344-6616FA4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03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F36E-86E6-450E-85C4-9697F48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74FE7-D96C-4F00-B5A6-9EEA006C8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820DE4-AEA7-4B60-A6C3-396C3301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EF28C-F2F9-4F21-861B-38DA03F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2DA1-5139-4EE3-812D-BF5871890822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0A147-A030-44CE-87BD-8488650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CC4022-58B8-4419-A7AD-8C8D94A1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89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9C6E8-4CC5-4AD4-9692-1CF78A38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D790-854C-4894-8ECA-E22BE53F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AC68BD-EAE1-4D30-8AE7-AE9DD89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45ABD-2FE6-4544-AEC8-0C53FC4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D90-8DE1-40AA-9623-2387C5EC1AB5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E0D10-D6C7-4BCC-A7BA-FB79EA31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33038-7994-4C0D-8CB1-9CBEC7AA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1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5BE2B-EB06-48CC-AF74-F21C8D7C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CA870-9C75-4009-9ADC-422798B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C5284-9891-46FA-89A9-4AE7552ED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D4575-AF48-485D-A563-D032921D4671}" type="datetime1">
              <a:rPr kumimoji="1" lang="ja-JP" altLang="en-US" smtClean="0"/>
              <a:t>2021/4/26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5FBF3-0257-4E1C-97A9-F646B0E25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ABE81-AB8F-421E-A880-EC35FCA88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344B-F3D5-46BD-B18E-8B6286E99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yutamorishige50/how-to-present-bett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6E9F3-7215-4868-8881-F214C14A4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E6BA40-0C9C-4401-BCE1-4090F145E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FDD259D5-B564-4E66-A593-DDACDFC6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14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FCCAC7-5AF0-48C7-9D0E-C2252AB14F7C}"/>
              </a:ext>
            </a:extLst>
          </p:cNvPr>
          <p:cNvSpPr/>
          <p:nvPr/>
        </p:nvSpPr>
        <p:spPr>
          <a:xfrm>
            <a:off x="0" y="-1"/>
            <a:ext cx="12192000" cy="11073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4403E9-2D48-434B-A0F9-737CDFA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344B-F3D5-46BD-B18E-8B6286E993A1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54241A-B7A4-4315-832C-51B23B3AB9C7}"/>
              </a:ext>
            </a:extLst>
          </p:cNvPr>
          <p:cNvSpPr txBox="1"/>
          <p:nvPr/>
        </p:nvSpPr>
        <p:spPr>
          <a:xfrm>
            <a:off x="412459" y="276837"/>
            <a:ext cx="6266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和文</a:t>
            </a:r>
            <a:r>
              <a:rPr kumimoji="1" lang="en-US" altLang="ja-JP" sz="3600" dirty="0"/>
              <a:t>_</a:t>
            </a:r>
            <a:r>
              <a:rPr kumimoji="1" lang="ja-JP" altLang="en-US" sz="3600" dirty="0"/>
              <a:t>メイリオ</a:t>
            </a:r>
            <a:r>
              <a:rPr kumimoji="1" lang="en-US" altLang="ja-JP" sz="3600" dirty="0"/>
              <a:t>/</a:t>
            </a:r>
            <a:r>
              <a:rPr kumimoji="1" lang="ja-JP" altLang="en-US" sz="3600" dirty="0"/>
              <a:t>欧文</a:t>
            </a:r>
            <a:r>
              <a:rPr kumimoji="1" lang="en-US" altLang="ja-JP" sz="3600" dirty="0"/>
              <a:t>_Segoe UI</a:t>
            </a:r>
          </a:p>
          <a:p>
            <a:r>
              <a:rPr kumimoji="1" lang="ja-JP" altLang="en-US" sz="3600" dirty="0"/>
              <a:t>タイトル</a:t>
            </a:r>
            <a:r>
              <a:rPr kumimoji="1" lang="en-US" altLang="ja-JP" sz="3600" dirty="0"/>
              <a:t>36pt/</a:t>
            </a:r>
            <a:r>
              <a:rPr kumimoji="1" lang="ja-JP" altLang="en-US" sz="3600" dirty="0"/>
              <a:t>本文</a:t>
            </a:r>
            <a:r>
              <a:rPr kumimoji="1" lang="en-US" altLang="ja-JP" sz="3600" dirty="0"/>
              <a:t>18pt</a:t>
            </a:r>
            <a:r>
              <a:rPr kumimoji="1" lang="ja-JP" altLang="en-US" sz="3600" dirty="0"/>
              <a:t>以上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58C91A-5DB1-494C-8993-9D1121F0E395}"/>
              </a:ext>
            </a:extLst>
          </p:cNvPr>
          <p:cNvSpPr txBox="1"/>
          <p:nvPr/>
        </p:nvSpPr>
        <p:spPr>
          <a:xfrm>
            <a:off x="412459" y="1754004"/>
            <a:ext cx="421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</a:t>
            </a:r>
          </a:p>
          <a:p>
            <a:r>
              <a:rPr kumimoji="1" lang="ja-JP" altLang="en-US" dirty="0">
                <a:hlinkClick r:id="rId2"/>
              </a:rPr>
              <a:t>見やすいプレゼン資料の作り方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705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_SegoeUI_ユーザー設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有限要素法モデルの</dc:title>
  <dc:creator>土山　雄飛</dc:creator>
  <cp:lastModifiedBy>土山　雄飛</cp:lastModifiedBy>
  <cp:revision>6</cp:revision>
  <dcterms:created xsi:type="dcterms:W3CDTF">2021-04-26T11:50:14Z</dcterms:created>
  <dcterms:modified xsi:type="dcterms:W3CDTF">2021-04-26T12:39:41Z</dcterms:modified>
</cp:coreProperties>
</file>