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lfa Slab One" panose="020B0604020202020204" charset="0"/>
      <p:regular r:id="rId10"/>
    </p:embeddedFont>
    <p:embeddedFont>
      <p:font typeface="Proxima Nova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4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9bc7c45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9bc7c45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09d40c9d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09d40c9d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Achievement - drive to excel against a set of standards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- the need to make others behave in a way they wouldn’t choose 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Affiliation - the desire for friendly and close interpersonal relationships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09d40c9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09d40c9d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09d40c9d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09d40c9d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09d40c9d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09d40c9d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09d40c9d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09d40c9d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McClelland’s Theory of Needs</a:t>
            </a:r>
            <a:endParaRPr sz="400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 Glanzberg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Motivation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McClelland’s theory of needs was developed by David McClelland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Compared to Maslow his focus was more on motivation rather than survival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Motivating Factors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McClelland Claimed: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for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Achievement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Power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Affiliation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Achievement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Interesting of High Achievers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Impacts on Job performance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degree of personal responsibility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Pro and Con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Pro</a:t>
            </a:r>
            <a:endParaRPr sz="2000" u="sng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Risk averse to large risk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 degree of personal responsibility and intermediate risk yields strong motivation for high achievers 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Con</a:t>
            </a:r>
            <a:endParaRPr sz="2000" u="sng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 need to achieve manes you are interested in personal achievement and less of the group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Unmotivated if it is known that you will succeed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Evidence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Anglo-American countries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Canada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Great Britain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properly motivate employees you must create an environment in which the tasks are equally likely to fail as they are to succeed but maintain a level of failure that is still acceptable in the workplace.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By maintaining the level of failure you prevent internal achievement from reaching a low and causing motivation to drop with it. If the individual believes that the work they did was “acceptable” just not the perfect result then they have a larger reason to be motivated in the future.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a bonus for employees that maintain 100% attendance without being late, makes the task hard but for those high achievers the task is not impossible but also not easy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On-screen Show (16:9)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Proxima Nova</vt:lpstr>
      <vt:lpstr>Alfa Slab One</vt:lpstr>
      <vt:lpstr>Arial</vt:lpstr>
      <vt:lpstr>Gameday</vt:lpstr>
      <vt:lpstr>McClelland’s Theory of Needs</vt:lpstr>
      <vt:lpstr>Focus on Motivation</vt:lpstr>
      <vt:lpstr>Motivating Factors</vt:lpstr>
      <vt:lpstr>Focus on Achievement</vt:lpstr>
      <vt:lpstr>Summary of Pro and Con</vt:lpstr>
      <vt:lpstr>Evidence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McClelland’s Theory of Needs</dc:title>
  <cp:lastModifiedBy>Joseph Glanzberg</cp:lastModifiedBy>
  <cp:revision>1</cp:revision>
  <dcterms:modified xsi:type="dcterms:W3CDTF">2019-09-11T15:28:39Z</dcterms:modified>
</cp:coreProperties>
</file>