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Work Sans"/>
      <p:regular r:id="rId29"/>
      <p:bold r:id="rId30"/>
      <p:italic r:id="rId31"/>
      <p:boldItalic r:id="rId32"/>
    </p:embeddedFont>
    <p:embeddedFont>
      <p:font typeface="Work Sa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iXyshXTjm9vdcpLudrD04Nvfs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7.xml"/><Relationship Id="rId33" Type="http://schemas.openxmlformats.org/officeDocument/2006/relationships/font" Target="fonts/WorkSansLight-regular.fntdata"/><Relationship Id="rId10" Type="http://schemas.openxmlformats.org/officeDocument/2006/relationships/slide" Target="slides/slide6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9.xml"/><Relationship Id="rId35" Type="http://schemas.openxmlformats.org/officeDocument/2006/relationships/font" Target="fonts/WorkSansLight-italic.fntdata"/><Relationship Id="rId12" Type="http://schemas.openxmlformats.org/officeDocument/2006/relationships/slide" Target="slides/slide8.xml"/><Relationship Id="rId34" Type="http://schemas.openxmlformats.org/officeDocument/2006/relationships/font" Target="fonts/WorkSansLigh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WorkSans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833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Aplicación de Software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>
                <a:solidFill>
                  <a:schemeClr val="lt1"/>
                </a:solidFill>
              </a:rPr>
              <a:t>Diagrama de Casos de Uso</a:t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702" y="1466489"/>
            <a:ext cx="6739577" cy="527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Clases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Componentes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diagrama de Componentes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5800" y="1573794"/>
            <a:ext cx="6876458" cy="511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" y="2006619"/>
            <a:ext cx="116776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8" y="2480544"/>
            <a:ext cx="116681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Base de Datos Relaciones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93" name="Google Shape;193;p16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6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Modelo Relacional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diagrama del Modelo Relacional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Consultas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de las principales consultas a una tabla y ejecución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 y/o funciones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1075764" y="2435839"/>
            <a:ext cx="908124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de las principales procedimientos almacenados y/o funciones y ejecución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329103" y="2228671"/>
            <a:ext cx="59981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 </a:t>
            </a: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CO" sz="1600">
                <a:latin typeface="Calibri"/>
                <a:ea typeface="Calibri"/>
                <a:cs typeface="Calibri"/>
                <a:sym typeface="Calibri"/>
              </a:rPr>
              <a:t>Juan </a:t>
            </a: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Sebastián Carrillo </a:t>
            </a:r>
            <a:r>
              <a:rPr b="1" lang="es-CO" sz="1600">
                <a:latin typeface="Calibri"/>
                <a:ea typeface="Calibri"/>
                <a:cs typeface="Calibri"/>
                <a:sym typeface="Calibri"/>
              </a:rPr>
              <a:t>Velandia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CO" sz="1600">
                <a:latin typeface="Calibri"/>
                <a:ea typeface="Calibri"/>
                <a:cs typeface="Calibri"/>
                <a:sym typeface="Calibri"/>
              </a:rPr>
              <a:t>Johao Andres Vega Hernandes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CO" sz="1600">
                <a:latin typeface="Calibri"/>
                <a:ea typeface="Calibri"/>
                <a:cs typeface="Calibri"/>
                <a:sym typeface="Calibri"/>
              </a:rPr>
              <a:t>Juan Felipe Nieto Contreras</a:t>
            </a:r>
            <a:b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Roles y Permisos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tabla de los roles y permisos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Diccionario de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Web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231" name="Google Shape;231;p2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2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Interfaz de Inicio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de la interfaz de inicio del software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869830" y="2656361"/>
            <a:ext cx="11079480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empresa enfrenta graves problemas con su actual sistema de almacenamiento físico para el inventario y las ventas. La pérdida frecuente de datos afecta su capacidad para cumplir con pedidos y aprovechar oportunidades de venta, lo que resulta en pérdidas financieras y riesgos para la seguridad de la información. Se necesitan soluciones urgentes para mejorar la eficiencia y la seguridad del almacenamiento de datos.</a:t>
            </a:r>
            <a:endParaRPr b="0" i="0" sz="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503871" y="2723359"/>
            <a:ext cx="946404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empresa necesita urgentemente mejorar su sistema de almacenamiento de datos para proteger la información crucial y evitar problemas graves. Implementar un sistema de gestión resolvería estos problemas.</a:t>
            </a:r>
            <a:endParaRPr b="0" i="0" sz="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1584097" y="2767066"/>
            <a:ext cx="90249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Desarrollar un sistema de información para la gestion de facturacion de la microempresa MATPI.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480382" y="1928579"/>
            <a:ext cx="72390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s-CO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Determinar la problemática de la empresa por medio de unos mecanismos de levantamiento de información.</a:t>
            </a:r>
            <a:endParaRPr b="0" i="0" sz="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s-CO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Diseñar un conjunto de diagramas que permitan establecer el alcance del proyecto a partir de lógicas sistemáticas.</a:t>
            </a:r>
            <a:endParaRPr b="0" i="0" sz="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s-CO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Codificar el conjunto de elementos (Front-End - Back-End - Base de Datos) que harán parte del sistema </a:t>
            </a:r>
            <a:endParaRPr b="0" i="0" sz="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-"/>
            </a:pPr>
            <a:r>
              <a:rPr b="0" i="0" lang="es-CO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el conjunto de pruebas al sistema y corregir errores de tipo lógico o de ejecución que presente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del Software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38" name="Google Shape;138;p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7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Casos de Uso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461" y="1581420"/>
            <a:ext cx="5924550" cy="527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>
                <a:solidFill>
                  <a:schemeClr val="lt1"/>
                </a:solidFill>
              </a:rPr>
              <a:t>Diagrama de Casos de Uso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760" y="1501266"/>
            <a:ext cx="7454481" cy="535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