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18288000" cy="10287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72D693-F31A-48B3-83B4-9657829FB7B3}" v="2" dt="2022-05-09T00:33:45.024"/>
    <p1510:client id="{BEDEE049-7574-44A8-B025-BDE528BE64D6}" v="16" dt="2022-05-09T00:33:28.64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94583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275" y="0"/>
            <a:ext cx="17230725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52475"/>
            <a:ext cx="18288000" cy="87058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50" y="0"/>
            <a:ext cx="1765935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275" y="0"/>
            <a:ext cx="17230725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21" y="85725"/>
            <a:ext cx="18288000" cy="9182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C0AA69-74CA-6EA8-B99A-80AB5C70D940}"/>
              </a:ext>
            </a:extLst>
          </p:cNvPr>
          <p:cNvSpPr txBox="1"/>
          <p:nvPr/>
        </p:nvSpPr>
        <p:spPr>
          <a:xfrm>
            <a:off x="3200399" y="5282292"/>
            <a:ext cx="3619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>
                <a:ea typeface="맑은 고딕"/>
              </a:rPr>
              <a:t>출</a:t>
            </a:r>
            <a:endParaRPr lang="ko-KR" altLang="en-US" dirty="0">
              <a:ea typeface="맑은 고딕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사용자 지정</PresentationFormat>
  <Slides>8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revision>7</cp:revision>
  <dcterms:created xsi:type="dcterms:W3CDTF">2022-05-09T00:30:52Z</dcterms:created>
  <dcterms:modified xsi:type="dcterms:W3CDTF">2022-05-09T00:34:12Z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2022-05-09T00:00:00Z</vt:filetime>
  </property>
  <property fmtid="{D5CDD505-2E9C-101B-9397-08002B2CF9AE}" pid="3" name="LastSaved">
    <vt:filetime>2022-05-09T00:00:00Z</vt:filetime>
  </property>
</Properties>
</file>