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CC104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37EE13-5200-466F-9AE1-435283F290C1}" v="45" dt="2022-02-27T14:57:35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40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원형" userId="4d8cf99f-1e28-4890-95d2-6f6d16915ee0" providerId="ADAL" clId="{2437EE13-5200-466F-9AE1-435283F290C1}"/>
    <pc:docChg chg="undo custSel addSld delSld modSld sldOrd">
      <pc:chgData name="조원형" userId="4d8cf99f-1e28-4890-95d2-6f6d16915ee0" providerId="ADAL" clId="{2437EE13-5200-466F-9AE1-435283F290C1}" dt="2022-02-27T14:57:35.111" v="771" actId="1076"/>
      <pc:docMkLst>
        <pc:docMk/>
      </pc:docMkLst>
      <pc:sldChg chg="modSp mod">
        <pc:chgData name="조원형" userId="4d8cf99f-1e28-4890-95d2-6f6d16915ee0" providerId="ADAL" clId="{2437EE13-5200-466F-9AE1-435283F290C1}" dt="2022-02-22T14:04:09.835" v="25" actId="20577"/>
        <pc:sldMkLst>
          <pc:docMk/>
          <pc:sldMk cId="3396779732" sldId="256"/>
        </pc:sldMkLst>
        <pc:spChg chg="mod">
          <ac:chgData name="조원형" userId="4d8cf99f-1e28-4890-95d2-6f6d16915ee0" providerId="ADAL" clId="{2437EE13-5200-466F-9AE1-435283F290C1}" dt="2022-02-22T14:04:09.835" v="25" actId="20577"/>
          <ac:spMkLst>
            <pc:docMk/>
            <pc:sldMk cId="3396779732" sldId="256"/>
            <ac:spMk id="9" creationId="{432AA276-9317-4234-A8BD-C7F750649761}"/>
          </ac:spMkLst>
        </pc:spChg>
      </pc:sldChg>
      <pc:sldChg chg="delSp modSp mod">
        <pc:chgData name="조원형" userId="4d8cf99f-1e28-4890-95d2-6f6d16915ee0" providerId="ADAL" clId="{2437EE13-5200-466F-9AE1-435283F290C1}" dt="2022-02-22T14:14:58.908" v="199" actId="20577"/>
        <pc:sldMkLst>
          <pc:docMk/>
          <pc:sldMk cId="1779914739" sldId="257"/>
        </pc:sldMkLst>
        <pc:spChg chg="mod">
          <ac:chgData name="조원형" userId="4d8cf99f-1e28-4890-95d2-6f6d16915ee0" providerId="ADAL" clId="{2437EE13-5200-466F-9AE1-435283F290C1}" dt="2022-02-22T14:14:58.908" v="199" actId="20577"/>
          <ac:spMkLst>
            <pc:docMk/>
            <pc:sldMk cId="1779914739" sldId="257"/>
            <ac:spMk id="9" creationId="{432AA276-9317-4234-A8BD-C7F750649761}"/>
          </ac:spMkLst>
        </pc:spChg>
        <pc:spChg chg="mod">
          <ac:chgData name="조원형" userId="4d8cf99f-1e28-4890-95d2-6f6d16915ee0" providerId="ADAL" clId="{2437EE13-5200-466F-9AE1-435283F290C1}" dt="2022-02-22T14:10:54.787" v="78" actId="2711"/>
          <ac:spMkLst>
            <pc:docMk/>
            <pc:sldMk cId="1779914739" sldId="257"/>
            <ac:spMk id="10" creationId="{05B9277F-620B-43FE-8612-6FF1EA466118}"/>
          </ac:spMkLst>
        </pc:spChg>
        <pc:spChg chg="mod">
          <ac:chgData name="조원형" userId="4d8cf99f-1e28-4890-95d2-6f6d16915ee0" providerId="ADAL" clId="{2437EE13-5200-466F-9AE1-435283F290C1}" dt="2022-02-22T14:10:16.747" v="45"/>
          <ac:spMkLst>
            <pc:docMk/>
            <pc:sldMk cId="1779914739" sldId="257"/>
            <ac:spMk id="16" creationId="{2C20C5D7-5C54-4DDF-BB16-4E0E9F7F3084}"/>
          </ac:spMkLst>
        </pc:spChg>
        <pc:spChg chg="mod">
          <ac:chgData name="조원형" userId="4d8cf99f-1e28-4890-95d2-6f6d16915ee0" providerId="ADAL" clId="{2437EE13-5200-466F-9AE1-435283F290C1}" dt="2022-02-22T14:12:33.008" v="80" actId="1076"/>
          <ac:spMkLst>
            <pc:docMk/>
            <pc:sldMk cId="1779914739" sldId="257"/>
            <ac:spMk id="18" creationId="{C9F9FD39-F721-47DA-A7F0-EAA4D11FF588}"/>
          </ac:spMkLst>
        </pc:spChg>
        <pc:spChg chg="mod">
          <ac:chgData name="조원형" userId="4d8cf99f-1e28-4890-95d2-6f6d16915ee0" providerId="ADAL" clId="{2437EE13-5200-466F-9AE1-435283F290C1}" dt="2022-02-22T14:10:24.672" v="77"/>
          <ac:spMkLst>
            <pc:docMk/>
            <pc:sldMk cId="1779914739" sldId="257"/>
            <ac:spMk id="19" creationId="{44E3D0CA-0875-485A-9FFD-1B9A12AEDFE7}"/>
          </ac:spMkLst>
        </pc:spChg>
        <pc:picChg chg="del mod">
          <ac:chgData name="조원형" userId="4d8cf99f-1e28-4890-95d2-6f6d16915ee0" providerId="ADAL" clId="{2437EE13-5200-466F-9AE1-435283F290C1}" dt="2022-02-22T13:48:49.552" v="3" actId="478"/>
          <ac:picMkLst>
            <pc:docMk/>
            <pc:sldMk cId="1779914739" sldId="257"/>
            <ac:picMk id="1026" creationId="{D98A83CF-E875-4F70-9FA7-64F95C8F08FD}"/>
          </ac:picMkLst>
        </pc:picChg>
      </pc:sldChg>
      <pc:sldChg chg="addSp delSp modSp mod">
        <pc:chgData name="조원형" userId="4d8cf99f-1e28-4890-95d2-6f6d16915ee0" providerId="ADAL" clId="{2437EE13-5200-466F-9AE1-435283F290C1}" dt="2022-02-22T14:26:26.887" v="320" actId="1076"/>
        <pc:sldMkLst>
          <pc:docMk/>
          <pc:sldMk cId="757068995" sldId="258"/>
        </pc:sldMkLst>
        <pc:spChg chg="add mod">
          <ac:chgData name="조원형" userId="4d8cf99f-1e28-4890-95d2-6f6d16915ee0" providerId="ADAL" clId="{2437EE13-5200-466F-9AE1-435283F290C1}" dt="2022-02-22T14:25:37.775" v="296" actId="1076"/>
          <ac:spMkLst>
            <pc:docMk/>
            <pc:sldMk cId="757068995" sldId="258"/>
            <ac:spMk id="5" creationId="{77A1B348-0531-45DF-B277-981989ADD1C2}"/>
          </ac:spMkLst>
        </pc:spChg>
        <pc:spChg chg="add del mod">
          <ac:chgData name="조원형" userId="4d8cf99f-1e28-4890-95d2-6f6d16915ee0" providerId="ADAL" clId="{2437EE13-5200-466F-9AE1-435283F290C1}" dt="2022-02-22T14:13:07.537" v="112" actId="47"/>
          <ac:spMkLst>
            <pc:docMk/>
            <pc:sldMk cId="757068995" sldId="258"/>
            <ac:spMk id="9" creationId="{432AA276-9317-4234-A8BD-C7F750649761}"/>
          </ac:spMkLst>
        </pc:spChg>
        <pc:spChg chg="mod">
          <ac:chgData name="조원형" userId="4d8cf99f-1e28-4890-95d2-6f6d16915ee0" providerId="ADAL" clId="{2437EE13-5200-466F-9AE1-435283F290C1}" dt="2022-02-22T14:13:57.630" v="165" actId="1076"/>
          <ac:spMkLst>
            <pc:docMk/>
            <pc:sldMk cId="757068995" sldId="258"/>
            <ac:spMk id="10" creationId="{83D914F0-D23A-41B4-9487-406317D52F40}"/>
          </ac:spMkLst>
        </pc:spChg>
        <pc:spChg chg="add del">
          <ac:chgData name="조원형" userId="4d8cf99f-1e28-4890-95d2-6f6d16915ee0" providerId="ADAL" clId="{2437EE13-5200-466F-9AE1-435283F290C1}" dt="2022-02-22T14:13:13.337" v="114" actId="22"/>
          <ac:spMkLst>
            <pc:docMk/>
            <pc:sldMk cId="757068995" sldId="258"/>
            <ac:spMk id="22" creationId="{DEBE836C-2DA2-489B-9CA6-394A4422ABD5}"/>
          </ac:spMkLst>
        </pc:spChg>
        <pc:spChg chg="add mod">
          <ac:chgData name="조원형" userId="4d8cf99f-1e28-4890-95d2-6f6d16915ee0" providerId="ADAL" clId="{2437EE13-5200-466F-9AE1-435283F290C1}" dt="2022-02-22T14:14:43.926" v="176" actId="1076"/>
          <ac:spMkLst>
            <pc:docMk/>
            <pc:sldMk cId="757068995" sldId="258"/>
            <ac:spMk id="23" creationId="{A2B84007-6D31-4858-A64A-775DF019AEEA}"/>
          </ac:spMkLst>
        </pc:spChg>
        <pc:spChg chg="del mod">
          <ac:chgData name="조원형" userId="4d8cf99f-1e28-4890-95d2-6f6d16915ee0" providerId="ADAL" clId="{2437EE13-5200-466F-9AE1-435283F290C1}" dt="2022-02-22T14:15:05.684" v="202" actId="478"/>
          <ac:spMkLst>
            <pc:docMk/>
            <pc:sldMk cId="757068995" sldId="258"/>
            <ac:spMk id="24" creationId="{C1AD9CAA-4891-4049-AE08-BEE08764B3C4}"/>
          </ac:spMkLst>
        </pc:spChg>
        <pc:spChg chg="del">
          <ac:chgData name="조원형" userId="4d8cf99f-1e28-4890-95d2-6f6d16915ee0" providerId="ADAL" clId="{2437EE13-5200-466F-9AE1-435283F290C1}" dt="2022-02-22T14:14:17.903" v="172" actId="478"/>
          <ac:spMkLst>
            <pc:docMk/>
            <pc:sldMk cId="757068995" sldId="258"/>
            <ac:spMk id="25" creationId="{513496A2-FDCC-4FC6-90BC-3C4985136453}"/>
          </ac:spMkLst>
        </pc:spChg>
        <pc:spChg chg="del mod">
          <ac:chgData name="조원형" userId="4d8cf99f-1e28-4890-95d2-6f6d16915ee0" providerId="ADAL" clId="{2437EE13-5200-466F-9AE1-435283F290C1}" dt="2022-02-22T14:26:22.825" v="318" actId="478"/>
          <ac:spMkLst>
            <pc:docMk/>
            <pc:sldMk cId="757068995" sldId="258"/>
            <ac:spMk id="26" creationId="{F2A20B61-6B78-44CD-B5EE-2593386C773C}"/>
          </ac:spMkLst>
        </pc:spChg>
        <pc:spChg chg="add del mod">
          <ac:chgData name="조원형" userId="4d8cf99f-1e28-4890-95d2-6f6d16915ee0" providerId="ADAL" clId="{2437EE13-5200-466F-9AE1-435283F290C1}" dt="2022-02-22T14:26:21.675" v="317" actId="478"/>
          <ac:spMkLst>
            <pc:docMk/>
            <pc:sldMk cId="757068995" sldId="258"/>
            <ac:spMk id="27" creationId="{0D9FF303-328B-429D-9317-082A6A439D93}"/>
          </ac:spMkLst>
        </pc:spChg>
        <pc:spChg chg="add del mod">
          <ac:chgData name="조원형" userId="4d8cf99f-1e28-4890-95d2-6f6d16915ee0" providerId="ADAL" clId="{2437EE13-5200-466F-9AE1-435283F290C1}" dt="2022-02-22T14:26:23.455" v="319" actId="478"/>
          <ac:spMkLst>
            <pc:docMk/>
            <pc:sldMk cId="757068995" sldId="258"/>
            <ac:spMk id="28" creationId="{22ECF3FF-1CBB-4CF2-BB5B-A3BEFC36BB7F}"/>
          </ac:spMkLst>
        </pc:spChg>
        <pc:spChg chg="add mod">
          <ac:chgData name="조원형" userId="4d8cf99f-1e28-4890-95d2-6f6d16915ee0" providerId="ADAL" clId="{2437EE13-5200-466F-9AE1-435283F290C1}" dt="2022-02-22T14:25:44.714" v="298" actId="1076"/>
          <ac:spMkLst>
            <pc:docMk/>
            <pc:sldMk cId="757068995" sldId="258"/>
            <ac:spMk id="29" creationId="{7BCA4BA9-AAA5-44CF-960E-0063A8448B91}"/>
          </ac:spMkLst>
        </pc:spChg>
        <pc:spChg chg="add mod">
          <ac:chgData name="조원형" userId="4d8cf99f-1e28-4890-95d2-6f6d16915ee0" providerId="ADAL" clId="{2437EE13-5200-466F-9AE1-435283F290C1}" dt="2022-02-22T14:26:26.887" v="320" actId="1076"/>
          <ac:spMkLst>
            <pc:docMk/>
            <pc:sldMk cId="757068995" sldId="258"/>
            <ac:spMk id="30" creationId="{E521AB19-5A76-42DA-8DC1-AAC468C7B2DD}"/>
          </ac:spMkLst>
        </pc:spChg>
        <pc:picChg chg="del">
          <ac:chgData name="조원형" userId="4d8cf99f-1e28-4890-95d2-6f6d16915ee0" providerId="ADAL" clId="{2437EE13-5200-466F-9AE1-435283F290C1}" dt="2022-02-22T14:14:01.980" v="166" actId="478"/>
          <ac:picMkLst>
            <pc:docMk/>
            <pc:sldMk cId="757068995" sldId="258"/>
            <ac:picMk id="1026" creationId="{D98A83CF-E875-4F70-9FA7-64F95C8F08FD}"/>
          </ac:picMkLst>
        </pc:picChg>
      </pc:sldChg>
      <pc:sldChg chg="addSp delSp modSp mod">
        <pc:chgData name="조원형" userId="4d8cf99f-1e28-4890-95d2-6f6d16915ee0" providerId="ADAL" clId="{2437EE13-5200-466F-9AE1-435283F290C1}" dt="2022-02-23T01:02:00.277" v="681" actId="20577"/>
        <pc:sldMkLst>
          <pc:docMk/>
          <pc:sldMk cId="2557872339" sldId="259"/>
        </pc:sldMkLst>
        <pc:spChg chg="mod">
          <ac:chgData name="조원형" userId="4d8cf99f-1e28-4890-95d2-6f6d16915ee0" providerId="ADAL" clId="{2437EE13-5200-466F-9AE1-435283F290C1}" dt="2022-02-22T14:35:01.775" v="541" actId="20577"/>
          <ac:spMkLst>
            <pc:docMk/>
            <pc:sldMk cId="2557872339" sldId="259"/>
            <ac:spMk id="2" creationId="{8A12A27E-4647-40C2-8E61-642A84CF51A8}"/>
          </ac:spMkLst>
        </pc:spChg>
        <pc:spChg chg="mod">
          <ac:chgData name="조원형" userId="4d8cf99f-1e28-4890-95d2-6f6d16915ee0" providerId="ADAL" clId="{2437EE13-5200-466F-9AE1-435283F290C1}" dt="2022-02-22T14:36:08.500" v="575" actId="207"/>
          <ac:spMkLst>
            <pc:docMk/>
            <pc:sldMk cId="2557872339" sldId="259"/>
            <ac:spMk id="8" creationId="{8F411C17-88A4-4679-B35C-AC971E6652B3}"/>
          </ac:spMkLst>
        </pc:spChg>
        <pc:spChg chg="mod">
          <ac:chgData name="조원형" userId="4d8cf99f-1e28-4890-95d2-6f6d16915ee0" providerId="ADAL" clId="{2437EE13-5200-466F-9AE1-435283F290C1}" dt="2022-02-23T01:01:31.510" v="664" actId="207"/>
          <ac:spMkLst>
            <pc:docMk/>
            <pc:sldMk cId="2557872339" sldId="259"/>
            <ac:spMk id="12" creationId="{75C73067-91FC-4BFA-825A-25AE5114E029}"/>
          </ac:spMkLst>
        </pc:spChg>
        <pc:spChg chg="mod">
          <ac:chgData name="조원형" userId="4d8cf99f-1e28-4890-95d2-6f6d16915ee0" providerId="ADAL" clId="{2437EE13-5200-466F-9AE1-435283F290C1}" dt="2022-02-22T14:35:12.326" v="573" actId="20577"/>
          <ac:spMkLst>
            <pc:docMk/>
            <pc:sldMk cId="2557872339" sldId="259"/>
            <ac:spMk id="13" creationId="{E815B9B0-C222-4BD9-9658-FC8F63287DBF}"/>
          </ac:spMkLst>
        </pc:spChg>
        <pc:spChg chg="add mod">
          <ac:chgData name="조원형" userId="4d8cf99f-1e28-4890-95d2-6f6d16915ee0" providerId="ADAL" clId="{2437EE13-5200-466F-9AE1-435283F290C1}" dt="2022-02-22T14:35:04.615" v="551" actId="20577"/>
          <ac:spMkLst>
            <pc:docMk/>
            <pc:sldMk cId="2557872339" sldId="259"/>
            <ac:spMk id="14" creationId="{81300AA0-22CC-4678-9BD0-06B1B1622CB9}"/>
          </ac:spMkLst>
        </pc:spChg>
        <pc:spChg chg="del mod">
          <ac:chgData name="조원형" userId="4d8cf99f-1e28-4890-95d2-6f6d16915ee0" providerId="ADAL" clId="{2437EE13-5200-466F-9AE1-435283F290C1}" dt="2022-02-23T00:17:11.144" v="646" actId="478"/>
          <ac:spMkLst>
            <pc:docMk/>
            <pc:sldMk cId="2557872339" sldId="259"/>
            <ac:spMk id="17" creationId="{449C2286-878F-4557-9934-4D2BE2D954E3}"/>
          </ac:spMkLst>
        </pc:spChg>
        <pc:spChg chg="del mod">
          <ac:chgData name="조원형" userId="4d8cf99f-1e28-4890-95d2-6f6d16915ee0" providerId="ADAL" clId="{2437EE13-5200-466F-9AE1-435283F290C1}" dt="2022-02-22T14:30:05.780" v="505" actId="478"/>
          <ac:spMkLst>
            <pc:docMk/>
            <pc:sldMk cId="2557872339" sldId="259"/>
            <ac:spMk id="22" creationId="{BA5112CE-0883-46A1-890F-0FD5DF6ED44D}"/>
          </ac:spMkLst>
        </pc:spChg>
        <pc:spChg chg="mod">
          <ac:chgData name="조원형" userId="4d8cf99f-1e28-4890-95d2-6f6d16915ee0" providerId="ADAL" clId="{2437EE13-5200-466F-9AE1-435283F290C1}" dt="2022-02-22T14:35:07.588" v="562" actId="20577"/>
          <ac:spMkLst>
            <pc:docMk/>
            <pc:sldMk cId="2557872339" sldId="259"/>
            <ac:spMk id="23" creationId="{439ABC7B-A08B-47D4-A5C5-518B3A017CA3}"/>
          </ac:spMkLst>
        </pc:spChg>
        <pc:spChg chg="add mod">
          <ac:chgData name="조원형" userId="4d8cf99f-1e28-4890-95d2-6f6d16915ee0" providerId="ADAL" clId="{2437EE13-5200-466F-9AE1-435283F290C1}" dt="2022-02-23T00:19:57.291" v="662" actId="207"/>
          <ac:spMkLst>
            <pc:docMk/>
            <pc:sldMk cId="2557872339" sldId="259"/>
            <ac:spMk id="23" creationId="{8D1601C7-32A2-4AFF-B04D-82ABC9D8E88D}"/>
          </ac:spMkLst>
        </pc:spChg>
        <pc:spChg chg="mod">
          <ac:chgData name="조원형" userId="4d8cf99f-1e28-4890-95d2-6f6d16915ee0" providerId="ADAL" clId="{2437EE13-5200-466F-9AE1-435283F290C1}" dt="2022-02-23T00:17:02.657" v="644" actId="1076"/>
          <ac:spMkLst>
            <pc:docMk/>
            <pc:sldMk cId="2557872339" sldId="259"/>
            <ac:spMk id="24" creationId="{EEED4222-3058-4FBA-A446-45731486807C}"/>
          </ac:spMkLst>
        </pc:spChg>
        <pc:spChg chg="mod">
          <ac:chgData name="조원형" userId="4d8cf99f-1e28-4890-95d2-6f6d16915ee0" providerId="ADAL" clId="{2437EE13-5200-466F-9AE1-435283F290C1}" dt="2022-02-23T00:10:32.568" v="639" actId="20577"/>
          <ac:spMkLst>
            <pc:docMk/>
            <pc:sldMk cId="2557872339" sldId="259"/>
            <ac:spMk id="36" creationId="{47A1A995-D561-4DDC-B1E1-5C9CF8808217}"/>
          </ac:spMkLst>
        </pc:spChg>
        <pc:spChg chg="mod">
          <ac:chgData name="조원형" userId="4d8cf99f-1e28-4890-95d2-6f6d16915ee0" providerId="ADAL" clId="{2437EE13-5200-466F-9AE1-435283F290C1}" dt="2022-02-23T01:02:00.277" v="681" actId="20577"/>
          <ac:spMkLst>
            <pc:docMk/>
            <pc:sldMk cId="2557872339" sldId="259"/>
            <ac:spMk id="40" creationId="{D91D63A9-ED9F-45D1-974C-914C55754869}"/>
          </ac:spMkLst>
        </pc:spChg>
      </pc:sldChg>
      <pc:sldChg chg="modSp mod">
        <pc:chgData name="조원형" userId="4d8cf99f-1e28-4890-95d2-6f6d16915ee0" providerId="ADAL" clId="{2437EE13-5200-466F-9AE1-435283F290C1}" dt="2022-02-23T01:21:22.503" v="769" actId="1036"/>
        <pc:sldMkLst>
          <pc:docMk/>
          <pc:sldMk cId="4091399895" sldId="260"/>
        </pc:sldMkLst>
        <pc:picChg chg="mod">
          <ac:chgData name="조원형" userId="4d8cf99f-1e28-4890-95d2-6f6d16915ee0" providerId="ADAL" clId="{2437EE13-5200-466F-9AE1-435283F290C1}" dt="2022-02-23T01:21:15.538" v="744" actId="1035"/>
          <ac:picMkLst>
            <pc:docMk/>
            <pc:sldMk cId="4091399895" sldId="260"/>
            <ac:picMk id="28" creationId="{94BE8AD8-C9B6-464B-84AB-8C91B48D6227}"/>
          </ac:picMkLst>
        </pc:picChg>
        <pc:picChg chg="mod">
          <ac:chgData name="조원형" userId="4d8cf99f-1e28-4890-95d2-6f6d16915ee0" providerId="ADAL" clId="{2437EE13-5200-466F-9AE1-435283F290C1}" dt="2022-02-23T01:21:22.503" v="769" actId="1036"/>
          <ac:picMkLst>
            <pc:docMk/>
            <pc:sldMk cId="4091399895" sldId="260"/>
            <ac:picMk id="29" creationId="{B24CDA35-B8F7-4DBE-A9A9-93F6E81E79A2}"/>
          </ac:picMkLst>
        </pc:picChg>
        <pc:picChg chg="mod">
          <ac:chgData name="조원형" userId="4d8cf99f-1e28-4890-95d2-6f6d16915ee0" providerId="ADAL" clId="{2437EE13-5200-466F-9AE1-435283F290C1}" dt="2022-02-23T01:21:03.302" v="729" actId="1037"/>
          <ac:picMkLst>
            <pc:docMk/>
            <pc:sldMk cId="4091399895" sldId="260"/>
            <ac:picMk id="30" creationId="{8DD5ED5B-C8E5-4D3A-BDC5-DA3109643861}"/>
          </ac:picMkLst>
        </pc:picChg>
      </pc:sldChg>
      <pc:sldChg chg="delSp modSp mod">
        <pc:chgData name="조원형" userId="4d8cf99f-1e28-4890-95d2-6f6d16915ee0" providerId="ADAL" clId="{2437EE13-5200-466F-9AE1-435283F290C1}" dt="2022-02-27T14:57:35.111" v="771" actId="1076"/>
        <pc:sldMkLst>
          <pc:docMk/>
          <pc:sldMk cId="383031315" sldId="261"/>
        </pc:sldMkLst>
        <pc:spChg chg="mod">
          <ac:chgData name="조원형" userId="4d8cf99f-1e28-4890-95d2-6f6d16915ee0" providerId="ADAL" clId="{2437EE13-5200-466F-9AE1-435283F290C1}" dt="2022-02-27T14:57:33.847" v="770" actId="1076"/>
          <ac:spMkLst>
            <pc:docMk/>
            <pc:sldMk cId="383031315" sldId="261"/>
            <ac:spMk id="8" creationId="{72FA7926-481C-4418-B779-9B3BFEC30C3F}"/>
          </ac:spMkLst>
        </pc:spChg>
        <pc:spChg chg="del">
          <ac:chgData name="조원형" userId="4d8cf99f-1e28-4890-95d2-6f6d16915ee0" providerId="ADAL" clId="{2437EE13-5200-466F-9AE1-435283F290C1}" dt="2022-02-22T14:36:44.524" v="600" actId="478"/>
          <ac:spMkLst>
            <pc:docMk/>
            <pc:sldMk cId="383031315" sldId="261"/>
            <ac:spMk id="8" creationId="{8F411C17-88A4-4679-B35C-AC971E6652B3}"/>
          </ac:spMkLst>
        </pc:spChg>
        <pc:spChg chg="mod">
          <ac:chgData name="조원형" userId="4d8cf99f-1e28-4890-95d2-6f6d16915ee0" providerId="ADAL" clId="{2437EE13-5200-466F-9AE1-435283F290C1}" dt="2022-02-22T14:36:41.612" v="599" actId="20577"/>
          <ac:spMkLst>
            <pc:docMk/>
            <pc:sldMk cId="383031315" sldId="261"/>
            <ac:spMk id="9" creationId="{432AA276-9317-4234-A8BD-C7F750649761}"/>
          </ac:spMkLst>
        </pc:spChg>
        <pc:spChg chg="del">
          <ac:chgData name="조원형" userId="4d8cf99f-1e28-4890-95d2-6f6d16915ee0" providerId="ADAL" clId="{2437EE13-5200-466F-9AE1-435283F290C1}" dt="2022-02-22T14:36:46.862" v="601" actId="478"/>
          <ac:spMkLst>
            <pc:docMk/>
            <pc:sldMk cId="383031315" sldId="261"/>
            <ac:spMk id="10" creationId="{05B9277F-620B-43FE-8612-6FF1EA466118}"/>
          </ac:spMkLst>
        </pc:spChg>
        <pc:picChg chg="mod">
          <ac:chgData name="조원형" userId="4d8cf99f-1e28-4890-95d2-6f6d16915ee0" providerId="ADAL" clId="{2437EE13-5200-466F-9AE1-435283F290C1}" dt="2022-02-27T14:57:35.111" v="771" actId="1076"/>
          <ac:picMkLst>
            <pc:docMk/>
            <pc:sldMk cId="383031315" sldId="261"/>
            <ac:picMk id="1026" creationId="{D98A83CF-E875-4F70-9FA7-64F95C8F08FD}"/>
          </ac:picMkLst>
        </pc:picChg>
      </pc:sldChg>
      <pc:sldChg chg="add del">
        <pc:chgData name="조원형" userId="4d8cf99f-1e28-4890-95d2-6f6d16915ee0" providerId="ADAL" clId="{2437EE13-5200-466F-9AE1-435283F290C1}" dt="2022-02-22T14:07:28.494" v="27"/>
        <pc:sldMkLst>
          <pc:docMk/>
          <pc:sldMk cId="1026965310" sldId="261"/>
        </pc:sldMkLst>
      </pc:sldChg>
      <pc:sldChg chg="addSp delSp modSp new mod ord">
        <pc:chgData name="조원형" userId="4d8cf99f-1e28-4890-95d2-6f6d16915ee0" providerId="ADAL" clId="{2437EE13-5200-466F-9AE1-435283F290C1}" dt="2022-02-22T14:38:56.425" v="614" actId="1076"/>
        <pc:sldMkLst>
          <pc:docMk/>
          <pc:sldMk cId="1699008715" sldId="262"/>
        </pc:sldMkLst>
        <pc:spChg chg="del">
          <ac:chgData name="조원형" userId="4d8cf99f-1e28-4890-95d2-6f6d16915ee0" providerId="ADAL" clId="{2437EE13-5200-466F-9AE1-435283F290C1}" dt="2022-02-22T14:38:00.501" v="604" actId="478"/>
          <ac:spMkLst>
            <pc:docMk/>
            <pc:sldMk cId="1699008715" sldId="262"/>
            <ac:spMk id="2" creationId="{8F544686-782B-46C8-B528-9AB1C4132747}"/>
          </ac:spMkLst>
        </pc:spChg>
        <pc:spChg chg="del">
          <ac:chgData name="조원형" userId="4d8cf99f-1e28-4890-95d2-6f6d16915ee0" providerId="ADAL" clId="{2437EE13-5200-466F-9AE1-435283F290C1}" dt="2022-02-22T14:37:59.409" v="603" actId="478"/>
          <ac:spMkLst>
            <pc:docMk/>
            <pc:sldMk cId="1699008715" sldId="262"/>
            <ac:spMk id="3" creationId="{4543D5AF-7BE8-4274-AAD4-CE9431D4133A}"/>
          </ac:spMkLst>
        </pc:spChg>
        <pc:spChg chg="add mod">
          <ac:chgData name="조원형" userId="4d8cf99f-1e28-4890-95d2-6f6d16915ee0" providerId="ADAL" clId="{2437EE13-5200-466F-9AE1-435283F290C1}" dt="2022-02-22T14:38:56.425" v="614" actId="1076"/>
          <ac:spMkLst>
            <pc:docMk/>
            <pc:sldMk cId="1699008715" sldId="262"/>
            <ac:spMk id="4" creationId="{45A98820-E186-4B38-A5B9-9FB0C781AB62}"/>
          </ac:spMkLst>
        </pc:spChg>
        <pc:spChg chg="add mod">
          <ac:chgData name="조원형" userId="4d8cf99f-1e28-4890-95d2-6f6d16915ee0" providerId="ADAL" clId="{2437EE13-5200-466F-9AE1-435283F290C1}" dt="2022-02-22T14:38:40.684" v="611" actId="1076"/>
          <ac:spMkLst>
            <pc:docMk/>
            <pc:sldMk cId="1699008715" sldId="262"/>
            <ac:spMk id="5" creationId="{9F323A3D-1A52-41E5-B0E5-07B818B6D38A}"/>
          </ac:spMkLst>
        </pc:spChg>
        <pc:spChg chg="add mod">
          <ac:chgData name="조원형" userId="4d8cf99f-1e28-4890-95d2-6f6d16915ee0" providerId="ADAL" clId="{2437EE13-5200-466F-9AE1-435283F290C1}" dt="2022-02-22T14:38:54.555" v="613" actId="14100"/>
          <ac:spMkLst>
            <pc:docMk/>
            <pc:sldMk cId="1699008715" sldId="262"/>
            <ac:spMk id="9" creationId="{61159236-FB24-47B5-9A97-412D3DFE6608}"/>
          </ac:spMkLst>
        </pc:spChg>
        <pc:spChg chg="add mod">
          <ac:chgData name="조원형" userId="4d8cf99f-1e28-4890-95d2-6f6d16915ee0" providerId="ADAL" clId="{2437EE13-5200-466F-9AE1-435283F290C1}" dt="2022-02-22T14:38:54.555" v="613" actId="14100"/>
          <ac:spMkLst>
            <pc:docMk/>
            <pc:sldMk cId="1699008715" sldId="262"/>
            <ac:spMk id="10" creationId="{97F52777-CB75-4447-B2F3-A7130B96EFB4}"/>
          </ac:spMkLst>
        </pc:spChg>
        <pc:spChg chg="add mod">
          <ac:chgData name="조원형" userId="4d8cf99f-1e28-4890-95d2-6f6d16915ee0" providerId="ADAL" clId="{2437EE13-5200-466F-9AE1-435283F290C1}" dt="2022-02-22T14:38:54.555" v="613" actId="14100"/>
          <ac:spMkLst>
            <pc:docMk/>
            <pc:sldMk cId="1699008715" sldId="262"/>
            <ac:spMk id="11" creationId="{2FAC4EB4-AD1A-4AB8-B429-B44E41D43D2D}"/>
          </ac:spMkLst>
        </pc:spChg>
        <pc:spChg chg="add mod">
          <ac:chgData name="조원형" userId="4d8cf99f-1e28-4890-95d2-6f6d16915ee0" providerId="ADAL" clId="{2437EE13-5200-466F-9AE1-435283F290C1}" dt="2022-02-22T14:38:54.555" v="613" actId="14100"/>
          <ac:spMkLst>
            <pc:docMk/>
            <pc:sldMk cId="1699008715" sldId="262"/>
            <ac:spMk id="13" creationId="{687B504E-9180-4828-A3FE-397778D0FD2C}"/>
          </ac:spMkLst>
        </pc:spChg>
        <pc:picChg chg="add mod">
          <ac:chgData name="조원형" userId="4d8cf99f-1e28-4890-95d2-6f6d16915ee0" providerId="ADAL" clId="{2437EE13-5200-466F-9AE1-435283F290C1}" dt="2022-02-22T14:38:54.555" v="613" actId="14100"/>
          <ac:picMkLst>
            <pc:docMk/>
            <pc:sldMk cId="1699008715" sldId="262"/>
            <ac:picMk id="6" creationId="{FC433D2A-815A-43C3-8DE4-D7B74993CCFC}"/>
          </ac:picMkLst>
        </pc:picChg>
        <pc:picChg chg="add mod">
          <ac:chgData name="조원형" userId="4d8cf99f-1e28-4890-95d2-6f6d16915ee0" providerId="ADAL" clId="{2437EE13-5200-466F-9AE1-435283F290C1}" dt="2022-02-22T14:38:54.555" v="613" actId="14100"/>
          <ac:picMkLst>
            <pc:docMk/>
            <pc:sldMk cId="1699008715" sldId="262"/>
            <ac:picMk id="7" creationId="{5ABFE0A4-F270-4ACE-923E-D3E8F6EC71F2}"/>
          </ac:picMkLst>
        </pc:picChg>
        <pc:picChg chg="add mod">
          <ac:chgData name="조원형" userId="4d8cf99f-1e28-4890-95d2-6f6d16915ee0" providerId="ADAL" clId="{2437EE13-5200-466F-9AE1-435283F290C1}" dt="2022-02-22T14:38:54.555" v="613" actId="14100"/>
          <ac:picMkLst>
            <pc:docMk/>
            <pc:sldMk cId="1699008715" sldId="262"/>
            <ac:picMk id="8" creationId="{F235CA99-91DF-489E-9D4D-02A85A4717FA}"/>
          </ac:picMkLst>
        </pc:picChg>
        <pc:picChg chg="add mod">
          <ac:chgData name="조원형" userId="4d8cf99f-1e28-4890-95d2-6f6d16915ee0" providerId="ADAL" clId="{2437EE13-5200-466F-9AE1-435283F290C1}" dt="2022-02-22T14:38:54.555" v="613" actId="14100"/>
          <ac:picMkLst>
            <pc:docMk/>
            <pc:sldMk cId="1699008715" sldId="262"/>
            <ac:picMk id="12" creationId="{7985E238-4D5B-4DB8-B6C8-F6843575326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D0D47-E9B6-4D74-A565-E158AB18C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575B26-0E9F-423E-AEEF-F385EB7BA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785F7-96BB-4E63-B352-37EE322C7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AA06-A809-4BA2-9FB5-7B42DEC47112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AD693-8B55-45A0-BC2B-78E8807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10C5E-596C-4B4D-A961-462E06CB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18D1-27A4-471F-8F98-50C7781C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1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2BB66-BD83-408A-8B63-8B2F6A8C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64AC8A-72EC-41B5-94D9-7258B17AB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FFDF3-6EF9-4FF1-93A1-2F827BDF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AA06-A809-4BA2-9FB5-7B42DEC47112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6D053-D645-424D-AB90-2284E0B5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75229-16AD-49AC-9286-925BE86F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18D1-27A4-471F-8F98-50C7781C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0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70736F-6CC1-421F-81EC-D9076B937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183E86-14F8-472A-9E55-EBF291DD8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9B907-02E5-4F45-8276-F50392C8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AA06-A809-4BA2-9FB5-7B42DEC47112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885071-60C0-44AF-8235-7A824307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5D26C2-8241-4D13-99AC-BE09B20F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18D1-27A4-471F-8F98-50C7781C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68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B2208-ABA2-419F-9B2A-0226079D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8F8B8-9817-4CA2-ACB6-81726160D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E09C3A-F62D-408F-9878-AF2D8641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AA06-A809-4BA2-9FB5-7B42DEC47112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21CCE-ECEC-42BD-8491-C43F9E85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648BA-A450-424E-858E-66DF27C1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18D1-27A4-471F-8F98-50C7781C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0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675F0-7115-453E-B4C0-A37BAF0D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1D966-990E-469C-B5BC-1083BB873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B8B43-9988-4AAD-9F32-2B43DC1C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AA06-A809-4BA2-9FB5-7B42DEC47112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74537-5808-4EB4-A7C5-AB52BE36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B2EE4-A898-431C-B29E-F41BC833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18D1-27A4-471F-8F98-50C7781C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8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3A59E-F756-46EF-A827-71D56104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6E63E-5130-4DF1-94C0-CFFAA9FAA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B27ED8-32BD-4FAF-80AE-621CA23EE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A1079-D832-4E88-8673-6D40E946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AA06-A809-4BA2-9FB5-7B42DEC47112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E9CF9F-0CA4-426F-BDD6-569B3211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E56DD6-26C5-4B17-B28D-C9BC2AF3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18D1-27A4-471F-8F98-50C7781C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58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D86E7-FA36-47B7-A351-2B03C5ED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F3BD4B-AD53-422B-9EBE-D7B8FA8CF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6A9D61-1996-4001-AF41-AC915E0B3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5BBF51-9298-4A8C-ADA6-DA6E04517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DB877F-7A08-4897-9423-416B4E180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DC43F9-54DF-4E82-93CC-B40BECA1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AA06-A809-4BA2-9FB5-7B42DEC47112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E22B96-C1EE-47A2-8E14-28E8CD86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45ED24-1E5E-41C8-9B4E-5A9DECE9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18D1-27A4-471F-8F98-50C7781C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66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DA0C2-CE46-443B-B0DD-F6A5FA56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267B99-4784-4309-84F7-72E2A07C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AA06-A809-4BA2-9FB5-7B42DEC47112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D217D0-CA9A-482C-A1DA-E0E8B122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E808DE-A43F-4704-A76F-6EBB41B9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18D1-27A4-471F-8F98-50C7781C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2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A7C777-F1F3-4690-B339-B6D14FDB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AA06-A809-4BA2-9FB5-7B42DEC47112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865A78-A79B-4D59-8955-087E2678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05C39-E513-4844-A43F-C1503110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18D1-27A4-471F-8F98-50C7781C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78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06713-9F9E-41B2-988B-669E8073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AF464-B92E-4EB2-A0D4-59ADF057F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9AD395-9E9E-4557-AE5B-858DBD285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0EFA27-0E09-4E87-A923-0C30D1AD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AA06-A809-4BA2-9FB5-7B42DEC47112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3E1BFA-439D-422E-B2D9-F736D82C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8ECD2-E4FE-4B70-AAC2-3109387D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18D1-27A4-471F-8F98-50C7781C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8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64F1-9EBC-43DC-880B-B3009570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B27D36-0D1C-4255-9860-EAE7E42DC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1711EF-C39D-426C-87F4-7F5E52F89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8FDF6-D166-4488-B33F-DC6BF1F3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AA06-A809-4BA2-9FB5-7B42DEC47112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4EF6E-CF10-4B34-97C4-F503B7FE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14AEF6-056D-45DF-84D6-082BBC43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18D1-27A4-471F-8F98-50C7781C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09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8BF377-2F9B-4E4C-B425-FB4EC5678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C4BC9D-A1AE-408C-B661-B1B44B89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6D56A-A57E-4463-B862-77E2F1C96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AA06-A809-4BA2-9FB5-7B42DEC47112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62AB9-C556-459A-8DBC-C1C24B4DA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BCBAD2-3C3C-4473-AECF-CEA1E0B48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918D1-27A4-471F-8F98-50C7781C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59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8F411C17-88A4-4679-B35C-AC971E6652B3}"/>
              </a:ext>
            </a:extLst>
          </p:cNvPr>
          <p:cNvSpPr/>
          <p:nvPr/>
        </p:nvSpPr>
        <p:spPr>
          <a:xfrm>
            <a:off x="-1200150" y="957264"/>
            <a:ext cx="5529263" cy="55292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F14F44C-8BAA-4346-8C2E-E844DB35D0F8}"/>
              </a:ext>
            </a:extLst>
          </p:cNvPr>
          <p:cNvSpPr/>
          <p:nvPr/>
        </p:nvSpPr>
        <p:spPr>
          <a:xfrm>
            <a:off x="-1996370" y="-2198159"/>
            <a:ext cx="4957763" cy="4957763"/>
          </a:xfrm>
          <a:prstGeom prst="ellipse">
            <a:avLst/>
          </a:prstGeom>
          <a:noFill/>
          <a:ln w="635000">
            <a:solidFill>
              <a:srgbClr val="FCC1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8A83CF-E875-4F70-9FA7-64F95C8F0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86750" y="280722"/>
            <a:ext cx="3611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2AA276-9317-4234-A8BD-C7F750649761}"/>
              </a:ext>
            </a:extLst>
          </p:cNvPr>
          <p:cNvSpPr txBox="1"/>
          <p:nvPr/>
        </p:nvSpPr>
        <p:spPr>
          <a:xfrm>
            <a:off x="1907530" y="3162539"/>
            <a:ext cx="3764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HelperFriend</a:t>
            </a:r>
            <a:endParaRPr lang="ko-KR" altLang="en-US" sz="48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B9277F-620B-43FE-8612-6FF1EA466118}"/>
              </a:ext>
            </a:extLst>
          </p:cNvPr>
          <p:cNvSpPr txBox="1"/>
          <p:nvPr/>
        </p:nvSpPr>
        <p:spPr>
          <a:xfrm>
            <a:off x="1983640" y="4645077"/>
            <a:ext cx="386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Jo Won </a:t>
            </a:r>
            <a:r>
              <a:rPr lang="en-US" altLang="ko-KR" spc="12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Hyeung</a:t>
            </a:r>
            <a:endParaRPr lang="ko-KR" altLang="en-US" spc="1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359296C-A220-49A3-87CE-9470C3400D39}"/>
              </a:ext>
            </a:extLst>
          </p:cNvPr>
          <p:cNvSpPr/>
          <p:nvPr/>
        </p:nvSpPr>
        <p:spPr>
          <a:xfrm>
            <a:off x="10538390" y="464820"/>
            <a:ext cx="784860" cy="78486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8AFB255-E6A0-4571-A1DB-EFACDE2418B2}"/>
              </a:ext>
            </a:extLst>
          </p:cNvPr>
          <p:cNvSpPr/>
          <p:nvPr/>
        </p:nvSpPr>
        <p:spPr>
          <a:xfrm>
            <a:off x="11582330" y="5623560"/>
            <a:ext cx="396240" cy="396240"/>
          </a:xfrm>
          <a:prstGeom prst="ellipse">
            <a:avLst/>
          </a:prstGeom>
          <a:solidFill>
            <a:srgbClr val="FCC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77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8F411C17-88A4-4679-B35C-AC971E6652B3}"/>
              </a:ext>
            </a:extLst>
          </p:cNvPr>
          <p:cNvSpPr/>
          <p:nvPr/>
        </p:nvSpPr>
        <p:spPr>
          <a:xfrm>
            <a:off x="7905256" y="1729117"/>
            <a:ext cx="3961210" cy="3961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F14F44C-8BAA-4346-8C2E-E844DB35D0F8}"/>
              </a:ext>
            </a:extLst>
          </p:cNvPr>
          <p:cNvSpPr/>
          <p:nvPr/>
        </p:nvSpPr>
        <p:spPr>
          <a:xfrm>
            <a:off x="7503010" y="-1117997"/>
            <a:ext cx="3421856" cy="3421856"/>
          </a:xfrm>
          <a:prstGeom prst="ellipse">
            <a:avLst/>
          </a:prstGeom>
          <a:noFill/>
          <a:ln w="635000">
            <a:solidFill>
              <a:srgbClr val="FCC1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2AA276-9317-4234-A8BD-C7F750649761}"/>
              </a:ext>
            </a:extLst>
          </p:cNvPr>
          <p:cNvSpPr txBox="1"/>
          <p:nvPr/>
        </p:nvSpPr>
        <p:spPr>
          <a:xfrm>
            <a:off x="3217113" y="897403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INDEX</a:t>
            </a:r>
            <a:endParaRPr lang="ko-KR" altLang="en-US" sz="2400" spc="6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B9277F-620B-43FE-8612-6FF1EA466118}"/>
              </a:ext>
            </a:extLst>
          </p:cNvPr>
          <p:cNvSpPr txBox="1"/>
          <p:nvPr/>
        </p:nvSpPr>
        <p:spPr>
          <a:xfrm>
            <a:off x="2734333" y="2029777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err="1">
                <a:latin typeface="Noto Sans CJK KR Regular" panose="020B0500000000000000" pitchFamily="34" charset="-127"/>
                <a:ea typeface="Noto Sans CJK KR DemiLight" panose="020B0400000000000000"/>
              </a:rPr>
              <a:t>Helperfriend</a:t>
            </a:r>
            <a:r>
              <a:rPr lang="ko-KR" altLang="en-US" spc="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</a:t>
            </a:r>
            <a:r>
              <a:rPr lang="en-US" altLang="ko-KR" spc="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spc="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359296C-A220-49A3-87CE-9470C3400D39}"/>
              </a:ext>
            </a:extLst>
          </p:cNvPr>
          <p:cNvSpPr/>
          <p:nvPr/>
        </p:nvSpPr>
        <p:spPr>
          <a:xfrm>
            <a:off x="13510190" y="735806"/>
            <a:ext cx="784860" cy="78486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8AFB255-E6A0-4571-A1DB-EFACDE2418B2}"/>
              </a:ext>
            </a:extLst>
          </p:cNvPr>
          <p:cNvSpPr/>
          <p:nvPr/>
        </p:nvSpPr>
        <p:spPr>
          <a:xfrm>
            <a:off x="2439145" y="2168128"/>
            <a:ext cx="87142" cy="87142"/>
          </a:xfrm>
          <a:prstGeom prst="ellipse">
            <a:avLst/>
          </a:prstGeom>
          <a:solidFill>
            <a:srgbClr val="FCC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06622E4-5AA8-46A5-9F89-CC7D0B0C8AE2}"/>
              </a:ext>
            </a:extLst>
          </p:cNvPr>
          <p:cNvSpPr/>
          <p:nvPr/>
        </p:nvSpPr>
        <p:spPr>
          <a:xfrm>
            <a:off x="2439145" y="3206353"/>
            <a:ext cx="87142" cy="87142"/>
          </a:xfrm>
          <a:prstGeom prst="ellipse">
            <a:avLst/>
          </a:prstGeom>
          <a:solidFill>
            <a:srgbClr val="FCC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58C8D4A-146D-4352-AE62-2B4A6A49CBB9}"/>
              </a:ext>
            </a:extLst>
          </p:cNvPr>
          <p:cNvSpPr/>
          <p:nvPr/>
        </p:nvSpPr>
        <p:spPr>
          <a:xfrm>
            <a:off x="2439145" y="4244578"/>
            <a:ext cx="87142" cy="87142"/>
          </a:xfrm>
          <a:prstGeom prst="ellipse">
            <a:avLst/>
          </a:prstGeom>
          <a:solidFill>
            <a:srgbClr val="FCC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2AE5FAC-7BD9-48D5-B800-0C675EE4B6D7}"/>
              </a:ext>
            </a:extLst>
          </p:cNvPr>
          <p:cNvSpPr/>
          <p:nvPr/>
        </p:nvSpPr>
        <p:spPr>
          <a:xfrm>
            <a:off x="2439145" y="5282803"/>
            <a:ext cx="87142" cy="87142"/>
          </a:xfrm>
          <a:prstGeom prst="ellipse">
            <a:avLst/>
          </a:prstGeom>
          <a:solidFill>
            <a:srgbClr val="FCC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0C5D7-5C54-4DDF-BB16-4E0E9F7F3084}"/>
              </a:ext>
            </a:extLst>
          </p:cNvPr>
          <p:cNvSpPr txBox="1"/>
          <p:nvPr/>
        </p:nvSpPr>
        <p:spPr>
          <a:xfrm>
            <a:off x="2734333" y="306800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팀원 소개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F9FD39-F721-47DA-A7F0-EAA4D11FF588}"/>
              </a:ext>
            </a:extLst>
          </p:cNvPr>
          <p:cNvSpPr txBox="1"/>
          <p:nvPr/>
        </p:nvSpPr>
        <p:spPr>
          <a:xfrm>
            <a:off x="2734333" y="410622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기술 스택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E3D0CA-0875-485A-9FFD-1B9A12AEDFE7}"/>
              </a:ext>
            </a:extLst>
          </p:cNvPr>
          <p:cNvSpPr txBox="1"/>
          <p:nvPr/>
        </p:nvSpPr>
        <p:spPr>
          <a:xfrm>
            <a:off x="2734333" y="514683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기능 설명</a:t>
            </a:r>
          </a:p>
        </p:txBody>
      </p:sp>
    </p:spTree>
    <p:extLst>
      <p:ext uri="{BB962C8B-B14F-4D97-AF65-F5344CB8AC3E}">
        <p14:creationId xmlns:p14="http://schemas.microsoft.com/office/powerpoint/2010/main" val="177991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8F411C17-88A4-4679-B35C-AC971E6652B3}"/>
              </a:ext>
            </a:extLst>
          </p:cNvPr>
          <p:cNvSpPr/>
          <p:nvPr/>
        </p:nvSpPr>
        <p:spPr>
          <a:xfrm>
            <a:off x="2303727" y="-1562617"/>
            <a:ext cx="953019" cy="953019"/>
          </a:xfrm>
          <a:prstGeom prst="ellipse">
            <a:avLst/>
          </a:prstGeom>
          <a:solidFill>
            <a:srgbClr val="FCC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F14F44C-8BAA-4346-8C2E-E844DB35D0F8}"/>
              </a:ext>
            </a:extLst>
          </p:cNvPr>
          <p:cNvSpPr/>
          <p:nvPr/>
        </p:nvSpPr>
        <p:spPr>
          <a:xfrm>
            <a:off x="11440010" y="-3251597"/>
            <a:ext cx="3421856" cy="3421856"/>
          </a:xfrm>
          <a:prstGeom prst="ellipse">
            <a:avLst/>
          </a:prstGeom>
          <a:noFill/>
          <a:ln w="635000">
            <a:solidFill>
              <a:srgbClr val="FCC1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2AA276-9317-4234-A8BD-C7F750649761}"/>
              </a:ext>
            </a:extLst>
          </p:cNvPr>
          <p:cNvSpPr txBox="1"/>
          <p:nvPr/>
        </p:nvSpPr>
        <p:spPr>
          <a:xfrm>
            <a:off x="5390239" y="37335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359296C-A220-49A3-87CE-9470C3400D39}"/>
              </a:ext>
            </a:extLst>
          </p:cNvPr>
          <p:cNvSpPr/>
          <p:nvPr/>
        </p:nvSpPr>
        <p:spPr>
          <a:xfrm>
            <a:off x="13510190" y="735806"/>
            <a:ext cx="784860" cy="78486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49C2286-878F-4557-9934-4D2BE2D954E3}"/>
              </a:ext>
            </a:extLst>
          </p:cNvPr>
          <p:cNvSpPr/>
          <p:nvPr/>
        </p:nvSpPr>
        <p:spPr>
          <a:xfrm>
            <a:off x="7119647" y="-1562619"/>
            <a:ext cx="953019" cy="953019"/>
          </a:xfrm>
          <a:prstGeom prst="ellipse">
            <a:avLst/>
          </a:prstGeom>
          <a:solidFill>
            <a:srgbClr val="FCC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4D42F55-9D78-4192-B666-E71C9925405C}"/>
              </a:ext>
            </a:extLst>
          </p:cNvPr>
          <p:cNvSpPr/>
          <p:nvPr/>
        </p:nvSpPr>
        <p:spPr>
          <a:xfrm>
            <a:off x="4711687" y="-1562618"/>
            <a:ext cx="953019" cy="953019"/>
          </a:xfrm>
          <a:prstGeom prst="ellipse">
            <a:avLst/>
          </a:prstGeom>
          <a:solidFill>
            <a:srgbClr val="FCC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51101C3-EC38-4622-9E16-D4E68FA9FEAD}"/>
              </a:ext>
            </a:extLst>
          </p:cNvPr>
          <p:cNvCxnSpPr>
            <a:cxnSpLocks/>
          </p:cNvCxnSpPr>
          <p:nvPr/>
        </p:nvCxnSpPr>
        <p:spPr>
          <a:xfrm>
            <a:off x="1581150" y="-314325"/>
            <a:ext cx="9944100" cy="0"/>
          </a:xfrm>
          <a:prstGeom prst="line">
            <a:avLst/>
          </a:prstGeom>
          <a:ln>
            <a:solidFill>
              <a:srgbClr val="FCC10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3A26010D-44FB-4DB6-AE12-D3D6D18904F0}"/>
              </a:ext>
            </a:extLst>
          </p:cNvPr>
          <p:cNvSpPr/>
          <p:nvPr/>
        </p:nvSpPr>
        <p:spPr>
          <a:xfrm>
            <a:off x="9527607" y="-1562619"/>
            <a:ext cx="953019" cy="953019"/>
          </a:xfrm>
          <a:prstGeom prst="ellipse">
            <a:avLst/>
          </a:prstGeom>
          <a:solidFill>
            <a:srgbClr val="FCC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BBA15AB-DA65-4098-B46D-FADD95A8DE98}"/>
              </a:ext>
            </a:extLst>
          </p:cNvPr>
          <p:cNvSpPr/>
          <p:nvPr/>
        </p:nvSpPr>
        <p:spPr>
          <a:xfrm>
            <a:off x="2649754" y="-444808"/>
            <a:ext cx="260965" cy="260965"/>
          </a:xfrm>
          <a:prstGeom prst="ellipse">
            <a:avLst/>
          </a:prstGeom>
          <a:solidFill>
            <a:srgbClr val="FCC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1BE79A5-89C4-4984-8328-00F0F871CF31}"/>
              </a:ext>
            </a:extLst>
          </p:cNvPr>
          <p:cNvSpPr/>
          <p:nvPr/>
        </p:nvSpPr>
        <p:spPr>
          <a:xfrm>
            <a:off x="7465674" y="-444810"/>
            <a:ext cx="260965" cy="260965"/>
          </a:xfrm>
          <a:prstGeom prst="ellipse">
            <a:avLst/>
          </a:prstGeom>
          <a:solidFill>
            <a:srgbClr val="FCC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EE0B923-8529-4C05-BF59-23C68FD0BE39}"/>
              </a:ext>
            </a:extLst>
          </p:cNvPr>
          <p:cNvSpPr/>
          <p:nvPr/>
        </p:nvSpPr>
        <p:spPr>
          <a:xfrm>
            <a:off x="5057714" y="-444809"/>
            <a:ext cx="260965" cy="260965"/>
          </a:xfrm>
          <a:prstGeom prst="ellipse">
            <a:avLst/>
          </a:prstGeom>
          <a:solidFill>
            <a:srgbClr val="FCC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8B6F34E-55EE-416F-A87D-94F5B19BA5A0}"/>
              </a:ext>
            </a:extLst>
          </p:cNvPr>
          <p:cNvSpPr/>
          <p:nvPr/>
        </p:nvSpPr>
        <p:spPr>
          <a:xfrm>
            <a:off x="9873634" y="-444810"/>
            <a:ext cx="260965" cy="260965"/>
          </a:xfrm>
          <a:prstGeom prst="ellipse">
            <a:avLst/>
          </a:prstGeom>
          <a:solidFill>
            <a:srgbClr val="FCC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122496-7BFA-4FCB-A8A5-D913ECAFFDB8}"/>
              </a:ext>
            </a:extLst>
          </p:cNvPr>
          <p:cNvSpPr/>
          <p:nvPr/>
        </p:nvSpPr>
        <p:spPr>
          <a:xfrm>
            <a:off x="-12454" y="6597033"/>
            <a:ext cx="12204454" cy="260965"/>
          </a:xfrm>
          <a:prstGeom prst="rect">
            <a:avLst/>
          </a:prstGeom>
          <a:solidFill>
            <a:srgbClr val="FCC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3D914F0-D23A-41B4-9487-406317D52F40}"/>
              </a:ext>
            </a:extLst>
          </p:cNvPr>
          <p:cNvSpPr/>
          <p:nvPr/>
        </p:nvSpPr>
        <p:spPr>
          <a:xfrm>
            <a:off x="3853754" y="1804880"/>
            <a:ext cx="4133850" cy="4133850"/>
          </a:xfrm>
          <a:prstGeom prst="ellipse">
            <a:avLst/>
          </a:prstGeom>
          <a:ln w="9525">
            <a:solidFill>
              <a:srgbClr val="FCC104">
                <a:alpha val="2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B84007-6D31-4858-A64A-775DF019AEEA}"/>
              </a:ext>
            </a:extLst>
          </p:cNvPr>
          <p:cNvSpPr txBox="1"/>
          <p:nvPr/>
        </p:nvSpPr>
        <p:spPr>
          <a:xfrm>
            <a:off x="4538523" y="410408"/>
            <a:ext cx="3114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800"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pPr algn="ctr"/>
            <a:r>
              <a:rPr lang="en-US" altLang="ko-KR" sz="2000" spc="600" dirty="0" err="1"/>
              <a:t>Helperfriend</a:t>
            </a:r>
            <a:r>
              <a:rPr lang="ko-KR" altLang="en-US" sz="2000" spc="600" dirty="0"/>
              <a:t>란</a:t>
            </a:r>
            <a:r>
              <a:rPr lang="en-US" altLang="ko-KR" sz="2000" spc="600" dirty="0"/>
              <a:t>?</a:t>
            </a:r>
            <a:endParaRPr lang="ko-KR" altLang="en-US" sz="2000" spc="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15170-E3B3-405B-84D8-36CE73A73A93}"/>
              </a:ext>
            </a:extLst>
          </p:cNvPr>
          <p:cNvSpPr txBox="1"/>
          <p:nvPr/>
        </p:nvSpPr>
        <p:spPr>
          <a:xfrm>
            <a:off x="5145467" y="1493318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CC10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TEAM</a:t>
            </a:r>
            <a:endParaRPr lang="ko-KR" altLang="en-US" sz="4000" dirty="0">
              <a:solidFill>
                <a:srgbClr val="FCC104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9C38AD-8C2F-4A77-AAE5-22B0DFC2171A}"/>
              </a:ext>
            </a:extLst>
          </p:cNvPr>
          <p:cNvSpPr txBox="1"/>
          <p:nvPr/>
        </p:nvSpPr>
        <p:spPr>
          <a:xfrm>
            <a:off x="2822868" y="4429867"/>
            <a:ext cx="2495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CC10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CONTEST</a:t>
            </a:r>
            <a:endParaRPr lang="ko-KR" altLang="en-US" sz="4000" dirty="0">
              <a:solidFill>
                <a:srgbClr val="FCC104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CCA478-49AE-430F-AEB2-409E6BDD0631}"/>
              </a:ext>
            </a:extLst>
          </p:cNvPr>
          <p:cNvSpPr txBox="1"/>
          <p:nvPr/>
        </p:nvSpPr>
        <p:spPr>
          <a:xfrm>
            <a:off x="7082242" y="4429867"/>
            <a:ext cx="1806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CC10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STUDY</a:t>
            </a:r>
            <a:endParaRPr lang="ko-KR" altLang="en-US" sz="4000" dirty="0">
              <a:solidFill>
                <a:srgbClr val="FCC104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06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8F411C17-88A4-4679-B35C-AC971E6652B3}"/>
              </a:ext>
            </a:extLst>
          </p:cNvPr>
          <p:cNvSpPr/>
          <p:nvPr/>
        </p:nvSpPr>
        <p:spPr>
          <a:xfrm>
            <a:off x="829055" y="1838781"/>
            <a:ext cx="1944928" cy="1944928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4D42F55-9D78-4192-B666-E71C9925405C}"/>
              </a:ext>
            </a:extLst>
          </p:cNvPr>
          <p:cNvSpPr/>
          <p:nvPr/>
        </p:nvSpPr>
        <p:spPr>
          <a:xfrm>
            <a:off x="6567441" y="1838781"/>
            <a:ext cx="1944928" cy="194492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5C73067-91FC-4BFA-825A-25AE5114E029}"/>
              </a:ext>
            </a:extLst>
          </p:cNvPr>
          <p:cNvSpPr/>
          <p:nvPr/>
        </p:nvSpPr>
        <p:spPr>
          <a:xfrm>
            <a:off x="9400811" y="1838781"/>
            <a:ext cx="1944928" cy="1944928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A12A27E-4647-40C2-8E61-642A84CF51A8}"/>
              </a:ext>
            </a:extLst>
          </p:cNvPr>
          <p:cNvSpPr/>
          <p:nvPr/>
        </p:nvSpPr>
        <p:spPr>
          <a:xfrm>
            <a:off x="667092" y="4064404"/>
            <a:ext cx="2412151" cy="1348515"/>
          </a:xfrm>
          <a:prstGeom prst="roundRect">
            <a:avLst/>
          </a:prstGeom>
          <a:solidFill>
            <a:srgbClr val="FCC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6318D-E7F3-40DE-9565-096955A1AE53}"/>
              </a:ext>
            </a:extLst>
          </p:cNvPr>
          <p:cNvSpPr txBox="1"/>
          <p:nvPr/>
        </p:nvSpPr>
        <p:spPr>
          <a:xfrm>
            <a:off x="1533171" y="4383604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조원형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EED4222-3058-4FBA-A446-45731486807C}"/>
              </a:ext>
            </a:extLst>
          </p:cNvPr>
          <p:cNvSpPr/>
          <p:nvPr/>
        </p:nvSpPr>
        <p:spPr>
          <a:xfrm>
            <a:off x="3535183" y="4064404"/>
            <a:ext cx="2412151" cy="1348515"/>
          </a:xfrm>
          <a:prstGeom prst="roundRect">
            <a:avLst/>
          </a:prstGeom>
          <a:solidFill>
            <a:srgbClr val="FCC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9A0404-BDC5-404E-B0E3-FACE8B0F2B4D}"/>
              </a:ext>
            </a:extLst>
          </p:cNvPr>
          <p:cNvSpPr txBox="1"/>
          <p:nvPr/>
        </p:nvSpPr>
        <p:spPr>
          <a:xfrm>
            <a:off x="4380719" y="4383604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양예담</a:t>
            </a:r>
            <a:endParaRPr lang="ko-KR" altLang="en-US" sz="1400" dirty="0">
              <a:solidFill>
                <a:srgbClr val="FFFF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1CE06AF-3F06-46AD-A13F-0C10DE731A2C}"/>
              </a:ext>
            </a:extLst>
          </p:cNvPr>
          <p:cNvSpPr/>
          <p:nvPr/>
        </p:nvSpPr>
        <p:spPr>
          <a:xfrm>
            <a:off x="6333829" y="4064404"/>
            <a:ext cx="2412151" cy="1348515"/>
          </a:xfrm>
          <a:prstGeom prst="roundRect">
            <a:avLst/>
          </a:prstGeom>
          <a:solidFill>
            <a:srgbClr val="FCC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708EA3-5802-405A-BDA2-A3B19C76F018}"/>
              </a:ext>
            </a:extLst>
          </p:cNvPr>
          <p:cNvSpPr txBox="1"/>
          <p:nvPr/>
        </p:nvSpPr>
        <p:spPr>
          <a:xfrm>
            <a:off x="7220218" y="4383604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박재현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702D02C-5D52-40D7-86B3-83797F5432EB}"/>
              </a:ext>
            </a:extLst>
          </p:cNvPr>
          <p:cNvSpPr/>
          <p:nvPr/>
        </p:nvSpPr>
        <p:spPr>
          <a:xfrm>
            <a:off x="9167199" y="4064404"/>
            <a:ext cx="2412151" cy="1348515"/>
          </a:xfrm>
          <a:prstGeom prst="roundRect">
            <a:avLst/>
          </a:prstGeom>
          <a:solidFill>
            <a:srgbClr val="FCC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307056-915A-4649-9C57-1327BCC515FF}"/>
              </a:ext>
            </a:extLst>
          </p:cNvPr>
          <p:cNvSpPr txBox="1"/>
          <p:nvPr/>
        </p:nvSpPr>
        <p:spPr>
          <a:xfrm>
            <a:off x="10053588" y="4383604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홍진수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ABA9AF-9687-4E8D-AE8C-C9C9915C9E55}"/>
              </a:ext>
            </a:extLst>
          </p:cNvPr>
          <p:cNvSpPr txBox="1"/>
          <p:nvPr/>
        </p:nvSpPr>
        <p:spPr>
          <a:xfrm>
            <a:off x="5311170" y="410408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800"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r>
              <a:rPr lang="ko-KR" altLang="en-US" sz="2000" spc="6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팀원 소개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BD5ABD-A947-4966-99F7-3986FDB7EFD5}"/>
              </a:ext>
            </a:extLst>
          </p:cNvPr>
          <p:cNvSpPr txBox="1"/>
          <p:nvPr/>
        </p:nvSpPr>
        <p:spPr>
          <a:xfrm>
            <a:off x="6989392" y="4691381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Zany_96.61</a:t>
            </a:r>
            <a:endParaRPr lang="ko-KR" altLang="en-US" sz="1400" dirty="0">
              <a:solidFill>
                <a:srgbClr val="FFFF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A1A995-D561-4DDC-B1E1-5C9CF8808217}"/>
              </a:ext>
            </a:extLst>
          </p:cNvPr>
          <p:cNvSpPr txBox="1"/>
          <p:nvPr/>
        </p:nvSpPr>
        <p:spPr>
          <a:xfrm>
            <a:off x="4206792" y="4691381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liannadam</a:t>
            </a:r>
            <a:endParaRPr lang="ko-KR" altLang="en-US" sz="1400" dirty="0">
              <a:solidFill>
                <a:srgbClr val="FFFF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07851D-232A-472C-A550-C9F3A5719BEC}"/>
              </a:ext>
            </a:extLst>
          </p:cNvPr>
          <p:cNvSpPr txBox="1"/>
          <p:nvPr/>
        </p:nvSpPr>
        <p:spPr>
          <a:xfrm>
            <a:off x="1169642" y="4691381"/>
            <a:ext cx="1407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JoWonHyeung</a:t>
            </a:r>
            <a:endParaRPr lang="ko-KR" altLang="en-US" sz="1400" dirty="0">
              <a:solidFill>
                <a:srgbClr val="FFFF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1D63A9-ED9F-45D1-974C-914C55754869}"/>
              </a:ext>
            </a:extLst>
          </p:cNvPr>
          <p:cNvSpPr txBox="1"/>
          <p:nvPr/>
        </p:nvSpPr>
        <p:spPr>
          <a:xfrm>
            <a:off x="9737797" y="4691381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jin_stagram96</a:t>
            </a:r>
            <a:endParaRPr lang="ko-KR" altLang="en-US" sz="1400" dirty="0">
              <a:solidFill>
                <a:srgbClr val="FFFF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C160C78-E370-47A2-996E-6B36B8FAC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67" y="4666593"/>
            <a:ext cx="379657" cy="379657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F1C917B-E77B-4E1F-8AAB-80E1770E90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852" y="4666593"/>
            <a:ext cx="379657" cy="37965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73FEFDB-5140-413B-A1E3-4BE9FD822F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817" y="4666593"/>
            <a:ext cx="379657" cy="37965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CFBDE8EC-4538-4AF3-AC6A-C3F4FB74B2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78" y="4666593"/>
            <a:ext cx="379657" cy="379657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8D1601C7-32A2-4AFF-B04D-82ABC9D8E88D}"/>
              </a:ext>
            </a:extLst>
          </p:cNvPr>
          <p:cNvSpPr/>
          <p:nvPr/>
        </p:nvSpPr>
        <p:spPr>
          <a:xfrm rot="5400000">
            <a:off x="3710241" y="1793927"/>
            <a:ext cx="2020935" cy="200373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87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32AA276-9317-4234-A8BD-C7F750649761}"/>
              </a:ext>
            </a:extLst>
          </p:cNvPr>
          <p:cNvSpPr txBox="1"/>
          <p:nvPr/>
        </p:nvSpPr>
        <p:spPr>
          <a:xfrm>
            <a:off x="5304943" y="441392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기술 스택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122496-7BFA-4FCB-A8A5-D913ECAFFDB8}"/>
              </a:ext>
            </a:extLst>
          </p:cNvPr>
          <p:cNvSpPr/>
          <p:nvPr/>
        </p:nvSpPr>
        <p:spPr>
          <a:xfrm>
            <a:off x="-12454" y="6629091"/>
            <a:ext cx="12204454" cy="228907"/>
          </a:xfrm>
          <a:prstGeom prst="rect">
            <a:avLst/>
          </a:prstGeom>
          <a:solidFill>
            <a:srgbClr val="FCC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D69ABE2-82E4-4E6D-845A-41D9ED5F4579}"/>
              </a:ext>
            </a:extLst>
          </p:cNvPr>
          <p:cNvGrpSpPr/>
          <p:nvPr/>
        </p:nvGrpSpPr>
        <p:grpSpPr>
          <a:xfrm>
            <a:off x="1487885" y="2062588"/>
            <a:ext cx="9007382" cy="3673852"/>
            <a:chOff x="794546" y="1451949"/>
            <a:chExt cx="9948604" cy="405774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611E619-89FE-4FBE-AC50-81ACC475F0B8}"/>
                </a:ext>
              </a:extLst>
            </p:cNvPr>
            <p:cNvSpPr/>
            <p:nvPr/>
          </p:nvSpPr>
          <p:spPr>
            <a:xfrm>
              <a:off x="7350120" y="1705534"/>
              <a:ext cx="3393030" cy="3393022"/>
            </a:xfrm>
            <a:prstGeom prst="ellipse">
              <a:avLst/>
            </a:prstGeom>
            <a:solidFill>
              <a:srgbClr val="FCC104">
                <a:alpha val="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F411C17-88A4-4679-B35C-AC971E6652B3}"/>
                </a:ext>
              </a:extLst>
            </p:cNvPr>
            <p:cNvSpPr/>
            <p:nvPr/>
          </p:nvSpPr>
          <p:spPr>
            <a:xfrm>
              <a:off x="1214204" y="1705534"/>
              <a:ext cx="3393030" cy="3393022"/>
            </a:xfrm>
            <a:prstGeom prst="ellipse">
              <a:avLst/>
            </a:prstGeom>
            <a:solidFill>
              <a:srgbClr val="FCC104">
                <a:alpha val="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22" name="object 3">
              <a:extLst>
                <a:ext uri="{FF2B5EF4-FFF2-40B4-BE49-F238E27FC236}">
                  <a16:creationId xmlns:a16="http://schemas.microsoft.com/office/drawing/2014/main" id="{A95C52FF-B28A-4F14-BE79-F85026E6552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546" y="2945065"/>
              <a:ext cx="1124444" cy="1145703"/>
            </a:xfrm>
            <a:prstGeom prst="rect">
              <a:avLst/>
            </a:prstGeom>
          </p:spPr>
        </p:pic>
        <p:pic>
          <p:nvPicPr>
            <p:cNvPr id="23" name="object 4">
              <a:extLst>
                <a:ext uri="{FF2B5EF4-FFF2-40B4-BE49-F238E27FC236}">
                  <a16:creationId xmlns:a16="http://schemas.microsoft.com/office/drawing/2014/main" id="{BED26A76-F1D8-4FF1-AAAC-5BFBA98B7FC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8484" y="1451949"/>
              <a:ext cx="1124444" cy="1150175"/>
            </a:xfrm>
            <a:prstGeom prst="rect">
              <a:avLst/>
            </a:prstGeom>
          </p:spPr>
        </p:pic>
        <p:pic>
          <p:nvPicPr>
            <p:cNvPr id="27" name="object 6">
              <a:extLst>
                <a:ext uri="{FF2B5EF4-FFF2-40B4-BE49-F238E27FC236}">
                  <a16:creationId xmlns:a16="http://schemas.microsoft.com/office/drawing/2014/main" id="{3CA1C554-6260-4EAA-8589-4EEDFBB481E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3631" y="3071855"/>
              <a:ext cx="1350798" cy="1141233"/>
            </a:xfrm>
            <a:prstGeom prst="rect">
              <a:avLst/>
            </a:prstGeom>
          </p:spPr>
        </p:pic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94BE8AD8-C9B6-464B-84AB-8C91B48D622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1887" y="3603252"/>
              <a:ext cx="3571263" cy="1368511"/>
            </a:xfrm>
            <a:prstGeom prst="rect">
              <a:avLst/>
            </a:prstGeom>
          </p:spPr>
        </p:pic>
        <p:pic>
          <p:nvPicPr>
            <p:cNvPr id="29" name="object 10">
              <a:extLst>
                <a:ext uri="{FF2B5EF4-FFF2-40B4-BE49-F238E27FC236}">
                  <a16:creationId xmlns:a16="http://schemas.microsoft.com/office/drawing/2014/main" id="{B24CDA35-B8F7-4DBE-A9A9-93F6E81E79A2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82584" y="3743560"/>
              <a:ext cx="1100186" cy="1100321"/>
            </a:xfrm>
            <a:prstGeom prst="rect">
              <a:avLst/>
            </a:prstGeom>
          </p:spPr>
        </p:pic>
        <p:pic>
          <p:nvPicPr>
            <p:cNvPr id="30" name="object 2">
              <a:extLst>
                <a:ext uri="{FF2B5EF4-FFF2-40B4-BE49-F238E27FC236}">
                  <a16:creationId xmlns:a16="http://schemas.microsoft.com/office/drawing/2014/main" id="{8DD5ED5B-C8E5-4D3A-BDC5-DA310964386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13593" y="1552182"/>
              <a:ext cx="2826623" cy="1386369"/>
            </a:xfrm>
            <a:prstGeom prst="rect">
              <a:avLst/>
            </a:prstGeom>
          </p:spPr>
        </p:pic>
        <p:pic>
          <p:nvPicPr>
            <p:cNvPr id="31" name="그림 30" descr="텍스트, 벡터그래픽, 클립아트, 실루엣이(가) 표시된 사진&#10;&#10;자동 생성된 설명">
              <a:extLst>
                <a:ext uri="{FF2B5EF4-FFF2-40B4-BE49-F238E27FC236}">
                  <a16:creationId xmlns:a16="http://schemas.microsoft.com/office/drawing/2014/main" id="{24E0C9EB-C1DC-4B44-82CA-3FA99D8EA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55764" y="1568664"/>
              <a:ext cx="990330" cy="99033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13783147-A8B5-4C9C-915E-A6631EE6E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99532" y="4158900"/>
              <a:ext cx="1350798" cy="13507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139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28FAE02-094D-43EF-96E9-B7CAB6A02E57}"/>
              </a:ext>
            </a:extLst>
          </p:cNvPr>
          <p:cNvSpPr/>
          <p:nvPr/>
        </p:nvSpPr>
        <p:spPr>
          <a:xfrm>
            <a:off x="895350" y="3517803"/>
            <a:ext cx="10471150" cy="942975"/>
          </a:xfrm>
          <a:prstGeom prst="roundRect">
            <a:avLst/>
          </a:prstGeom>
          <a:solidFill>
            <a:srgbClr val="FCC104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F323A3D-1A52-41E5-B0E5-07B818B6D38A}"/>
              </a:ext>
            </a:extLst>
          </p:cNvPr>
          <p:cNvSpPr/>
          <p:nvPr/>
        </p:nvSpPr>
        <p:spPr>
          <a:xfrm>
            <a:off x="10957490" y="210820"/>
            <a:ext cx="784860" cy="78486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433D2A-815A-43C3-8DE4-D7B74993C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731" y="2258397"/>
            <a:ext cx="1697412" cy="16974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BFE0A4-F270-4ACE-923E-D3E8F6EC7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876" y="2250856"/>
            <a:ext cx="1844843" cy="18448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35CA99-91DF-489E-9D4D-02A85A471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931" y="2330591"/>
            <a:ext cx="1586941" cy="15869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159236-FB24-47B5-9A97-412D3DFE6608}"/>
              </a:ext>
            </a:extLst>
          </p:cNvPr>
          <p:cNvSpPr txBox="1"/>
          <p:nvPr/>
        </p:nvSpPr>
        <p:spPr>
          <a:xfrm>
            <a:off x="1179049" y="4158941"/>
            <a:ext cx="189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 매칭 시스템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F52777-CB75-4447-B2F3-A7130B96EFB4}"/>
              </a:ext>
            </a:extLst>
          </p:cNvPr>
          <p:cNvSpPr txBox="1"/>
          <p:nvPr/>
        </p:nvSpPr>
        <p:spPr>
          <a:xfrm>
            <a:off x="4125615" y="4181571"/>
            <a:ext cx="149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질문 게시판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AC4EB4-AD1A-4AB8-B429-B44E41D43D2D}"/>
              </a:ext>
            </a:extLst>
          </p:cNvPr>
          <p:cNvSpPr txBox="1"/>
          <p:nvPr/>
        </p:nvSpPr>
        <p:spPr>
          <a:xfrm>
            <a:off x="6818146" y="4137613"/>
            <a:ext cx="216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공모전</a:t>
            </a:r>
            <a:r>
              <a:rPr lang="en-US" altLang="ko-KR" dirty="0"/>
              <a:t>/</a:t>
            </a:r>
            <a:r>
              <a:rPr lang="ko-KR" altLang="en-US" dirty="0"/>
              <a:t>대외 활동 실시간 정보 제공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985E238-4D5B-4DB8-B6C8-F68435753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9088" y="2272530"/>
            <a:ext cx="1697412" cy="16974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7B504E-9180-4828-A3FE-397778D0FD2C}"/>
              </a:ext>
            </a:extLst>
          </p:cNvPr>
          <p:cNvSpPr txBox="1"/>
          <p:nvPr/>
        </p:nvSpPr>
        <p:spPr>
          <a:xfrm>
            <a:off x="9537571" y="4176905"/>
            <a:ext cx="216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코딩 관련 사이트 가이드라인 제시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60E46A1-E3AD-4FEE-B6CD-61B3D7956193}"/>
              </a:ext>
            </a:extLst>
          </p:cNvPr>
          <p:cNvSpPr/>
          <p:nvPr/>
        </p:nvSpPr>
        <p:spPr>
          <a:xfrm>
            <a:off x="-1631752" y="5226248"/>
            <a:ext cx="3263503" cy="3263503"/>
          </a:xfrm>
          <a:prstGeom prst="ellipse">
            <a:avLst/>
          </a:prstGeom>
          <a:noFill/>
          <a:ln w="571500">
            <a:solidFill>
              <a:srgbClr val="FCC1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026387-B850-48DF-A21F-005DD6B362A8}"/>
              </a:ext>
            </a:extLst>
          </p:cNvPr>
          <p:cNvSpPr txBox="1"/>
          <p:nvPr/>
        </p:nvSpPr>
        <p:spPr>
          <a:xfrm>
            <a:off x="5311170" y="421402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800"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r>
              <a:rPr lang="ko-KR" altLang="en-US" sz="2000" spc="600" dirty="0"/>
              <a:t>기능 설명</a:t>
            </a:r>
          </a:p>
        </p:txBody>
      </p:sp>
    </p:spTree>
    <p:extLst>
      <p:ext uri="{BB962C8B-B14F-4D97-AF65-F5344CB8AC3E}">
        <p14:creationId xmlns:p14="http://schemas.microsoft.com/office/powerpoint/2010/main" val="169900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72FA7926-481C-4418-B779-9B3BFEC30C3F}"/>
              </a:ext>
            </a:extLst>
          </p:cNvPr>
          <p:cNvSpPr/>
          <p:nvPr/>
        </p:nvSpPr>
        <p:spPr>
          <a:xfrm>
            <a:off x="-1297674" y="945090"/>
            <a:ext cx="5529263" cy="55292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F14F44C-8BAA-4346-8C2E-E844DB35D0F8}"/>
              </a:ext>
            </a:extLst>
          </p:cNvPr>
          <p:cNvSpPr/>
          <p:nvPr/>
        </p:nvSpPr>
        <p:spPr>
          <a:xfrm>
            <a:off x="-1996370" y="-2198159"/>
            <a:ext cx="4957763" cy="4957763"/>
          </a:xfrm>
          <a:prstGeom prst="ellipse">
            <a:avLst/>
          </a:prstGeom>
          <a:noFill/>
          <a:ln w="635000">
            <a:solidFill>
              <a:srgbClr val="FCC1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8A83CF-E875-4F70-9FA7-64F95C8F0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85532" y="280722"/>
            <a:ext cx="3611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2AA276-9317-4234-A8BD-C7F750649761}"/>
              </a:ext>
            </a:extLst>
          </p:cNvPr>
          <p:cNvSpPr txBox="1"/>
          <p:nvPr/>
        </p:nvSpPr>
        <p:spPr>
          <a:xfrm>
            <a:off x="3770138" y="3038318"/>
            <a:ext cx="4651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FCC104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Thank you</a:t>
            </a:r>
            <a:endParaRPr lang="ko-KR" altLang="en-US" sz="7200" dirty="0">
              <a:solidFill>
                <a:srgbClr val="FCC104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359296C-A220-49A3-87CE-9470C3400D39}"/>
              </a:ext>
            </a:extLst>
          </p:cNvPr>
          <p:cNvSpPr/>
          <p:nvPr/>
        </p:nvSpPr>
        <p:spPr>
          <a:xfrm>
            <a:off x="10538390" y="464820"/>
            <a:ext cx="784860" cy="78486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8AFB255-E6A0-4571-A1DB-EFACDE2418B2}"/>
              </a:ext>
            </a:extLst>
          </p:cNvPr>
          <p:cNvSpPr/>
          <p:nvPr/>
        </p:nvSpPr>
        <p:spPr>
          <a:xfrm>
            <a:off x="11582330" y="5623560"/>
            <a:ext cx="396240" cy="396240"/>
          </a:xfrm>
          <a:prstGeom prst="ellipse">
            <a:avLst/>
          </a:prstGeom>
          <a:solidFill>
            <a:srgbClr val="FCC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3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57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Noto Sans CJK KR DemiLight</vt:lpstr>
      <vt:lpstr>Noto Sans CJK KR Medium</vt:lpstr>
      <vt:lpstr>Noto Sans CJK KR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박재현</dc:creator>
  <cp:lastModifiedBy>조원형</cp:lastModifiedBy>
  <cp:revision>3</cp:revision>
  <dcterms:created xsi:type="dcterms:W3CDTF">2022-02-22T13:12:34Z</dcterms:created>
  <dcterms:modified xsi:type="dcterms:W3CDTF">2022-02-27T14:57:38Z</dcterms:modified>
</cp:coreProperties>
</file>