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8"/>
  </p:notesMasterIdLst>
  <p:sldIdLst>
    <p:sldId id="256" r:id="rId2"/>
    <p:sldId id="334" r:id="rId3"/>
    <p:sldId id="331" r:id="rId4"/>
    <p:sldId id="368" r:id="rId5"/>
    <p:sldId id="389" r:id="rId6"/>
    <p:sldId id="393" r:id="rId7"/>
    <p:sldId id="360" r:id="rId8"/>
    <p:sldId id="394" r:id="rId9"/>
    <p:sldId id="395" r:id="rId10"/>
    <p:sldId id="396" r:id="rId11"/>
    <p:sldId id="410" r:id="rId12"/>
    <p:sldId id="398" r:id="rId13"/>
    <p:sldId id="399" r:id="rId14"/>
    <p:sldId id="400" r:id="rId15"/>
    <p:sldId id="372" r:id="rId16"/>
    <p:sldId id="401" r:id="rId17"/>
    <p:sldId id="402" r:id="rId18"/>
    <p:sldId id="403" r:id="rId19"/>
    <p:sldId id="404" r:id="rId20"/>
    <p:sldId id="405" r:id="rId21"/>
    <p:sldId id="406" r:id="rId22"/>
    <p:sldId id="408" r:id="rId23"/>
    <p:sldId id="409" r:id="rId24"/>
    <p:sldId id="379" r:id="rId25"/>
    <p:sldId id="328" r:id="rId26"/>
    <p:sldId id="354" r:id="rId2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Ubuntu" panose="020B0504030602030204" pitchFamily="34" charset="0"/>
      <p:regular r:id="rId34"/>
      <p:bold r:id="rId35"/>
      <p:italic r:id="rId36"/>
      <p:boldItalic r:id="rId37"/>
    </p:embeddedFont>
    <p:embeddedFont>
      <p:font typeface="Work Sans" pitchFamily="2" charset="0"/>
      <p:regular r:id="rId38"/>
      <p:bold r:id="rId39"/>
      <p:italic r:id="rId40"/>
      <p:boldItalic r:id="rId41"/>
    </p:embeddedFont>
    <p:embeddedFont>
      <p:font typeface="Work Sans Medium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3F3"/>
    <a:srgbClr val="27437C"/>
    <a:srgbClr val="2C54AC"/>
    <a:srgbClr val="58A9FC"/>
    <a:srgbClr val="FFFFFF"/>
    <a:srgbClr val="CBE2FA"/>
    <a:srgbClr val="85A9D1"/>
    <a:srgbClr val="DDEDFD"/>
    <a:srgbClr val="C58F71"/>
    <a:srgbClr val="B977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873ADE-5FEE-41FF-82EB-6CFBD8BA8DE7}">
  <a:tblStyle styleId="{EB873ADE-5FEE-41FF-82EB-6CFBD8BA8D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8" autoAdjust="0"/>
    <p:restoredTop sz="88312" autoAdjust="0"/>
  </p:normalViewPr>
  <p:slideViewPr>
    <p:cSldViewPr snapToGrid="0">
      <p:cViewPr varScale="1">
        <p:scale>
          <a:sx n="127" d="100"/>
          <a:sy n="127" d="100"/>
        </p:scale>
        <p:origin x="12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b2c16d9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b2c16d9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B55F84E0-FBE9-C2C9-8AFA-4406BAA38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a4ffc62d3_0_149:notes">
            <a:extLst>
              <a:ext uri="{FF2B5EF4-FFF2-40B4-BE49-F238E27FC236}">
                <a16:creationId xmlns:a16="http://schemas.microsoft.com/office/drawing/2014/main" id="{EEBCFADB-35DC-DEF7-E0EC-C41F2595E8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a4ffc62d3_0_149:notes">
            <a:extLst>
              <a:ext uri="{FF2B5EF4-FFF2-40B4-BE49-F238E27FC236}">
                <a16:creationId xmlns:a16="http://schemas.microsoft.com/office/drawing/2014/main" id="{587225B7-C6BA-4CE1-BEAF-1936AC967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629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B55F84E0-FBE9-C2C9-8AFA-4406BAA38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a4ffc62d3_0_149:notes">
            <a:extLst>
              <a:ext uri="{FF2B5EF4-FFF2-40B4-BE49-F238E27FC236}">
                <a16:creationId xmlns:a16="http://schemas.microsoft.com/office/drawing/2014/main" id="{EEBCFADB-35DC-DEF7-E0EC-C41F2595E8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a4ffc62d3_0_149:notes">
            <a:extLst>
              <a:ext uri="{FF2B5EF4-FFF2-40B4-BE49-F238E27FC236}">
                <a16:creationId xmlns:a16="http://schemas.microsoft.com/office/drawing/2014/main" id="{587225B7-C6BA-4CE1-BEAF-1936AC967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344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E38762CD-7A3B-D824-7F1E-20D84970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3a4ffc62d3_0_303:notes">
            <a:extLst>
              <a:ext uri="{FF2B5EF4-FFF2-40B4-BE49-F238E27FC236}">
                <a16:creationId xmlns:a16="http://schemas.microsoft.com/office/drawing/2014/main" id="{1F894804-7AE1-4BF1-2118-2F6D273B5A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3a4ffc62d3_0_303:notes">
            <a:extLst>
              <a:ext uri="{FF2B5EF4-FFF2-40B4-BE49-F238E27FC236}">
                <a16:creationId xmlns:a16="http://schemas.microsoft.com/office/drawing/2014/main" id="{42D77211-B63B-9718-FBCE-9D88E7BED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20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B55F84E0-FBE9-C2C9-8AFA-4406BAA38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a4ffc62d3_0_149:notes">
            <a:extLst>
              <a:ext uri="{FF2B5EF4-FFF2-40B4-BE49-F238E27FC236}">
                <a16:creationId xmlns:a16="http://schemas.microsoft.com/office/drawing/2014/main" id="{EEBCFADB-35DC-DEF7-E0EC-C41F2595E8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a4ffc62d3_0_149:notes">
            <a:extLst>
              <a:ext uri="{FF2B5EF4-FFF2-40B4-BE49-F238E27FC236}">
                <a16:creationId xmlns:a16="http://schemas.microsoft.com/office/drawing/2014/main" id="{587225B7-C6BA-4CE1-BEAF-1936AC967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821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E38762CD-7A3B-D824-7F1E-20D84970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3a4ffc62d3_0_303:notes">
            <a:extLst>
              <a:ext uri="{FF2B5EF4-FFF2-40B4-BE49-F238E27FC236}">
                <a16:creationId xmlns:a16="http://schemas.microsoft.com/office/drawing/2014/main" id="{1F894804-7AE1-4BF1-2118-2F6D273B5A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3a4ffc62d3_0_303:notes">
            <a:extLst>
              <a:ext uri="{FF2B5EF4-FFF2-40B4-BE49-F238E27FC236}">
                <a16:creationId xmlns:a16="http://schemas.microsoft.com/office/drawing/2014/main" id="{42D77211-B63B-9718-FBCE-9D88E7BED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11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B55F84E0-FBE9-C2C9-8AFA-4406BAA38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a4ffc62d3_0_149:notes">
            <a:extLst>
              <a:ext uri="{FF2B5EF4-FFF2-40B4-BE49-F238E27FC236}">
                <a16:creationId xmlns:a16="http://schemas.microsoft.com/office/drawing/2014/main" id="{EEBCFADB-35DC-DEF7-E0EC-C41F2595E8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a4ffc62d3_0_149:notes">
            <a:extLst>
              <a:ext uri="{FF2B5EF4-FFF2-40B4-BE49-F238E27FC236}">
                <a16:creationId xmlns:a16="http://schemas.microsoft.com/office/drawing/2014/main" id="{587225B7-C6BA-4CE1-BEAF-1936AC967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70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E38762CD-7A3B-D824-7F1E-20D84970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3a4ffc62d3_0_303:notes">
            <a:extLst>
              <a:ext uri="{FF2B5EF4-FFF2-40B4-BE49-F238E27FC236}">
                <a16:creationId xmlns:a16="http://schemas.microsoft.com/office/drawing/2014/main" id="{1F894804-7AE1-4BF1-2118-2F6D273B5A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3a4ffc62d3_0_303:notes">
            <a:extLst>
              <a:ext uri="{FF2B5EF4-FFF2-40B4-BE49-F238E27FC236}">
                <a16:creationId xmlns:a16="http://schemas.microsoft.com/office/drawing/2014/main" id="{42D77211-B63B-9718-FBCE-9D88E7BED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39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E38762CD-7A3B-D824-7F1E-20D84970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3a4ffc62d3_0_303:notes">
            <a:extLst>
              <a:ext uri="{FF2B5EF4-FFF2-40B4-BE49-F238E27FC236}">
                <a16:creationId xmlns:a16="http://schemas.microsoft.com/office/drawing/2014/main" id="{1F894804-7AE1-4BF1-2118-2F6D273B5A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3a4ffc62d3_0_303:notes">
            <a:extLst>
              <a:ext uri="{FF2B5EF4-FFF2-40B4-BE49-F238E27FC236}">
                <a16:creationId xmlns:a16="http://schemas.microsoft.com/office/drawing/2014/main" id="{42D77211-B63B-9718-FBCE-9D88E7BED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783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B55F84E0-FBE9-C2C9-8AFA-4406BAA38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a4ffc62d3_0_149:notes">
            <a:extLst>
              <a:ext uri="{FF2B5EF4-FFF2-40B4-BE49-F238E27FC236}">
                <a16:creationId xmlns:a16="http://schemas.microsoft.com/office/drawing/2014/main" id="{EEBCFADB-35DC-DEF7-E0EC-C41F2595E8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a4ffc62d3_0_149:notes">
            <a:extLst>
              <a:ext uri="{FF2B5EF4-FFF2-40B4-BE49-F238E27FC236}">
                <a16:creationId xmlns:a16="http://schemas.microsoft.com/office/drawing/2014/main" id="{587225B7-C6BA-4CE1-BEAF-1936AC967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848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E38762CD-7A3B-D824-7F1E-20D84970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3a4ffc62d3_0_303:notes">
            <a:extLst>
              <a:ext uri="{FF2B5EF4-FFF2-40B4-BE49-F238E27FC236}">
                <a16:creationId xmlns:a16="http://schemas.microsoft.com/office/drawing/2014/main" id="{1F894804-7AE1-4BF1-2118-2F6D273B5A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3a4ffc62d3_0_303:notes">
            <a:extLst>
              <a:ext uri="{FF2B5EF4-FFF2-40B4-BE49-F238E27FC236}">
                <a16:creationId xmlns:a16="http://schemas.microsoft.com/office/drawing/2014/main" id="{42D77211-B63B-9718-FBCE-9D88E7BED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0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E38762CD-7A3B-D824-7F1E-20D84970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3a4ffc62d3_0_303:notes">
            <a:extLst>
              <a:ext uri="{FF2B5EF4-FFF2-40B4-BE49-F238E27FC236}">
                <a16:creationId xmlns:a16="http://schemas.microsoft.com/office/drawing/2014/main" id="{1F894804-7AE1-4BF1-2118-2F6D273B5A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3a4ffc62d3_0_303:notes">
            <a:extLst>
              <a:ext uri="{FF2B5EF4-FFF2-40B4-BE49-F238E27FC236}">
                <a16:creationId xmlns:a16="http://schemas.microsoft.com/office/drawing/2014/main" id="{42D77211-B63B-9718-FBCE-9D88E7BED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642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E38762CD-7A3B-D824-7F1E-20D84970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3a4ffc62d3_0_303:notes">
            <a:extLst>
              <a:ext uri="{FF2B5EF4-FFF2-40B4-BE49-F238E27FC236}">
                <a16:creationId xmlns:a16="http://schemas.microsoft.com/office/drawing/2014/main" id="{1F894804-7AE1-4BF1-2118-2F6D273B5A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3a4ffc62d3_0_303:notes">
            <a:extLst>
              <a:ext uri="{FF2B5EF4-FFF2-40B4-BE49-F238E27FC236}">
                <a16:creationId xmlns:a16="http://schemas.microsoft.com/office/drawing/2014/main" id="{42D77211-B63B-9718-FBCE-9D88E7BED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6840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E38762CD-7A3B-D824-7F1E-20D84970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3a4ffc62d3_0_303:notes">
            <a:extLst>
              <a:ext uri="{FF2B5EF4-FFF2-40B4-BE49-F238E27FC236}">
                <a16:creationId xmlns:a16="http://schemas.microsoft.com/office/drawing/2014/main" id="{1F894804-7AE1-4BF1-2118-2F6D273B5A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3a4ffc62d3_0_303:notes">
            <a:extLst>
              <a:ext uri="{FF2B5EF4-FFF2-40B4-BE49-F238E27FC236}">
                <a16:creationId xmlns:a16="http://schemas.microsoft.com/office/drawing/2014/main" id="{42D77211-B63B-9718-FBCE-9D88E7BED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811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E38762CD-7A3B-D824-7F1E-20D84970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3a4ffc62d3_0_303:notes">
            <a:extLst>
              <a:ext uri="{FF2B5EF4-FFF2-40B4-BE49-F238E27FC236}">
                <a16:creationId xmlns:a16="http://schemas.microsoft.com/office/drawing/2014/main" id="{1F894804-7AE1-4BF1-2118-2F6D273B5A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3a4ffc62d3_0_303:notes">
            <a:extLst>
              <a:ext uri="{FF2B5EF4-FFF2-40B4-BE49-F238E27FC236}">
                <a16:creationId xmlns:a16="http://schemas.microsoft.com/office/drawing/2014/main" id="{42D77211-B63B-9718-FBCE-9D88E7BED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869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E38762CD-7A3B-D824-7F1E-20D84970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3a4ffc62d3_0_303:notes">
            <a:extLst>
              <a:ext uri="{FF2B5EF4-FFF2-40B4-BE49-F238E27FC236}">
                <a16:creationId xmlns:a16="http://schemas.microsoft.com/office/drawing/2014/main" id="{1F894804-7AE1-4BF1-2118-2F6D273B5A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3a4ffc62d3_0_303:notes">
            <a:extLst>
              <a:ext uri="{FF2B5EF4-FFF2-40B4-BE49-F238E27FC236}">
                <a16:creationId xmlns:a16="http://schemas.microsoft.com/office/drawing/2014/main" id="{42D77211-B63B-9718-FBCE-9D88E7BED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6052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E38762CD-7A3B-D824-7F1E-20D84970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3a4ffc62d3_0_303:notes">
            <a:extLst>
              <a:ext uri="{FF2B5EF4-FFF2-40B4-BE49-F238E27FC236}">
                <a16:creationId xmlns:a16="http://schemas.microsoft.com/office/drawing/2014/main" id="{1F894804-7AE1-4BF1-2118-2F6D273B5A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3a4ffc62d3_0_303:notes">
            <a:extLst>
              <a:ext uri="{FF2B5EF4-FFF2-40B4-BE49-F238E27FC236}">
                <a16:creationId xmlns:a16="http://schemas.microsoft.com/office/drawing/2014/main" id="{42D77211-B63B-9718-FBCE-9D88E7BED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5604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3a4ffc62d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3a4ffc62d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>
              <a:solidFill>
                <a:srgbClr val="0A2A6B"/>
              </a:solidFill>
              <a:effectLst/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>
          <a:extLst>
            <a:ext uri="{FF2B5EF4-FFF2-40B4-BE49-F238E27FC236}">
              <a16:creationId xmlns:a16="http://schemas.microsoft.com/office/drawing/2014/main" id="{FD612057-47B0-1C96-206D-9DD74CB89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3a4ffc62d3_0_200:notes">
            <a:extLst>
              <a:ext uri="{FF2B5EF4-FFF2-40B4-BE49-F238E27FC236}">
                <a16:creationId xmlns:a16="http://schemas.microsoft.com/office/drawing/2014/main" id="{B60C004E-92DE-A00C-D219-65F0A9BC25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3a4ffc62d3_0_200:notes">
            <a:extLst>
              <a:ext uri="{FF2B5EF4-FFF2-40B4-BE49-F238E27FC236}">
                <a16:creationId xmlns:a16="http://schemas.microsoft.com/office/drawing/2014/main" id="{CF337F2F-F0E2-B2A7-8656-D19B10E50B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>
              <a:solidFill>
                <a:srgbClr val="0A2A6B"/>
              </a:solidFill>
              <a:effectLst/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15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B55F84E0-FBE9-C2C9-8AFA-4406BAA38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a4ffc62d3_0_149:notes">
            <a:extLst>
              <a:ext uri="{FF2B5EF4-FFF2-40B4-BE49-F238E27FC236}">
                <a16:creationId xmlns:a16="http://schemas.microsoft.com/office/drawing/2014/main" id="{EEBCFADB-35DC-DEF7-E0EC-C41F2595E8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a4ffc62d3_0_149:notes">
            <a:extLst>
              <a:ext uri="{FF2B5EF4-FFF2-40B4-BE49-F238E27FC236}">
                <a16:creationId xmlns:a16="http://schemas.microsoft.com/office/drawing/2014/main" id="{587225B7-C6BA-4CE1-BEAF-1936AC967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706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34A39845-9801-EBAD-0483-9E5D364ED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a4ffc62d3_0_149:notes">
            <a:extLst>
              <a:ext uri="{FF2B5EF4-FFF2-40B4-BE49-F238E27FC236}">
                <a16:creationId xmlns:a16="http://schemas.microsoft.com/office/drawing/2014/main" id="{F3429748-2740-50E4-385B-18882A8CD8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a4ffc62d3_0_149:notes">
            <a:extLst>
              <a:ext uri="{FF2B5EF4-FFF2-40B4-BE49-F238E27FC236}">
                <a16:creationId xmlns:a16="http://schemas.microsoft.com/office/drawing/2014/main" id="{A6D32B0A-788B-ED4E-7436-A56E986C43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044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052C0AA8-446F-5A01-6722-560528B8F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3a19fa08fc_0_140:notes">
            <a:extLst>
              <a:ext uri="{FF2B5EF4-FFF2-40B4-BE49-F238E27FC236}">
                <a16:creationId xmlns:a16="http://schemas.microsoft.com/office/drawing/2014/main" id="{0358B1DF-E0BB-F3D0-6AA7-D399784002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3a19fa08fc_0_140:notes">
            <a:extLst>
              <a:ext uri="{FF2B5EF4-FFF2-40B4-BE49-F238E27FC236}">
                <a16:creationId xmlns:a16="http://schemas.microsoft.com/office/drawing/2014/main" id="{CECAC919-0A3C-EE12-24D6-CA50524998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80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983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E38762CD-7A3B-D824-7F1E-20D84970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3a4ffc62d3_0_303:notes">
            <a:extLst>
              <a:ext uri="{FF2B5EF4-FFF2-40B4-BE49-F238E27FC236}">
                <a16:creationId xmlns:a16="http://schemas.microsoft.com/office/drawing/2014/main" id="{1F894804-7AE1-4BF1-2118-2F6D273B5A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3a4ffc62d3_0_303:notes">
            <a:extLst>
              <a:ext uri="{FF2B5EF4-FFF2-40B4-BE49-F238E27FC236}">
                <a16:creationId xmlns:a16="http://schemas.microsoft.com/office/drawing/2014/main" id="{42D77211-B63B-9718-FBCE-9D88E7BED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263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B55F84E0-FBE9-C2C9-8AFA-4406BAA38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a4ffc62d3_0_149:notes">
            <a:extLst>
              <a:ext uri="{FF2B5EF4-FFF2-40B4-BE49-F238E27FC236}">
                <a16:creationId xmlns:a16="http://schemas.microsoft.com/office/drawing/2014/main" id="{EEBCFADB-35DC-DEF7-E0EC-C41F2595E8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a4ffc62d3_0_149:notes">
            <a:extLst>
              <a:ext uri="{FF2B5EF4-FFF2-40B4-BE49-F238E27FC236}">
                <a16:creationId xmlns:a16="http://schemas.microsoft.com/office/drawing/2014/main" id="{587225B7-C6BA-4CE1-BEAF-1936AC967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937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B55F84E0-FBE9-C2C9-8AFA-4406BAA38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a4ffc62d3_0_149:notes">
            <a:extLst>
              <a:ext uri="{FF2B5EF4-FFF2-40B4-BE49-F238E27FC236}">
                <a16:creationId xmlns:a16="http://schemas.microsoft.com/office/drawing/2014/main" id="{EEBCFADB-35DC-DEF7-E0EC-C41F2595E8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a4ffc62d3_0_149:notes">
            <a:extLst>
              <a:ext uri="{FF2B5EF4-FFF2-40B4-BE49-F238E27FC236}">
                <a16:creationId xmlns:a16="http://schemas.microsoft.com/office/drawing/2014/main" id="{587225B7-C6BA-4CE1-BEAF-1936AC967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412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B55F84E0-FBE9-C2C9-8AFA-4406BAA38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a4ffc62d3_0_149:notes">
            <a:extLst>
              <a:ext uri="{FF2B5EF4-FFF2-40B4-BE49-F238E27FC236}">
                <a16:creationId xmlns:a16="http://schemas.microsoft.com/office/drawing/2014/main" id="{EEBCFADB-35DC-DEF7-E0EC-C41F2595E8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a4ffc62d3_0_149:notes">
            <a:extLst>
              <a:ext uri="{FF2B5EF4-FFF2-40B4-BE49-F238E27FC236}">
                <a16:creationId xmlns:a16="http://schemas.microsoft.com/office/drawing/2014/main" id="{587225B7-C6BA-4CE1-BEAF-1936AC967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63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8735" y="1827383"/>
            <a:ext cx="4282102" cy="3894602"/>
            <a:chOff x="2733900" y="2336300"/>
            <a:chExt cx="3035875" cy="2761150"/>
          </a:xfrm>
        </p:grpSpPr>
        <p:sp>
          <p:nvSpPr>
            <p:cNvPr id="10" name="Google Shape;10;p2"/>
            <p:cNvSpPr/>
            <p:nvPr/>
          </p:nvSpPr>
          <p:spPr>
            <a:xfrm>
              <a:off x="2742675" y="2336300"/>
              <a:ext cx="3027100" cy="2645675"/>
            </a:xfrm>
            <a:custGeom>
              <a:avLst/>
              <a:gdLst/>
              <a:ahLst/>
              <a:cxnLst/>
              <a:rect l="l" t="t" r="r" b="b"/>
              <a:pathLst>
                <a:path w="121084" h="105827" extrusionOk="0">
                  <a:moveTo>
                    <a:pt x="87292" y="1"/>
                  </a:moveTo>
                  <a:lnTo>
                    <a:pt x="87319" y="408"/>
                  </a:lnTo>
                  <a:cubicBezTo>
                    <a:pt x="87721" y="408"/>
                    <a:pt x="88129" y="425"/>
                    <a:pt x="88525" y="445"/>
                  </a:cubicBezTo>
                  <a:cubicBezTo>
                    <a:pt x="88677" y="456"/>
                    <a:pt x="88824" y="466"/>
                    <a:pt x="88969" y="476"/>
                  </a:cubicBezTo>
                  <a:lnTo>
                    <a:pt x="89000" y="64"/>
                  </a:lnTo>
                  <a:cubicBezTo>
                    <a:pt x="88850" y="53"/>
                    <a:pt x="88703" y="43"/>
                    <a:pt x="88551" y="37"/>
                  </a:cubicBezTo>
                  <a:cubicBezTo>
                    <a:pt x="88144" y="12"/>
                    <a:pt x="87731" y="1"/>
                    <a:pt x="87292" y="1"/>
                  </a:cubicBezTo>
                  <a:close/>
                  <a:moveTo>
                    <a:pt x="85589" y="64"/>
                  </a:moveTo>
                  <a:cubicBezTo>
                    <a:pt x="85035" y="106"/>
                    <a:pt x="84466" y="169"/>
                    <a:pt x="83890" y="252"/>
                  </a:cubicBezTo>
                  <a:lnTo>
                    <a:pt x="83948" y="654"/>
                  </a:lnTo>
                  <a:cubicBezTo>
                    <a:pt x="84512" y="576"/>
                    <a:pt x="85077" y="514"/>
                    <a:pt x="85615" y="476"/>
                  </a:cubicBezTo>
                  <a:lnTo>
                    <a:pt x="85589" y="64"/>
                  </a:lnTo>
                  <a:close/>
                  <a:moveTo>
                    <a:pt x="90700" y="237"/>
                  </a:moveTo>
                  <a:lnTo>
                    <a:pt x="90647" y="644"/>
                  </a:lnTo>
                  <a:cubicBezTo>
                    <a:pt x="91206" y="712"/>
                    <a:pt x="91766" y="801"/>
                    <a:pt x="92309" y="900"/>
                  </a:cubicBezTo>
                  <a:lnTo>
                    <a:pt x="92381" y="497"/>
                  </a:lnTo>
                  <a:cubicBezTo>
                    <a:pt x="91833" y="398"/>
                    <a:pt x="91264" y="309"/>
                    <a:pt x="90700" y="237"/>
                  </a:cubicBezTo>
                  <a:close/>
                  <a:moveTo>
                    <a:pt x="82209" y="539"/>
                  </a:moveTo>
                  <a:cubicBezTo>
                    <a:pt x="81676" y="644"/>
                    <a:pt x="81116" y="770"/>
                    <a:pt x="80547" y="910"/>
                  </a:cubicBezTo>
                  <a:lnTo>
                    <a:pt x="80646" y="1308"/>
                  </a:lnTo>
                  <a:cubicBezTo>
                    <a:pt x="81210" y="1166"/>
                    <a:pt x="81758" y="1047"/>
                    <a:pt x="82291" y="936"/>
                  </a:cubicBezTo>
                  <a:lnTo>
                    <a:pt x="82209" y="539"/>
                  </a:lnTo>
                  <a:close/>
                  <a:moveTo>
                    <a:pt x="94054" y="852"/>
                  </a:moveTo>
                  <a:lnTo>
                    <a:pt x="93954" y="1255"/>
                  </a:lnTo>
                  <a:cubicBezTo>
                    <a:pt x="94498" y="1385"/>
                    <a:pt x="95046" y="1537"/>
                    <a:pt x="95579" y="1699"/>
                  </a:cubicBezTo>
                  <a:lnTo>
                    <a:pt x="95695" y="1308"/>
                  </a:lnTo>
                  <a:cubicBezTo>
                    <a:pt x="95157" y="1141"/>
                    <a:pt x="94602" y="989"/>
                    <a:pt x="94054" y="852"/>
                  </a:cubicBezTo>
                  <a:close/>
                  <a:moveTo>
                    <a:pt x="78905" y="1354"/>
                  </a:moveTo>
                  <a:cubicBezTo>
                    <a:pt x="78384" y="1506"/>
                    <a:pt x="77856" y="1674"/>
                    <a:pt x="77281" y="1856"/>
                  </a:cubicBezTo>
                  <a:lnTo>
                    <a:pt x="77412" y="2248"/>
                  </a:lnTo>
                  <a:cubicBezTo>
                    <a:pt x="77976" y="2065"/>
                    <a:pt x="78504" y="1898"/>
                    <a:pt x="79021" y="1746"/>
                  </a:cubicBezTo>
                  <a:lnTo>
                    <a:pt x="78905" y="1354"/>
                  </a:lnTo>
                  <a:close/>
                  <a:moveTo>
                    <a:pt x="97315" y="1851"/>
                  </a:moveTo>
                  <a:lnTo>
                    <a:pt x="97168" y="2238"/>
                  </a:lnTo>
                  <a:cubicBezTo>
                    <a:pt x="97696" y="2431"/>
                    <a:pt x="98224" y="2646"/>
                    <a:pt x="98726" y="2870"/>
                  </a:cubicBezTo>
                  <a:lnTo>
                    <a:pt x="98892" y="2494"/>
                  </a:lnTo>
                  <a:cubicBezTo>
                    <a:pt x="98381" y="2269"/>
                    <a:pt x="97848" y="2050"/>
                    <a:pt x="97315" y="1851"/>
                  </a:cubicBezTo>
                  <a:close/>
                  <a:moveTo>
                    <a:pt x="75671" y="2405"/>
                  </a:moveTo>
                  <a:cubicBezTo>
                    <a:pt x="75138" y="2593"/>
                    <a:pt x="74610" y="2791"/>
                    <a:pt x="74077" y="2990"/>
                  </a:cubicBezTo>
                  <a:lnTo>
                    <a:pt x="74224" y="3372"/>
                  </a:lnTo>
                  <a:cubicBezTo>
                    <a:pt x="74752" y="3172"/>
                    <a:pt x="75280" y="2979"/>
                    <a:pt x="75813" y="2791"/>
                  </a:cubicBezTo>
                  <a:lnTo>
                    <a:pt x="75671" y="2405"/>
                  </a:lnTo>
                  <a:close/>
                  <a:moveTo>
                    <a:pt x="100429" y="3241"/>
                  </a:moveTo>
                  <a:lnTo>
                    <a:pt x="100240" y="3601"/>
                  </a:lnTo>
                  <a:cubicBezTo>
                    <a:pt x="100737" y="3862"/>
                    <a:pt x="101222" y="4144"/>
                    <a:pt x="101693" y="4438"/>
                  </a:cubicBezTo>
                  <a:lnTo>
                    <a:pt x="101912" y="4088"/>
                  </a:lnTo>
                  <a:cubicBezTo>
                    <a:pt x="101432" y="3789"/>
                    <a:pt x="100935" y="3507"/>
                    <a:pt x="100429" y="3241"/>
                  </a:cubicBezTo>
                  <a:close/>
                  <a:moveTo>
                    <a:pt x="72495" y="3591"/>
                  </a:moveTo>
                  <a:cubicBezTo>
                    <a:pt x="71998" y="3784"/>
                    <a:pt x="71507" y="3977"/>
                    <a:pt x="71011" y="4171"/>
                  </a:cubicBezTo>
                  <a:lnTo>
                    <a:pt x="70911" y="4207"/>
                  </a:lnTo>
                  <a:lnTo>
                    <a:pt x="71063" y="4589"/>
                  </a:lnTo>
                  <a:lnTo>
                    <a:pt x="71162" y="4552"/>
                  </a:lnTo>
                  <a:cubicBezTo>
                    <a:pt x="71653" y="4359"/>
                    <a:pt x="72145" y="4165"/>
                    <a:pt x="72641" y="3972"/>
                  </a:cubicBezTo>
                  <a:lnTo>
                    <a:pt x="72495" y="3591"/>
                  </a:lnTo>
                  <a:close/>
                  <a:moveTo>
                    <a:pt x="69333" y="4824"/>
                  </a:moveTo>
                  <a:cubicBezTo>
                    <a:pt x="68805" y="5033"/>
                    <a:pt x="68277" y="5236"/>
                    <a:pt x="67756" y="5436"/>
                  </a:cubicBezTo>
                  <a:lnTo>
                    <a:pt x="67896" y="5817"/>
                  </a:lnTo>
                  <a:cubicBezTo>
                    <a:pt x="68424" y="5618"/>
                    <a:pt x="68952" y="5415"/>
                    <a:pt x="69485" y="5205"/>
                  </a:cubicBezTo>
                  <a:lnTo>
                    <a:pt x="69333" y="4824"/>
                  </a:lnTo>
                  <a:close/>
                  <a:moveTo>
                    <a:pt x="103328" y="5038"/>
                  </a:moveTo>
                  <a:lnTo>
                    <a:pt x="103088" y="5373"/>
                  </a:lnTo>
                  <a:cubicBezTo>
                    <a:pt x="103542" y="5702"/>
                    <a:pt x="103986" y="6052"/>
                    <a:pt x="104405" y="6408"/>
                  </a:cubicBezTo>
                  <a:lnTo>
                    <a:pt x="104671" y="6099"/>
                  </a:lnTo>
                  <a:cubicBezTo>
                    <a:pt x="104243" y="5733"/>
                    <a:pt x="103793" y="5378"/>
                    <a:pt x="103328" y="5038"/>
                  </a:cubicBezTo>
                  <a:close/>
                  <a:moveTo>
                    <a:pt x="66172" y="6052"/>
                  </a:moveTo>
                  <a:cubicBezTo>
                    <a:pt x="65660" y="6261"/>
                    <a:pt x="65137" y="6485"/>
                    <a:pt x="64609" y="6726"/>
                  </a:cubicBezTo>
                  <a:lnTo>
                    <a:pt x="64772" y="7097"/>
                  </a:lnTo>
                  <a:cubicBezTo>
                    <a:pt x="65299" y="6862"/>
                    <a:pt x="65817" y="6642"/>
                    <a:pt x="66329" y="6433"/>
                  </a:cubicBezTo>
                  <a:lnTo>
                    <a:pt x="66172" y="6052"/>
                  </a:lnTo>
                  <a:close/>
                  <a:moveTo>
                    <a:pt x="63063" y="7421"/>
                  </a:moveTo>
                  <a:lnTo>
                    <a:pt x="61522" y="8132"/>
                  </a:lnTo>
                  <a:lnTo>
                    <a:pt x="61694" y="8502"/>
                  </a:lnTo>
                  <a:lnTo>
                    <a:pt x="63230" y="7797"/>
                  </a:lnTo>
                  <a:lnTo>
                    <a:pt x="63063" y="7421"/>
                  </a:lnTo>
                  <a:close/>
                  <a:moveTo>
                    <a:pt x="105925" y="7259"/>
                  </a:moveTo>
                  <a:lnTo>
                    <a:pt x="105638" y="7546"/>
                  </a:lnTo>
                  <a:cubicBezTo>
                    <a:pt x="106030" y="7949"/>
                    <a:pt x="106412" y="8362"/>
                    <a:pt x="106761" y="8790"/>
                  </a:cubicBezTo>
                  <a:lnTo>
                    <a:pt x="107080" y="8523"/>
                  </a:lnTo>
                  <a:cubicBezTo>
                    <a:pt x="106720" y="8089"/>
                    <a:pt x="106328" y="7667"/>
                    <a:pt x="105925" y="7259"/>
                  </a:cubicBezTo>
                  <a:close/>
                  <a:moveTo>
                    <a:pt x="59981" y="8832"/>
                  </a:moveTo>
                  <a:cubicBezTo>
                    <a:pt x="59468" y="9066"/>
                    <a:pt x="58951" y="9297"/>
                    <a:pt x="58433" y="9522"/>
                  </a:cubicBezTo>
                  <a:lnTo>
                    <a:pt x="58596" y="9898"/>
                  </a:lnTo>
                  <a:cubicBezTo>
                    <a:pt x="59118" y="9668"/>
                    <a:pt x="59636" y="9437"/>
                    <a:pt x="60147" y="9208"/>
                  </a:cubicBezTo>
                  <a:lnTo>
                    <a:pt x="59981" y="8832"/>
                  </a:lnTo>
                  <a:close/>
                  <a:moveTo>
                    <a:pt x="108110" y="9898"/>
                  </a:moveTo>
                  <a:lnTo>
                    <a:pt x="107916" y="10023"/>
                  </a:lnTo>
                  <a:cubicBezTo>
                    <a:pt x="108110" y="10180"/>
                    <a:pt x="108303" y="10342"/>
                    <a:pt x="108486" y="10503"/>
                  </a:cubicBezTo>
                  <a:cubicBezTo>
                    <a:pt x="108365" y="10295"/>
                    <a:pt x="108240" y="10096"/>
                    <a:pt x="108110" y="9898"/>
                  </a:cubicBezTo>
                  <a:close/>
                  <a:moveTo>
                    <a:pt x="56877" y="10175"/>
                  </a:moveTo>
                  <a:cubicBezTo>
                    <a:pt x="56328" y="10394"/>
                    <a:pt x="55800" y="10597"/>
                    <a:pt x="55298" y="10781"/>
                  </a:cubicBezTo>
                  <a:lnTo>
                    <a:pt x="55440" y="11167"/>
                  </a:lnTo>
                  <a:cubicBezTo>
                    <a:pt x="55946" y="10985"/>
                    <a:pt x="56479" y="10776"/>
                    <a:pt x="57029" y="10556"/>
                  </a:cubicBezTo>
                  <a:lnTo>
                    <a:pt x="56877" y="10175"/>
                  </a:lnTo>
                  <a:close/>
                  <a:moveTo>
                    <a:pt x="9181" y="12358"/>
                  </a:moveTo>
                  <a:cubicBezTo>
                    <a:pt x="8758" y="12741"/>
                    <a:pt x="8340" y="13132"/>
                    <a:pt x="7943" y="13534"/>
                  </a:cubicBezTo>
                  <a:lnTo>
                    <a:pt x="8235" y="13822"/>
                  </a:lnTo>
                  <a:cubicBezTo>
                    <a:pt x="8261" y="13795"/>
                    <a:pt x="8293" y="13769"/>
                    <a:pt x="8319" y="13738"/>
                  </a:cubicBezTo>
                  <a:cubicBezTo>
                    <a:pt x="8611" y="13294"/>
                    <a:pt x="8915" y="12850"/>
                    <a:pt x="9233" y="12416"/>
                  </a:cubicBezTo>
                  <a:lnTo>
                    <a:pt x="9181" y="12358"/>
                  </a:lnTo>
                  <a:close/>
                  <a:moveTo>
                    <a:pt x="6788" y="14793"/>
                  </a:moveTo>
                  <a:cubicBezTo>
                    <a:pt x="6417" y="15227"/>
                    <a:pt x="6057" y="15676"/>
                    <a:pt x="5722" y="16127"/>
                  </a:cubicBezTo>
                  <a:lnTo>
                    <a:pt x="6052" y="16371"/>
                  </a:lnTo>
                  <a:cubicBezTo>
                    <a:pt x="6380" y="15927"/>
                    <a:pt x="6730" y="15488"/>
                    <a:pt x="7101" y="15061"/>
                  </a:cubicBezTo>
                  <a:lnTo>
                    <a:pt x="6788" y="14793"/>
                  </a:lnTo>
                  <a:close/>
                  <a:moveTo>
                    <a:pt x="4750" y="17531"/>
                  </a:moveTo>
                  <a:cubicBezTo>
                    <a:pt x="4447" y="18001"/>
                    <a:pt x="4149" y="18498"/>
                    <a:pt x="3867" y="18995"/>
                  </a:cubicBezTo>
                  <a:lnTo>
                    <a:pt x="4227" y="19193"/>
                  </a:lnTo>
                  <a:cubicBezTo>
                    <a:pt x="4504" y="18702"/>
                    <a:pt x="4791" y="18221"/>
                    <a:pt x="5095" y="17751"/>
                  </a:cubicBezTo>
                  <a:lnTo>
                    <a:pt x="4750" y="17531"/>
                  </a:lnTo>
                  <a:close/>
                  <a:moveTo>
                    <a:pt x="3083" y="20504"/>
                  </a:moveTo>
                  <a:cubicBezTo>
                    <a:pt x="2838" y="21017"/>
                    <a:pt x="2603" y="21544"/>
                    <a:pt x="2389" y="22067"/>
                  </a:cubicBezTo>
                  <a:lnTo>
                    <a:pt x="2765" y="22219"/>
                  </a:lnTo>
                  <a:cubicBezTo>
                    <a:pt x="2979" y="21707"/>
                    <a:pt x="3209" y="21189"/>
                    <a:pt x="3455" y="20687"/>
                  </a:cubicBezTo>
                  <a:lnTo>
                    <a:pt x="3083" y="20504"/>
                  </a:lnTo>
                  <a:close/>
                  <a:moveTo>
                    <a:pt x="1782" y="23661"/>
                  </a:moveTo>
                  <a:cubicBezTo>
                    <a:pt x="1600" y="24194"/>
                    <a:pt x="1427" y="24742"/>
                    <a:pt x="1270" y="25286"/>
                  </a:cubicBezTo>
                  <a:lnTo>
                    <a:pt x="1668" y="25400"/>
                  </a:lnTo>
                  <a:cubicBezTo>
                    <a:pt x="1819" y="24862"/>
                    <a:pt x="1986" y="24324"/>
                    <a:pt x="2169" y="23796"/>
                  </a:cubicBezTo>
                  <a:lnTo>
                    <a:pt x="1782" y="23661"/>
                  </a:lnTo>
                  <a:close/>
                  <a:moveTo>
                    <a:pt x="847" y="26936"/>
                  </a:moveTo>
                  <a:cubicBezTo>
                    <a:pt x="722" y="27486"/>
                    <a:pt x="612" y="28050"/>
                    <a:pt x="513" y="28609"/>
                  </a:cubicBezTo>
                  <a:lnTo>
                    <a:pt x="920" y="28677"/>
                  </a:lnTo>
                  <a:cubicBezTo>
                    <a:pt x="1014" y="28123"/>
                    <a:pt x="1123" y="27570"/>
                    <a:pt x="1249" y="27030"/>
                  </a:cubicBezTo>
                  <a:lnTo>
                    <a:pt x="847" y="26936"/>
                  </a:lnTo>
                  <a:close/>
                  <a:moveTo>
                    <a:pt x="267" y="30297"/>
                  </a:moveTo>
                  <a:cubicBezTo>
                    <a:pt x="194" y="30850"/>
                    <a:pt x="141" y="31426"/>
                    <a:pt x="100" y="31990"/>
                  </a:cubicBezTo>
                  <a:lnTo>
                    <a:pt x="508" y="32022"/>
                  </a:lnTo>
                  <a:cubicBezTo>
                    <a:pt x="549" y="31462"/>
                    <a:pt x="607" y="30898"/>
                    <a:pt x="669" y="30344"/>
                  </a:cubicBezTo>
                  <a:lnTo>
                    <a:pt x="267" y="30297"/>
                  </a:lnTo>
                  <a:close/>
                  <a:moveTo>
                    <a:pt x="16" y="33693"/>
                  </a:moveTo>
                  <a:cubicBezTo>
                    <a:pt x="6" y="34017"/>
                    <a:pt x="1" y="34347"/>
                    <a:pt x="1" y="34670"/>
                  </a:cubicBezTo>
                  <a:cubicBezTo>
                    <a:pt x="1" y="34911"/>
                    <a:pt x="6" y="35150"/>
                    <a:pt x="11" y="35396"/>
                  </a:cubicBezTo>
                  <a:lnTo>
                    <a:pt x="419" y="35386"/>
                  </a:lnTo>
                  <a:cubicBezTo>
                    <a:pt x="414" y="35145"/>
                    <a:pt x="414" y="34911"/>
                    <a:pt x="414" y="34670"/>
                  </a:cubicBezTo>
                  <a:cubicBezTo>
                    <a:pt x="414" y="34347"/>
                    <a:pt x="419" y="34028"/>
                    <a:pt x="424" y="33703"/>
                  </a:cubicBezTo>
                  <a:lnTo>
                    <a:pt x="16" y="33693"/>
                  </a:lnTo>
                  <a:close/>
                  <a:moveTo>
                    <a:pt x="486" y="37069"/>
                  </a:moveTo>
                  <a:lnTo>
                    <a:pt x="79" y="37094"/>
                  </a:lnTo>
                  <a:cubicBezTo>
                    <a:pt x="115" y="37658"/>
                    <a:pt x="163" y="38229"/>
                    <a:pt x="225" y="38793"/>
                  </a:cubicBezTo>
                  <a:lnTo>
                    <a:pt x="633" y="38751"/>
                  </a:lnTo>
                  <a:cubicBezTo>
                    <a:pt x="570" y="38191"/>
                    <a:pt x="523" y="37627"/>
                    <a:pt x="486" y="37069"/>
                  </a:cubicBezTo>
                  <a:close/>
                  <a:moveTo>
                    <a:pt x="847" y="40424"/>
                  </a:moveTo>
                  <a:lnTo>
                    <a:pt x="445" y="40480"/>
                  </a:lnTo>
                  <a:cubicBezTo>
                    <a:pt x="528" y="41039"/>
                    <a:pt x="622" y="41604"/>
                    <a:pt x="732" y="42158"/>
                  </a:cubicBezTo>
                  <a:lnTo>
                    <a:pt x="1135" y="42079"/>
                  </a:lnTo>
                  <a:cubicBezTo>
                    <a:pt x="1029" y="41531"/>
                    <a:pt x="930" y="40977"/>
                    <a:pt x="847" y="40424"/>
                  </a:cubicBezTo>
                  <a:close/>
                  <a:moveTo>
                    <a:pt x="1490" y="43730"/>
                  </a:moveTo>
                  <a:lnTo>
                    <a:pt x="1092" y="43825"/>
                  </a:lnTo>
                  <a:cubicBezTo>
                    <a:pt x="1224" y="44374"/>
                    <a:pt x="1364" y="44927"/>
                    <a:pt x="1516" y="45471"/>
                  </a:cubicBezTo>
                  <a:lnTo>
                    <a:pt x="1913" y="45361"/>
                  </a:lnTo>
                  <a:cubicBezTo>
                    <a:pt x="1762" y="44823"/>
                    <a:pt x="1620" y="44273"/>
                    <a:pt x="1490" y="43730"/>
                  </a:cubicBezTo>
                  <a:close/>
                  <a:moveTo>
                    <a:pt x="111312" y="48209"/>
                  </a:moveTo>
                  <a:lnTo>
                    <a:pt x="111312" y="48261"/>
                  </a:lnTo>
                  <a:lnTo>
                    <a:pt x="111329" y="48255"/>
                  </a:lnTo>
                  <a:cubicBezTo>
                    <a:pt x="111322" y="48240"/>
                    <a:pt x="111317" y="48224"/>
                    <a:pt x="111312" y="48209"/>
                  </a:cubicBezTo>
                  <a:close/>
                  <a:moveTo>
                    <a:pt x="2399" y="46976"/>
                  </a:moveTo>
                  <a:lnTo>
                    <a:pt x="2007" y="47101"/>
                  </a:lnTo>
                  <a:cubicBezTo>
                    <a:pt x="2179" y="47639"/>
                    <a:pt x="2357" y="48177"/>
                    <a:pt x="2540" y="48715"/>
                  </a:cubicBezTo>
                  <a:lnTo>
                    <a:pt x="2927" y="48580"/>
                  </a:lnTo>
                  <a:cubicBezTo>
                    <a:pt x="2749" y="48047"/>
                    <a:pt x="2572" y="47514"/>
                    <a:pt x="2399" y="46976"/>
                  </a:cubicBezTo>
                  <a:close/>
                  <a:moveTo>
                    <a:pt x="111903" y="49823"/>
                  </a:moveTo>
                  <a:lnTo>
                    <a:pt x="111527" y="49986"/>
                  </a:lnTo>
                  <a:lnTo>
                    <a:pt x="111611" y="50174"/>
                  </a:lnTo>
                  <a:cubicBezTo>
                    <a:pt x="111804" y="50613"/>
                    <a:pt x="112018" y="51067"/>
                    <a:pt x="112253" y="51532"/>
                  </a:cubicBezTo>
                  <a:lnTo>
                    <a:pt x="112619" y="51344"/>
                  </a:lnTo>
                  <a:cubicBezTo>
                    <a:pt x="112388" y="50889"/>
                    <a:pt x="112175" y="50440"/>
                    <a:pt x="111987" y="50006"/>
                  </a:cubicBezTo>
                  <a:lnTo>
                    <a:pt x="111903" y="49823"/>
                  </a:lnTo>
                  <a:close/>
                  <a:moveTo>
                    <a:pt x="3481" y="50179"/>
                  </a:moveTo>
                  <a:lnTo>
                    <a:pt x="3093" y="50314"/>
                  </a:lnTo>
                  <a:lnTo>
                    <a:pt x="3653" y="51913"/>
                  </a:lnTo>
                  <a:lnTo>
                    <a:pt x="4039" y="51778"/>
                  </a:lnTo>
                  <a:lnTo>
                    <a:pt x="3481" y="50179"/>
                  </a:lnTo>
                  <a:close/>
                  <a:moveTo>
                    <a:pt x="113413" y="52827"/>
                  </a:moveTo>
                  <a:lnTo>
                    <a:pt x="113058" y="53032"/>
                  </a:lnTo>
                  <a:cubicBezTo>
                    <a:pt x="113335" y="53522"/>
                    <a:pt x="113622" y="54014"/>
                    <a:pt x="113914" y="54500"/>
                  </a:cubicBezTo>
                  <a:lnTo>
                    <a:pt x="114264" y="54291"/>
                  </a:lnTo>
                  <a:cubicBezTo>
                    <a:pt x="113977" y="53804"/>
                    <a:pt x="113690" y="53319"/>
                    <a:pt x="113413" y="52827"/>
                  </a:cubicBezTo>
                  <a:close/>
                  <a:moveTo>
                    <a:pt x="4588" y="53387"/>
                  </a:moveTo>
                  <a:lnTo>
                    <a:pt x="4202" y="53517"/>
                  </a:lnTo>
                  <a:cubicBezTo>
                    <a:pt x="4379" y="54050"/>
                    <a:pt x="4552" y="54588"/>
                    <a:pt x="4714" y="55127"/>
                  </a:cubicBezTo>
                  <a:lnTo>
                    <a:pt x="5105" y="55007"/>
                  </a:lnTo>
                  <a:cubicBezTo>
                    <a:pt x="4943" y="54463"/>
                    <a:pt x="4766" y="53925"/>
                    <a:pt x="4588" y="53387"/>
                  </a:cubicBezTo>
                  <a:close/>
                  <a:moveTo>
                    <a:pt x="115142" y="55738"/>
                  </a:moveTo>
                  <a:lnTo>
                    <a:pt x="114792" y="55952"/>
                  </a:lnTo>
                  <a:cubicBezTo>
                    <a:pt x="115085" y="56433"/>
                    <a:pt x="115378" y="56914"/>
                    <a:pt x="115670" y="57400"/>
                  </a:cubicBezTo>
                  <a:lnTo>
                    <a:pt x="116020" y="57185"/>
                  </a:lnTo>
                  <a:cubicBezTo>
                    <a:pt x="115728" y="56705"/>
                    <a:pt x="115436" y="56218"/>
                    <a:pt x="115142" y="55738"/>
                  </a:cubicBezTo>
                  <a:close/>
                  <a:moveTo>
                    <a:pt x="5570" y="56642"/>
                  </a:moveTo>
                  <a:lnTo>
                    <a:pt x="5174" y="56746"/>
                  </a:lnTo>
                  <a:cubicBezTo>
                    <a:pt x="5273" y="57117"/>
                    <a:pt x="5362" y="57484"/>
                    <a:pt x="5445" y="57838"/>
                  </a:cubicBezTo>
                  <a:cubicBezTo>
                    <a:pt x="5513" y="57520"/>
                    <a:pt x="5575" y="57201"/>
                    <a:pt x="5633" y="56883"/>
                  </a:cubicBezTo>
                  <a:cubicBezTo>
                    <a:pt x="5613" y="56799"/>
                    <a:pt x="5592" y="56720"/>
                    <a:pt x="5570" y="56642"/>
                  </a:cubicBezTo>
                  <a:close/>
                  <a:moveTo>
                    <a:pt x="116878" y="58654"/>
                  </a:moveTo>
                  <a:lnTo>
                    <a:pt x="116517" y="58858"/>
                  </a:lnTo>
                  <a:cubicBezTo>
                    <a:pt x="116815" y="59380"/>
                    <a:pt x="117076" y="59866"/>
                    <a:pt x="117317" y="60342"/>
                  </a:cubicBezTo>
                  <a:lnTo>
                    <a:pt x="117682" y="60153"/>
                  </a:lnTo>
                  <a:cubicBezTo>
                    <a:pt x="117436" y="59673"/>
                    <a:pt x="117175" y="59182"/>
                    <a:pt x="116878" y="58654"/>
                  </a:cubicBezTo>
                  <a:close/>
                  <a:moveTo>
                    <a:pt x="118419" y="61695"/>
                  </a:moveTo>
                  <a:lnTo>
                    <a:pt x="118043" y="61861"/>
                  </a:lnTo>
                  <a:cubicBezTo>
                    <a:pt x="118267" y="62374"/>
                    <a:pt x="118482" y="62896"/>
                    <a:pt x="118675" y="63419"/>
                  </a:cubicBezTo>
                  <a:lnTo>
                    <a:pt x="119061" y="63272"/>
                  </a:lnTo>
                  <a:cubicBezTo>
                    <a:pt x="118863" y="62746"/>
                    <a:pt x="118643" y="62213"/>
                    <a:pt x="118419" y="61695"/>
                  </a:cubicBezTo>
                  <a:close/>
                  <a:moveTo>
                    <a:pt x="119615" y="64887"/>
                  </a:moveTo>
                  <a:lnTo>
                    <a:pt x="119223" y="65008"/>
                  </a:lnTo>
                  <a:cubicBezTo>
                    <a:pt x="119391" y="65541"/>
                    <a:pt x="119548" y="66089"/>
                    <a:pt x="119683" y="66627"/>
                  </a:cubicBezTo>
                  <a:lnTo>
                    <a:pt x="120081" y="66523"/>
                  </a:lnTo>
                  <a:cubicBezTo>
                    <a:pt x="119944" y="65980"/>
                    <a:pt x="119787" y="65425"/>
                    <a:pt x="119615" y="64887"/>
                  </a:cubicBezTo>
                  <a:close/>
                  <a:moveTo>
                    <a:pt x="120462" y="68189"/>
                  </a:moveTo>
                  <a:lnTo>
                    <a:pt x="120059" y="68268"/>
                  </a:lnTo>
                  <a:cubicBezTo>
                    <a:pt x="120170" y="68816"/>
                    <a:pt x="120264" y="69376"/>
                    <a:pt x="120341" y="69925"/>
                  </a:cubicBezTo>
                  <a:lnTo>
                    <a:pt x="120749" y="69867"/>
                  </a:lnTo>
                  <a:cubicBezTo>
                    <a:pt x="120671" y="69308"/>
                    <a:pt x="120571" y="68744"/>
                    <a:pt x="120462" y="68189"/>
                  </a:cubicBezTo>
                  <a:close/>
                  <a:moveTo>
                    <a:pt x="120947" y="71560"/>
                  </a:moveTo>
                  <a:lnTo>
                    <a:pt x="120540" y="71597"/>
                  </a:lnTo>
                  <a:cubicBezTo>
                    <a:pt x="120592" y="72156"/>
                    <a:pt x="120629" y="72720"/>
                    <a:pt x="120650" y="73279"/>
                  </a:cubicBezTo>
                  <a:lnTo>
                    <a:pt x="121063" y="73263"/>
                  </a:lnTo>
                  <a:cubicBezTo>
                    <a:pt x="121036" y="72699"/>
                    <a:pt x="121000" y="72124"/>
                    <a:pt x="120947" y="71560"/>
                  </a:cubicBezTo>
                  <a:close/>
                  <a:moveTo>
                    <a:pt x="120676" y="74961"/>
                  </a:moveTo>
                  <a:cubicBezTo>
                    <a:pt x="120671" y="75520"/>
                    <a:pt x="120645" y="76090"/>
                    <a:pt x="120614" y="76644"/>
                  </a:cubicBezTo>
                  <a:lnTo>
                    <a:pt x="121021" y="76670"/>
                  </a:lnTo>
                  <a:cubicBezTo>
                    <a:pt x="121058" y="76106"/>
                    <a:pt x="121079" y="75537"/>
                    <a:pt x="121084" y="74966"/>
                  </a:cubicBezTo>
                  <a:lnTo>
                    <a:pt x="120676" y="74961"/>
                  </a:lnTo>
                  <a:close/>
                  <a:moveTo>
                    <a:pt x="120462" y="78321"/>
                  </a:moveTo>
                  <a:cubicBezTo>
                    <a:pt x="120399" y="78875"/>
                    <a:pt x="120320" y="79434"/>
                    <a:pt x="120226" y="79989"/>
                  </a:cubicBezTo>
                  <a:lnTo>
                    <a:pt x="120634" y="80056"/>
                  </a:lnTo>
                  <a:cubicBezTo>
                    <a:pt x="120728" y="79492"/>
                    <a:pt x="120807" y="78928"/>
                    <a:pt x="120869" y="78368"/>
                  </a:cubicBezTo>
                  <a:lnTo>
                    <a:pt x="120462" y="78321"/>
                  </a:lnTo>
                  <a:close/>
                  <a:moveTo>
                    <a:pt x="119908" y="81639"/>
                  </a:moveTo>
                  <a:cubicBezTo>
                    <a:pt x="119787" y="82183"/>
                    <a:pt x="119652" y="82736"/>
                    <a:pt x="119500" y="83274"/>
                  </a:cubicBezTo>
                  <a:lnTo>
                    <a:pt x="119898" y="83380"/>
                  </a:lnTo>
                  <a:cubicBezTo>
                    <a:pt x="120049" y="82835"/>
                    <a:pt x="120185" y="82282"/>
                    <a:pt x="120310" y="81728"/>
                  </a:cubicBezTo>
                  <a:lnTo>
                    <a:pt x="119908" y="81639"/>
                  </a:lnTo>
                  <a:close/>
                  <a:moveTo>
                    <a:pt x="119015" y="84884"/>
                  </a:moveTo>
                  <a:cubicBezTo>
                    <a:pt x="118837" y="85417"/>
                    <a:pt x="118643" y="85950"/>
                    <a:pt x="118439" y="86467"/>
                  </a:cubicBezTo>
                  <a:lnTo>
                    <a:pt x="118822" y="86614"/>
                  </a:lnTo>
                  <a:cubicBezTo>
                    <a:pt x="119025" y="86091"/>
                    <a:pt x="119223" y="85553"/>
                    <a:pt x="119401" y="85015"/>
                  </a:cubicBezTo>
                  <a:lnTo>
                    <a:pt x="119015" y="84884"/>
                  </a:lnTo>
                  <a:close/>
                  <a:moveTo>
                    <a:pt x="117781" y="88014"/>
                  </a:moveTo>
                  <a:cubicBezTo>
                    <a:pt x="117551" y="88526"/>
                    <a:pt x="117300" y="89038"/>
                    <a:pt x="117045" y="89529"/>
                  </a:cubicBezTo>
                  <a:lnTo>
                    <a:pt x="117405" y="89717"/>
                  </a:lnTo>
                  <a:cubicBezTo>
                    <a:pt x="117667" y="89221"/>
                    <a:pt x="117917" y="88704"/>
                    <a:pt x="118157" y="88186"/>
                  </a:cubicBezTo>
                  <a:lnTo>
                    <a:pt x="117781" y="88014"/>
                  </a:lnTo>
                  <a:close/>
                  <a:moveTo>
                    <a:pt x="116224" y="90998"/>
                  </a:moveTo>
                  <a:cubicBezTo>
                    <a:pt x="115937" y="91473"/>
                    <a:pt x="115634" y="91953"/>
                    <a:pt x="115325" y="92419"/>
                  </a:cubicBezTo>
                  <a:lnTo>
                    <a:pt x="115665" y="92648"/>
                  </a:lnTo>
                  <a:cubicBezTo>
                    <a:pt x="115979" y="92178"/>
                    <a:pt x="116287" y="91693"/>
                    <a:pt x="116574" y="91206"/>
                  </a:cubicBezTo>
                  <a:lnTo>
                    <a:pt x="116224" y="90998"/>
                  </a:lnTo>
                  <a:close/>
                  <a:moveTo>
                    <a:pt x="8105" y="92978"/>
                  </a:moveTo>
                  <a:lnTo>
                    <a:pt x="8001" y="93041"/>
                  </a:lnTo>
                  <a:cubicBezTo>
                    <a:pt x="8298" y="93526"/>
                    <a:pt x="8611" y="94008"/>
                    <a:pt x="8930" y="94473"/>
                  </a:cubicBezTo>
                  <a:lnTo>
                    <a:pt x="9265" y="94237"/>
                  </a:lnTo>
                  <a:cubicBezTo>
                    <a:pt x="9255" y="94222"/>
                    <a:pt x="9250" y="94206"/>
                    <a:pt x="9238" y="94191"/>
                  </a:cubicBezTo>
                  <a:cubicBezTo>
                    <a:pt x="8847" y="93798"/>
                    <a:pt x="8471" y="93396"/>
                    <a:pt x="8105" y="92978"/>
                  </a:cubicBezTo>
                  <a:close/>
                  <a:moveTo>
                    <a:pt x="114348" y="93793"/>
                  </a:moveTo>
                  <a:cubicBezTo>
                    <a:pt x="114014" y="94242"/>
                    <a:pt x="113669" y="94692"/>
                    <a:pt x="113319" y="95125"/>
                  </a:cubicBezTo>
                  <a:lnTo>
                    <a:pt x="113637" y="95382"/>
                  </a:lnTo>
                  <a:cubicBezTo>
                    <a:pt x="113994" y="94948"/>
                    <a:pt x="114343" y="94493"/>
                    <a:pt x="114677" y="94039"/>
                  </a:cubicBezTo>
                  <a:lnTo>
                    <a:pt x="114348" y="93793"/>
                  </a:lnTo>
                  <a:close/>
                  <a:moveTo>
                    <a:pt x="10268" y="95585"/>
                  </a:moveTo>
                  <a:lnTo>
                    <a:pt x="9944" y="95841"/>
                  </a:lnTo>
                  <a:cubicBezTo>
                    <a:pt x="10294" y="96285"/>
                    <a:pt x="10665" y="96724"/>
                    <a:pt x="11042" y="97148"/>
                  </a:cubicBezTo>
                  <a:lnTo>
                    <a:pt x="11350" y="96875"/>
                  </a:lnTo>
                  <a:cubicBezTo>
                    <a:pt x="10974" y="96458"/>
                    <a:pt x="10613" y="96024"/>
                    <a:pt x="10268" y="95585"/>
                  </a:cubicBezTo>
                  <a:close/>
                  <a:moveTo>
                    <a:pt x="112238" y="96417"/>
                  </a:moveTo>
                  <a:cubicBezTo>
                    <a:pt x="111862" y="96844"/>
                    <a:pt x="111479" y="97263"/>
                    <a:pt x="111098" y="97659"/>
                  </a:cubicBezTo>
                  <a:lnTo>
                    <a:pt x="111391" y="97941"/>
                  </a:lnTo>
                  <a:cubicBezTo>
                    <a:pt x="111778" y="97539"/>
                    <a:pt x="112164" y="97116"/>
                    <a:pt x="112540" y="96687"/>
                  </a:cubicBezTo>
                  <a:lnTo>
                    <a:pt x="112238" y="96417"/>
                  </a:lnTo>
                  <a:close/>
                  <a:moveTo>
                    <a:pt x="12504" y="98093"/>
                  </a:moveTo>
                  <a:lnTo>
                    <a:pt x="12217" y="98385"/>
                  </a:lnTo>
                  <a:cubicBezTo>
                    <a:pt x="12619" y="98783"/>
                    <a:pt x="13037" y="99175"/>
                    <a:pt x="13466" y="99552"/>
                  </a:cubicBezTo>
                  <a:lnTo>
                    <a:pt x="13738" y="99243"/>
                  </a:lnTo>
                  <a:cubicBezTo>
                    <a:pt x="13314" y="98872"/>
                    <a:pt x="12901" y="98486"/>
                    <a:pt x="12504" y="98093"/>
                  </a:cubicBezTo>
                  <a:close/>
                  <a:moveTo>
                    <a:pt x="109902" y="98846"/>
                  </a:moveTo>
                  <a:cubicBezTo>
                    <a:pt x="109489" y="99238"/>
                    <a:pt x="109071" y="99619"/>
                    <a:pt x="108653" y="99974"/>
                  </a:cubicBezTo>
                  <a:lnTo>
                    <a:pt x="108920" y="100288"/>
                  </a:lnTo>
                  <a:cubicBezTo>
                    <a:pt x="109342" y="99922"/>
                    <a:pt x="109771" y="99540"/>
                    <a:pt x="110184" y="99144"/>
                  </a:cubicBezTo>
                  <a:lnTo>
                    <a:pt x="109902" y="98846"/>
                  </a:lnTo>
                  <a:close/>
                  <a:moveTo>
                    <a:pt x="15033" y="100304"/>
                  </a:moveTo>
                  <a:lnTo>
                    <a:pt x="14782" y="100633"/>
                  </a:lnTo>
                  <a:cubicBezTo>
                    <a:pt x="15238" y="100977"/>
                    <a:pt x="15702" y="101312"/>
                    <a:pt x="16172" y="101626"/>
                  </a:cubicBezTo>
                  <a:lnTo>
                    <a:pt x="16398" y="101286"/>
                  </a:lnTo>
                  <a:cubicBezTo>
                    <a:pt x="15937" y="100977"/>
                    <a:pt x="15477" y="100649"/>
                    <a:pt x="15033" y="100304"/>
                  </a:cubicBezTo>
                  <a:close/>
                  <a:moveTo>
                    <a:pt x="56913" y="101981"/>
                  </a:moveTo>
                  <a:lnTo>
                    <a:pt x="56913" y="101997"/>
                  </a:lnTo>
                  <a:lnTo>
                    <a:pt x="56966" y="101997"/>
                  </a:lnTo>
                  <a:cubicBezTo>
                    <a:pt x="56950" y="101991"/>
                    <a:pt x="56935" y="101986"/>
                    <a:pt x="56913" y="101981"/>
                  </a:cubicBezTo>
                  <a:close/>
                  <a:moveTo>
                    <a:pt x="55220" y="101599"/>
                  </a:moveTo>
                  <a:cubicBezTo>
                    <a:pt x="54651" y="101610"/>
                    <a:pt x="54087" y="101631"/>
                    <a:pt x="53517" y="101662"/>
                  </a:cubicBezTo>
                  <a:lnTo>
                    <a:pt x="53542" y="102075"/>
                  </a:lnTo>
                  <a:cubicBezTo>
                    <a:pt x="54102" y="102043"/>
                    <a:pt x="54666" y="102022"/>
                    <a:pt x="55225" y="102007"/>
                  </a:cubicBezTo>
                  <a:lnTo>
                    <a:pt x="55220" y="101599"/>
                  </a:lnTo>
                  <a:close/>
                  <a:moveTo>
                    <a:pt x="51824" y="101783"/>
                  </a:moveTo>
                  <a:cubicBezTo>
                    <a:pt x="51260" y="101829"/>
                    <a:pt x="50696" y="101887"/>
                    <a:pt x="50131" y="101949"/>
                  </a:cubicBezTo>
                  <a:lnTo>
                    <a:pt x="50178" y="102357"/>
                  </a:lnTo>
                  <a:cubicBezTo>
                    <a:pt x="50737" y="102294"/>
                    <a:pt x="51296" y="102237"/>
                    <a:pt x="51856" y="102190"/>
                  </a:cubicBezTo>
                  <a:lnTo>
                    <a:pt x="51824" y="101783"/>
                  </a:lnTo>
                  <a:close/>
                  <a:moveTo>
                    <a:pt x="107352" y="101040"/>
                  </a:moveTo>
                  <a:cubicBezTo>
                    <a:pt x="106908" y="101385"/>
                    <a:pt x="106448" y="101720"/>
                    <a:pt x="105993" y="102033"/>
                  </a:cubicBezTo>
                  <a:lnTo>
                    <a:pt x="106228" y="102373"/>
                  </a:lnTo>
                  <a:cubicBezTo>
                    <a:pt x="106689" y="102048"/>
                    <a:pt x="107153" y="101715"/>
                    <a:pt x="107603" y="101364"/>
                  </a:cubicBezTo>
                  <a:lnTo>
                    <a:pt x="107352" y="101040"/>
                  </a:lnTo>
                  <a:close/>
                  <a:moveTo>
                    <a:pt x="48443" y="102174"/>
                  </a:moveTo>
                  <a:cubicBezTo>
                    <a:pt x="47889" y="102258"/>
                    <a:pt x="47325" y="102347"/>
                    <a:pt x="46766" y="102451"/>
                  </a:cubicBezTo>
                  <a:lnTo>
                    <a:pt x="46840" y="102854"/>
                  </a:lnTo>
                  <a:cubicBezTo>
                    <a:pt x="47393" y="102754"/>
                    <a:pt x="47952" y="102660"/>
                    <a:pt x="48506" y="102581"/>
                  </a:cubicBezTo>
                  <a:lnTo>
                    <a:pt x="48443" y="102174"/>
                  </a:lnTo>
                  <a:close/>
                  <a:moveTo>
                    <a:pt x="17823" y="102174"/>
                  </a:moveTo>
                  <a:lnTo>
                    <a:pt x="17620" y="102530"/>
                  </a:lnTo>
                  <a:cubicBezTo>
                    <a:pt x="18111" y="102812"/>
                    <a:pt x="18612" y="103078"/>
                    <a:pt x="19125" y="103329"/>
                  </a:cubicBezTo>
                  <a:lnTo>
                    <a:pt x="19302" y="102963"/>
                  </a:lnTo>
                  <a:cubicBezTo>
                    <a:pt x="18805" y="102718"/>
                    <a:pt x="18304" y="102451"/>
                    <a:pt x="17823" y="102174"/>
                  </a:cubicBezTo>
                  <a:close/>
                  <a:moveTo>
                    <a:pt x="45099" y="102775"/>
                  </a:moveTo>
                  <a:cubicBezTo>
                    <a:pt x="44545" y="102890"/>
                    <a:pt x="43992" y="103010"/>
                    <a:pt x="43442" y="103136"/>
                  </a:cubicBezTo>
                  <a:lnTo>
                    <a:pt x="43531" y="103538"/>
                  </a:lnTo>
                  <a:cubicBezTo>
                    <a:pt x="44081" y="103413"/>
                    <a:pt x="44634" y="103292"/>
                    <a:pt x="45183" y="103177"/>
                  </a:cubicBezTo>
                  <a:lnTo>
                    <a:pt x="45099" y="102775"/>
                  </a:lnTo>
                  <a:close/>
                  <a:moveTo>
                    <a:pt x="104588" y="102953"/>
                  </a:moveTo>
                  <a:cubicBezTo>
                    <a:pt x="104107" y="103245"/>
                    <a:pt x="103616" y="103527"/>
                    <a:pt x="103125" y="103789"/>
                  </a:cubicBezTo>
                  <a:lnTo>
                    <a:pt x="103318" y="104149"/>
                  </a:lnTo>
                  <a:cubicBezTo>
                    <a:pt x="103814" y="103883"/>
                    <a:pt x="104311" y="103601"/>
                    <a:pt x="104796" y="103302"/>
                  </a:cubicBezTo>
                  <a:lnTo>
                    <a:pt x="104588" y="102953"/>
                  </a:lnTo>
                  <a:close/>
                  <a:moveTo>
                    <a:pt x="41786" y="103522"/>
                  </a:moveTo>
                  <a:lnTo>
                    <a:pt x="40140" y="103909"/>
                  </a:lnTo>
                  <a:lnTo>
                    <a:pt x="40234" y="104311"/>
                  </a:lnTo>
                  <a:lnTo>
                    <a:pt x="41880" y="103919"/>
                  </a:lnTo>
                  <a:lnTo>
                    <a:pt x="41786" y="103522"/>
                  </a:lnTo>
                  <a:close/>
                  <a:moveTo>
                    <a:pt x="20833" y="103647"/>
                  </a:moveTo>
                  <a:lnTo>
                    <a:pt x="20676" y="104029"/>
                  </a:lnTo>
                  <a:cubicBezTo>
                    <a:pt x="21204" y="104243"/>
                    <a:pt x="21742" y="104442"/>
                    <a:pt x="22280" y="104619"/>
                  </a:cubicBezTo>
                  <a:lnTo>
                    <a:pt x="22411" y="104228"/>
                  </a:lnTo>
                  <a:cubicBezTo>
                    <a:pt x="21878" y="104055"/>
                    <a:pt x="21351" y="103857"/>
                    <a:pt x="20833" y="103647"/>
                  </a:cubicBezTo>
                  <a:close/>
                  <a:moveTo>
                    <a:pt x="38489" y="104286"/>
                  </a:moveTo>
                  <a:cubicBezTo>
                    <a:pt x="37941" y="104405"/>
                    <a:pt x="37387" y="104525"/>
                    <a:pt x="36839" y="104636"/>
                  </a:cubicBezTo>
                  <a:lnTo>
                    <a:pt x="36916" y="105038"/>
                  </a:lnTo>
                  <a:cubicBezTo>
                    <a:pt x="37471" y="104928"/>
                    <a:pt x="38024" y="104807"/>
                    <a:pt x="38578" y="104687"/>
                  </a:cubicBezTo>
                  <a:lnTo>
                    <a:pt x="38489" y="104286"/>
                  </a:lnTo>
                  <a:close/>
                  <a:moveTo>
                    <a:pt x="24021" y="104693"/>
                  </a:moveTo>
                  <a:lnTo>
                    <a:pt x="23922" y="105089"/>
                  </a:lnTo>
                  <a:cubicBezTo>
                    <a:pt x="24470" y="105231"/>
                    <a:pt x="25029" y="105352"/>
                    <a:pt x="25588" y="105451"/>
                  </a:cubicBezTo>
                  <a:lnTo>
                    <a:pt x="25661" y="105048"/>
                  </a:lnTo>
                  <a:cubicBezTo>
                    <a:pt x="25113" y="104949"/>
                    <a:pt x="24559" y="104829"/>
                    <a:pt x="24021" y="104693"/>
                  </a:cubicBezTo>
                  <a:close/>
                  <a:moveTo>
                    <a:pt x="101620" y="104536"/>
                  </a:moveTo>
                  <a:cubicBezTo>
                    <a:pt x="101410" y="104636"/>
                    <a:pt x="101196" y="104730"/>
                    <a:pt x="100983" y="104824"/>
                  </a:cubicBezTo>
                  <a:cubicBezTo>
                    <a:pt x="100706" y="105017"/>
                    <a:pt x="100429" y="105205"/>
                    <a:pt x="100151" y="105388"/>
                  </a:cubicBezTo>
                  <a:lnTo>
                    <a:pt x="100224" y="105576"/>
                  </a:lnTo>
                  <a:cubicBezTo>
                    <a:pt x="100752" y="105372"/>
                    <a:pt x="101280" y="105147"/>
                    <a:pt x="101792" y="104906"/>
                  </a:cubicBezTo>
                  <a:lnTo>
                    <a:pt x="101620" y="104536"/>
                  </a:lnTo>
                  <a:close/>
                  <a:moveTo>
                    <a:pt x="35177" y="104938"/>
                  </a:moveTo>
                  <a:cubicBezTo>
                    <a:pt x="34606" y="105032"/>
                    <a:pt x="34048" y="105116"/>
                    <a:pt x="33509" y="105184"/>
                  </a:cubicBezTo>
                  <a:lnTo>
                    <a:pt x="33562" y="105586"/>
                  </a:lnTo>
                  <a:cubicBezTo>
                    <a:pt x="34105" y="105523"/>
                    <a:pt x="34669" y="105439"/>
                    <a:pt x="35245" y="105340"/>
                  </a:cubicBezTo>
                  <a:lnTo>
                    <a:pt x="35177" y="104938"/>
                  </a:lnTo>
                  <a:close/>
                  <a:moveTo>
                    <a:pt x="27323" y="105283"/>
                  </a:moveTo>
                  <a:lnTo>
                    <a:pt x="27281" y="105690"/>
                  </a:lnTo>
                  <a:cubicBezTo>
                    <a:pt x="27841" y="105753"/>
                    <a:pt x="28415" y="105790"/>
                    <a:pt x="28984" y="105811"/>
                  </a:cubicBezTo>
                  <a:lnTo>
                    <a:pt x="28994" y="105403"/>
                  </a:lnTo>
                  <a:cubicBezTo>
                    <a:pt x="28436" y="105383"/>
                    <a:pt x="27877" y="105340"/>
                    <a:pt x="27323" y="105283"/>
                  </a:cubicBezTo>
                  <a:close/>
                  <a:moveTo>
                    <a:pt x="31837" y="105345"/>
                  </a:moveTo>
                  <a:cubicBezTo>
                    <a:pt x="31263" y="105388"/>
                    <a:pt x="30699" y="105414"/>
                    <a:pt x="30154" y="105419"/>
                  </a:cubicBezTo>
                  <a:lnTo>
                    <a:pt x="30161" y="105827"/>
                  </a:lnTo>
                  <a:cubicBezTo>
                    <a:pt x="30709" y="105822"/>
                    <a:pt x="31283" y="105795"/>
                    <a:pt x="31864" y="105753"/>
                  </a:cubicBezTo>
                  <a:lnTo>
                    <a:pt x="31837" y="105345"/>
                  </a:ln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733900" y="2380075"/>
              <a:ext cx="3014450" cy="2717375"/>
            </a:xfrm>
            <a:custGeom>
              <a:avLst/>
              <a:gdLst/>
              <a:ahLst/>
              <a:cxnLst/>
              <a:rect l="l" t="t" r="r" b="b"/>
              <a:pathLst>
                <a:path w="120578" h="108695" extrusionOk="0">
                  <a:moveTo>
                    <a:pt x="26671" y="3992"/>
                  </a:moveTo>
                  <a:cubicBezTo>
                    <a:pt x="27240" y="3998"/>
                    <a:pt x="27816" y="4035"/>
                    <a:pt x="28380" y="4086"/>
                  </a:cubicBezTo>
                  <a:lnTo>
                    <a:pt x="28337" y="4494"/>
                  </a:lnTo>
                  <a:cubicBezTo>
                    <a:pt x="27789" y="4442"/>
                    <a:pt x="27225" y="4411"/>
                    <a:pt x="26666" y="4400"/>
                  </a:cubicBezTo>
                  <a:lnTo>
                    <a:pt x="26671" y="3992"/>
                  </a:lnTo>
                  <a:close/>
                  <a:moveTo>
                    <a:pt x="24963" y="4030"/>
                  </a:moveTo>
                  <a:lnTo>
                    <a:pt x="24988" y="4442"/>
                  </a:lnTo>
                  <a:cubicBezTo>
                    <a:pt x="24435" y="4474"/>
                    <a:pt x="23875" y="4531"/>
                    <a:pt x="23316" y="4604"/>
                  </a:cubicBezTo>
                  <a:lnTo>
                    <a:pt x="23258" y="4196"/>
                  </a:lnTo>
                  <a:cubicBezTo>
                    <a:pt x="23828" y="4124"/>
                    <a:pt x="24403" y="4066"/>
                    <a:pt x="24963" y="4030"/>
                  </a:cubicBezTo>
                  <a:close/>
                  <a:moveTo>
                    <a:pt x="30073" y="4322"/>
                  </a:moveTo>
                  <a:cubicBezTo>
                    <a:pt x="30637" y="4421"/>
                    <a:pt x="31195" y="4546"/>
                    <a:pt x="31739" y="4693"/>
                  </a:cubicBezTo>
                  <a:lnTo>
                    <a:pt x="31634" y="5089"/>
                  </a:lnTo>
                  <a:cubicBezTo>
                    <a:pt x="31101" y="4949"/>
                    <a:pt x="30553" y="4824"/>
                    <a:pt x="29999" y="4724"/>
                  </a:cubicBezTo>
                  <a:lnTo>
                    <a:pt x="30073" y="4322"/>
                  </a:lnTo>
                  <a:close/>
                  <a:moveTo>
                    <a:pt x="21577" y="4489"/>
                  </a:moveTo>
                  <a:lnTo>
                    <a:pt x="21659" y="4891"/>
                  </a:lnTo>
                  <a:cubicBezTo>
                    <a:pt x="21121" y="5007"/>
                    <a:pt x="20573" y="5137"/>
                    <a:pt x="20029" y="5294"/>
                  </a:cubicBezTo>
                  <a:lnTo>
                    <a:pt x="19920" y="4896"/>
                  </a:lnTo>
                  <a:cubicBezTo>
                    <a:pt x="20468" y="4739"/>
                    <a:pt x="21027" y="4604"/>
                    <a:pt x="21577" y="4489"/>
                  </a:cubicBezTo>
                  <a:close/>
                  <a:moveTo>
                    <a:pt x="33370" y="5210"/>
                  </a:moveTo>
                  <a:cubicBezTo>
                    <a:pt x="33876" y="5393"/>
                    <a:pt x="34399" y="5597"/>
                    <a:pt x="34957" y="5837"/>
                  </a:cubicBezTo>
                  <a:lnTo>
                    <a:pt x="34796" y="6218"/>
                  </a:lnTo>
                  <a:cubicBezTo>
                    <a:pt x="34243" y="5978"/>
                    <a:pt x="33730" y="5774"/>
                    <a:pt x="33233" y="5597"/>
                  </a:cubicBezTo>
                  <a:lnTo>
                    <a:pt x="33370" y="5210"/>
                  </a:lnTo>
                  <a:close/>
                  <a:moveTo>
                    <a:pt x="18295" y="5419"/>
                  </a:moveTo>
                  <a:lnTo>
                    <a:pt x="18430" y="5805"/>
                  </a:lnTo>
                  <a:cubicBezTo>
                    <a:pt x="17909" y="5989"/>
                    <a:pt x="17386" y="6198"/>
                    <a:pt x="16868" y="6417"/>
                  </a:cubicBezTo>
                  <a:lnTo>
                    <a:pt x="16706" y="6041"/>
                  </a:lnTo>
                  <a:cubicBezTo>
                    <a:pt x="17229" y="5817"/>
                    <a:pt x="17762" y="5607"/>
                    <a:pt x="18295" y="5419"/>
                  </a:cubicBezTo>
                  <a:close/>
                  <a:moveTo>
                    <a:pt x="36510" y="6543"/>
                  </a:moveTo>
                  <a:cubicBezTo>
                    <a:pt x="37016" y="6789"/>
                    <a:pt x="37523" y="7039"/>
                    <a:pt x="38036" y="7290"/>
                  </a:cubicBezTo>
                  <a:lnTo>
                    <a:pt x="37853" y="7655"/>
                  </a:lnTo>
                  <a:cubicBezTo>
                    <a:pt x="37346" y="7404"/>
                    <a:pt x="36838" y="7159"/>
                    <a:pt x="36332" y="6914"/>
                  </a:cubicBezTo>
                  <a:lnTo>
                    <a:pt x="36510" y="6543"/>
                  </a:lnTo>
                  <a:close/>
                  <a:moveTo>
                    <a:pt x="15160" y="6767"/>
                  </a:moveTo>
                  <a:lnTo>
                    <a:pt x="15348" y="7133"/>
                  </a:lnTo>
                  <a:cubicBezTo>
                    <a:pt x="14851" y="7389"/>
                    <a:pt x="14355" y="7660"/>
                    <a:pt x="13874" y="7942"/>
                  </a:cubicBezTo>
                  <a:lnTo>
                    <a:pt x="13665" y="7592"/>
                  </a:lnTo>
                  <a:cubicBezTo>
                    <a:pt x="14151" y="7305"/>
                    <a:pt x="14658" y="7028"/>
                    <a:pt x="15160" y="6767"/>
                  </a:cubicBezTo>
                  <a:close/>
                  <a:moveTo>
                    <a:pt x="39551" y="8036"/>
                  </a:moveTo>
                  <a:cubicBezTo>
                    <a:pt x="40058" y="8287"/>
                    <a:pt x="40564" y="8528"/>
                    <a:pt x="41077" y="8764"/>
                  </a:cubicBezTo>
                  <a:lnTo>
                    <a:pt x="40904" y="9134"/>
                  </a:lnTo>
                  <a:cubicBezTo>
                    <a:pt x="40392" y="8899"/>
                    <a:pt x="39879" y="8658"/>
                    <a:pt x="39368" y="8408"/>
                  </a:cubicBezTo>
                  <a:lnTo>
                    <a:pt x="39551" y="8036"/>
                  </a:lnTo>
                  <a:close/>
                  <a:moveTo>
                    <a:pt x="12223" y="8507"/>
                  </a:moveTo>
                  <a:lnTo>
                    <a:pt x="12459" y="8846"/>
                  </a:lnTo>
                  <a:cubicBezTo>
                    <a:pt x="11998" y="9160"/>
                    <a:pt x="11538" y="9495"/>
                    <a:pt x="11099" y="9840"/>
                  </a:cubicBezTo>
                  <a:lnTo>
                    <a:pt x="10848" y="9516"/>
                  </a:lnTo>
                  <a:cubicBezTo>
                    <a:pt x="11294" y="9165"/>
                    <a:pt x="11758" y="8826"/>
                    <a:pt x="12223" y="8507"/>
                  </a:cubicBezTo>
                  <a:close/>
                  <a:moveTo>
                    <a:pt x="42623" y="9422"/>
                  </a:moveTo>
                  <a:cubicBezTo>
                    <a:pt x="43178" y="9642"/>
                    <a:pt x="43694" y="9823"/>
                    <a:pt x="44206" y="9980"/>
                  </a:cubicBezTo>
                  <a:lnTo>
                    <a:pt x="44087" y="10373"/>
                  </a:lnTo>
                  <a:cubicBezTo>
                    <a:pt x="43564" y="10211"/>
                    <a:pt x="43036" y="10023"/>
                    <a:pt x="42472" y="9803"/>
                  </a:cubicBezTo>
                  <a:lnTo>
                    <a:pt x="42623" y="9422"/>
                  </a:lnTo>
                  <a:close/>
                  <a:moveTo>
                    <a:pt x="54056" y="9579"/>
                  </a:moveTo>
                  <a:lnTo>
                    <a:pt x="54182" y="9970"/>
                  </a:lnTo>
                  <a:cubicBezTo>
                    <a:pt x="53617" y="10148"/>
                    <a:pt x="53068" y="10305"/>
                    <a:pt x="52540" y="10440"/>
                  </a:cubicBezTo>
                  <a:lnTo>
                    <a:pt x="52441" y="10043"/>
                  </a:lnTo>
                  <a:cubicBezTo>
                    <a:pt x="52959" y="9912"/>
                    <a:pt x="53502" y="9756"/>
                    <a:pt x="54056" y="9579"/>
                  </a:cubicBezTo>
                  <a:close/>
                  <a:moveTo>
                    <a:pt x="50801" y="10394"/>
                  </a:moveTo>
                  <a:lnTo>
                    <a:pt x="50869" y="10795"/>
                  </a:lnTo>
                  <a:cubicBezTo>
                    <a:pt x="50288" y="10901"/>
                    <a:pt x="49714" y="10968"/>
                    <a:pt x="49171" y="11010"/>
                  </a:cubicBezTo>
                  <a:lnTo>
                    <a:pt x="49139" y="10602"/>
                  </a:lnTo>
                  <a:cubicBezTo>
                    <a:pt x="49672" y="10561"/>
                    <a:pt x="50232" y="10493"/>
                    <a:pt x="50801" y="10394"/>
                  </a:cubicBezTo>
                  <a:close/>
                  <a:moveTo>
                    <a:pt x="45826" y="10404"/>
                  </a:moveTo>
                  <a:lnTo>
                    <a:pt x="45930" y="10425"/>
                  </a:lnTo>
                  <a:cubicBezTo>
                    <a:pt x="46422" y="10524"/>
                    <a:pt x="46940" y="10592"/>
                    <a:pt x="47473" y="10618"/>
                  </a:cubicBezTo>
                  <a:lnTo>
                    <a:pt x="47451" y="11031"/>
                  </a:lnTo>
                  <a:cubicBezTo>
                    <a:pt x="46897" y="11000"/>
                    <a:pt x="46359" y="10932"/>
                    <a:pt x="45847" y="10827"/>
                  </a:cubicBezTo>
                  <a:lnTo>
                    <a:pt x="45742" y="10807"/>
                  </a:lnTo>
                  <a:lnTo>
                    <a:pt x="45826" y="10404"/>
                  </a:lnTo>
                  <a:close/>
                  <a:moveTo>
                    <a:pt x="110007" y="11203"/>
                  </a:moveTo>
                  <a:cubicBezTo>
                    <a:pt x="110200" y="11721"/>
                    <a:pt x="110378" y="12269"/>
                    <a:pt x="110530" y="12833"/>
                  </a:cubicBezTo>
                  <a:lnTo>
                    <a:pt x="110132" y="12943"/>
                  </a:lnTo>
                  <a:cubicBezTo>
                    <a:pt x="109987" y="12389"/>
                    <a:pt x="109814" y="11851"/>
                    <a:pt x="109621" y="11350"/>
                  </a:cubicBezTo>
                  <a:lnTo>
                    <a:pt x="110007" y="11203"/>
                  </a:lnTo>
                  <a:close/>
                  <a:moveTo>
                    <a:pt x="110911" y="14501"/>
                  </a:moveTo>
                  <a:cubicBezTo>
                    <a:pt x="111015" y="15039"/>
                    <a:pt x="111099" y="15603"/>
                    <a:pt x="111172" y="16188"/>
                  </a:cubicBezTo>
                  <a:lnTo>
                    <a:pt x="110764" y="16235"/>
                  </a:lnTo>
                  <a:cubicBezTo>
                    <a:pt x="110696" y="15666"/>
                    <a:pt x="110607" y="15107"/>
                    <a:pt x="110508" y="14579"/>
                  </a:cubicBezTo>
                  <a:lnTo>
                    <a:pt x="110911" y="14501"/>
                  </a:lnTo>
                  <a:close/>
                  <a:moveTo>
                    <a:pt x="111335" y="17887"/>
                  </a:moveTo>
                  <a:cubicBezTo>
                    <a:pt x="111371" y="18430"/>
                    <a:pt x="111398" y="19004"/>
                    <a:pt x="111413" y="19585"/>
                  </a:cubicBezTo>
                  <a:lnTo>
                    <a:pt x="111000" y="19595"/>
                  </a:lnTo>
                  <a:cubicBezTo>
                    <a:pt x="110984" y="19021"/>
                    <a:pt x="110959" y="18451"/>
                    <a:pt x="110921" y="17912"/>
                  </a:cubicBezTo>
                  <a:lnTo>
                    <a:pt x="111335" y="17887"/>
                  </a:lnTo>
                  <a:close/>
                  <a:moveTo>
                    <a:pt x="111015" y="21283"/>
                  </a:moveTo>
                  <a:lnTo>
                    <a:pt x="111423" y="21288"/>
                  </a:lnTo>
                  <a:cubicBezTo>
                    <a:pt x="111423" y="21847"/>
                    <a:pt x="111408" y="22416"/>
                    <a:pt x="111391" y="22986"/>
                  </a:cubicBezTo>
                  <a:lnTo>
                    <a:pt x="110979" y="22971"/>
                  </a:lnTo>
                  <a:cubicBezTo>
                    <a:pt x="111000" y="22406"/>
                    <a:pt x="111010" y="21842"/>
                    <a:pt x="111015" y="21283"/>
                  </a:cubicBezTo>
                  <a:close/>
                  <a:moveTo>
                    <a:pt x="110906" y="24664"/>
                  </a:moveTo>
                  <a:lnTo>
                    <a:pt x="111313" y="24684"/>
                  </a:lnTo>
                  <a:cubicBezTo>
                    <a:pt x="111287" y="25248"/>
                    <a:pt x="111251" y="25812"/>
                    <a:pt x="111214" y="26377"/>
                  </a:cubicBezTo>
                  <a:lnTo>
                    <a:pt x="110807" y="26352"/>
                  </a:lnTo>
                  <a:cubicBezTo>
                    <a:pt x="110843" y="25787"/>
                    <a:pt x="110875" y="25223"/>
                    <a:pt x="110906" y="24664"/>
                  </a:cubicBezTo>
                  <a:close/>
                  <a:moveTo>
                    <a:pt x="110686" y="28038"/>
                  </a:moveTo>
                  <a:lnTo>
                    <a:pt x="111094" y="28070"/>
                  </a:lnTo>
                  <a:lnTo>
                    <a:pt x="110974" y="29763"/>
                  </a:lnTo>
                  <a:lnTo>
                    <a:pt x="110561" y="29731"/>
                  </a:lnTo>
                  <a:lnTo>
                    <a:pt x="110686" y="28038"/>
                  </a:lnTo>
                  <a:close/>
                  <a:moveTo>
                    <a:pt x="110441" y="31419"/>
                  </a:moveTo>
                  <a:lnTo>
                    <a:pt x="110848" y="31451"/>
                  </a:lnTo>
                  <a:cubicBezTo>
                    <a:pt x="110812" y="32015"/>
                    <a:pt x="110775" y="32574"/>
                    <a:pt x="110739" y="33139"/>
                  </a:cubicBezTo>
                  <a:lnTo>
                    <a:pt x="110332" y="33112"/>
                  </a:lnTo>
                  <a:cubicBezTo>
                    <a:pt x="110363" y="32548"/>
                    <a:pt x="110399" y="31984"/>
                    <a:pt x="110441" y="31419"/>
                  </a:cubicBezTo>
                  <a:close/>
                  <a:moveTo>
                    <a:pt x="110243" y="34805"/>
                  </a:moveTo>
                  <a:lnTo>
                    <a:pt x="110650" y="34826"/>
                  </a:lnTo>
                  <a:cubicBezTo>
                    <a:pt x="110624" y="35391"/>
                    <a:pt x="110607" y="35955"/>
                    <a:pt x="110592" y="36514"/>
                  </a:cubicBezTo>
                  <a:lnTo>
                    <a:pt x="110185" y="36503"/>
                  </a:lnTo>
                  <a:cubicBezTo>
                    <a:pt x="110195" y="35945"/>
                    <a:pt x="110216" y="35374"/>
                    <a:pt x="110243" y="34805"/>
                  </a:cubicBezTo>
                  <a:close/>
                  <a:moveTo>
                    <a:pt x="110582" y="38202"/>
                  </a:moveTo>
                  <a:cubicBezTo>
                    <a:pt x="110582" y="38782"/>
                    <a:pt x="110597" y="39346"/>
                    <a:pt x="110624" y="39884"/>
                  </a:cubicBezTo>
                  <a:lnTo>
                    <a:pt x="110211" y="39905"/>
                  </a:lnTo>
                  <a:cubicBezTo>
                    <a:pt x="110190" y="39362"/>
                    <a:pt x="110175" y="38787"/>
                    <a:pt x="110169" y="38202"/>
                  </a:cubicBezTo>
                  <a:close/>
                  <a:moveTo>
                    <a:pt x="110733" y="41567"/>
                  </a:moveTo>
                  <a:cubicBezTo>
                    <a:pt x="110791" y="42141"/>
                    <a:pt x="110858" y="42706"/>
                    <a:pt x="110937" y="43234"/>
                  </a:cubicBezTo>
                  <a:lnTo>
                    <a:pt x="110530" y="43296"/>
                  </a:lnTo>
                  <a:cubicBezTo>
                    <a:pt x="110451" y="42758"/>
                    <a:pt x="110383" y="42189"/>
                    <a:pt x="110325" y="41603"/>
                  </a:cubicBezTo>
                  <a:lnTo>
                    <a:pt x="110733" y="41567"/>
                  </a:lnTo>
                  <a:close/>
                  <a:moveTo>
                    <a:pt x="6616" y="58229"/>
                  </a:moveTo>
                  <a:cubicBezTo>
                    <a:pt x="6695" y="58805"/>
                    <a:pt x="6758" y="59374"/>
                    <a:pt x="6794" y="59929"/>
                  </a:cubicBezTo>
                  <a:lnTo>
                    <a:pt x="6386" y="59960"/>
                  </a:lnTo>
                  <a:cubicBezTo>
                    <a:pt x="6350" y="59416"/>
                    <a:pt x="6287" y="58851"/>
                    <a:pt x="6208" y="58287"/>
                  </a:cubicBezTo>
                  <a:lnTo>
                    <a:pt x="6616" y="58229"/>
                  </a:lnTo>
                  <a:close/>
                  <a:moveTo>
                    <a:pt x="6428" y="61632"/>
                  </a:moveTo>
                  <a:lnTo>
                    <a:pt x="6842" y="61642"/>
                  </a:lnTo>
                  <a:cubicBezTo>
                    <a:pt x="6830" y="62191"/>
                    <a:pt x="6799" y="62750"/>
                    <a:pt x="6741" y="63346"/>
                  </a:cubicBezTo>
                  <a:lnTo>
                    <a:pt x="6334" y="63308"/>
                  </a:lnTo>
                  <a:cubicBezTo>
                    <a:pt x="6386" y="62719"/>
                    <a:pt x="6418" y="62175"/>
                    <a:pt x="6428" y="61632"/>
                  </a:cubicBezTo>
                  <a:close/>
                  <a:moveTo>
                    <a:pt x="6126" y="64976"/>
                  </a:moveTo>
                  <a:lnTo>
                    <a:pt x="6528" y="65039"/>
                  </a:lnTo>
                  <a:cubicBezTo>
                    <a:pt x="6449" y="65560"/>
                    <a:pt x="6355" y="66110"/>
                    <a:pt x="6235" y="66715"/>
                  </a:cubicBezTo>
                  <a:lnTo>
                    <a:pt x="5832" y="66638"/>
                  </a:lnTo>
                  <a:cubicBezTo>
                    <a:pt x="5948" y="66036"/>
                    <a:pt x="6047" y="65493"/>
                    <a:pt x="6126" y="64976"/>
                  </a:cubicBezTo>
                  <a:close/>
                  <a:moveTo>
                    <a:pt x="5499" y="68293"/>
                  </a:moveTo>
                  <a:lnTo>
                    <a:pt x="5901" y="68377"/>
                  </a:lnTo>
                  <a:lnTo>
                    <a:pt x="5545" y="70034"/>
                  </a:lnTo>
                  <a:lnTo>
                    <a:pt x="5142" y="69950"/>
                  </a:lnTo>
                  <a:lnTo>
                    <a:pt x="5499" y="68293"/>
                  </a:lnTo>
                  <a:close/>
                  <a:moveTo>
                    <a:pt x="4804" y="71611"/>
                  </a:moveTo>
                  <a:lnTo>
                    <a:pt x="5205" y="71690"/>
                  </a:lnTo>
                  <a:cubicBezTo>
                    <a:pt x="5127" y="72093"/>
                    <a:pt x="5055" y="72489"/>
                    <a:pt x="4986" y="72892"/>
                  </a:cubicBezTo>
                  <a:cubicBezTo>
                    <a:pt x="4961" y="73043"/>
                    <a:pt x="4939" y="73200"/>
                    <a:pt x="4913" y="73352"/>
                  </a:cubicBezTo>
                  <a:lnTo>
                    <a:pt x="4510" y="73294"/>
                  </a:lnTo>
                  <a:cubicBezTo>
                    <a:pt x="4532" y="73137"/>
                    <a:pt x="4558" y="72981"/>
                    <a:pt x="4584" y="72824"/>
                  </a:cubicBezTo>
                  <a:cubicBezTo>
                    <a:pt x="4652" y="72421"/>
                    <a:pt x="4725" y="72014"/>
                    <a:pt x="4804" y="71611"/>
                  </a:cubicBezTo>
                  <a:close/>
                  <a:moveTo>
                    <a:pt x="4317" y="74987"/>
                  </a:moveTo>
                  <a:lnTo>
                    <a:pt x="4725" y="75018"/>
                  </a:lnTo>
                  <a:cubicBezTo>
                    <a:pt x="4683" y="75573"/>
                    <a:pt x="4657" y="76137"/>
                    <a:pt x="4652" y="76701"/>
                  </a:cubicBezTo>
                  <a:lnTo>
                    <a:pt x="4240" y="76695"/>
                  </a:lnTo>
                  <a:cubicBezTo>
                    <a:pt x="4245" y="76126"/>
                    <a:pt x="4271" y="75551"/>
                    <a:pt x="4317" y="74987"/>
                  </a:cubicBezTo>
                  <a:close/>
                  <a:moveTo>
                    <a:pt x="4688" y="78378"/>
                  </a:moveTo>
                  <a:cubicBezTo>
                    <a:pt x="4720" y="78937"/>
                    <a:pt x="4766" y="79502"/>
                    <a:pt x="4835" y="80056"/>
                  </a:cubicBezTo>
                  <a:lnTo>
                    <a:pt x="4428" y="80102"/>
                  </a:lnTo>
                  <a:cubicBezTo>
                    <a:pt x="4359" y="79543"/>
                    <a:pt x="4307" y="78969"/>
                    <a:pt x="4276" y="78404"/>
                  </a:cubicBezTo>
                  <a:lnTo>
                    <a:pt x="4688" y="78378"/>
                  </a:lnTo>
                  <a:close/>
                  <a:moveTo>
                    <a:pt x="5091" y="81711"/>
                  </a:moveTo>
                  <a:cubicBezTo>
                    <a:pt x="5190" y="82261"/>
                    <a:pt x="5315" y="82809"/>
                    <a:pt x="5451" y="83358"/>
                  </a:cubicBezTo>
                  <a:lnTo>
                    <a:pt x="5055" y="83457"/>
                  </a:lnTo>
                  <a:cubicBezTo>
                    <a:pt x="4913" y="82903"/>
                    <a:pt x="4793" y="82345"/>
                    <a:pt x="4688" y="81790"/>
                  </a:cubicBezTo>
                  <a:lnTo>
                    <a:pt x="5091" y="81711"/>
                  </a:lnTo>
                  <a:close/>
                  <a:moveTo>
                    <a:pt x="5911" y="84972"/>
                  </a:moveTo>
                  <a:cubicBezTo>
                    <a:pt x="6078" y="85505"/>
                    <a:pt x="6266" y="86038"/>
                    <a:pt x="6470" y="86561"/>
                  </a:cubicBezTo>
                  <a:lnTo>
                    <a:pt x="6089" y="86707"/>
                  </a:lnTo>
                  <a:cubicBezTo>
                    <a:pt x="5885" y="86179"/>
                    <a:pt x="5692" y="85636"/>
                    <a:pt x="5519" y="85097"/>
                  </a:cubicBezTo>
                  <a:lnTo>
                    <a:pt x="5911" y="84972"/>
                  </a:lnTo>
                  <a:close/>
                  <a:moveTo>
                    <a:pt x="7124" y="88107"/>
                  </a:moveTo>
                  <a:cubicBezTo>
                    <a:pt x="7353" y="88615"/>
                    <a:pt x="7604" y="89121"/>
                    <a:pt x="7865" y="89618"/>
                  </a:cubicBezTo>
                  <a:lnTo>
                    <a:pt x="7505" y="89806"/>
                  </a:lnTo>
                  <a:cubicBezTo>
                    <a:pt x="7238" y="89304"/>
                    <a:pt x="6982" y="88792"/>
                    <a:pt x="6748" y="88280"/>
                  </a:cubicBezTo>
                  <a:lnTo>
                    <a:pt x="7124" y="88107"/>
                  </a:lnTo>
                  <a:close/>
                  <a:moveTo>
                    <a:pt x="60665" y="99969"/>
                  </a:moveTo>
                  <a:cubicBezTo>
                    <a:pt x="61230" y="100005"/>
                    <a:pt x="61800" y="100058"/>
                    <a:pt x="62358" y="100109"/>
                  </a:cubicBezTo>
                  <a:lnTo>
                    <a:pt x="62322" y="100522"/>
                  </a:lnTo>
                  <a:cubicBezTo>
                    <a:pt x="61762" y="100465"/>
                    <a:pt x="61198" y="100418"/>
                    <a:pt x="60640" y="100376"/>
                  </a:cubicBezTo>
                  <a:lnTo>
                    <a:pt x="60665" y="99969"/>
                  </a:lnTo>
                  <a:close/>
                  <a:moveTo>
                    <a:pt x="64051" y="100309"/>
                  </a:moveTo>
                  <a:cubicBezTo>
                    <a:pt x="64610" y="100386"/>
                    <a:pt x="65175" y="100470"/>
                    <a:pt x="65734" y="100560"/>
                  </a:cubicBezTo>
                  <a:lnTo>
                    <a:pt x="65666" y="100967"/>
                  </a:lnTo>
                  <a:cubicBezTo>
                    <a:pt x="65112" y="100873"/>
                    <a:pt x="64553" y="100789"/>
                    <a:pt x="63995" y="100716"/>
                  </a:cubicBezTo>
                  <a:lnTo>
                    <a:pt x="64051" y="100309"/>
                  </a:lnTo>
                  <a:close/>
                  <a:moveTo>
                    <a:pt x="67406" y="100862"/>
                  </a:moveTo>
                  <a:cubicBezTo>
                    <a:pt x="67960" y="100972"/>
                    <a:pt x="68514" y="101092"/>
                    <a:pt x="69067" y="101218"/>
                  </a:cubicBezTo>
                  <a:lnTo>
                    <a:pt x="68979" y="101614"/>
                  </a:lnTo>
                  <a:cubicBezTo>
                    <a:pt x="68430" y="101489"/>
                    <a:pt x="67876" y="101375"/>
                    <a:pt x="67328" y="101264"/>
                  </a:cubicBezTo>
                  <a:lnTo>
                    <a:pt x="67406" y="100862"/>
                  </a:lnTo>
                  <a:close/>
                  <a:moveTo>
                    <a:pt x="70719" y="101604"/>
                  </a:moveTo>
                  <a:cubicBezTo>
                    <a:pt x="71268" y="101740"/>
                    <a:pt x="71816" y="101876"/>
                    <a:pt x="72365" y="102022"/>
                  </a:cubicBezTo>
                  <a:lnTo>
                    <a:pt x="72265" y="102419"/>
                  </a:lnTo>
                  <a:cubicBezTo>
                    <a:pt x="71717" y="102273"/>
                    <a:pt x="71168" y="102137"/>
                    <a:pt x="70625" y="102002"/>
                  </a:cubicBezTo>
                  <a:lnTo>
                    <a:pt x="70719" y="101604"/>
                  </a:lnTo>
                  <a:close/>
                  <a:moveTo>
                    <a:pt x="74006" y="102451"/>
                  </a:moveTo>
                  <a:lnTo>
                    <a:pt x="75641" y="102890"/>
                  </a:lnTo>
                  <a:lnTo>
                    <a:pt x="75537" y="103287"/>
                  </a:lnTo>
                  <a:lnTo>
                    <a:pt x="73902" y="102848"/>
                  </a:lnTo>
                  <a:lnTo>
                    <a:pt x="74006" y="102451"/>
                  </a:lnTo>
                  <a:close/>
                  <a:moveTo>
                    <a:pt x="77276" y="103323"/>
                  </a:moveTo>
                  <a:cubicBezTo>
                    <a:pt x="77826" y="103464"/>
                    <a:pt x="78369" y="103606"/>
                    <a:pt x="78918" y="103741"/>
                  </a:cubicBezTo>
                  <a:lnTo>
                    <a:pt x="78817" y="104139"/>
                  </a:lnTo>
                  <a:cubicBezTo>
                    <a:pt x="78269" y="104002"/>
                    <a:pt x="77720" y="103861"/>
                    <a:pt x="77177" y="103720"/>
                  </a:cubicBezTo>
                  <a:lnTo>
                    <a:pt x="77276" y="103323"/>
                  </a:lnTo>
                  <a:close/>
                  <a:moveTo>
                    <a:pt x="98841" y="104008"/>
                  </a:moveTo>
                  <a:lnTo>
                    <a:pt x="98966" y="104399"/>
                  </a:lnTo>
                  <a:cubicBezTo>
                    <a:pt x="98428" y="104572"/>
                    <a:pt x="97879" y="104734"/>
                    <a:pt x="97331" y="104875"/>
                  </a:cubicBezTo>
                  <a:lnTo>
                    <a:pt x="97227" y="104478"/>
                  </a:lnTo>
                  <a:cubicBezTo>
                    <a:pt x="97770" y="104337"/>
                    <a:pt x="98313" y="104180"/>
                    <a:pt x="98841" y="104008"/>
                  </a:cubicBezTo>
                  <a:close/>
                  <a:moveTo>
                    <a:pt x="80563" y="104139"/>
                  </a:moveTo>
                  <a:cubicBezTo>
                    <a:pt x="81112" y="104264"/>
                    <a:pt x="81660" y="104384"/>
                    <a:pt x="82215" y="104493"/>
                  </a:cubicBezTo>
                  <a:lnTo>
                    <a:pt x="82131" y="104896"/>
                  </a:lnTo>
                  <a:cubicBezTo>
                    <a:pt x="81576" y="104786"/>
                    <a:pt x="81023" y="104660"/>
                    <a:pt x="80469" y="104535"/>
                  </a:cubicBezTo>
                  <a:lnTo>
                    <a:pt x="80563" y="104139"/>
                  </a:lnTo>
                  <a:close/>
                  <a:moveTo>
                    <a:pt x="83871" y="104807"/>
                  </a:moveTo>
                  <a:cubicBezTo>
                    <a:pt x="84441" y="104901"/>
                    <a:pt x="85005" y="104990"/>
                    <a:pt x="85538" y="105058"/>
                  </a:cubicBezTo>
                  <a:lnTo>
                    <a:pt x="85485" y="105465"/>
                  </a:lnTo>
                  <a:cubicBezTo>
                    <a:pt x="84942" y="105393"/>
                    <a:pt x="84378" y="105309"/>
                    <a:pt x="83802" y="105209"/>
                  </a:cubicBezTo>
                  <a:lnTo>
                    <a:pt x="83871" y="104807"/>
                  </a:lnTo>
                  <a:close/>
                  <a:moveTo>
                    <a:pt x="95585" y="104843"/>
                  </a:moveTo>
                  <a:lnTo>
                    <a:pt x="95664" y="105246"/>
                  </a:lnTo>
                  <a:cubicBezTo>
                    <a:pt x="95110" y="105356"/>
                    <a:pt x="94541" y="105444"/>
                    <a:pt x="93981" y="105523"/>
                  </a:cubicBezTo>
                  <a:lnTo>
                    <a:pt x="93929" y="105115"/>
                  </a:lnTo>
                  <a:cubicBezTo>
                    <a:pt x="94478" y="105043"/>
                    <a:pt x="95037" y="104949"/>
                    <a:pt x="95585" y="104843"/>
                  </a:cubicBezTo>
                  <a:close/>
                  <a:moveTo>
                    <a:pt x="87210" y="105241"/>
                  </a:moveTo>
                  <a:cubicBezTo>
                    <a:pt x="87340" y="105256"/>
                    <a:pt x="87470" y="105267"/>
                    <a:pt x="87602" y="105272"/>
                  </a:cubicBezTo>
                  <a:cubicBezTo>
                    <a:pt x="88035" y="105309"/>
                    <a:pt x="88464" y="105330"/>
                    <a:pt x="88892" y="105345"/>
                  </a:cubicBezTo>
                  <a:lnTo>
                    <a:pt x="88876" y="105758"/>
                  </a:lnTo>
                  <a:cubicBezTo>
                    <a:pt x="88442" y="105742"/>
                    <a:pt x="88010" y="105716"/>
                    <a:pt x="87571" y="105685"/>
                  </a:cubicBezTo>
                  <a:cubicBezTo>
                    <a:pt x="87439" y="105675"/>
                    <a:pt x="87309" y="105663"/>
                    <a:pt x="87178" y="105648"/>
                  </a:cubicBezTo>
                  <a:lnTo>
                    <a:pt x="87210" y="105241"/>
                  </a:lnTo>
                  <a:close/>
                  <a:moveTo>
                    <a:pt x="92257" y="105287"/>
                  </a:moveTo>
                  <a:lnTo>
                    <a:pt x="92283" y="105695"/>
                  </a:lnTo>
                  <a:cubicBezTo>
                    <a:pt x="91724" y="105737"/>
                    <a:pt x="91155" y="105764"/>
                    <a:pt x="90580" y="105774"/>
                  </a:cubicBezTo>
                  <a:lnTo>
                    <a:pt x="90574" y="105361"/>
                  </a:lnTo>
                  <a:cubicBezTo>
                    <a:pt x="91138" y="105350"/>
                    <a:pt x="91703" y="105325"/>
                    <a:pt x="92257" y="105287"/>
                  </a:cubicBezTo>
                  <a:close/>
                  <a:moveTo>
                    <a:pt x="30418" y="0"/>
                  </a:moveTo>
                  <a:cubicBezTo>
                    <a:pt x="23321" y="0"/>
                    <a:pt x="16084" y="3256"/>
                    <a:pt x="11345" y="8502"/>
                  </a:cubicBezTo>
                  <a:cubicBezTo>
                    <a:pt x="10718" y="9196"/>
                    <a:pt x="10134" y="9917"/>
                    <a:pt x="9584" y="10665"/>
                  </a:cubicBezTo>
                  <a:lnTo>
                    <a:pt x="9809" y="10916"/>
                  </a:lnTo>
                  <a:cubicBezTo>
                    <a:pt x="9417" y="11261"/>
                    <a:pt x="9036" y="11622"/>
                    <a:pt x="8670" y="11987"/>
                  </a:cubicBezTo>
                  <a:cubicBezTo>
                    <a:pt x="4040" y="19115"/>
                    <a:pt x="2687" y="28139"/>
                    <a:pt x="3941" y="36546"/>
                  </a:cubicBezTo>
                  <a:cubicBezTo>
                    <a:pt x="4824" y="42471"/>
                    <a:pt x="6888" y="48365"/>
                    <a:pt x="6109" y="54300"/>
                  </a:cubicBezTo>
                  <a:cubicBezTo>
                    <a:pt x="6073" y="54578"/>
                    <a:pt x="6032" y="54855"/>
                    <a:pt x="5984" y="55132"/>
                  </a:cubicBezTo>
                  <a:cubicBezTo>
                    <a:pt x="6109" y="55617"/>
                    <a:pt x="6220" y="56092"/>
                    <a:pt x="6314" y="56553"/>
                  </a:cubicBezTo>
                  <a:lnTo>
                    <a:pt x="5916" y="56637"/>
                  </a:lnTo>
                  <a:cubicBezTo>
                    <a:pt x="5875" y="56459"/>
                    <a:pt x="5838" y="56276"/>
                    <a:pt x="5796" y="56087"/>
                  </a:cubicBezTo>
                  <a:cubicBezTo>
                    <a:pt x="5086" y="59322"/>
                    <a:pt x="3712" y="62415"/>
                    <a:pt x="2728" y="65597"/>
                  </a:cubicBezTo>
                  <a:cubicBezTo>
                    <a:pt x="1" y="74449"/>
                    <a:pt x="2458" y="84376"/>
                    <a:pt x="8456" y="91227"/>
                  </a:cubicBezTo>
                  <a:lnTo>
                    <a:pt x="8701" y="91075"/>
                  </a:lnTo>
                  <a:cubicBezTo>
                    <a:pt x="8984" y="91540"/>
                    <a:pt x="9281" y="92001"/>
                    <a:pt x="9589" y="92440"/>
                  </a:cubicBezTo>
                  <a:cubicBezTo>
                    <a:pt x="13363" y="96238"/>
                    <a:pt x="18321" y="98887"/>
                    <a:pt x="24131" y="99545"/>
                  </a:cubicBezTo>
                  <a:cubicBezTo>
                    <a:pt x="25270" y="99675"/>
                    <a:pt x="26410" y="99728"/>
                    <a:pt x="27553" y="99728"/>
                  </a:cubicBezTo>
                  <a:cubicBezTo>
                    <a:pt x="31964" y="99728"/>
                    <a:pt x="36394" y="98934"/>
                    <a:pt x="40820" y="98678"/>
                  </a:cubicBezTo>
                  <a:cubicBezTo>
                    <a:pt x="41866" y="98616"/>
                    <a:pt x="42910" y="98584"/>
                    <a:pt x="43955" y="98584"/>
                  </a:cubicBezTo>
                  <a:cubicBezTo>
                    <a:pt x="48445" y="98584"/>
                    <a:pt x="52928" y="99142"/>
                    <a:pt x="57264" y="100230"/>
                  </a:cubicBezTo>
                  <a:lnTo>
                    <a:pt x="57269" y="99832"/>
                  </a:lnTo>
                  <a:cubicBezTo>
                    <a:pt x="57839" y="99838"/>
                    <a:pt x="58403" y="99853"/>
                    <a:pt x="58967" y="99875"/>
                  </a:cubicBezTo>
                  <a:lnTo>
                    <a:pt x="58952" y="100282"/>
                  </a:lnTo>
                  <a:cubicBezTo>
                    <a:pt x="58408" y="100261"/>
                    <a:pt x="57865" y="100251"/>
                    <a:pt x="57317" y="100246"/>
                  </a:cubicBezTo>
                  <a:lnTo>
                    <a:pt x="57317" y="100246"/>
                  </a:lnTo>
                  <a:cubicBezTo>
                    <a:pt x="58414" y="100522"/>
                    <a:pt x="59505" y="100835"/>
                    <a:pt x="60582" y="101180"/>
                  </a:cubicBezTo>
                  <a:cubicBezTo>
                    <a:pt x="67307" y="103338"/>
                    <a:pt x="73588" y="106808"/>
                    <a:pt x="80522" y="108219"/>
                  </a:cubicBezTo>
                  <a:cubicBezTo>
                    <a:pt x="82109" y="108543"/>
                    <a:pt x="83672" y="108694"/>
                    <a:pt x="85203" y="108694"/>
                  </a:cubicBezTo>
                  <a:cubicBezTo>
                    <a:pt x="90721" y="108694"/>
                    <a:pt x="95852" y="106719"/>
                    <a:pt x="100502" y="103637"/>
                  </a:cubicBezTo>
                  <a:lnTo>
                    <a:pt x="100425" y="103444"/>
                  </a:lnTo>
                  <a:cubicBezTo>
                    <a:pt x="100727" y="103328"/>
                    <a:pt x="101030" y="103203"/>
                    <a:pt x="101334" y="103073"/>
                  </a:cubicBezTo>
                  <a:cubicBezTo>
                    <a:pt x="104474" y="100878"/>
                    <a:pt x="107390" y="98187"/>
                    <a:pt x="110049" y="95293"/>
                  </a:cubicBezTo>
                  <a:cubicBezTo>
                    <a:pt x="117912" y="86734"/>
                    <a:pt x="120577" y="74010"/>
                    <a:pt x="116790" y="63168"/>
                  </a:cubicBezTo>
                  <a:cubicBezTo>
                    <a:pt x="115498" y="59478"/>
                    <a:pt x="113529" y="56020"/>
                    <a:pt x="112437" y="52268"/>
                  </a:cubicBezTo>
                  <a:cubicBezTo>
                    <a:pt x="111878" y="50360"/>
                    <a:pt x="111658" y="48438"/>
                    <a:pt x="111663" y="46510"/>
                  </a:cubicBezTo>
                  <a:lnTo>
                    <a:pt x="111663" y="46510"/>
                  </a:lnTo>
                  <a:lnTo>
                    <a:pt x="111287" y="46624"/>
                  </a:lnTo>
                  <a:cubicBezTo>
                    <a:pt x="111120" y="46097"/>
                    <a:pt x="110974" y="45543"/>
                    <a:pt x="110843" y="44974"/>
                  </a:cubicBezTo>
                  <a:lnTo>
                    <a:pt x="111246" y="44885"/>
                  </a:lnTo>
                  <a:cubicBezTo>
                    <a:pt x="111366" y="45423"/>
                    <a:pt x="111507" y="45951"/>
                    <a:pt x="111663" y="46458"/>
                  </a:cubicBezTo>
                  <a:cubicBezTo>
                    <a:pt x="111711" y="35991"/>
                    <a:pt x="118367" y="25363"/>
                    <a:pt x="113853" y="15462"/>
                  </a:cubicBezTo>
                  <a:cubicBezTo>
                    <a:pt x="112657" y="12833"/>
                    <a:pt x="110937" y="10582"/>
                    <a:pt x="108837" y="8752"/>
                  </a:cubicBezTo>
                  <a:lnTo>
                    <a:pt x="108837" y="8752"/>
                  </a:lnTo>
                  <a:cubicBezTo>
                    <a:pt x="109009" y="9035"/>
                    <a:pt x="109165" y="9333"/>
                    <a:pt x="109317" y="9630"/>
                  </a:cubicBezTo>
                  <a:lnTo>
                    <a:pt x="108952" y="9818"/>
                  </a:lnTo>
                  <a:cubicBezTo>
                    <a:pt x="108701" y="9317"/>
                    <a:pt x="108419" y="8831"/>
                    <a:pt x="108116" y="8371"/>
                  </a:cubicBezTo>
                  <a:lnTo>
                    <a:pt x="108267" y="8272"/>
                  </a:lnTo>
                  <a:cubicBezTo>
                    <a:pt x="105347" y="5904"/>
                    <a:pt x="101756" y="4301"/>
                    <a:pt x="97843" y="3580"/>
                  </a:cubicBezTo>
                  <a:cubicBezTo>
                    <a:pt x="95528" y="3152"/>
                    <a:pt x="92937" y="2964"/>
                    <a:pt x="90251" y="2964"/>
                  </a:cubicBezTo>
                  <a:cubicBezTo>
                    <a:pt x="84723" y="2964"/>
                    <a:pt x="78797" y="3758"/>
                    <a:pt x="74083" y="4876"/>
                  </a:cubicBezTo>
                  <a:cubicBezTo>
                    <a:pt x="68582" y="6182"/>
                    <a:pt x="61559" y="9558"/>
                    <a:pt x="55598" y="9558"/>
                  </a:cubicBezTo>
                  <a:cubicBezTo>
                    <a:pt x="54250" y="9558"/>
                    <a:pt x="52959" y="9384"/>
                    <a:pt x="51746" y="8983"/>
                  </a:cubicBezTo>
                  <a:cubicBezTo>
                    <a:pt x="47179" y="7441"/>
                    <a:pt x="43621" y="3929"/>
                    <a:pt x="39264" y="1898"/>
                  </a:cubicBezTo>
                  <a:cubicBezTo>
                    <a:pt x="36478" y="601"/>
                    <a:pt x="33459" y="0"/>
                    <a:pt x="30418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839875" y="2479875"/>
              <a:ext cx="2685625" cy="2544550"/>
            </a:xfrm>
            <a:custGeom>
              <a:avLst/>
              <a:gdLst/>
              <a:ahLst/>
              <a:cxnLst/>
              <a:rect l="l" t="t" r="r" b="b"/>
              <a:pathLst>
                <a:path w="107425" h="101782" extrusionOk="0">
                  <a:moveTo>
                    <a:pt x="22432" y="0"/>
                  </a:moveTo>
                  <a:lnTo>
                    <a:pt x="22427" y="408"/>
                  </a:lnTo>
                  <a:cubicBezTo>
                    <a:pt x="22986" y="419"/>
                    <a:pt x="23550" y="450"/>
                    <a:pt x="24098" y="502"/>
                  </a:cubicBezTo>
                  <a:lnTo>
                    <a:pt x="24141" y="94"/>
                  </a:lnTo>
                  <a:cubicBezTo>
                    <a:pt x="23577" y="43"/>
                    <a:pt x="23001" y="6"/>
                    <a:pt x="22432" y="0"/>
                  </a:cubicBezTo>
                  <a:close/>
                  <a:moveTo>
                    <a:pt x="20724" y="38"/>
                  </a:moveTo>
                  <a:cubicBezTo>
                    <a:pt x="20164" y="74"/>
                    <a:pt x="19589" y="132"/>
                    <a:pt x="19019" y="204"/>
                  </a:cubicBezTo>
                  <a:lnTo>
                    <a:pt x="19077" y="612"/>
                  </a:lnTo>
                  <a:cubicBezTo>
                    <a:pt x="19636" y="539"/>
                    <a:pt x="20196" y="482"/>
                    <a:pt x="20749" y="450"/>
                  </a:cubicBezTo>
                  <a:lnTo>
                    <a:pt x="20724" y="38"/>
                  </a:lnTo>
                  <a:close/>
                  <a:moveTo>
                    <a:pt x="25834" y="330"/>
                  </a:moveTo>
                  <a:lnTo>
                    <a:pt x="25760" y="732"/>
                  </a:lnTo>
                  <a:cubicBezTo>
                    <a:pt x="26314" y="832"/>
                    <a:pt x="26862" y="957"/>
                    <a:pt x="27395" y="1097"/>
                  </a:cubicBezTo>
                  <a:lnTo>
                    <a:pt x="27500" y="701"/>
                  </a:lnTo>
                  <a:cubicBezTo>
                    <a:pt x="26956" y="554"/>
                    <a:pt x="26398" y="429"/>
                    <a:pt x="25834" y="330"/>
                  </a:cubicBezTo>
                  <a:close/>
                  <a:moveTo>
                    <a:pt x="17338" y="497"/>
                  </a:moveTo>
                  <a:cubicBezTo>
                    <a:pt x="16788" y="612"/>
                    <a:pt x="16229" y="747"/>
                    <a:pt x="15681" y="904"/>
                  </a:cubicBezTo>
                  <a:lnTo>
                    <a:pt x="15790" y="1302"/>
                  </a:lnTo>
                  <a:cubicBezTo>
                    <a:pt x="16334" y="1145"/>
                    <a:pt x="16882" y="1015"/>
                    <a:pt x="17420" y="899"/>
                  </a:cubicBezTo>
                  <a:lnTo>
                    <a:pt x="17338" y="497"/>
                  </a:lnTo>
                  <a:close/>
                  <a:moveTo>
                    <a:pt x="29131" y="1218"/>
                  </a:moveTo>
                  <a:lnTo>
                    <a:pt x="28994" y="1605"/>
                  </a:lnTo>
                  <a:cubicBezTo>
                    <a:pt x="29491" y="1782"/>
                    <a:pt x="30004" y="1986"/>
                    <a:pt x="30557" y="2226"/>
                  </a:cubicBezTo>
                  <a:lnTo>
                    <a:pt x="30718" y="1845"/>
                  </a:lnTo>
                  <a:cubicBezTo>
                    <a:pt x="30160" y="1605"/>
                    <a:pt x="29637" y="1401"/>
                    <a:pt x="29131" y="1218"/>
                  </a:cubicBezTo>
                  <a:close/>
                  <a:moveTo>
                    <a:pt x="14056" y="1427"/>
                  </a:moveTo>
                  <a:cubicBezTo>
                    <a:pt x="13523" y="1615"/>
                    <a:pt x="12990" y="1825"/>
                    <a:pt x="12467" y="2049"/>
                  </a:cubicBezTo>
                  <a:lnTo>
                    <a:pt x="12629" y="2425"/>
                  </a:lnTo>
                  <a:cubicBezTo>
                    <a:pt x="13147" y="2206"/>
                    <a:pt x="13670" y="1997"/>
                    <a:pt x="14191" y="1813"/>
                  </a:cubicBezTo>
                  <a:lnTo>
                    <a:pt x="14056" y="1427"/>
                  </a:lnTo>
                  <a:close/>
                  <a:moveTo>
                    <a:pt x="32271" y="2551"/>
                  </a:moveTo>
                  <a:lnTo>
                    <a:pt x="32093" y="2922"/>
                  </a:lnTo>
                  <a:cubicBezTo>
                    <a:pt x="32599" y="3167"/>
                    <a:pt x="33107" y="3412"/>
                    <a:pt x="33614" y="3663"/>
                  </a:cubicBezTo>
                  <a:lnTo>
                    <a:pt x="33797" y="3298"/>
                  </a:lnTo>
                  <a:cubicBezTo>
                    <a:pt x="33284" y="3047"/>
                    <a:pt x="32777" y="2797"/>
                    <a:pt x="32271" y="2551"/>
                  </a:cubicBezTo>
                  <a:close/>
                  <a:moveTo>
                    <a:pt x="10921" y="2775"/>
                  </a:moveTo>
                  <a:cubicBezTo>
                    <a:pt x="10419" y="3036"/>
                    <a:pt x="9912" y="3313"/>
                    <a:pt x="9426" y="3600"/>
                  </a:cubicBezTo>
                  <a:lnTo>
                    <a:pt x="9635" y="3950"/>
                  </a:lnTo>
                  <a:cubicBezTo>
                    <a:pt x="10116" y="3668"/>
                    <a:pt x="10612" y="3397"/>
                    <a:pt x="11109" y="3141"/>
                  </a:cubicBezTo>
                  <a:lnTo>
                    <a:pt x="10921" y="2775"/>
                  </a:lnTo>
                  <a:close/>
                  <a:moveTo>
                    <a:pt x="35312" y="4044"/>
                  </a:moveTo>
                  <a:lnTo>
                    <a:pt x="35129" y="4416"/>
                  </a:lnTo>
                  <a:cubicBezTo>
                    <a:pt x="35640" y="4666"/>
                    <a:pt x="36153" y="4907"/>
                    <a:pt x="36665" y="5142"/>
                  </a:cubicBezTo>
                  <a:lnTo>
                    <a:pt x="36838" y="4772"/>
                  </a:lnTo>
                  <a:cubicBezTo>
                    <a:pt x="36325" y="4536"/>
                    <a:pt x="35819" y="4295"/>
                    <a:pt x="35312" y="4044"/>
                  </a:cubicBezTo>
                  <a:close/>
                  <a:moveTo>
                    <a:pt x="104028" y="4280"/>
                  </a:moveTo>
                  <a:lnTo>
                    <a:pt x="103877" y="4379"/>
                  </a:lnTo>
                  <a:cubicBezTo>
                    <a:pt x="104180" y="4839"/>
                    <a:pt x="104462" y="5325"/>
                    <a:pt x="104713" y="5826"/>
                  </a:cubicBezTo>
                  <a:lnTo>
                    <a:pt x="105078" y="5638"/>
                  </a:lnTo>
                  <a:cubicBezTo>
                    <a:pt x="104926" y="5341"/>
                    <a:pt x="104770" y="5043"/>
                    <a:pt x="104598" y="4760"/>
                  </a:cubicBezTo>
                  <a:cubicBezTo>
                    <a:pt x="104415" y="4599"/>
                    <a:pt x="104222" y="4437"/>
                    <a:pt x="104028" y="4280"/>
                  </a:cubicBezTo>
                  <a:close/>
                  <a:moveTo>
                    <a:pt x="7984" y="4515"/>
                  </a:moveTo>
                  <a:cubicBezTo>
                    <a:pt x="7519" y="4834"/>
                    <a:pt x="7055" y="5173"/>
                    <a:pt x="6609" y="5524"/>
                  </a:cubicBezTo>
                  <a:lnTo>
                    <a:pt x="6860" y="5848"/>
                  </a:lnTo>
                  <a:cubicBezTo>
                    <a:pt x="7299" y="5503"/>
                    <a:pt x="7759" y="5168"/>
                    <a:pt x="8220" y="4854"/>
                  </a:cubicBezTo>
                  <a:lnTo>
                    <a:pt x="7984" y="4515"/>
                  </a:lnTo>
                  <a:close/>
                  <a:moveTo>
                    <a:pt x="38384" y="5430"/>
                  </a:moveTo>
                  <a:lnTo>
                    <a:pt x="38233" y="5811"/>
                  </a:lnTo>
                  <a:cubicBezTo>
                    <a:pt x="38797" y="6031"/>
                    <a:pt x="39325" y="6219"/>
                    <a:pt x="39848" y="6381"/>
                  </a:cubicBezTo>
                  <a:lnTo>
                    <a:pt x="39967" y="5988"/>
                  </a:lnTo>
                  <a:cubicBezTo>
                    <a:pt x="39455" y="5831"/>
                    <a:pt x="38939" y="5650"/>
                    <a:pt x="38384" y="5430"/>
                  </a:cubicBezTo>
                  <a:close/>
                  <a:moveTo>
                    <a:pt x="49817" y="5587"/>
                  </a:moveTo>
                  <a:cubicBezTo>
                    <a:pt x="49263" y="5764"/>
                    <a:pt x="48720" y="5920"/>
                    <a:pt x="48202" y="6051"/>
                  </a:cubicBezTo>
                  <a:lnTo>
                    <a:pt x="48301" y="6448"/>
                  </a:lnTo>
                  <a:cubicBezTo>
                    <a:pt x="48829" y="6313"/>
                    <a:pt x="49378" y="6156"/>
                    <a:pt x="49943" y="5978"/>
                  </a:cubicBezTo>
                  <a:lnTo>
                    <a:pt x="49817" y="5587"/>
                  </a:lnTo>
                  <a:close/>
                  <a:moveTo>
                    <a:pt x="46562" y="6402"/>
                  </a:moveTo>
                  <a:cubicBezTo>
                    <a:pt x="45993" y="6501"/>
                    <a:pt x="45433" y="6569"/>
                    <a:pt x="44900" y="6610"/>
                  </a:cubicBezTo>
                  <a:lnTo>
                    <a:pt x="44932" y="7018"/>
                  </a:lnTo>
                  <a:cubicBezTo>
                    <a:pt x="45475" y="6976"/>
                    <a:pt x="46049" y="6909"/>
                    <a:pt x="46630" y="6803"/>
                  </a:cubicBezTo>
                  <a:lnTo>
                    <a:pt x="46562" y="6402"/>
                  </a:lnTo>
                  <a:close/>
                  <a:moveTo>
                    <a:pt x="41587" y="6412"/>
                  </a:moveTo>
                  <a:lnTo>
                    <a:pt x="41503" y="6815"/>
                  </a:lnTo>
                  <a:lnTo>
                    <a:pt x="41608" y="6835"/>
                  </a:lnTo>
                  <a:cubicBezTo>
                    <a:pt x="42120" y="6940"/>
                    <a:pt x="42658" y="7008"/>
                    <a:pt x="43212" y="7039"/>
                  </a:cubicBezTo>
                  <a:lnTo>
                    <a:pt x="43234" y="6626"/>
                  </a:lnTo>
                  <a:cubicBezTo>
                    <a:pt x="42701" y="6600"/>
                    <a:pt x="42183" y="6532"/>
                    <a:pt x="41691" y="6433"/>
                  </a:cubicBezTo>
                  <a:lnTo>
                    <a:pt x="41587" y="6412"/>
                  </a:lnTo>
                  <a:close/>
                  <a:moveTo>
                    <a:pt x="5345" y="6673"/>
                  </a:moveTo>
                  <a:cubicBezTo>
                    <a:pt x="5027" y="7107"/>
                    <a:pt x="4723" y="7551"/>
                    <a:pt x="4431" y="7995"/>
                  </a:cubicBezTo>
                  <a:cubicBezTo>
                    <a:pt x="4797" y="7630"/>
                    <a:pt x="5178" y="7269"/>
                    <a:pt x="5570" y="6924"/>
                  </a:cubicBezTo>
                  <a:lnTo>
                    <a:pt x="5345" y="6673"/>
                  </a:lnTo>
                  <a:close/>
                  <a:moveTo>
                    <a:pt x="105768" y="7211"/>
                  </a:moveTo>
                  <a:lnTo>
                    <a:pt x="105382" y="7358"/>
                  </a:lnTo>
                  <a:cubicBezTo>
                    <a:pt x="105575" y="7859"/>
                    <a:pt x="105748" y="8397"/>
                    <a:pt x="105893" y="8951"/>
                  </a:cubicBezTo>
                  <a:lnTo>
                    <a:pt x="106291" y="8841"/>
                  </a:lnTo>
                  <a:cubicBezTo>
                    <a:pt x="106139" y="8277"/>
                    <a:pt x="105961" y="7729"/>
                    <a:pt x="105768" y="7211"/>
                  </a:cubicBezTo>
                  <a:close/>
                  <a:moveTo>
                    <a:pt x="106672" y="10509"/>
                  </a:moveTo>
                  <a:lnTo>
                    <a:pt x="106269" y="10587"/>
                  </a:lnTo>
                  <a:cubicBezTo>
                    <a:pt x="106368" y="11115"/>
                    <a:pt x="106457" y="11674"/>
                    <a:pt x="106525" y="12243"/>
                  </a:cubicBezTo>
                  <a:lnTo>
                    <a:pt x="106933" y="12196"/>
                  </a:lnTo>
                  <a:cubicBezTo>
                    <a:pt x="106860" y="11611"/>
                    <a:pt x="106776" y="11047"/>
                    <a:pt x="106672" y="10509"/>
                  </a:cubicBezTo>
                  <a:close/>
                  <a:moveTo>
                    <a:pt x="107096" y="13895"/>
                  </a:moveTo>
                  <a:lnTo>
                    <a:pt x="106682" y="13920"/>
                  </a:lnTo>
                  <a:cubicBezTo>
                    <a:pt x="106720" y="14459"/>
                    <a:pt x="106745" y="15029"/>
                    <a:pt x="106761" y="15603"/>
                  </a:cubicBezTo>
                  <a:lnTo>
                    <a:pt x="107174" y="15593"/>
                  </a:lnTo>
                  <a:cubicBezTo>
                    <a:pt x="107159" y="15012"/>
                    <a:pt x="107132" y="14438"/>
                    <a:pt x="107096" y="13895"/>
                  </a:cubicBezTo>
                  <a:close/>
                  <a:moveTo>
                    <a:pt x="106776" y="17291"/>
                  </a:moveTo>
                  <a:cubicBezTo>
                    <a:pt x="106771" y="17850"/>
                    <a:pt x="106761" y="18414"/>
                    <a:pt x="106740" y="18979"/>
                  </a:cubicBezTo>
                  <a:lnTo>
                    <a:pt x="107152" y="18994"/>
                  </a:lnTo>
                  <a:cubicBezTo>
                    <a:pt x="107169" y="18424"/>
                    <a:pt x="107184" y="17855"/>
                    <a:pt x="107184" y="17296"/>
                  </a:cubicBezTo>
                  <a:lnTo>
                    <a:pt x="106776" y="17291"/>
                  </a:lnTo>
                  <a:close/>
                  <a:moveTo>
                    <a:pt x="106667" y="20672"/>
                  </a:moveTo>
                  <a:cubicBezTo>
                    <a:pt x="106636" y="21231"/>
                    <a:pt x="106604" y="21795"/>
                    <a:pt x="106568" y="22360"/>
                  </a:cubicBezTo>
                  <a:lnTo>
                    <a:pt x="106975" y="22385"/>
                  </a:lnTo>
                  <a:cubicBezTo>
                    <a:pt x="107012" y="21820"/>
                    <a:pt x="107048" y="21256"/>
                    <a:pt x="107074" y="20692"/>
                  </a:cubicBezTo>
                  <a:lnTo>
                    <a:pt x="106667" y="20672"/>
                  </a:lnTo>
                  <a:close/>
                  <a:moveTo>
                    <a:pt x="106447" y="24046"/>
                  </a:moveTo>
                  <a:lnTo>
                    <a:pt x="106322" y="25739"/>
                  </a:lnTo>
                  <a:lnTo>
                    <a:pt x="106735" y="25771"/>
                  </a:lnTo>
                  <a:lnTo>
                    <a:pt x="106855" y="24078"/>
                  </a:lnTo>
                  <a:lnTo>
                    <a:pt x="106447" y="24046"/>
                  </a:lnTo>
                  <a:close/>
                  <a:moveTo>
                    <a:pt x="106202" y="27427"/>
                  </a:moveTo>
                  <a:cubicBezTo>
                    <a:pt x="106160" y="27992"/>
                    <a:pt x="106124" y="28556"/>
                    <a:pt x="106093" y="29120"/>
                  </a:cubicBezTo>
                  <a:lnTo>
                    <a:pt x="106500" y="29147"/>
                  </a:lnTo>
                  <a:cubicBezTo>
                    <a:pt x="106536" y="28582"/>
                    <a:pt x="106573" y="28023"/>
                    <a:pt x="106609" y="27459"/>
                  </a:cubicBezTo>
                  <a:lnTo>
                    <a:pt x="106202" y="27427"/>
                  </a:lnTo>
                  <a:close/>
                  <a:moveTo>
                    <a:pt x="106004" y="30813"/>
                  </a:moveTo>
                  <a:cubicBezTo>
                    <a:pt x="105977" y="31382"/>
                    <a:pt x="105956" y="31953"/>
                    <a:pt x="105946" y="32511"/>
                  </a:cubicBezTo>
                  <a:lnTo>
                    <a:pt x="106353" y="32522"/>
                  </a:lnTo>
                  <a:cubicBezTo>
                    <a:pt x="106368" y="31963"/>
                    <a:pt x="106385" y="31399"/>
                    <a:pt x="106411" y="30834"/>
                  </a:cubicBezTo>
                  <a:lnTo>
                    <a:pt x="106004" y="30813"/>
                  </a:lnTo>
                  <a:close/>
                  <a:moveTo>
                    <a:pt x="105930" y="34210"/>
                  </a:moveTo>
                  <a:cubicBezTo>
                    <a:pt x="105936" y="34795"/>
                    <a:pt x="105951" y="35370"/>
                    <a:pt x="105972" y="35913"/>
                  </a:cubicBezTo>
                  <a:lnTo>
                    <a:pt x="106385" y="35892"/>
                  </a:lnTo>
                  <a:cubicBezTo>
                    <a:pt x="106358" y="35354"/>
                    <a:pt x="106343" y="34790"/>
                    <a:pt x="106343" y="34210"/>
                  </a:cubicBezTo>
                  <a:close/>
                  <a:moveTo>
                    <a:pt x="106494" y="37575"/>
                  </a:moveTo>
                  <a:lnTo>
                    <a:pt x="106086" y="37611"/>
                  </a:lnTo>
                  <a:cubicBezTo>
                    <a:pt x="106144" y="38197"/>
                    <a:pt x="106212" y="38766"/>
                    <a:pt x="106291" y="39304"/>
                  </a:cubicBezTo>
                  <a:lnTo>
                    <a:pt x="106698" y="39242"/>
                  </a:lnTo>
                  <a:cubicBezTo>
                    <a:pt x="106619" y="38714"/>
                    <a:pt x="106552" y="38149"/>
                    <a:pt x="106494" y="37575"/>
                  </a:cubicBezTo>
                  <a:close/>
                  <a:moveTo>
                    <a:pt x="107007" y="40893"/>
                  </a:moveTo>
                  <a:lnTo>
                    <a:pt x="106604" y="40982"/>
                  </a:lnTo>
                  <a:cubicBezTo>
                    <a:pt x="106735" y="41551"/>
                    <a:pt x="106881" y="42105"/>
                    <a:pt x="107048" y="42632"/>
                  </a:cubicBezTo>
                  <a:lnTo>
                    <a:pt x="107424" y="42518"/>
                  </a:lnTo>
                  <a:lnTo>
                    <a:pt x="107424" y="42466"/>
                  </a:lnTo>
                  <a:cubicBezTo>
                    <a:pt x="107268" y="41959"/>
                    <a:pt x="107127" y="41431"/>
                    <a:pt x="107007" y="40893"/>
                  </a:cubicBezTo>
                  <a:close/>
                  <a:moveTo>
                    <a:pt x="1745" y="51140"/>
                  </a:moveTo>
                  <a:cubicBezTo>
                    <a:pt x="1687" y="51458"/>
                    <a:pt x="1625" y="51777"/>
                    <a:pt x="1557" y="52095"/>
                  </a:cubicBezTo>
                  <a:cubicBezTo>
                    <a:pt x="1599" y="52284"/>
                    <a:pt x="1636" y="52467"/>
                    <a:pt x="1677" y="52645"/>
                  </a:cubicBezTo>
                  <a:lnTo>
                    <a:pt x="2075" y="52561"/>
                  </a:lnTo>
                  <a:cubicBezTo>
                    <a:pt x="1981" y="52100"/>
                    <a:pt x="1870" y="51625"/>
                    <a:pt x="1745" y="51140"/>
                  </a:cubicBezTo>
                  <a:close/>
                  <a:moveTo>
                    <a:pt x="2377" y="54237"/>
                  </a:moveTo>
                  <a:lnTo>
                    <a:pt x="1969" y="54295"/>
                  </a:lnTo>
                  <a:cubicBezTo>
                    <a:pt x="2048" y="54859"/>
                    <a:pt x="2111" y="55424"/>
                    <a:pt x="2147" y="55968"/>
                  </a:cubicBezTo>
                  <a:lnTo>
                    <a:pt x="2555" y="55937"/>
                  </a:lnTo>
                  <a:cubicBezTo>
                    <a:pt x="2519" y="55382"/>
                    <a:pt x="2456" y="54813"/>
                    <a:pt x="2377" y="54237"/>
                  </a:cubicBezTo>
                  <a:close/>
                  <a:moveTo>
                    <a:pt x="2189" y="57640"/>
                  </a:moveTo>
                  <a:cubicBezTo>
                    <a:pt x="2179" y="58183"/>
                    <a:pt x="2147" y="58727"/>
                    <a:pt x="2095" y="59316"/>
                  </a:cubicBezTo>
                  <a:lnTo>
                    <a:pt x="2502" y="59354"/>
                  </a:lnTo>
                  <a:cubicBezTo>
                    <a:pt x="2560" y="58758"/>
                    <a:pt x="2591" y="58199"/>
                    <a:pt x="2603" y="57650"/>
                  </a:cubicBezTo>
                  <a:lnTo>
                    <a:pt x="2189" y="57640"/>
                  </a:lnTo>
                  <a:close/>
                  <a:moveTo>
                    <a:pt x="1887" y="60984"/>
                  </a:moveTo>
                  <a:cubicBezTo>
                    <a:pt x="1808" y="61501"/>
                    <a:pt x="1709" y="62044"/>
                    <a:pt x="1593" y="62646"/>
                  </a:cubicBezTo>
                  <a:lnTo>
                    <a:pt x="1996" y="62723"/>
                  </a:lnTo>
                  <a:cubicBezTo>
                    <a:pt x="2116" y="62118"/>
                    <a:pt x="2210" y="61568"/>
                    <a:pt x="2289" y="61047"/>
                  </a:cubicBezTo>
                  <a:lnTo>
                    <a:pt x="1887" y="60984"/>
                  </a:lnTo>
                  <a:close/>
                  <a:moveTo>
                    <a:pt x="1260" y="64301"/>
                  </a:moveTo>
                  <a:lnTo>
                    <a:pt x="903" y="65958"/>
                  </a:lnTo>
                  <a:lnTo>
                    <a:pt x="1306" y="66042"/>
                  </a:lnTo>
                  <a:lnTo>
                    <a:pt x="1662" y="64385"/>
                  </a:lnTo>
                  <a:lnTo>
                    <a:pt x="1260" y="64301"/>
                  </a:lnTo>
                  <a:close/>
                  <a:moveTo>
                    <a:pt x="565" y="67619"/>
                  </a:moveTo>
                  <a:cubicBezTo>
                    <a:pt x="486" y="68022"/>
                    <a:pt x="413" y="68429"/>
                    <a:pt x="345" y="68832"/>
                  </a:cubicBezTo>
                  <a:cubicBezTo>
                    <a:pt x="319" y="68989"/>
                    <a:pt x="293" y="69145"/>
                    <a:pt x="271" y="69302"/>
                  </a:cubicBezTo>
                  <a:lnTo>
                    <a:pt x="674" y="69360"/>
                  </a:lnTo>
                  <a:cubicBezTo>
                    <a:pt x="700" y="69208"/>
                    <a:pt x="722" y="69051"/>
                    <a:pt x="747" y="68900"/>
                  </a:cubicBezTo>
                  <a:cubicBezTo>
                    <a:pt x="816" y="68497"/>
                    <a:pt x="888" y="68101"/>
                    <a:pt x="966" y="67698"/>
                  </a:cubicBezTo>
                  <a:lnTo>
                    <a:pt x="565" y="67619"/>
                  </a:lnTo>
                  <a:close/>
                  <a:moveTo>
                    <a:pt x="78" y="70995"/>
                  </a:moveTo>
                  <a:cubicBezTo>
                    <a:pt x="32" y="71559"/>
                    <a:pt x="6" y="72134"/>
                    <a:pt x="1" y="72703"/>
                  </a:cubicBezTo>
                  <a:lnTo>
                    <a:pt x="413" y="72709"/>
                  </a:lnTo>
                  <a:cubicBezTo>
                    <a:pt x="418" y="72145"/>
                    <a:pt x="444" y="71581"/>
                    <a:pt x="486" y="71026"/>
                  </a:cubicBezTo>
                  <a:lnTo>
                    <a:pt x="78" y="70995"/>
                  </a:lnTo>
                  <a:close/>
                  <a:moveTo>
                    <a:pt x="449" y="74386"/>
                  </a:moveTo>
                  <a:lnTo>
                    <a:pt x="37" y="74412"/>
                  </a:lnTo>
                  <a:cubicBezTo>
                    <a:pt x="68" y="74977"/>
                    <a:pt x="120" y="75551"/>
                    <a:pt x="189" y="76110"/>
                  </a:cubicBezTo>
                  <a:lnTo>
                    <a:pt x="596" y="76064"/>
                  </a:lnTo>
                  <a:cubicBezTo>
                    <a:pt x="527" y="75510"/>
                    <a:pt x="481" y="74945"/>
                    <a:pt x="449" y="74386"/>
                  </a:cubicBezTo>
                  <a:close/>
                  <a:moveTo>
                    <a:pt x="852" y="77719"/>
                  </a:moveTo>
                  <a:lnTo>
                    <a:pt x="449" y="77798"/>
                  </a:lnTo>
                  <a:cubicBezTo>
                    <a:pt x="554" y="78353"/>
                    <a:pt x="674" y="78911"/>
                    <a:pt x="816" y="79465"/>
                  </a:cubicBezTo>
                  <a:lnTo>
                    <a:pt x="1212" y="79366"/>
                  </a:lnTo>
                  <a:cubicBezTo>
                    <a:pt x="1076" y="78817"/>
                    <a:pt x="951" y="78269"/>
                    <a:pt x="852" y="77719"/>
                  </a:cubicBezTo>
                  <a:close/>
                  <a:moveTo>
                    <a:pt x="1672" y="80980"/>
                  </a:moveTo>
                  <a:lnTo>
                    <a:pt x="1280" y="81105"/>
                  </a:lnTo>
                  <a:cubicBezTo>
                    <a:pt x="1453" y="81644"/>
                    <a:pt x="1646" y="82187"/>
                    <a:pt x="1850" y="82715"/>
                  </a:cubicBezTo>
                  <a:lnTo>
                    <a:pt x="2231" y="82569"/>
                  </a:lnTo>
                  <a:cubicBezTo>
                    <a:pt x="2027" y="82046"/>
                    <a:pt x="1839" y="81513"/>
                    <a:pt x="1672" y="80980"/>
                  </a:cubicBezTo>
                  <a:close/>
                  <a:moveTo>
                    <a:pt x="2885" y="84115"/>
                  </a:moveTo>
                  <a:lnTo>
                    <a:pt x="2509" y="84288"/>
                  </a:lnTo>
                  <a:cubicBezTo>
                    <a:pt x="2743" y="84800"/>
                    <a:pt x="2999" y="85312"/>
                    <a:pt x="3266" y="85814"/>
                  </a:cubicBezTo>
                  <a:lnTo>
                    <a:pt x="3626" y="85626"/>
                  </a:lnTo>
                  <a:cubicBezTo>
                    <a:pt x="3365" y="85129"/>
                    <a:pt x="3114" y="84623"/>
                    <a:pt x="2885" y="84115"/>
                  </a:cubicBezTo>
                  <a:close/>
                  <a:moveTo>
                    <a:pt x="4462" y="87083"/>
                  </a:moveTo>
                  <a:lnTo>
                    <a:pt x="4217" y="87235"/>
                  </a:lnTo>
                  <a:cubicBezTo>
                    <a:pt x="4583" y="87653"/>
                    <a:pt x="4959" y="88055"/>
                    <a:pt x="5350" y="88448"/>
                  </a:cubicBezTo>
                  <a:cubicBezTo>
                    <a:pt x="5042" y="88009"/>
                    <a:pt x="4745" y="87548"/>
                    <a:pt x="4462" y="87083"/>
                  </a:cubicBezTo>
                  <a:close/>
                  <a:moveTo>
                    <a:pt x="53030" y="95840"/>
                  </a:moveTo>
                  <a:lnTo>
                    <a:pt x="53025" y="96238"/>
                  </a:lnTo>
                  <a:cubicBezTo>
                    <a:pt x="53047" y="96243"/>
                    <a:pt x="53062" y="96248"/>
                    <a:pt x="53078" y="96254"/>
                  </a:cubicBezTo>
                  <a:cubicBezTo>
                    <a:pt x="53626" y="96259"/>
                    <a:pt x="54169" y="96269"/>
                    <a:pt x="54713" y="96290"/>
                  </a:cubicBezTo>
                  <a:lnTo>
                    <a:pt x="54728" y="95883"/>
                  </a:lnTo>
                  <a:cubicBezTo>
                    <a:pt x="54164" y="95861"/>
                    <a:pt x="53600" y="95846"/>
                    <a:pt x="53030" y="95840"/>
                  </a:cubicBezTo>
                  <a:close/>
                  <a:moveTo>
                    <a:pt x="56426" y="95977"/>
                  </a:moveTo>
                  <a:lnTo>
                    <a:pt x="56401" y="96384"/>
                  </a:lnTo>
                  <a:cubicBezTo>
                    <a:pt x="56959" y="96426"/>
                    <a:pt x="57523" y="96473"/>
                    <a:pt x="58083" y="96530"/>
                  </a:cubicBezTo>
                  <a:lnTo>
                    <a:pt x="58119" y="96117"/>
                  </a:lnTo>
                  <a:cubicBezTo>
                    <a:pt x="57561" y="96066"/>
                    <a:pt x="56991" y="96013"/>
                    <a:pt x="56426" y="95977"/>
                  </a:cubicBezTo>
                  <a:close/>
                  <a:moveTo>
                    <a:pt x="59812" y="96317"/>
                  </a:moveTo>
                  <a:lnTo>
                    <a:pt x="59756" y="96724"/>
                  </a:lnTo>
                  <a:cubicBezTo>
                    <a:pt x="60314" y="96797"/>
                    <a:pt x="60873" y="96881"/>
                    <a:pt x="61427" y="96975"/>
                  </a:cubicBezTo>
                  <a:lnTo>
                    <a:pt x="61495" y="96568"/>
                  </a:lnTo>
                  <a:cubicBezTo>
                    <a:pt x="60936" y="96478"/>
                    <a:pt x="60371" y="96394"/>
                    <a:pt x="59812" y="96317"/>
                  </a:cubicBezTo>
                  <a:close/>
                  <a:moveTo>
                    <a:pt x="63167" y="96870"/>
                  </a:moveTo>
                  <a:lnTo>
                    <a:pt x="63089" y="97272"/>
                  </a:lnTo>
                  <a:cubicBezTo>
                    <a:pt x="63637" y="97383"/>
                    <a:pt x="64191" y="97497"/>
                    <a:pt x="64740" y="97622"/>
                  </a:cubicBezTo>
                  <a:lnTo>
                    <a:pt x="64828" y="97226"/>
                  </a:lnTo>
                  <a:cubicBezTo>
                    <a:pt x="64275" y="97100"/>
                    <a:pt x="63721" y="96980"/>
                    <a:pt x="63167" y="96870"/>
                  </a:cubicBezTo>
                  <a:close/>
                  <a:moveTo>
                    <a:pt x="66480" y="97612"/>
                  </a:moveTo>
                  <a:lnTo>
                    <a:pt x="66386" y="98010"/>
                  </a:lnTo>
                  <a:cubicBezTo>
                    <a:pt x="66929" y="98145"/>
                    <a:pt x="67478" y="98281"/>
                    <a:pt x="68026" y="98427"/>
                  </a:cubicBezTo>
                  <a:lnTo>
                    <a:pt x="68126" y="98030"/>
                  </a:lnTo>
                  <a:cubicBezTo>
                    <a:pt x="67577" y="97884"/>
                    <a:pt x="67029" y="97748"/>
                    <a:pt x="66480" y="97612"/>
                  </a:cubicBezTo>
                  <a:close/>
                  <a:moveTo>
                    <a:pt x="69767" y="98459"/>
                  </a:moveTo>
                  <a:lnTo>
                    <a:pt x="69663" y="98856"/>
                  </a:lnTo>
                  <a:lnTo>
                    <a:pt x="71298" y="99295"/>
                  </a:lnTo>
                  <a:lnTo>
                    <a:pt x="71402" y="98898"/>
                  </a:lnTo>
                  <a:lnTo>
                    <a:pt x="69767" y="98459"/>
                  </a:lnTo>
                  <a:close/>
                  <a:moveTo>
                    <a:pt x="97095" y="99081"/>
                  </a:moveTo>
                  <a:lnTo>
                    <a:pt x="97095" y="99081"/>
                  </a:lnTo>
                  <a:cubicBezTo>
                    <a:pt x="96791" y="99211"/>
                    <a:pt x="96488" y="99336"/>
                    <a:pt x="96186" y="99452"/>
                  </a:cubicBezTo>
                  <a:lnTo>
                    <a:pt x="96263" y="99645"/>
                  </a:lnTo>
                  <a:cubicBezTo>
                    <a:pt x="96541" y="99462"/>
                    <a:pt x="96818" y="99274"/>
                    <a:pt x="97095" y="99081"/>
                  </a:cubicBezTo>
                  <a:close/>
                  <a:moveTo>
                    <a:pt x="73037" y="99331"/>
                  </a:moveTo>
                  <a:lnTo>
                    <a:pt x="72938" y="99728"/>
                  </a:lnTo>
                  <a:cubicBezTo>
                    <a:pt x="73481" y="99869"/>
                    <a:pt x="74030" y="100010"/>
                    <a:pt x="74578" y="100147"/>
                  </a:cubicBezTo>
                  <a:lnTo>
                    <a:pt x="74679" y="99749"/>
                  </a:lnTo>
                  <a:cubicBezTo>
                    <a:pt x="74130" y="99614"/>
                    <a:pt x="73587" y="99472"/>
                    <a:pt x="73037" y="99331"/>
                  </a:cubicBezTo>
                  <a:close/>
                  <a:moveTo>
                    <a:pt x="94602" y="100016"/>
                  </a:moveTo>
                  <a:cubicBezTo>
                    <a:pt x="94074" y="100188"/>
                    <a:pt x="93531" y="100345"/>
                    <a:pt x="92988" y="100486"/>
                  </a:cubicBezTo>
                  <a:lnTo>
                    <a:pt x="93092" y="100883"/>
                  </a:lnTo>
                  <a:cubicBezTo>
                    <a:pt x="93640" y="100742"/>
                    <a:pt x="94189" y="100580"/>
                    <a:pt x="94727" y="100407"/>
                  </a:cubicBezTo>
                  <a:lnTo>
                    <a:pt x="94602" y="100016"/>
                  </a:lnTo>
                  <a:close/>
                  <a:moveTo>
                    <a:pt x="76324" y="100147"/>
                  </a:moveTo>
                  <a:lnTo>
                    <a:pt x="76230" y="100543"/>
                  </a:lnTo>
                  <a:cubicBezTo>
                    <a:pt x="76784" y="100668"/>
                    <a:pt x="77337" y="100794"/>
                    <a:pt x="77892" y="100904"/>
                  </a:cubicBezTo>
                  <a:lnTo>
                    <a:pt x="77976" y="100501"/>
                  </a:lnTo>
                  <a:cubicBezTo>
                    <a:pt x="77421" y="100392"/>
                    <a:pt x="76873" y="100272"/>
                    <a:pt x="76324" y="100147"/>
                  </a:cubicBezTo>
                  <a:close/>
                  <a:moveTo>
                    <a:pt x="79632" y="100815"/>
                  </a:moveTo>
                  <a:lnTo>
                    <a:pt x="79563" y="101217"/>
                  </a:lnTo>
                  <a:cubicBezTo>
                    <a:pt x="80139" y="101317"/>
                    <a:pt x="80703" y="101401"/>
                    <a:pt x="81246" y="101473"/>
                  </a:cubicBezTo>
                  <a:lnTo>
                    <a:pt x="81299" y="101066"/>
                  </a:lnTo>
                  <a:cubicBezTo>
                    <a:pt x="80766" y="100998"/>
                    <a:pt x="80202" y="100909"/>
                    <a:pt x="79632" y="100815"/>
                  </a:cubicBezTo>
                  <a:close/>
                  <a:moveTo>
                    <a:pt x="91346" y="100851"/>
                  </a:moveTo>
                  <a:cubicBezTo>
                    <a:pt x="90798" y="100957"/>
                    <a:pt x="90239" y="101051"/>
                    <a:pt x="89690" y="101123"/>
                  </a:cubicBezTo>
                  <a:lnTo>
                    <a:pt x="89742" y="101531"/>
                  </a:lnTo>
                  <a:cubicBezTo>
                    <a:pt x="90302" y="101452"/>
                    <a:pt x="90871" y="101364"/>
                    <a:pt x="91425" y="101254"/>
                  </a:cubicBezTo>
                  <a:lnTo>
                    <a:pt x="91346" y="100851"/>
                  </a:lnTo>
                  <a:close/>
                  <a:moveTo>
                    <a:pt x="82971" y="101249"/>
                  </a:moveTo>
                  <a:lnTo>
                    <a:pt x="82939" y="101656"/>
                  </a:lnTo>
                  <a:cubicBezTo>
                    <a:pt x="83070" y="101671"/>
                    <a:pt x="83200" y="101683"/>
                    <a:pt x="83332" y="101693"/>
                  </a:cubicBezTo>
                  <a:cubicBezTo>
                    <a:pt x="83771" y="101724"/>
                    <a:pt x="84203" y="101750"/>
                    <a:pt x="84637" y="101766"/>
                  </a:cubicBezTo>
                  <a:lnTo>
                    <a:pt x="84653" y="101353"/>
                  </a:lnTo>
                  <a:cubicBezTo>
                    <a:pt x="84225" y="101338"/>
                    <a:pt x="83796" y="101317"/>
                    <a:pt x="83363" y="101280"/>
                  </a:cubicBezTo>
                  <a:cubicBezTo>
                    <a:pt x="83231" y="101275"/>
                    <a:pt x="83101" y="101264"/>
                    <a:pt x="82971" y="101249"/>
                  </a:cubicBezTo>
                  <a:close/>
                  <a:moveTo>
                    <a:pt x="88018" y="101295"/>
                  </a:moveTo>
                  <a:cubicBezTo>
                    <a:pt x="87464" y="101333"/>
                    <a:pt x="86899" y="101358"/>
                    <a:pt x="86335" y="101369"/>
                  </a:cubicBezTo>
                  <a:lnTo>
                    <a:pt x="86341" y="101782"/>
                  </a:lnTo>
                  <a:cubicBezTo>
                    <a:pt x="86916" y="101772"/>
                    <a:pt x="87485" y="101745"/>
                    <a:pt x="88044" y="101703"/>
                  </a:cubicBezTo>
                  <a:lnTo>
                    <a:pt x="88018" y="101295"/>
                  </a:lnTo>
                  <a:close/>
                </a:path>
              </a:pathLst>
            </a:custGeom>
            <a:solidFill>
              <a:srgbClr val="B5D0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955444" y="1462175"/>
            <a:ext cx="6430500" cy="13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955444" y="2947025"/>
            <a:ext cx="64305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7"/>
          <p:cNvGrpSpPr/>
          <p:nvPr/>
        </p:nvGrpSpPr>
        <p:grpSpPr>
          <a:xfrm>
            <a:off x="3660387" y="1552714"/>
            <a:ext cx="2616644" cy="2616680"/>
            <a:chOff x="3974975" y="3012100"/>
            <a:chExt cx="1635300" cy="1635425"/>
          </a:xfrm>
        </p:grpSpPr>
        <p:sp>
          <p:nvSpPr>
            <p:cNvPr id="47" name="Google Shape;47;p7"/>
            <p:cNvSpPr/>
            <p:nvPr/>
          </p:nvSpPr>
          <p:spPr>
            <a:xfrm>
              <a:off x="4015725" y="3052975"/>
              <a:ext cx="1553825" cy="1553675"/>
            </a:xfrm>
            <a:custGeom>
              <a:avLst/>
              <a:gdLst/>
              <a:ahLst/>
              <a:cxnLst/>
              <a:rect l="l" t="t" r="r" b="b"/>
              <a:pathLst>
                <a:path w="62153" h="62147" extrusionOk="0">
                  <a:moveTo>
                    <a:pt x="31074" y="0"/>
                  </a:moveTo>
                  <a:cubicBezTo>
                    <a:pt x="13914" y="0"/>
                    <a:pt x="1" y="13912"/>
                    <a:pt x="1" y="31073"/>
                  </a:cubicBezTo>
                  <a:cubicBezTo>
                    <a:pt x="1" y="48235"/>
                    <a:pt x="13914" y="62147"/>
                    <a:pt x="31074" y="62147"/>
                  </a:cubicBezTo>
                  <a:cubicBezTo>
                    <a:pt x="48239" y="62147"/>
                    <a:pt x="62152" y="48235"/>
                    <a:pt x="62152" y="31073"/>
                  </a:cubicBezTo>
                  <a:cubicBezTo>
                    <a:pt x="62152" y="13912"/>
                    <a:pt x="48239" y="0"/>
                    <a:pt x="31074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3974975" y="3012100"/>
              <a:ext cx="1635300" cy="1635425"/>
            </a:xfrm>
            <a:custGeom>
              <a:avLst/>
              <a:gdLst/>
              <a:ahLst/>
              <a:cxnLst/>
              <a:rect l="l" t="t" r="r" b="b"/>
              <a:pathLst>
                <a:path w="65412" h="65417" extrusionOk="0">
                  <a:moveTo>
                    <a:pt x="32666" y="0"/>
                  </a:moveTo>
                  <a:lnTo>
                    <a:pt x="32666" y="138"/>
                  </a:lnTo>
                  <a:lnTo>
                    <a:pt x="32704" y="138"/>
                  </a:lnTo>
                  <a:cubicBezTo>
                    <a:pt x="32902" y="138"/>
                    <a:pt x="33094" y="143"/>
                    <a:pt x="33291" y="147"/>
                  </a:cubicBezTo>
                  <a:lnTo>
                    <a:pt x="33291" y="9"/>
                  </a:lnTo>
                  <a:cubicBezTo>
                    <a:pt x="33099" y="5"/>
                    <a:pt x="32902" y="0"/>
                    <a:pt x="32704" y="0"/>
                  </a:cubicBezTo>
                  <a:close/>
                  <a:moveTo>
                    <a:pt x="32042" y="9"/>
                  </a:moveTo>
                  <a:cubicBezTo>
                    <a:pt x="31832" y="13"/>
                    <a:pt x="31623" y="18"/>
                    <a:pt x="31414" y="26"/>
                  </a:cubicBezTo>
                  <a:lnTo>
                    <a:pt x="31422" y="163"/>
                  </a:lnTo>
                  <a:cubicBezTo>
                    <a:pt x="31627" y="155"/>
                    <a:pt x="31836" y="151"/>
                    <a:pt x="32042" y="147"/>
                  </a:cubicBezTo>
                  <a:lnTo>
                    <a:pt x="32042" y="9"/>
                  </a:lnTo>
                  <a:close/>
                  <a:moveTo>
                    <a:pt x="33920" y="26"/>
                  </a:moveTo>
                  <a:lnTo>
                    <a:pt x="33916" y="163"/>
                  </a:lnTo>
                  <a:cubicBezTo>
                    <a:pt x="34121" y="168"/>
                    <a:pt x="34331" y="181"/>
                    <a:pt x="34536" y="189"/>
                  </a:cubicBezTo>
                  <a:lnTo>
                    <a:pt x="34544" y="51"/>
                  </a:lnTo>
                  <a:cubicBezTo>
                    <a:pt x="34335" y="43"/>
                    <a:pt x="34130" y="30"/>
                    <a:pt x="33920" y="26"/>
                  </a:cubicBezTo>
                  <a:close/>
                  <a:moveTo>
                    <a:pt x="30789" y="59"/>
                  </a:moveTo>
                  <a:cubicBezTo>
                    <a:pt x="30579" y="68"/>
                    <a:pt x="30374" y="84"/>
                    <a:pt x="30164" y="101"/>
                  </a:cubicBezTo>
                  <a:lnTo>
                    <a:pt x="30176" y="235"/>
                  </a:lnTo>
                  <a:cubicBezTo>
                    <a:pt x="30383" y="223"/>
                    <a:pt x="30588" y="206"/>
                    <a:pt x="30797" y="194"/>
                  </a:cubicBezTo>
                  <a:lnTo>
                    <a:pt x="30789" y="59"/>
                  </a:lnTo>
                  <a:close/>
                  <a:moveTo>
                    <a:pt x="35169" y="93"/>
                  </a:moveTo>
                  <a:lnTo>
                    <a:pt x="35161" y="231"/>
                  </a:lnTo>
                  <a:cubicBezTo>
                    <a:pt x="35366" y="248"/>
                    <a:pt x="35576" y="264"/>
                    <a:pt x="35781" y="285"/>
                  </a:cubicBezTo>
                  <a:lnTo>
                    <a:pt x="35794" y="147"/>
                  </a:lnTo>
                  <a:cubicBezTo>
                    <a:pt x="35589" y="126"/>
                    <a:pt x="35378" y="109"/>
                    <a:pt x="35169" y="93"/>
                  </a:cubicBezTo>
                  <a:close/>
                  <a:moveTo>
                    <a:pt x="29540" y="151"/>
                  </a:moveTo>
                  <a:cubicBezTo>
                    <a:pt x="29330" y="173"/>
                    <a:pt x="29125" y="194"/>
                    <a:pt x="28919" y="219"/>
                  </a:cubicBezTo>
                  <a:lnTo>
                    <a:pt x="28932" y="357"/>
                  </a:lnTo>
                  <a:cubicBezTo>
                    <a:pt x="29141" y="331"/>
                    <a:pt x="29346" y="310"/>
                    <a:pt x="29553" y="289"/>
                  </a:cubicBezTo>
                  <a:lnTo>
                    <a:pt x="29540" y="151"/>
                  </a:lnTo>
                  <a:close/>
                  <a:moveTo>
                    <a:pt x="36419" y="210"/>
                  </a:moveTo>
                  <a:lnTo>
                    <a:pt x="36402" y="349"/>
                  </a:lnTo>
                  <a:cubicBezTo>
                    <a:pt x="36607" y="370"/>
                    <a:pt x="36816" y="395"/>
                    <a:pt x="37022" y="424"/>
                  </a:cubicBezTo>
                  <a:lnTo>
                    <a:pt x="37038" y="285"/>
                  </a:lnTo>
                  <a:cubicBezTo>
                    <a:pt x="36833" y="260"/>
                    <a:pt x="36624" y="235"/>
                    <a:pt x="36419" y="210"/>
                  </a:cubicBezTo>
                  <a:close/>
                  <a:moveTo>
                    <a:pt x="28295" y="298"/>
                  </a:moveTo>
                  <a:cubicBezTo>
                    <a:pt x="28089" y="323"/>
                    <a:pt x="27884" y="353"/>
                    <a:pt x="27674" y="386"/>
                  </a:cubicBezTo>
                  <a:lnTo>
                    <a:pt x="27696" y="525"/>
                  </a:lnTo>
                  <a:cubicBezTo>
                    <a:pt x="27901" y="490"/>
                    <a:pt x="28106" y="461"/>
                    <a:pt x="28315" y="432"/>
                  </a:cubicBezTo>
                  <a:lnTo>
                    <a:pt x="28295" y="298"/>
                  </a:lnTo>
                  <a:close/>
                  <a:moveTo>
                    <a:pt x="37659" y="374"/>
                  </a:moveTo>
                  <a:lnTo>
                    <a:pt x="37638" y="512"/>
                  </a:lnTo>
                  <a:cubicBezTo>
                    <a:pt x="37843" y="541"/>
                    <a:pt x="38048" y="575"/>
                    <a:pt x="38255" y="612"/>
                  </a:cubicBezTo>
                  <a:lnTo>
                    <a:pt x="38280" y="474"/>
                  </a:lnTo>
                  <a:cubicBezTo>
                    <a:pt x="38074" y="440"/>
                    <a:pt x="37864" y="407"/>
                    <a:pt x="37659" y="374"/>
                  </a:cubicBezTo>
                  <a:close/>
                  <a:moveTo>
                    <a:pt x="27058" y="486"/>
                  </a:moveTo>
                  <a:cubicBezTo>
                    <a:pt x="26852" y="525"/>
                    <a:pt x="26647" y="562"/>
                    <a:pt x="26442" y="600"/>
                  </a:cubicBezTo>
                  <a:lnTo>
                    <a:pt x="26467" y="738"/>
                  </a:lnTo>
                  <a:cubicBezTo>
                    <a:pt x="26672" y="697"/>
                    <a:pt x="26878" y="658"/>
                    <a:pt x="27083" y="625"/>
                  </a:cubicBezTo>
                  <a:lnTo>
                    <a:pt x="27058" y="486"/>
                  </a:lnTo>
                  <a:close/>
                  <a:moveTo>
                    <a:pt x="38895" y="587"/>
                  </a:moveTo>
                  <a:lnTo>
                    <a:pt x="38866" y="722"/>
                  </a:lnTo>
                  <a:cubicBezTo>
                    <a:pt x="39072" y="763"/>
                    <a:pt x="39277" y="801"/>
                    <a:pt x="39478" y="848"/>
                  </a:cubicBezTo>
                  <a:lnTo>
                    <a:pt x="39507" y="709"/>
                  </a:lnTo>
                  <a:cubicBezTo>
                    <a:pt x="39302" y="666"/>
                    <a:pt x="39101" y="625"/>
                    <a:pt x="38895" y="587"/>
                  </a:cubicBezTo>
                  <a:close/>
                  <a:moveTo>
                    <a:pt x="25825" y="726"/>
                  </a:moveTo>
                  <a:cubicBezTo>
                    <a:pt x="25624" y="772"/>
                    <a:pt x="25419" y="813"/>
                    <a:pt x="25218" y="864"/>
                  </a:cubicBezTo>
                  <a:lnTo>
                    <a:pt x="25247" y="998"/>
                  </a:lnTo>
                  <a:cubicBezTo>
                    <a:pt x="25448" y="952"/>
                    <a:pt x="25654" y="906"/>
                    <a:pt x="25856" y="860"/>
                  </a:cubicBezTo>
                  <a:lnTo>
                    <a:pt x="25825" y="726"/>
                  </a:lnTo>
                  <a:close/>
                  <a:moveTo>
                    <a:pt x="40120" y="848"/>
                  </a:moveTo>
                  <a:lnTo>
                    <a:pt x="40091" y="981"/>
                  </a:lnTo>
                  <a:cubicBezTo>
                    <a:pt x="40292" y="1028"/>
                    <a:pt x="40493" y="1078"/>
                    <a:pt x="40694" y="1128"/>
                  </a:cubicBezTo>
                  <a:lnTo>
                    <a:pt x="40727" y="993"/>
                  </a:lnTo>
                  <a:cubicBezTo>
                    <a:pt x="40526" y="943"/>
                    <a:pt x="40325" y="893"/>
                    <a:pt x="40120" y="848"/>
                  </a:cubicBezTo>
                  <a:close/>
                  <a:moveTo>
                    <a:pt x="24606" y="1011"/>
                  </a:moveTo>
                  <a:cubicBezTo>
                    <a:pt x="24405" y="1065"/>
                    <a:pt x="24204" y="1115"/>
                    <a:pt x="24002" y="1175"/>
                  </a:cubicBezTo>
                  <a:lnTo>
                    <a:pt x="24040" y="1304"/>
                  </a:lnTo>
                  <a:cubicBezTo>
                    <a:pt x="24241" y="1250"/>
                    <a:pt x="24438" y="1200"/>
                    <a:pt x="24643" y="1144"/>
                  </a:cubicBezTo>
                  <a:lnTo>
                    <a:pt x="24606" y="1011"/>
                  </a:lnTo>
                  <a:close/>
                  <a:moveTo>
                    <a:pt x="41335" y="1153"/>
                  </a:moveTo>
                  <a:lnTo>
                    <a:pt x="41298" y="1287"/>
                  </a:lnTo>
                  <a:cubicBezTo>
                    <a:pt x="41499" y="1342"/>
                    <a:pt x="41700" y="1396"/>
                    <a:pt x="41896" y="1455"/>
                  </a:cubicBezTo>
                  <a:lnTo>
                    <a:pt x="41939" y="1320"/>
                  </a:lnTo>
                  <a:cubicBezTo>
                    <a:pt x="41737" y="1262"/>
                    <a:pt x="41536" y="1208"/>
                    <a:pt x="41335" y="1153"/>
                  </a:cubicBezTo>
                  <a:close/>
                  <a:moveTo>
                    <a:pt x="23399" y="1346"/>
                  </a:moveTo>
                  <a:cubicBezTo>
                    <a:pt x="23198" y="1405"/>
                    <a:pt x="23000" y="1463"/>
                    <a:pt x="22799" y="1531"/>
                  </a:cubicBezTo>
                  <a:lnTo>
                    <a:pt x="22841" y="1660"/>
                  </a:lnTo>
                  <a:cubicBezTo>
                    <a:pt x="23043" y="1597"/>
                    <a:pt x="23240" y="1535"/>
                    <a:pt x="23441" y="1476"/>
                  </a:cubicBezTo>
                  <a:lnTo>
                    <a:pt x="23399" y="1346"/>
                  </a:lnTo>
                  <a:close/>
                  <a:moveTo>
                    <a:pt x="42538" y="1505"/>
                  </a:moveTo>
                  <a:lnTo>
                    <a:pt x="42496" y="1635"/>
                  </a:lnTo>
                  <a:cubicBezTo>
                    <a:pt x="42693" y="1698"/>
                    <a:pt x="42894" y="1765"/>
                    <a:pt x="43092" y="1832"/>
                  </a:cubicBezTo>
                  <a:lnTo>
                    <a:pt x="43134" y="1698"/>
                  </a:lnTo>
                  <a:cubicBezTo>
                    <a:pt x="42937" y="1631"/>
                    <a:pt x="42735" y="1568"/>
                    <a:pt x="42538" y="1505"/>
                  </a:cubicBezTo>
                  <a:close/>
                  <a:moveTo>
                    <a:pt x="22204" y="1723"/>
                  </a:moveTo>
                  <a:cubicBezTo>
                    <a:pt x="22008" y="1790"/>
                    <a:pt x="21810" y="1858"/>
                    <a:pt x="21613" y="1929"/>
                  </a:cubicBezTo>
                  <a:lnTo>
                    <a:pt x="21663" y="2059"/>
                  </a:lnTo>
                  <a:cubicBezTo>
                    <a:pt x="21857" y="1991"/>
                    <a:pt x="22053" y="1920"/>
                    <a:pt x="22250" y="1854"/>
                  </a:cubicBezTo>
                  <a:lnTo>
                    <a:pt x="22204" y="1723"/>
                  </a:lnTo>
                  <a:close/>
                  <a:moveTo>
                    <a:pt x="43728" y="1908"/>
                  </a:moveTo>
                  <a:lnTo>
                    <a:pt x="43682" y="2038"/>
                  </a:lnTo>
                  <a:cubicBezTo>
                    <a:pt x="43879" y="2105"/>
                    <a:pt x="44076" y="2181"/>
                    <a:pt x="44270" y="2251"/>
                  </a:cubicBezTo>
                  <a:lnTo>
                    <a:pt x="44320" y="2121"/>
                  </a:lnTo>
                  <a:cubicBezTo>
                    <a:pt x="44123" y="2050"/>
                    <a:pt x="43926" y="1974"/>
                    <a:pt x="43728" y="1908"/>
                  </a:cubicBezTo>
                  <a:close/>
                  <a:moveTo>
                    <a:pt x="21027" y="2146"/>
                  </a:moveTo>
                  <a:cubicBezTo>
                    <a:pt x="20833" y="2222"/>
                    <a:pt x="20636" y="2297"/>
                    <a:pt x="20443" y="2377"/>
                  </a:cubicBezTo>
                  <a:lnTo>
                    <a:pt x="20498" y="2507"/>
                  </a:lnTo>
                  <a:cubicBezTo>
                    <a:pt x="20687" y="2427"/>
                    <a:pt x="20884" y="2352"/>
                    <a:pt x="21077" y="2276"/>
                  </a:cubicBezTo>
                  <a:lnTo>
                    <a:pt x="21027" y="2146"/>
                  </a:lnTo>
                  <a:close/>
                  <a:moveTo>
                    <a:pt x="44902" y="2352"/>
                  </a:moveTo>
                  <a:lnTo>
                    <a:pt x="44852" y="2482"/>
                  </a:lnTo>
                  <a:cubicBezTo>
                    <a:pt x="45045" y="2558"/>
                    <a:pt x="45237" y="2637"/>
                    <a:pt x="45431" y="2721"/>
                  </a:cubicBezTo>
                  <a:lnTo>
                    <a:pt x="45485" y="2591"/>
                  </a:lnTo>
                  <a:cubicBezTo>
                    <a:pt x="45292" y="2511"/>
                    <a:pt x="45100" y="2432"/>
                    <a:pt x="44902" y="2352"/>
                  </a:cubicBezTo>
                  <a:close/>
                  <a:moveTo>
                    <a:pt x="19870" y="2616"/>
                  </a:moveTo>
                  <a:cubicBezTo>
                    <a:pt x="19677" y="2700"/>
                    <a:pt x="19487" y="2784"/>
                    <a:pt x="19295" y="2868"/>
                  </a:cubicBezTo>
                  <a:lnTo>
                    <a:pt x="19354" y="2993"/>
                  </a:lnTo>
                  <a:cubicBezTo>
                    <a:pt x="19543" y="2910"/>
                    <a:pt x="19731" y="2825"/>
                    <a:pt x="19924" y="2746"/>
                  </a:cubicBezTo>
                  <a:lnTo>
                    <a:pt x="19870" y="2616"/>
                  </a:lnTo>
                  <a:close/>
                  <a:moveTo>
                    <a:pt x="46059" y="2842"/>
                  </a:moveTo>
                  <a:lnTo>
                    <a:pt x="46005" y="2968"/>
                  </a:lnTo>
                  <a:cubicBezTo>
                    <a:pt x="46193" y="3056"/>
                    <a:pt x="46382" y="3140"/>
                    <a:pt x="46570" y="3232"/>
                  </a:cubicBezTo>
                  <a:lnTo>
                    <a:pt x="46630" y="3106"/>
                  </a:lnTo>
                  <a:cubicBezTo>
                    <a:pt x="46441" y="3019"/>
                    <a:pt x="46252" y="2930"/>
                    <a:pt x="46059" y="2842"/>
                  </a:cubicBezTo>
                  <a:close/>
                  <a:moveTo>
                    <a:pt x="18729" y="3131"/>
                  </a:moveTo>
                  <a:cubicBezTo>
                    <a:pt x="18541" y="3220"/>
                    <a:pt x="18352" y="3307"/>
                    <a:pt x="18168" y="3404"/>
                  </a:cubicBezTo>
                  <a:lnTo>
                    <a:pt x="18230" y="3526"/>
                  </a:lnTo>
                  <a:cubicBezTo>
                    <a:pt x="18415" y="3433"/>
                    <a:pt x="18599" y="3345"/>
                    <a:pt x="18788" y="3253"/>
                  </a:cubicBezTo>
                  <a:lnTo>
                    <a:pt x="18729" y="3131"/>
                  </a:lnTo>
                  <a:close/>
                  <a:moveTo>
                    <a:pt x="47195" y="3379"/>
                  </a:moveTo>
                  <a:lnTo>
                    <a:pt x="47137" y="3504"/>
                  </a:lnTo>
                  <a:cubicBezTo>
                    <a:pt x="47321" y="3597"/>
                    <a:pt x="47510" y="3690"/>
                    <a:pt x="47694" y="3785"/>
                  </a:cubicBezTo>
                  <a:lnTo>
                    <a:pt x="47756" y="3664"/>
                  </a:lnTo>
                  <a:cubicBezTo>
                    <a:pt x="47572" y="3568"/>
                    <a:pt x="47384" y="3471"/>
                    <a:pt x="47195" y="3379"/>
                  </a:cubicBezTo>
                  <a:close/>
                  <a:moveTo>
                    <a:pt x="17610" y="3685"/>
                  </a:moveTo>
                  <a:cubicBezTo>
                    <a:pt x="17425" y="3781"/>
                    <a:pt x="17241" y="3882"/>
                    <a:pt x="17061" y="3978"/>
                  </a:cubicBezTo>
                  <a:lnTo>
                    <a:pt x="17128" y="4100"/>
                  </a:lnTo>
                  <a:cubicBezTo>
                    <a:pt x="17308" y="4003"/>
                    <a:pt x="17493" y="3903"/>
                    <a:pt x="17673" y="3810"/>
                  </a:cubicBezTo>
                  <a:lnTo>
                    <a:pt x="17610" y="3685"/>
                  </a:lnTo>
                  <a:close/>
                  <a:moveTo>
                    <a:pt x="48310" y="3957"/>
                  </a:moveTo>
                  <a:lnTo>
                    <a:pt x="48243" y="4079"/>
                  </a:lnTo>
                  <a:cubicBezTo>
                    <a:pt x="48427" y="4179"/>
                    <a:pt x="48608" y="4280"/>
                    <a:pt x="48793" y="4385"/>
                  </a:cubicBezTo>
                  <a:lnTo>
                    <a:pt x="48859" y="4263"/>
                  </a:lnTo>
                  <a:cubicBezTo>
                    <a:pt x="48679" y="4158"/>
                    <a:pt x="48495" y="4058"/>
                    <a:pt x="48310" y="3957"/>
                  </a:cubicBezTo>
                  <a:close/>
                  <a:moveTo>
                    <a:pt x="16516" y="4284"/>
                  </a:moveTo>
                  <a:cubicBezTo>
                    <a:pt x="16332" y="4389"/>
                    <a:pt x="16152" y="4494"/>
                    <a:pt x="15975" y="4599"/>
                  </a:cubicBezTo>
                  <a:lnTo>
                    <a:pt x="16047" y="4721"/>
                  </a:lnTo>
                  <a:cubicBezTo>
                    <a:pt x="16223" y="4611"/>
                    <a:pt x="16403" y="4506"/>
                    <a:pt x="16583" y="4406"/>
                  </a:cubicBezTo>
                  <a:lnTo>
                    <a:pt x="16516" y="4284"/>
                  </a:lnTo>
                  <a:close/>
                  <a:moveTo>
                    <a:pt x="49400" y="4578"/>
                  </a:moveTo>
                  <a:lnTo>
                    <a:pt x="49333" y="4696"/>
                  </a:lnTo>
                  <a:cubicBezTo>
                    <a:pt x="49509" y="4804"/>
                    <a:pt x="49689" y="4913"/>
                    <a:pt x="49865" y="5023"/>
                  </a:cubicBezTo>
                  <a:lnTo>
                    <a:pt x="49936" y="4905"/>
                  </a:lnTo>
                  <a:cubicBezTo>
                    <a:pt x="49760" y="4796"/>
                    <a:pt x="49580" y="4687"/>
                    <a:pt x="49400" y="4578"/>
                  </a:cubicBezTo>
                  <a:close/>
                  <a:moveTo>
                    <a:pt x="15438" y="4926"/>
                  </a:moveTo>
                  <a:cubicBezTo>
                    <a:pt x="15262" y="5035"/>
                    <a:pt x="15086" y="5148"/>
                    <a:pt x="14915" y="5261"/>
                  </a:cubicBezTo>
                  <a:lnTo>
                    <a:pt x="14991" y="5379"/>
                  </a:lnTo>
                  <a:cubicBezTo>
                    <a:pt x="15162" y="5265"/>
                    <a:pt x="15338" y="5152"/>
                    <a:pt x="15514" y="5043"/>
                  </a:cubicBezTo>
                  <a:lnTo>
                    <a:pt x="15438" y="4926"/>
                  </a:lnTo>
                  <a:close/>
                  <a:moveTo>
                    <a:pt x="50469" y="5240"/>
                  </a:moveTo>
                  <a:lnTo>
                    <a:pt x="50393" y="5358"/>
                  </a:lnTo>
                  <a:cubicBezTo>
                    <a:pt x="50565" y="5470"/>
                    <a:pt x="50741" y="5584"/>
                    <a:pt x="50913" y="5702"/>
                  </a:cubicBezTo>
                  <a:lnTo>
                    <a:pt x="50989" y="5588"/>
                  </a:lnTo>
                  <a:cubicBezTo>
                    <a:pt x="50817" y="5470"/>
                    <a:pt x="50645" y="5353"/>
                    <a:pt x="50469" y="5240"/>
                  </a:cubicBezTo>
                  <a:close/>
                  <a:moveTo>
                    <a:pt x="14391" y="5605"/>
                  </a:moveTo>
                  <a:cubicBezTo>
                    <a:pt x="14219" y="5722"/>
                    <a:pt x="14047" y="5839"/>
                    <a:pt x="13875" y="5961"/>
                  </a:cubicBezTo>
                  <a:lnTo>
                    <a:pt x="13959" y="6074"/>
                  </a:lnTo>
                  <a:cubicBezTo>
                    <a:pt x="14126" y="5957"/>
                    <a:pt x="14298" y="5835"/>
                    <a:pt x="14470" y="5722"/>
                  </a:cubicBezTo>
                  <a:lnTo>
                    <a:pt x="14391" y="5605"/>
                  </a:lnTo>
                  <a:close/>
                  <a:moveTo>
                    <a:pt x="51509" y="5944"/>
                  </a:moveTo>
                  <a:lnTo>
                    <a:pt x="51428" y="6058"/>
                  </a:lnTo>
                  <a:cubicBezTo>
                    <a:pt x="51596" y="6174"/>
                    <a:pt x="51768" y="6296"/>
                    <a:pt x="51936" y="6418"/>
                  </a:cubicBezTo>
                  <a:lnTo>
                    <a:pt x="52016" y="6309"/>
                  </a:lnTo>
                  <a:cubicBezTo>
                    <a:pt x="51848" y="6183"/>
                    <a:pt x="51676" y="6062"/>
                    <a:pt x="51509" y="5944"/>
                  </a:cubicBezTo>
                  <a:close/>
                  <a:moveTo>
                    <a:pt x="13368" y="6325"/>
                  </a:moveTo>
                  <a:cubicBezTo>
                    <a:pt x="13200" y="6451"/>
                    <a:pt x="13033" y="6577"/>
                    <a:pt x="12869" y="6703"/>
                  </a:cubicBezTo>
                  <a:lnTo>
                    <a:pt x="12953" y="6812"/>
                  </a:lnTo>
                  <a:cubicBezTo>
                    <a:pt x="13116" y="6686"/>
                    <a:pt x="13284" y="6561"/>
                    <a:pt x="13451" y="6439"/>
                  </a:cubicBezTo>
                  <a:lnTo>
                    <a:pt x="13368" y="6325"/>
                  </a:lnTo>
                  <a:close/>
                  <a:moveTo>
                    <a:pt x="52519" y="6682"/>
                  </a:moveTo>
                  <a:lnTo>
                    <a:pt x="52434" y="6795"/>
                  </a:lnTo>
                  <a:cubicBezTo>
                    <a:pt x="52598" y="6921"/>
                    <a:pt x="52766" y="7047"/>
                    <a:pt x="52929" y="7176"/>
                  </a:cubicBezTo>
                  <a:lnTo>
                    <a:pt x="53013" y="7068"/>
                  </a:lnTo>
                  <a:cubicBezTo>
                    <a:pt x="52850" y="6938"/>
                    <a:pt x="52686" y="6812"/>
                    <a:pt x="52519" y="6682"/>
                  </a:cubicBezTo>
                  <a:close/>
                  <a:moveTo>
                    <a:pt x="12375" y="7089"/>
                  </a:moveTo>
                  <a:cubicBezTo>
                    <a:pt x="12211" y="7215"/>
                    <a:pt x="12052" y="7348"/>
                    <a:pt x="11888" y="7478"/>
                  </a:cubicBezTo>
                  <a:lnTo>
                    <a:pt x="11977" y="7588"/>
                  </a:lnTo>
                  <a:cubicBezTo>
                    <a:pt x="12135" y="7453"/>
                    <a:pt x="12299" y="7323"/>
                    <a:pt x="12462" y="7193"/>
                  </a:cubicBezTo>
                  <a:lnTo>
                    <a:pt x="12375" y="7089"/>
                  </a:lnTo>
                  <a:close/>
                  <a:moveTo>
                    <a:pt x="53500" y="7462"/>
                  </a:moveTo>
                  <a:lnTo>
                    <a:pt x="53411" y="7571"/>
                  </a:lnTo>
                  <a:cubicBezTo>
                    <a:pt x="53575" y="7701"/>
                    <a:pt x="53734" y="7834"/>
                    <a:pt x="53889" y="7969"/>
                  </a:cubicBezTo>
                  <a:lnTo>
                    <a:pt x="53982" y="7865"/>
                  </a:lnTo>
                  <a:cubicBezTo>
                    <a:pt x="53823" y="7730"/>
                    <a:pt x="53663" y="7596"/>
                    <a:pt x="53500" y="7462"/>
                  </a:cubicBezTo>
                  <a:close/>
                  <a:moveTo>
                    <a:pt x="11410" y="7885"/>
                  </a:moveTo>
                  <a:cubicBezTo>
                    <a:pt x="11251" y="8019"/>
                    <a:pt x="11096" y="8157"/>
                    <a:pt x="10941" y="8296"/>
                  </a:cubicBezTo>
                  <a:lnTo>
                    <a:pt x="11033" y="8401"/>
                  </a:lnTo>
                  <a:cubicBezTo>
                    <a:pt x="11188" y="8262"/>
                    <a:pt x="11344" y="8124"/>
                    <a:pt x="11499" y="7990"/>
                  </a:cubicBezTo>
                  <a:lnTo>
                    <a:pt x="11410" y="7885"/>
                  </a:lnTo>
                  <a:close/>
                  <a:moveTo>
                    <a:pt x="54451" y="8279"/>
                  </a:moveTo>
                  <a:lnTo>
                    <a:pt x="54359" y="8380"/>
                  </a:lnTo>
                  <a:cubicBezTo>
                    <a:pt x="54514" y="8518"/>
                    <a:pt x="54669" y="8660"/>
                    <a:pt x="54824" y="8803"/>
                  </a:cubicBezTo>
                  <a:lnTo>
                    <a:pt x="54916" y="8698"/>
                  </a:lnTo>
                  <a:cubicBezTo>
                    <a:pt x="54761" y="8556"/>
                    <a:pt x="54610" y="8418"/>
                    <a:pt x="54451" y="8279"/>
                  </a:cubicBezTo>
                  <a:close/>
                  <a:moveTo>
                    <a:pt x="10476" y="8720"/>
                  </a:moveTo>
                  <a:cubicBezTo>
                    <a:pt x="10325" y="8857"/>
                    <a:pt x="10170" y="9004"/>
                    <a:pt x="10019" y="9147"/>
                  </a:cubicBezTo>
                  <a:lnTo>
                    <a:pt x="10115" y="9248"/>
                  </a:lnTo>
                  <a:cubicBezTo>
                    <a:pt x="10266" y="9101"/>
                    <a:pt x="10417" y="8958"/>
                    <a:pt x="10568" y="8820"/>
                  </a:cubicBezTo>
                  <a:lnTo>
                    <a:pt x="10476" y="8720"/>
                  </a:lnTo>
                  <a:close/>
                  <a:moveTo>
                    <a:pt x="55373" y="9130"/>
                  </a:moveTo>
                  <a:lnTo>
                    <a:pt x="55276" y="9231"/>
                  </a:lnTo>
                  <a:cubicBezTo>
                    <a:pt x="55427" y="9374"/>
                    <a:pt x="55574" y="9519"/>
                    <a:pt x="55721" y="9666"/>
                  </a:cubicBezTo>
                  <a:lnTo>
                    <a:pt x="55818" y="9566"/>
                  </a:lnTo>
                  <a:cubicBezTo>
                    <a:pt x="55671" y="9419"/>
                    <a:pt x="55524" y="9273"/>
                    <a:pt x="55373" y="9130"/>
                  </a:cubicBezTo>
                  <a:close/>
                  <a:moveTo>
                    <a:pt x="9574" y="9587"/>
                  </a:moveTo>
                  <a:cubicBezTo>
                    <a:pt x="9427" y="9734"/>
                    <a:pt x="9281" y="9885"/>
                    <a:pt x="9135" y="10031"/>
                  </a:cubicBezTo>
                  <a:lnTo>
                    <a:pt x="9235" y="10128"/>
                  </a:lnTo>
                  <a:cubicBezTo>
                    <a:pt x="9377" y="9981"/>
                    <a:pt x="9524" y="9830"/>
                    <a:pt x="9671" y="9683"/>
                  </a:cubicBezTo>
                  <a:lnTo>
                    <a:pt x="9574" y="9587"/>
                  </a:lnTo>
                  <a:close/>
                  <a:moveTo>
                    <a:pt x="56257" y="10014"/>
                  </a:moveTo>
                  <a:lnTo>
                    <a:pt x="56157" y="10111"/>
                  </a:lnTo>
                  <a:cubicBezTo>
                    <a:pt x="56304" y="10262"/>
                    <a:pt x="56446" y="10413"/>
                    <a:pt x="56589" y="10564"/>
                  </a:cubicBezTo>
                  <a:lnTo>
                    <a:pt x="56690" y="10471"/>
                  </a:lnTo>
                  <a:cubicBezTo>
                    <a:pt x="56547" y="10316"/>
                    <a:pt x="56404" y="10165"/>
                    <a:pt x="56257" y="10014"/>
                  </a:cubicBezTo>
                  <a:close/>
                  <a:moveTo>
                    <a:pt x="8707" y="10488"/>
                  </a:moveTo>
                  <a:cubicBezTo>
                    <a:pt x="8564" y="10643"/>
                    <a:pt x="8421" y="10798"/>
                    <a:pt x="8283" y="10953"/>
                  </a:cubicBezTo>
                  <a:lnTo>
                    <a:pt x="8388" y="11046"/>
                  </a:lnTo>
                  <a:cubicBezTo>
                    <a:pt x="8527" y="10891"/>
                    <a:pt x="8665" y="10736"/>
                    <a:pt x="8808" y="10585"/>
                  </a:cubicBezTo>
                  <a:lnTo>
                    <a:pt x="8707" y="10488"/>
                  </a:lnTo>
                  <a:close/>
                  <a:moveTo>
                    <a:pt x="57108" y="10933"/>
                  </a:moveTo>
                  <a:lnTo>
                    <a:pt x="57008" y="11024"/>
                  </a:lnTo>
                  <a:cubicBezTo>
                    <a:pt x="57147" y="11179"/>
                    <a:pt x="57280" y="11335"/>
                    <a:pt x="57419" y="11494"/>
                  </a:cubicBezTo>
                  <a:lnTo>
                    <a:pt x="57524" y="11402"/>
                  </a:lnTo>
                  <a:cubicBezTo>
                    <a:pt x="57385" y="11247"/>
                    <a:pt x="57247" y="11088"/>
                    <a:pt x="57108" y="10933"/>
                  </a:cubicBezTo>
                  <a:close/>
                  <a:moveTo>
                    <a:pt x="7873" y="11423"/>
                  </a:moveTo>
                  <a:cubicBezTo>
                    <a:pt x="7734" y="11582"/>
                    <a:pt x="7600" y="11742"/>
                    <a:pt x="7466" y="11905"/>
                  </a:cubicBezTo>
                  <a:lnTo>
                    <a:pt x="7575" y="11993"/>
                  </a:lnTo>
                  <a:cubicBezTo>
                    <a:pt x="7705" y="11829"/>
                    <a:pt x="7839" y="11670"/>
                    <a:pt x="7978" y="11515"/>
                  </a:cubicBezTo>
                  <a:lnTo>
                    <a:pt x="7873" y="11423"/>
                  </a:lnTo>
                  <a:close/>
                  <a:moveTo>
                    <a:pt x="57926" y="11884"/>
                  </a:moveTo>
                  <a:lnTo>
                    <a:pt x="57822" y="11972"/>
                  </a:lnTo>
                  <a:cubicBezTo>
                    <a:pt x="57951" y="12131"/>
                    <a:pt x="58081" y="12291"/>
                    <a:pt x="58211" y="12454"/>
                  </a:cubicBezTo>
                  <a:lnTo>
                    <a:pt x="58320" y="12370"/>
                  </a:lnTo>
                  <a:cubicBezTo>
                    <a:pt x="58190" y="12206"/>
                    <a:pt x="58060" y="12043"/>
                    <a:pt x="57926" y="11884"/>
                  </a:cubicBezTo>
                  <a:close/>
                  <a:moveTo>
                    <a:pt x="7072" y="12392"/>
                  </a:moveTo>
                  <a:cubicBezTo>
                    <a:pt x="6942" y="12555"/>
                    <a:pt x="6817" y="12719"/>
                    <a:pt x="6686" y="12886"/>
                  </a:cubicBezTo>
                  <a:lnTo>
                    <a:pt x="6800" y="12970"/>
                  </a:lnTo>
                  <a:cubicBezTo>
                    <a:pt x="6925" y="12806"/>
                    <a:pt x="7051" y="12638"/>
                    <a:pt x="7181" y="12475"/>
                  </a:cubicBezTo>
                  <a:lnTo>
                    <a:pt x="7072" y="12392"/>
                  </a:lnTo>
                  <a:close/>
                  <a:moveTo>
                    <a:pt x="58706" y="12860"/>
                  </a:moveTo>
                  <a:lnTo>
                    <a:pt x="58596" y="12945"/>
                  </a:lnTo>
                  <a:cubicBezTo>
                    <a:pt x="58722" y="13112"/>
                    <a:pt x="58844" y="13276"/>
                    <a:pt x="58969" y="13443"/>
                  </a:cubicBezTo>
                  <a:lnTo>
                    <a:pt x="59079" y="13363"/>
                  </a:lnTo>
                  <a:cubicBezTo>
                    <a:pt x="58957" y="13196"/>
                    <a:pt x="58832" y="13028"/>
                    <a:pt x="58706" y="12860"/>
                  </a:cubicBezTo>
                  <a:close/>
                  <a:moveTo>
                    <a:pt x="6314" y="13389"/>
                  </a:moveTo>
                  <a:cubicBezTo>
                    <a:pt x="6188" y="13557"/>
                    <a:pt x="6066" y="13725"/>
                    <a:pt x="5949" y="13896"/>
                  </a:cubicBezTo>
                  <a:lnTo>
                    <a:pt x="6062" y="13976"/>
                  </a:lnTo>
                  <a:cubicBezTo>
                    <a:pt x="6179" y="13808"/>
                    <a:pt x="6301" y="13636"/>
                    <a:pt x="6422" y="13468"/>
                  </a:cubicBezTo>
                  <a:lnTo>
                    <a:pt x="6314" y="13389"/>
                  </a:lnTo>
                  <a:close/>
                  <a:moveTo>
                    <a:pt x="59447" y="13870"/>
                  </a:moveTo>
                  <a:lnTo>
                    <a:pt x="59335" y="13951"/>
                  </a:lnTo>
                  <a:cubicBezTo>
                    <a:pt x="59451" y="14118"/>
                    <a:pt x="59569" y="14290"/>
                    <a:pt x="59687" y="14462"/>
                  </a:cubicBezTo>
                  <a:lnTo>
                    <a:pt x="59799" y="14387"/>
                  </a:lnTo>
                  <a:cubicBezTo>
                    <a:pt x="59683" y="14210"/>
                    <a:pt x="59565" y="14038"/>
                    <a:pt x="59447" y="13870"/>
                  </a:cubicBezTo>
                  <a:close/>
                  <a:moveTo>
                    <a:pt x="5592" y="14412"/>
                  </a:moveTo>
                  <a:cubicBezTo>
                    <a:pt x="5475" y="14588"/>
                    <a:pt x="5358" y="14760"/>
                    <a:pt x="5244" y="14936"/>
                  </a:cubicBezTo>
                  <a:lnTo>
                    <a:pt x="5362" y="15011"/>
                  </a:lnTo>
                  <a:cubicBezTo>
                    <a:pt x="5475" y="14835"/>
                    <a:pt x="5588" y="14663"/>
                    <a:pt x="5705" y="14491"/>
                  </a:cubicBezTo>
                  <a:lnTo>
                    <a:pt x="5592" y="14412"/>
                  </a:lnTo>
                  <a:close/>
                  <a:moveTo>
                    <a:pt x="60147" y="14907"/>
                  </a:moveTo>
                  <a:lnTo>
                    <a:pt x="60030" y="14982"/>
                  </a:lnTo>
                  <a:cubicBezTo>
                    <a:pt x="60143" y="15153"/>
                    <a:pt x="60256" y="15329"/>
                    <a:pt x="60366" y="15505"/>
                  </a:cubicBezTo>
                  <a:lnTo>
                    <a:pt x="60482" y="15435"/>
                  </a:lnTo>
                  <a:cubicBezTo>
                    <a:pt x="60374" y="15254"/>
                    <a:pt x="60261" y="15078"/>
                    <a:pt x="60147" y="14907"/>
                  </a:cubicBezTo>
                  <a:close/>
                  <a:moveTo>
                    <a:pt x="4909" y="15464"/>
                  </a:moveTo>
                  <a:cubicBezTo>
                    <a:pt x="4796" y="15644"/>
                    <a:pt x="4687" y="15820"/>
                    <a:pt x="4582" y="16000"/>
                  </a:cubicBezTo>
                  <a:lnTo>
                    <a:pt x="4699" y="16072"/>
                  </a:lnTo>
                  <a:cubicBezTo>
                    <a:pt x="4809" y="15896"/>
                    <a:pt x="4917" y="15715"/>
                    <a:pt x="5026" y="15539"/>
                  </a:cubicBezTo>
                  <a:lnTo>
                    <a:pt x="4909" y="15464"/>
                  </a:lnTo>
                  <a:close/>
                  <a:moveTo>
                    <a:pt x="60809" y="15967"/>
                  </a:moveTo>
                  <a:lnTo>
                    <a:pt x="60689" y="16038"/>
                  </a:lnTo>
                  <a:cubicBezTo>
                    <a:pt x="60797" y="16214"/>
                    <a:pt x="60902" y="16395"/>
                    <a:pt x="61003" y="16575"/>
                  </a:cubicBezTo>
                  <a:lnTo>
                    <a:pt x="61124" y="16507"/>
                  </a:lnTo>
                  <a:cubicBezTo>
                    <a:pt x="61020" y="16327"/>
                    <a:pt x="60915" y="16147"/>
                    <a:pt x="60809" y="15967"/>
                  </a:cubicBezTo>
                  <a:close/>
                  <a:moveTo>
                    <a:pt x="4267" y="16545"/>
                  </a:moveTo>
                  <a:cubicBezTo>
                    <a:pt x="4163" y="16725"/>
                    <a:pt x="4062" y="16910"/>
                    <a:pt x="3962" y="17095"/>
                  </a:cubicBezTo>
                  <a:lnTo>
                    <a:pt x="4083" y="17157"/>
                  </a:lnTo>
                  <a:cubicBezTo>
                    <a:pt x="4180" y="16977"/>
                    <a:pt x="4285" y="16793"/>
                    <a:pt x="4385" y="16612"/>
                  </a:cubicBezTo>
                  <a:lnTo>
                    <a:pt x="4267" y="16545"/>
                  </a:lnTo>
                  <a:close/>
                  <a:moveTo>
                    <a:pt x="61430" y="17052"/>
                  </a:moveTo>
                  <a:lnTo>
                    <a:pt x="61308" y="17120"/>
                  </a:lnTo>
                  <a:cubicBezTo>
                    <a:pt x="61405" y="17300"/>
                    <a:pt x="61506" y="17484"/>
                    <a:pt x="61602" y="17668"/>
                  </a:cubicBezTo>
                  <a:lnTo>
                    <a:pt x="61724" y="17602"/>
                  </a:lnTo>
                  <a:cubicBezTo>
                    <a:pt x="61627" y="17417"/>
                    <a:pt x="61527" y="17233"/>
                    <a:pt x="61430" y="17052"/>
                  </a:cubicBezTo>
                  <a:close/>
                  <a:moveTo>
                    <a:pt x="3664" y="17648"/>
                  </a:moveTo>
                  <a:cubicBezTo>
                    <a:pt x="3567" y="17832"/>
                    <a:pt x="3476" y="18020"/>
                    <a:pt x="3383" y="18205"/>
                  </a:cubicBezTo>
                  <a:lnTo>
                    <a:pt x="3505" y="18268"/>
                  </a:lnTo>
                  <a:cubicBezTo>
                    <a:pt x="3597" y="18080"/>
                    <a:pt x="3693" y="17894"/>
                    <a:pt x="3790" y="17710"/>
                  </a:cubicBezTo>
                  <a:lnTo>
                    <a:pt x="3664" y="17648"/>
                  </a:lnTo>
                  <a:close/>
                  <a:moveTo>
                    <a:pt x="62005" y="18159"/>
                  </a:moveTo>
                  <a:lnTo>
                    <a:pt x="61883" y="18221"/>
                  </a:lnTo>
                  <a:cubicBezTo>
                    <a:pt x="61975" y="18407"/>
                    <a:pt x="62067" y="18595"/>
                    <a:pt x="62155" y="18780"/>
                  </a:cubicBezTo>
                  <a:lnTo>
                    <a:pt x="62281" y="18720"/>
                  </a:lnTo>
                  <a:cubicBezTo>
                    <a:pt x="62189" y="18532"/>
                    <a:pt x="62101" y="18347"/>
                    <a:pt x="62005" y="18159"/>
                  </a:cubicBezTo>
                  <a:close/>
                  <a:moveTo>
                    <a:pt x="3107" y="18771"/>
                  </a:moveTo>
                  <a:cubicBezTo>
                    <a:pt x="3019" y="18960"/>
                    <a:pt x="2930" y="19152"/>
                    <a:pt x="2847" y="19341"/>
                  </a:cubicBezTo>
                  <a:lnTo>
                    <a:pt x="2973" y="19399"/>
                  </a:lnTo>
                  <a:cubicBezTo>
                    <a:pt x="3056" y="19207"/>
                    <a:pt x="3145" y="19018"/>
                    <a:pt x="3232" y="18830"/>
                  </a:cubicBezTo>
                  <a:lnTo>
                    <a:pt x="3107" y="18771"/>
                  </a:lnTo>
                  <a:close/>
                  <a:moveTo>
                    <a:pt x="62541" y="19287"/>
                  </a:moveTo>
                  <a:lnTo>
                    <a:pt x="62415" y="19345"/>
                  </a:lnTo>
                  <a:cubicBezTo>
                    <a:pt x="62500" y="19534"/>
                    <a:pt x="62583" y="19722"/>
                    <a:pt x="62667" y="19916"/>
                  </a:cubicBezTo>
                  <a:lnTo>
                    <a:pt x="62792" y="19861"/>
                  </a:lnTo>
                  <a:cubicBezTo>
                    <a:pt x="62709" y="19668"/>
                    <a:pt x="62625" y="19475"/>
                    <a:pt x="62541" y="19287"/>
                  </a:cubicBezTo>
                  <a:close/>
                  <a:moveTo>
                    <a:pt x="2595" y="19920"/>
                  </a:moveTo>
                  <a:cubicBezTo>
                    <a:pt x="2511" y="20113"/>
                    <a:pt x="2431" y="20305"/>
                    <a:pt x="2352" y="20498"/>
                  </a:cubicBezTo>
                  <a:lnTo>
                    <a:pt x="2482" y="20552"/>
                  </a:lnTo>
                  <a:cubicBezTo>
                    <a:pt x="2561" y="20355"/>
                    <a:pt x="2642" y="20163"/>
                    <a:pt x="2721" y="19974"/>
                  </a:cubicBezTo>
                  <a:lnTo>
                    <a:pt x="2595" y="19920"/>
                  </a:lnTo>
                  <a:close/>
                  <a:moveTo>
                    <a:pt x="63032" y="20435"/>
                  </a:moveTo>
                  <a:lnTo>
                    <a:pt x="62902" y="20485"/>
                  </a:lnTo>
                  <a:cubicBezTo>
                    <a:pt x="62981" y="20678"/>
                    <a:pt x="63057" y="20875"/>
                    <a:pt x="63132" y="21068"/>
                  </a:cubicBezTo>
                  <a:lnTo>
                    <a:pt x="63262" y="21018"/>
                  </a:lnTo>
                  <a:cubicBezTo>
                    <a:pt x="63187" y="20825"/>
                    <a:pt x="63111" y="20628"/>
                    <a:pt x="63032" y="20435"/>
                  </a:cubicBezTo>
                  <a:close/>
                  <a:moveTo>
                    <a:pt x="2126" y="21085"/>
                  </a:moveTo>
                  <a:cubicBezTo>
                    <a:pt x="2050" y="21278"/>
                    <a:pt x="1979" y="21475"/>
                    <a:pt x="1907" y="21672"/>
                  </a:cubicBezTo>
                  <a:lnTo>
                    <a:pt x="2038" y="21722"/>
                  </a:lnTo>
                  <a:cubicBezTo>
                    <a:pt x="2109" y="21525"/>
                    <a:pt x="2180" y="21328"/>
                    <a:pt x="2255" y="21135"/>
                  </a:cubicBezTo>
                  <a:lnTo>
                    <a:pt x="2126" y="21085"/>
                  </a:lnTo>
                  <a:close/>
                  <a:moveTo>
                    <a:pt x="63480" y="21605"/>
                  </a:moveTo>
                  <a:lnTo>
                    <a:pt x="63350" y="21651"/>
                  </a:lnTo>
                  <a:cubicBezTo>
                    <a:pt x="63421" y="21848"/>
                    <a:pt x="63488" y="22044"/>
                    <a:pt x="63556" y="22241"/>
                  </a:cubicBezTo>
                  <a:lnTo>
                    <a:pt x="63686" y="22195"/>
                  </a:lnTo>
                  <a:cubicBezTo>
                    <a:pt x="63618" y="21999"/>
                    <a:pt x="63551" y="21802"/>
                    <a:pt x="63480" y="21605"/>
                  </a:cubicBezTo>
                  <a:close/>
                  <a:moveTo>
                    <a:pt x="1702" y="22267"/>
                  </a:moveTo>
                  <a:cubicBezTo>
                    <a:pt x="1636" y="22464"/>
                    <a:pt x="1568" y="22665"/>
                    <a:pt x="1505" y="22866"/>
                  </a:cubicBezTo>
                  <a:lnTo>
                    <a:pt x="1640" y="22908"/>
                  </a:lnTo>
                  <a:cubicBezTo>
                    <a:pt x="1702" y="22707"/>
                    <a:pt x="1766" y="22510"/>
                    <a:pt x="1832" y="22313"/>
                  </a:cubicBezTo>
                  <a:lnTo>
                    <a:pt x="1702" y="22267"/>
                  </a:lnTo>
                  <a:close/>
                  <a:moveTo>
                    <a:pt x="63883" y="22791"/>
                  </a:moveTo>
                  <a:lnTo>
                    <a:pt x="63752" y="22833"/>
                  </a:lnTo>
                  <a:cubicBezTo>
                    <a:pt x="63815" y="23034"/>
                    <a:pt x="63874" y="23231"/>
                    <a:pt x="63933" y="23433"/>
                  </a:cubicBezTo>
                  <a:lnTo>
                    <a:pt x="64067" y="23390"/>
                  </a:lnTo>
                  <a:cubicBezTo>
                    <a:pt x="64009" y="23189"/>
                    <a:pt x="63945" y="22992"/>
                    <a:pt x="63883" y="22791"/>
                  </a:cubicBezTo>
                  <a:close/>
                  <a:moveTo>
                    <a:pt x="1325" y="23466"/>
                  </a:moveTo>
                  <a:cubicBezTo>
                    <a:pt x="1267" y="23667"/>
                    <a:pt x="1208" y="23864"/>
                    <a:pt x="1153" y="24069"/>
                  </a:cubicBezTo>
                  <a:lnTo>
                    <a:pt x="1288" y="24103"/>
                  </a:lnTo>
                  <a:cubicBezTo>
                    <a:pt x="1342" y="23901"/>
                    <a:pt x="1396" y="23704"/>
                    <a:pt x="1455" y="23503"/>
                  </a:cubicBezTo>
                  <a:lnTo>
                    <a:pt x="1325" y="23466"/>
                  </a:lnTo>
                  <a:close/>
                  <a:moveTo>
                    <a:pt x="64239" y="23994"/>
                  </a:moveTo>
                  <a:lnTo>
                    <a:pt x="64104" y="24031"/>
                  </a:lnTo>
                  <a:cubicBezTo>
                    <a:pt x="64159" y="24228"/>
                    <a:pt x="64214" y="24430"/>
                    <a:pt x="64264" y="24631"/>
                  </a:cubicBezTo>
                  <a:lnTo>
                    <a:pt x="64398" y="24598"/>
                  </a:lnTo>
                  <a:cubicBezTo>
                    <a:pt x="64348" y="24396"/>
                    <a:pt x="64293" y="24195"/>
                    <a:pt x="64239" y="23994"/>
                  </a:cubicBezTo>
                  <a:close/>
                  <a:moveTo>
                    <a:pt x="994" y="24673"/>
                  </a:moveTo>
                  <a:cubicBezTo>
                    <a:pt x="944" y="24874"/>
                    <a:pt x="893" y="25079"/>
                    <a:pt x="847" y="25281"/>
                  </a:cubicBezTo>
                  <a:lnTo>
                    <a:pt x="982" y="25314"/>
                  </a:lnTo>
                  <a:cubicBezTo>
                    <a:pt x="1027" y="25109"/>
                    <a:pt x="1077" y="24907"/>
                    <a:pt x="1128" y="24706"/>
                  </a:cubicBezTo>
                  <a:lnTo>
                    <a:pt x="994" y="24673"/>
                  </a:lnTo>
                  <a:close/>
                  <a:moveTo>
                    <a:pt x="64549" y="25205"/>
                  </a:moveTo>
                  <a:lnTo>
                    <a:pt x="64415" y="25238"/>
                  </a:lnTo>
                  <a:cubicBezTo>
                    <a:pt x="64461" y="25440"/>
                    <a:pt x="64507" y="25646"/>
                    <a:pt x="64549" y="25847"/>
                  </a:cubicBezTo>
                  <a:lnTo>
                    <a:pt x="64688" y="25817"/>
                  </a:lnTo>
                  <a:cubicBezTo>
                    <a:pt x="64641" y="25612"/>
                    <a:pt x="64595" y="25410"/>
                    <a:pt x="64549" y="25205"/>
                  </a:cubicBezTo>
                  <a:close/>
                  <a:moveTo>
                    <a:pt x="709" y="25892"/>
                  </a:moveTo>
                  <a:cubicBezTo>
                    <a:pt x="667" y="26099"/>
                    <a:pt x="625" y="26304"/>
                    <a:pt x="587" y="26509"/>
                  </a:cubicBezTo>
                  <a:lnTo>
                    <a:pt x="721" y="26534"/>
                  </a:lnTo>
                  <a:cubicBezTo>
                    <a:pt x="759" y="26329"/>
                    <a:pt x="801" y="26128"/>
                    <a:pt x="843" y="25922"/>
                  </a:cubicBezTo>
                  <a:lnTo>
                    <a:pt x="709" y="25892"/>
                  </a:lnTo>
                  <a:close/>
                  <a:moveTo>
                    <a:pt x="64813" y="26434"/>
                  </a:moveTo>
                  <a:lnTo>
                    <a:pt x="64675" y="26459"/>
                  </a:lnTo>
                  <a:cubicBezTo>
                    <a:pt x="64717" y="26664"/>
                    <a:pt x="64754" y="26865"/>
                    <a:pt x="64788" y="27070"/>
                  </a:cubicBezTo>
                  <a:lnTo>
                    <a:pt x="64926" y="27049"/>
                  </a:lnTo>
                  <a:cubicBezTo>
                    <a:pt x="64889" y="26844"/>
                    <a:pt x="64851" y="26635"/>
                    <a:pt x="64813" y="26434"/>
                  </a:cubicBezTo>
                  <a:close/>
                  <a:moveTo>
                    <a:pt x="474" y="27125"/>
                  </a:moveTo>
                  <a:cubicBezTo>
                    <a:pt x="437" y="27331"/>
                    <a:pt x="403" y="27536"/>
                    <a:pt x="373" y="27741"/>
                  </a:cubicBezTo>
                  <a:lnTo>
                    <a:pt x="512" y="27762"/>
                  </a:lnTo>
                  <a:cubicBezTo>
                    <a:pt x="541" y="27557"/>
                    <a:pt x="574" y="27351"/>
                    <a:pt x="609" y="27146"/>
                  </a:cubicBezTo>
                  <a:lnTo>
                    <a:pt x="474" y="27125"/>
                  </a:lnTo>
                  <a:close/>
                  <a:moveTo>
                    <a:pt x="65027" y="27666"/>
                  </a:moveTo>
                  <a:lnTo>
                    <a:pt x="64889" y="27687"/>
                  </a:lnTo>
                  <a:cubicBezTo>
                    <a:pt x="64922" y="27892"/>
                    <a:pt x="64951" y="28097"/>
                    <a:pt x="64980" y="28303"/>
                  </a:cubicBezTo>
                  <a:lnTo>
                    <a:pt x="65115" y="28287"/>
                  </a:lnTo>
                  <a:cubicBezTo>
                    <a:pt x="65090" y="28080"/>
                    <a:pt x="65060" y="27871"/>
                    <a:pt x="65027" y="27666"/>
                  </a:cubicBezTo>
                  <a:close/>
                  <a:moveTo>
                    <a:pt x="286" y="28362"/>
                  </a:moveTo>
                  <a:cubicBezTo>
                    <a:pt x="256" y="28571"/>
                    <a:pt x="231" y="28777"/>
                    <a:pt x="210" y="28986"/>
                  </a:cubicBezTo>
                  <a:lnTo>
                    <a:pt x="344" y="28999"/>
                  </a:lnTo>
                  <a:cubicBezTo>
                    <a:pt x="369" y="28794"/>
                    <a:pt x="394" y="28588"/>
                    <a:pt x="423" y="28382"/>
                  </a:cubicBezTo>
                  <a:lnTo>
                    <a:pt x="286" y="28362"/>
                  </a:lnTo>
                  <a:close/>
                  <a:moveTo>
                    <a:pt x="65195" y="28906"/>
                  </a:moveTo>
                  <a:lnTo>
                    <a:pt x="65056" y="28923"/>
                  </a:lnTo>
                  <a:cubicBezTo>
                    <a:pt x="65081" y="29129"/>
                    <a:pt x="65102" y="29338"/>
                    <a:pt x="65123" y="29544"/>
                  </a:cubicBezTo>
                  <a:lnTo>
                    <a:pt x="65261" y="29531"/>
                  </a:lnTo>
                  <a:cubicBezTo>
                    <a:pt x="65241" y="29322"/>
                    <a:pt x="65220" y="29117"/>
                    <a:pt x="65195" y="28906"/>
                  </a:cubicBezTo>
                  <a:close/>
                  <a:moveTo>
                    <a:pt x="143" y="29607"/>
                  </a:moveTo>
                  <a:cubicBezTo>
                    <a:pt x="122" y="29816"/>
                    <a:pt x="106" y="30022"/>
                    <a:pt x="93" y="30231"/>
                  </a:cubicBezTo>
                  <a:lnTo>
                    <a:pt x="227" y="30243"/>
                  </a:lnTo>
                  <a:cubicBezTo>
                    <a:pt x="243" y="30034"/>
                    <a:pt x="261" y="29829"/>
                    <a:pt x="282" y="29620"/>
                  </a:cubicBezTo>
                  <a:lnTo>
                    <a:pt x="143" y="29607"/>
                  </a:lnTo>
                  <a:close/>
                  <a:moveTo>
                    <a:pt x="65316" y="30156"/>
                  </a:moveTo>
                  <a:lnTo>
                    <a:pt x="65178" y="30164"/>
                  </a:lnTo>
                  <a:cubicBezTo>
                    <a:pt x="65195" y="30374"/>
                    <a:pt x="65207" y="30579"/>
                    <a:pt x="65220" y="30789"/>
                  </a:cubicBezTo>
                  <a:lnTo>
                    <a:pt x="65358" y="30781"/>
                  </a:lnTo>
                  <a:cubicBezTo>
                    <a:pt x="65346" y="30570"/>
                    <a:pt x="65328" y="30361"/>
                    <a:pt x="65316" y="30156"/>
                  </a:cubicBezTo>
                  <a:close/>
                  <a:moveTo>
                    <a:pt x="51" y="30856"/>
                  </a:moveTo>
                  <a:cubicBezTo>
                    <a:pt x="38" y="31065"/>
                    <a:pt x="30" y="31274"/>
                    <a:pt x="21" y="31485"/>
                  </a:cubicBezTo>
                  <a:lnTo>
                    <a:pt x="160" y="31489"/>
                  </a:lnTo>
                  <a:cubicBezTo>
                    <a:pt x="168" y="31280"/>
                    <a:pt x="177" y="31073"/>
                    <a:pt x="189" y="30864"/>
                  </a:cubicBezTo>
                  <a:lnTo>
                    <a:pt x="51" y="30856"/>
                  </a:lnTo>
                  <a:close/>
                  <a:moveTo>
                    <a:pt x="65387" y="31405"/>
                  </a:moveTo>
                  <a:lnTo>
                    <a:pt x="65249" y="31409"/>
                  </a:lnTo>
                  <a:cubicBezTo>
                    <a:pt x="65257" y="31619"/>
                    <a:pt x="65261" y="31824"/>
                    <a:pt x="65266" y="32034"/>
                  </a:cubicBezTo>
                  <a:lnTo>
                    <a:pt x="65404" y="32029"/>
                  </a:lnTo>
                  <a:cubicBezTo>
                    <a:pt x="65400" y="31820"/>
                    <a:pt x="65396" y="31615"/>
                    <a:pt x="65387" y="31405"/>
                  </a:cubicBezTo>
                  <a:close/>
                  <a:moveTo>
                    <a:pt x="5" y="32109"/>
                  </a:moveTo>
                  <a:cubicBezTo>
                    <a:pt x="1" y="32311"/>
                    <a:pt x="1" y="32507"/>
                    <a:pt x="1" y="32708"/>
                  </a:cubicBezTo>
                  <a:lnTo>
                    <a:pt x="1" y="32733"/>
                  </a:lnTo>
                  <a:lnTo>
                    <a:pt x="139" y="32733"/>
                  </a:lnTo>
                  <a:lnTo>
                    <a:pt x="139" y="32708"/>
                  </a:lnTo>
                  <a:cubicBezTo>
                    <a:pt x="139" y="32507"/>
                    <a:pt x="139" y="32311"/>
                    <a:pt x="143" y="32109"/>
                  </a:cubicBezTo>
                  <a:close/>
                  <a:moveTo>
                    <a:pt x="65274" y="32658"/>
                  </a:moveTo>
                  <a:lnTo>
                    <a:pt x="65274" y="32708"/>
                  </a:lnTo>
                  <a:cubicBezTo>
                    <a:pt x="65274" y="32918"/>
                    <a:pt x="65274" y="33124"/>
                    <a:pt x="65270" y="33333"/>
                  </a:cubicBezTo>
                  <a:lnTo>
                    <a:pt x="65408" y="33337"/>
                  </a:lnTo>
                  <a:cubicBezTo>
                    <a:pt x="65412" y="33128"/>
                    <a:pt x="65412" y="32918"/>
                    <a:pt x="65412" y="32708"/>
                  </a:cubicBezTo>
                  <a:lnTo>
                    <a:pt x="65412" y="32658"/>
                  </a:lnTo>
                  <a:close/>
                  <a:moveTo>
                    <a:pt x="143" y="33358"/>
                  </a:moveTo>
                  <a:lnTo>
                    <a:pt x="5" y="33362"/>
                  </a:lnTo>
                  <a:cubicBezTo>
                    <a:pt x="9" y="33572"/>
                    <a:pt x="13" y="33777"/>
                    <a:pt x="21" y="33987"/>
                  </a:cubicBezTo>
                  <a:lnTo>
                    <a:pt x="160" y="33983"/>
                  </a:lnTo>
                  <a:cubicBezTo>
                    <a:pt x="152" y="33773"/>
                    <a:pt x="147" y="33568"/>
                    <a:pt x="143" y="33358"/>
                  </a:cubicBezTo>
                  <a:close/>
                  <a:moveTo>
                    <a:pt x="65249" y="33958"/>
                  </a:moveTo>
                  <a:cubicBezTo>
                    <a:pt x="65245" y="34163"/>
                    <a:pt x="65232" y="34373"/>
                    <a:pt x="65220" y="34578"/>
                  </a:cubicBezTo>
                  <a:lnTo>
                    <a:pt x="65358" y="34586"/>
                  </a:lnTo>
                  <a:cubicBezTo>
                    <a:pt x="65371" y="34381"/>
                    <a:pt x="65383" y="34172"/>
                    <a:pt x="65387" y="33962"/>
                  </a:cubicBezTo>
                  <a:lnTo>
                    <a:pt x="65249" y="33958"/>
                  </a:lnTo>
                  <a:close/>
                  <a:moveTo>
                    <a:pt x="189" y="34603"/>
                  </a:moveTo>
                  <a:lnTo>
                    <a:pt x="55" y="34611"/>
                  </a:lnTo>
                  <a:cubicBezTo>
                    <a:pt x="63" y="34821"/>
                    <a:pt x="80" y="35031"/>
                    <a:pt x="93" y="35236"/>
                  </a:cubicBezTo>
                  <a:lnTo>
                    <a:pt x="231" y="35228"/>
                  </a:lnTo>
                  <a:cubicBezTo>
                    <a:pt x="218" y="35018"/>
                    <a:pt x="202" y="34813"/>
                    <a:pt x="189" y="34603"/>
                  </a:cubicBezTo>
                  <a:close/>
                  <a:moveTo>
                    <a:pt x="65182" y="35203"/>
                  </a:moveTo>
                  <a:cubicBezTo>
                    <a:pt x="65165" y="35408"/>
                    <a:pt x="65148" y="35617"/>
                    <a:pt x="65127" y="35823"/>
                  </a:cubicBezTo>
                  <a:lnTo>
                    <a:pt x="65266" y="35836"/>
                  </a:lnTo>
                  <a:cubicBezTo>
                    <a:pt x="65286" y="35631"/>
                    <a:pt x="65303" y="35420"/>
                    <a:pt x="65320" y="35211"/>
                  </a:cubicBezTo>
                  <a:lnTo>
                    <a:pt x="65182" y="35203"/>
                  </a:lnTo>
                  <a:close/>
                  <a:moveTo>
                    <a:pt x="286" y="35848"/>
                  </a:moveTo>
                  <a:lnTo>
                    <a:pt x="147" y="35861"/>
                  </a:lnTo>
                  <a:cubicBezTo>
                    <a:pt x="168" y="36070"/>
                    <a:pt x="189" y="36275"/>
                    <a:pt x="214" y="36486"/>
                  </a:cubicBezTo>
                  <a:lnTo>
                    <a:pt x="353" y="36469"/>
                  </a:lnTo>
                  <a:cubicBezTo>
                    <a:pt x="328" y="36263"/>
                    <a:pt x="307" y="36053"/>
                    <a:pt x="286" y="35848"/>
                  </a:cubicBezTo>
                  <a:close/>
                  <a:moveTo>
                    <a:pt x="65065" y="36443"/>
                  </a:moveTo>
                  <a:cubicBezTo>
                    <a:pt x="65040" y="36649"/>
                    <a:pt x="65015" y="36858"/>
                    <a:pt x="64984" y="37064"/>
                  </a:cubicBezTo>
                  <a:lnTo>
                    <a:pt x="65123" y="37080"/>
                  </a:lnTo>
                  <a:cubicBezTo>
                    <a:pt x="65152" y="36875"/>
                    <a:pt x="65178" y="36666"/>
                    <a:pt x="65199" y="36460"/>
                  </a:cubicBezTo>
                  <a:lnTo>
                    <a:pt x="65065" y="36443"/>
                  </a:lnTo>
                  <a:close/>
                  <a:moveTo>
                    <a:pt x="429" y="37089"/>
                  </a:moveTo>
                  <a:lnTo>
                    <a:pt x="290" y="37105"/>
                  </a:lnTo>
                  <a:cubicBezTo>
                    <a:pt x="319" y="37316"/>
                    <a:pt x="348" y="37521"/>
                    <a:pt x="382" y="37726"/>
                  </a:cubicBezTo>
                  <a:lnTo>
                    <a:pt x="516" y="37705"/>
                  </a:lnTo>
                  <a:cubicBezTo>
                    <a:pt x="487" y="37500"/>
                    <a:pt x="458" y="37294"/>
                    <a:pt x="429" y="37089"/>
                  </a:cubicBezTo>
                  <a:close/>
                  <a:moveTo>
                    <a:pt x="64897" y="37680"/>
                  </a:moveTo>
                  <a:cubicBezTo>
                    <a:pt x="64868" y="37885"/>
                    <a:pt x="64834" y="38090"/>
                    <a:pt x="64796" y="38296"/>
                  </a:cubicBezTo>
                  <a:lnTo>
                    <a:pt x="64934" y="38322"/>
                  </a:lnTo>
                  <a:cubicBezTo>
                    <a:pt x="64968" y="38115"/>
                    <a:pt x="65002" y="37906"/>
                    <a:pt x="65035" y="37701"/>
                  </a:cubicBezTo>
                  <a:lnTo>
                    <a:pt x="64897" y="37680"/>
                  </a:lnTo>
                  <a:close/>
                  <a:moveTo>
                    <a:pt x="617" y="38322"/>
                  </a:moveTo>
                  <a:lnTo>
                    <a:pt x="483" y="38342"/>
                  </a:lnTo>
                  <a:cubicBezTo>
                    <a:pt x="516" y="38552"/>
                    <a:pt x="554" y="38757"/>
                    <a:pt x="596" y="38958"/>
                  </a:cubicBezTo>
                  <a:lnTo>
                    <a:pt x="730" y="38933"/>
                  </a:lnTo>
                  <a:cubicBezTo>
                    <a:pt x="692" y="38732"/>
                    <a:pt x="655" y="38527"/>
                    <a:pt x="617" y="38322"/>
                  </a:cubicBezTo>
                  <a:close/>
                  <a:moveTo>
                    <a:pt x="64683" y="38908"/>
                  </a:moveTo>
                  <a:cubicBezTo>
                    <a:pt x="64645" y="39113"/>
                    <a:pt x="64603" y="39319"/>
                    <a:pt x="64562" y="39520"/>
                  </a:cubicBezTo>
                  <a:lnTo>
                    <a:pt x="64696" y="39549"/>
                  </a:lnTo>
                  <a:cubicBezTo>
                    <a:pt x="64738" y="39344"/>
                    <a:pt x="64779" y="39143"/>
                    <a:pt x="64821" y="38937"/>
                  </a:cubicBezTo>
                  <a:lnTo>
                    <a:pt x="64683" y="38908"/>
                  </a:lnTo>
                  <a:close/>
                  <a:moveTo>
                    <a:pt x="856" y="39545"/>
                  </a:moveTo>
                  <a:lnTo>
                    <a:pt x="721" y="39574"/>
                  </a:lnTo>
                  <a:cubicBezTo>
                    <a:pt x="764" y="39780"/>
                    <a:pt x="810" y="39982"/>
                    <a:pt x="856" y="40187"/>
                  </a:cubicBezTo>
                  <a:lnTo>
                    <a:pt x="990" y="40153"/>
                  </a:lnTo>
                  <a:cubicBezTo>
                    <a:pt x="944" y="39951"/>
                    <a:pt x="897" y="39750"/>
                    <a:pt x="856" y="39545"/>
                  </a:cubicBezTo>
                  <a:close/>
                  <a:moveTo>
                    <a:pt x="64423" y="40127"/>
                  </a:moveTo>
                  <a:cubicBezTo>
                    <a:pt x="64377" y="40334"/>
                    <a:pt x="64326" y="40535"/>
                    <a:pt x="64276" y="40736"/>
                  </a:cubicBezTo>
                  <a:lnTo>
                    <a:pt x="64411" y="40769"/>
                  </a:lnTo>
                  <a:cubicBezTo>
                    <a:pt x="64465" y="40568"/>
                    <a:pt x="64512" y="40367"/>
                    <a:pt x="64562" y="40162"/>
                  </a:cubicBezTo>
                  <a:lnTo>
                    <a:pt x="64423" y="40127"/>
                  </a:lnTo>
                  <a:close/>
                  <a:moveTo>
                    <a:pt x="1141" y="40761"/>
                  </a:moveTo>
                  <a:lnTo>
                    <a:pt x="1007" y="40794"/>
                  </a:lnTo>
                  <a:cubicBezTo>
                    <a:pt x="1057" y="40996"/>
                    <a:pt x="1112" y="41197"/>
                    <a:pt x="1166" y="41398"/>
                  </a:cubicBezTo>
                  <a:lnTo>
                    <a:pt x="1300" y="41365"/>
                  </a:lnTo>
                  <a:cubicBezTo>
                    <a:pt x="1245" y="41164"/>
                    <a:pt x="1191" y="40962"/>
                    <a:pt x="1141" y="40761"/>
                  </a:cubicBezTo>
                  <a:close/>
                  <a:moveTo>
                    <a:pt x="64117" y="41340"/>
                  </a:moveTo>
                  <a:cubicBezTo>
                    <a:pt x="64063" y="41541"/>
                    <a:pt x="64009" y="41742"/>
                    <a:pt x="63949" y="41938"/>
                  </a:cubicBezTo>
                  <a:lnTo>
                    <a:pt x="64079" y="41976"/>
                  </a:lnTo>
                  <a:cubicBezTo>
                    <a:pt x="64138" y="41779"/>
                    <a:pt x="64197" y="41578"/>
                    <a:pt x="64251" y="41377"/>
                  </a:cubicBezTo>
                  <a:lnTo>
                    <a:pt x="64117" y="41340"/>
                  </a:lnTo>
                  <a:close/>
                  <a:moveTo>
                    <a:pt x="1472" y="41963"/>
                  </a:moveTo>
                  <a:lnTo>
                    <a:pt x="1338" y="42002"/>
                  </a:lnTo>
                  <a:cubicBezTo>
                    <a:pt x="1396" y="42203"/>
                    <a:pt x="1460" y="42404"/>
                    <a:pt x="1522" y="42601"/>
                  </a:cubicBezTo>
                  <a:lnTo>
                    <a:pt x="1652" y="42559"/>
                  </a:lnTo>
                  <a:cubicBezTo>
                    <a:pt x="1589" y="42362"/>
                    <a:pt x="1530" y="42161"/>
                    <a:pt x="1472" y="41963"/>
                  </a:cubicBezTo>
                  <a:close/>
                  <a:moveTo>
                    <a:pt x="63765" y="42534"/>
                  </a:moveTo>
                  <a:cubicBezTo>
                    <a:pt x="63702" y="42735"/>
                    <a:pt x="63639" y="42932"/>
                    <a:pt x="63572" y="43129"/>
                  </a:cubicBezTo>
                  <a:lnTo>
                    <a:pt x="63702" y="43176"/>
                  </a:lnTo>
                  <a:cubicBezTo>
                    <a:pt x="63769" y="42978"/>
                    <a:pt x="63837" y="42777"/>
                    <a:pt x="63899" y="42576"/>
                  </a:cubicBezTo>
                  <a:lnTo>
                    <a:pt x="63765" y="42534"/>
                  </a:lnTo>
                  <a:close/>
                  <a:moveTo>
                    <a:pt x="1849" y="43151"/>
                  </a:moveTo>
                  <a:lnTo>
                    <a:pt x="1715" y="43196"/>
                  </a:lnTo>
                  <a:cubicBezTo>
                    <a:pt x="1782" y="43393"/>
                    <a:pt x="1853" y="43590"/>
                    <a:pt x="1924" y="43787"/>
                  </a:cubicBezTo>
                  <a:lnTo>
                    <a:pt x="2054" y="43741"/>
                  </a:lnTo>
                  <a:cubicBezTo>
                    <a:pt x="1983" y="43544"/>
                    <a:pt x="1912" y="43352"/>
                    <a:pt x="1849" y="43151"/>
                  </a:cubicBezTo>
                  <a:close/>
                  <a:moveTo>
                    <a:pt x="63367" y="43720"/>
                  </a:moveTo>
                  <a:cubicBezTo>
                    <a:pt x="63295" y="43917"/>
                    <a:pt x="63224" y="44114"/>
                    <a:pt x="63148" y="44307"/>
                  </a:cubicBezTo>
                  <a:lnTo>
                    <a:pt x="63279" y="44358"/>
                  </a:lnTo>
                  <a:cubicBezTo>
                    <a:pt x="63350" y="44165"/>
                    <a:pt x="63425" y="43967"/>
                    <a:pt x="63497" y="43770"/>
                  </a:cubicBezTo>
                  <a:lnTo>
                    <a:pt x="63367" y="43720"/>
                  </a:lnTo>
                  <a:close/>
                  <a:moveTo>
                    <a:pt x="2269" y="44328"/>
                  </a:moveTo>
                  <a:lnTo>
                    <a:pt x="2143" y="44374"/>
                  </a:lnTo>
                  <a:cubicBezTo>
                    <a:pt x="2214" y="44571"/>
                    <a:pt x="2294" y="44764"/>
                    <a:pt x="2369" y="44956"/>
                  </a:cubicBezTo>
                  <a:lnTo>
                    <a:pt x="2499" y="44906"/>
                  </a:lnTo>
                  <a:cubicBezTo>
                    <a:pt x="2419" y="44714"/>
                    <a:pt x="2344" y="44521"/>
                    <a:pt x="2269" y="44328"/>
                  </a:cubicBezTo>
                  <a:close/>
                  <a:moveTo>
                    <a:pt x="62918" y="44894"/>
                  </a:moveTo>
                  <a:cubicBezTo>
                    <a:pt x="62843" y="45087"/>
                    <a:pt x="62763" y="45279"/>
                    <a:pt x="62680" y="45468"/>
                  </a:cubicBezTo>
                  <a:lnTo>
                    <a:pt x="62805" y="45523"/>
                  </a:lnTo>
                  <a:cubicBezTo>
                    <a:pt x="62889" y="45330"/>
                    <a:pt x="62968" y="45137"/>
                    <a:pt x="63048" y="44944"/>
                  </a:cubicBezTo>
                  <a:lnTo>
                    <a:pt x="62918" y="44894"/>
                  </a:lnTo>
                  <a:close/>
                  <a:moveTo>
                    <a:pt x="2737" y="45480"/>
                  </a:moveTo>
                  <a:lnTo>
                    <a:pt x="2608" y="45535"/>
                  </a:lnTo>
                  <a:cubicBezTo>
                    <a:pt x="2692" y="45728"/>
                    <a:pt x="2776" y="45917"/>
                    <a:pt x="2859" y="46105"/>
                  </a:cubicBezTo>
                  <a:lnTo>
                    <a:pt x="2985" y="46051"/>
                  </a:lnTo>
                  <a:cubicBezTo>
                    <a:pt x="2901" y="45862"/>
                    <a:pt x="2818" y="45670"/>
                    <a:pt x="2737" y="45480"/>
                  </a:cubicBezTo>
                  <a:close/>
                  <a:moveTo>
                    <a:pt x="62428" y="46043"/>
                  </a:moveTo>
                  <a:cubicBezTo>
                    <a:pt x="62344" y="46231"/>
                    <a:pt x="62256" y="46424"/>
                    <a:pt x="62168" y="46612"/>
                  </a:cubicBezTo>
                  <a:lnTo>
                    <a:pt x="62293" y="46672"/>
                  </a:lnTo>
                  <a:cubicBezTo>
                    <a:pt x="62382" y="46482"/>
                    <a:pt x="62469" y="46289"/>
                    <a:pt x="62554" y="46101"/>
                  </a:cubicBezTo>
                  <a:lnTo>
                    <a:pt x="62428" y="46043"/>
                  </a:lnTo>
                  <a:close/>
                  <a:moveTo>
                    <a:pt x="3245" y="46612"/>
                  </a:moveTo>
                  <a:lnTo>
                    <a:pt x="3120" y="46676"/>
                  </a:lnTo>
                  <a:cubicBezTo>
                    <a:pt x="3211" y="46860"/>
                    <a:pt x="3300" y="47049"/>
                    <a:pt x="3391" y="47237"/>
                  </a:cubicBezTo>
                  <a:lnTo>
                    <a:pt x="3517" y="47175"/>
                  </a:lnTo>
                  <a:cubicBezTo>
                    <a:pt x="3425" y="46989"/>
                    <a:pt x="3333" y="46801"/>
                    <a:pt x="3245" y="46612"/>
                  </a:cubicBezTo>
                  <a:close/>
                  <a:moveTo>
                    <a:pt x="61896" y="47175"/>
                  </a:moveTo>
                  <a:cubicBezTo>
                    <a:pt x="61803" y="47359"/>
                    <a:pt x="61707" y="47547"/>
                    <a:pt x="61610" y="47732"/>
                  </a:cubicBezTo>
                  <a:lnTo>
                    <a:pt x="61732" y="47794"/>
                  </a:lnTo>
                  <a:cubicBezTo>
                    <a:pt x="61829" y="47610"/>
                    <a:pt x="61925" y="47421"/>
                    <a:pt x="62017" y="47233"/>
                  </a:cubicBezTo>
                  <a:lnTo>
                    <a:pt x="61896" y="47175"/>
                  </a:lnTo>
                  <a:close/>
                  <a:moveTo>
                    <a:pt x="3799" y="47728"/>
                  </a:moveTo>
                  <a:lnTo>
                    <a:pt x="3677" y="47790"/>
                  </a:lnTo>
                  <a:cubicBezTo>
                    <a:pt x="3774" y="47979"/>
                    <a:pt x="3869" y="48159"/>
                    <a:pt x="3970" y="48344"/>
                  </a:cubicBezTo>
                  <a:lnTo>
                    <a:pt x="4091" y="48276"/>
                  </a:lnTo>
                  <a:cubicBezTo>
                    <a:pt x="3991" y="48096"/>
                    <a:pt x="3894" y="47912"/>
                    <a:pt x="3799" y="47728"/>
                  </a:cubicBezTo>
                  <a:close/>
                  <a:moveTo>
                    <a:pt x="61317" y="48281"/>
                  </a:moveTo>
                  <a:cubicBezTo>
                    <a:pt x="61217" y="48465"/>
                    <a:pt x="61116" y="48645"/>
                    <a:pt x="61011" y="48829"/>
                  </a:cubicBezTo>
                  <a:lnTo>
                    <a:pt x="61132" y="48897"/>
                  </a:lnTo>
                  <a:cubicBezTo>
                    <a:pt x="61237" y="48717"/>
                    <a:pt x="61338" y="48533"/>
                    <a:pt x="61438" y="48348"/>
                  </a:cubicBezTo>
                  <a:lnTo>
                    <a:pt x="61317" y="48281"/>
                  </a:lnTo>
                  <a:close/>
                  <a:moveTo>
                    <a:pt x="4393" y="48821"/>
                  </a:moveTo>
                  <a:lnTo>
                    <a:pt x="4277" y="48889"/>
                  </a:lnTo>
                  <a:cubicBezTo>
                    <a:pt x="4377" y="49069"/>
                    <a:pt x="4482" y="49249"/>
                    <a:pt x="4590" y="49429"/>
                  </a:cubicBezTo>
                  <a:lnTo>
                    <a:pt x="4708" y="49358"/>
                  </a:lnTo>
                  <a:cubicBezTo>
                    <a:pt x="4603" y="49182"/>
                    <a:pt x="4498" y="49001"/>
                    <a:pt x="4393" y="48821"/>
                  </a:cubicBezTo>
                  <a:close/>
                  <a:moveTo>
                    <a:pt x="60697" y="49367"/>
                  </a:moveTo>
                  <a:cubicBezTo>
                    <a:pt x="60592" y="49547"/>
                    <a:pt x="60482" y="49723"/>
                    <a:pt x="60374" y="49903"/>
                  </a:cubicBezTo>
                  <a:lnTo>
                    <a:pt x="60492" y="49974"/>
                  </a:lnTo>
                  <a:cubicBezTo>
                    <a:pt x="60600" y="49798"/>
                    <a:pt x="60709" y="49618"/>
                    <a:pt x="60814" y="49438"/>
                  </a:cubicBezTo>
                  <a:lnTo>
                    <a:pt x="60697" y="49367"/>
                  </a:lnTo>
                  <a:close/>
                  <a:moveTo>
                    <a:pt x="5031" y="49891"/>
                  </a:moveTo>
                  <a:lnTo>
                    <a:pt x="4913" y="49961"/>
                  </a:lnTo>
                  <a:cubicBezTo>
                    <a:pt x="5026" y="50142"/>
                    <a:pt x="5136" y="50313"/>
                    <a:pt x="5248" y="50489"/>
                  </a:cubicBezTo>
                  <a:lnTo>
                    <a:pt x="5366" y="50414"/>
                  </a:lnTo>
                  <a:cubicBezTo>
                    <a:pt x="5252" y="50243"/>
                    <a:pt x="5144" y="50067"/>
                    <a:pt x="5031" y="49891"/>
                  </a:cubicBezTo>
                  <a:close/>
                  <a:moveTo>
                    <a:pt x="60039" y="50427"/>
                  </a:moveTo>
                  <a:cubicBezTo>
                    <a:pt x="59921" y="50603"/>
                    <a:pt x="59808" y="50775"/>
                    <a:pt x="59691" y="50951"/>
                  </a:cubicBezTo>
                  <a:lnTo>
                    <a:pt x="59808" y="51027"/>
                  </a:lnTo>
                  <a:cubicBezTo>
                    <a:pt x="59921" y="50855"/>
                    <a:pt x="60039" y="50679"/>
                    <a:pt x="60152" y="50502"/>
                  </a:cubicBezTo>
                  <a:lnTo>
                    <a:pt x="60039" y="50427"/>
                  </a:lnTo>
                  <a:close/>
                  <a:moveTo>
                    <a:pt x="5710" y="50934"/>
                  </a:moveTo>
                  <a:lnTo>
                    <a:pt x="5596" y="51014"/>
                  </a:lnTo>
                  <a:cubicBezTo>
                    <a:pt x="5714" y="51186"/>
                    <a:pt x="5831" y="51358"/>
                    <a:pt x="5953" y="51526"/>
                  </a:cubicBezTo>
                  <a:lnTo>
                    <a:pt x="6062" y="51445"/>
                  </a:lnTo>
                  <a:cubicBezTo>
                    <a:pt x="5944" y="51278"/>
                    <a:pt x="5827" y="51106"/>
                    <a:pt x="5710" y="50934"/>
                  </a:cubicBezTo>
                  <a:close/>
                  <a:moveTo>
                    <a:pt x="59335" y="51462"/>
                  </a:moveTo>
                  <a:cubicBezTo>
                    <a:pt x="59217" y="51634"/>
                    <a:pt x="59095" y="51802"/>
                    <a:pt x="58969" y="51969"/>
                  </a:cubicBezTo>
                  <a:lnTo>
                    <a:pt x="59083" y="52049"/>
                  </a:lnTo>
                  <a:cubicBezTo>
                    <a:pt x="59209" y="51882"/>
                    <a:pt x="59331" y="51714"/>
                    <a:pt x="59447" y="51542"/>
                  </a:cubicBezTo>
                  <a:lnTo>
                    <a:pt x="59335" y="51462"/>
                  </a:lnTo>
                  <a:close/>
                  <a:moveTo>
                    <a:pt x="6426" y="51953"/>
                  </a:moveTo>
                  <a:lnTo>
                    <a:pt x="6318" y="52037"/>
                  </a:lnTo>
                  <a:cubicBezTo>
                    <a:pt x="6439" y="52205"/>
                    <a:pt x="6565" y="52372"/>
                    <a:pt x="6691" y="52536"/>
                  </a:cubicBezTo>
                  <a:lnTo>
                    <a:pt x="6800" y="52451"/>
                  </a:lnTo>
                  <a:cubicBezTo>
                    <a:pt x="6674" y="52288"/>
                    <a:pt x="6552" y="52120"/>
                    <a:pt x="6426" y="51953"/>
                  </a:cubicBezTo>
                  <a:close/>
                  <a:moveTo>
                    <a:pt x="58596" y="52468"/>
                  </a:moveTo>
                  <a:cubicBezTo>
                    <a:pt x="58470" y="52636"/>
                    <a:pt x="58341" y="52799"/>
                    <a:pt x="58215" y="52963"/>
                  </a:cubicBezTo>
                  <a:lnTo>
                    <a:pt x="58320" y="53047"/>
                  </a:lnTo>
                  <a:cubicBezTo>
                    <a:pt x="58450" y="52884"/>
                    <a:pt x="58580" y="52720"/>
                    <a:pt x="58706" y="52552"/>
                  </a:cubicBezTo>
                  <a:lnTo>
                    <a:pt x="58596" y="52468"/>
                  </a:lnTo>
                  <a:close/>
                  <a:moveTo>
                    <a:pt x="7185" y="52942"/>
                  </a:moveTo>
                  <a:lnTo>
                    <a:pt x="7076" y="53030"/>
                  </a:lnTo>
                  <a:cubicBezTo>
                    <a:pt x="7206" y="53194"/>
                    <a:pt x="7336" y="53357"/>
                    <a:pt x="7471" y="53516"/>
                  </a:cubicBezTo>
                  <a:lnTo>
                    <a:pt x="7575" y="53428"/>
                  </a:lnTo>
                  <a:cubicBezTo>
                    <a:pt x="7445" y="53269"/>
                    <a:pt x="7311" y="53105"/>
                    <a:pt x="7185" y="52942"/>
                  </a:cubicBezTo>
                  <a:close/>
                  <a:moveTo>
                    <a:pt x="57822" y="53445"/>
                  </a:moveTo>
                  <a:cubicBezTo>
                    <a:pt x="57687" y="53608"/>
                    <a:pt x="57553" y="53764"/>
                    <a:pt x="57419" y="53923"/>
                  </a:cubicBezTo>
                  <a:lnTo>
                    <a:pt x="57524" y="54015"/>
                  </a:lnTo>
                  <a:cubicBezTo>
                    <a:pt x="57658" y="53856"/>
                    <a:pt x="57791" y="53697"/>
                    <a:pt x="57926" y="53533"/>
                  </a:cubicBezTo>
                  <a:lnTo>
                    <a:pt x="57822" y="53445"/>
                  </a:lnTo>
                  <a:close/>
                  <a:moveTo>
                    <a:pt x="7978" y="53906"/>
                  </a:moveTo>
                  <a:lnTo>
                    <a:pt x="7873" y="53994"/>
                  </a:lnTo>
                  <a:cubicBezTo>
                    <a:pt x="8007" y="54153"/>
                    <a:pt x="8145" y="54308"/>
                    <a:pt x="8283" y="54468"/>
                  </a:cubicBezTo>
                  <a:lnTo>
                    <a:pt x="8388" y="54376"/>
                  </a:lnTo>
                  <a:cubicBezTo>
                    <a:pt x="8250" y="54221"/>
                    <a:pt x="8111" y="54061"/>
                    <a:pt x="7978" y="53906"/>
                  </a:cubicBezTo>
                  <a:close/>
                  <a:moveTo>
                    <a:pt x="57008" y="54393"/>
                  </a:moveTo>
                  <a:cubicBezTo>
                    <a:pt x="56870" y="54548"/>
                    <a:pt x="56727" y="54703"/>
                    <a:pt x="56589" y="54853"/>
                  </a:cubicBezTo>
                  <a:lnTo>
                    <a:pt x="56690" y="54950"/>
                  </a:lnTo>
                  <a:cubicBezTo>
                    <a:pt x="56832" y="54795"/>
                    <a:pt x="56971" y="54639"/>
                    <a:pt x="57108" y="54484"/>
                  </a:cubicBezTo>
                  <a:lnTo>
                    <a:pt x="57008" y="54393"/>
                  </a:lnTo>
                  <a:close/>
                  <a:moveTo>
                    <a:pt x="8808" y="54836"/>
                  </a:moveTo>
                  <a:lnTo>
                    <a:pt x="8707" y="54929"/>
                  </a:lnTo>
                  <a:cubicBezTo>
                    <a:pt x="8845" y="55084"/>
                    <a:pt x="8992" y="55235"/>
                    <a:pt x="9135" y="55386"/>
                  </a:cubicBezTo>
                  <a:lnTo>
                    <a:pt x="9235" y="55289"/>
                  </a:lnTo>
                  <a:cubicBezTo>
                    <a:pt x="9092" y="55138"/>
                    <a:pt x="8949" y="54987"/>
                    <a:pt x="8808" y="54836"/>
                  </a:cubicBezTo>
                  <a:close/>
                  <a:moveTo>
                    <a:pt x="56157" y="55306"/>
                  </a:moveTo>
                  <a:cubicBezTo>
                    <a:pt x="56015" y="55457"/>
                    <a:pt x="55868" y="55604"/>
                    <a:pt x="55721" y="55751"/>
                  </a:cubicBezTo>
                  <a:lnTo>
                    <a:pt x="55818" y="55851"/>
                  </a:lnTo>
                  <a:cubicBezTo>
                    <a:pt x="55969" y="55705"/>
                    <a:pt x="56115" y="55554"/>
                    <a:pt x="56257" y="55403"/>
                  </a:cubicBezTo>
                  <a:lnTo>
                    <a:pt x="56157" y="55306"/>
                  </a:lnTo>
                  <a:close/>
                  <a:moveTo>
                    <a:pt x="9671" y="55734"/>
                  </a:moveTo>
                  <a:lnTo>
                    <a:pt x="9574" y="55830"/>
                  </a:lnTo>
                  <a:cubicBezTo>
                    <a:pt x="9721" y="55981"/>
                    <a:pt x="9872" y="56123"/>
                    <a:pt x="10019" y="56270"/>
                  </a:cubicBezTo>
                  <a:lnTo>
                    <a:pt x="10115" y="56169"/>
                  </a:lnTo>
                  <a:cubicBezTo>
                    <a:pt x="9969" y="56028"/>
                    <a:pt x="9818" y="55881"/>
                    <a:pt x="9671" y="55734"/>
                  </a:cubicBezTo>
                  <a:close/>
                  <a:moveTo>
                    <a:pt x="55276" y="56190"/>
                  </a:moveTo>
                  <a:cubicBezTo>
                    <a:pt x="55125" y="56333"/>
                    <a:pt x="54975" y="56475"/>
                    <a:pt x="54824" y="56618"/>
                  </a:cubicBezTo>
                  <a:lnTo>
                    <a:pt x="54916" y="56719"/>
                  </a:lnTo>
                  <a:cubicBezTo>
                    <a:pt x="55071" y="56576"/>
                    <a:pt x="55222" y="56434"/>
                    <a:pt x="55373" y="56287"/>
                  </a:cubicBezTo>
                  <a:lnTo>
                    <a:pt x="55276" y="56190"/>
                  </a:lnTo>
                  <a:close/>
                  <a:moveTo>
                    <a:pt x="10572" y="56601"/>
                  </a:moveTo>
                  <a:lnTo>
                    <a:pt x="10476" y="56702"/>
                  </a:lnTo>
                  <a:cubicBezTo>
                    <a:pt x="10631" y="56844"/>
                    <a:pt x="10781" y="56983"/>
                    <a:pt x="10941" y="57121"/>
                  </a:cubicBezTo>
                  <a:lnTo>
                    <a:pt x="11033" y="57020"/>
                  </a:lnTo>
                  <a:cubicBezTo>
                    <a:pt x="10878" y="56883"/>
                    <a:pt x="10723" y="56740"/>
                    <a:pt x="10572" y="56601"/>
                  </a:cubicBezTo>
                  <a:close/>
                  <a:moveTo>
                    <a:pt x="54359" y="57038"/>
                  </a:moveTo>
                  <a:cubicBezTo>
                    <a:pt x="54204" y="57175"/>
                    <a:pt x="54049" y="57310"/>
                    <a:pt x="53893" y="57444"/>
                  </a:cubicBezTo>
                  <a:lnTo>
                    <a:pt x="53982" y="57553"/>
                  </a:lnTo>
                  <a:cubicBezTo>
                    <a:pt x="54141" y="57415"/>
                    <a:pt x="54296" y="57276"/>
                    <a:pt x="54451" y="57138"/>
                  </a:cubicBezTo>
                  <a:lnTo>
                    <a:pt x="54359" y="57038"/>
                  </a:lnTo>
                  <a:close/>
                  <a:moveTo>
                    <a:pt x="11503" y="57431"/>
                  </a:moveTo>
                  <a:lnTo>
                    <a:pt x="11410" y="57537"/>
                  </a:lnTo>
                  <a:cubicBezTo>
                    <a:pt x="11570" y="57670"/>
                    <a:pt x="11729" y="57804"/>
                    <a:pt x="11892" y="57939"/>
                  </a:cubicBezTo>
                  <a:lnTo>
                    <a:pt x="11981" y="57833"/>
                  </a:lnTo>
                  <a:cubicBezTo>
                    <a:pt x="11817" y="57699"/>
                    <a:pt x="11658" y="57566"/>
                    <a:pt x="11503" y="57431"/>
                  </a:cubicBezTo>
                  <a:close/>
                  <a:moveTo>
                    <a:pt x="53415" y="57846"/>
                  </a:moveTo>
                  <a:cubicBezTo>
                    <a:pt x="53252" y="57980"/>
                    <a:pt x="53093" y="58110"/>
                    <a:pt x="52929" y="58241"/>
                  </a:cubicBezTo>
                  <a:lnTo>
                    <a:pt x="53018" y="58349"/>
                  </a:lnTo>
                  <a:cubicBezTo>
                    <a:pt x="53181" y="58220"/>
                    <a:pt x="53340" y="58085"/>
                    <a:pt x="53504" y="57955"/>
                  </a:cubicBezTo>
                  <a:lnTo>
                    <a:pt x="53415" y="57846"/>
                  </a:lnTo>
                  <a:close/>
                  <a:moveTo>
                    <a:pt x="12462" y="58224"/>
                  </a:moveTo>
                  <a:lnTo>
                    <a:pt x="12379" y="58332"/>
                  </a:lnTo>
                  <a:cubicBezTo>
                    <a:pt x="12542" y="58462"/>
                    <a:pt x="12706" y="58593"/>
                    <a:pt x="12873" y="58719"/>
                  </a:cubicBezTo>
                  <a:lnTo>
                    <a:pt x="12957" y="58609"/>
                  </a:lnTo>
                  <a:cubicBezTo>
                    <a:pt x="12789" y="58483"/>
                    <a:pt x="12626" y="58353"/>
                    <a:pt x="12462" y="58224"/>
                  </a:cubicBezTo>
                  <a:close/>
                  <a:moveTo>
                    <a:pt x="52439" y="58622"/>
                  </a:moveTo>
                  <a:cubicBezTo>
                    <a:pt x="52271" y="58748"/>
                    <a:pt x="52107" y="58874"/>
                    <a:pt x="51940" y="58995"/>
                  </a:cubicBezTo>
                  <a:lnTo>
                    <a:pt x="52020" y="59108"/>
                  </a:lnTo>
                  <a:cubicBezTo>
                    <a:pt x="52188" y="58982"/>
                    <a:pt x="52355" y="58856"/>
                    <a:pt x="52523" y="58731"/>
                  </a:cubicBezTo>
                  <a:lnTo>
                    <a:pt x="52439" y="58622"/>
                  </a:lnTo>
                  <a:close/>
                  <a:moveTo>
                    <a:pt x="13456" y="58982"/>
                  </a:moveTo>
                  <a:lnTo>
                    <a:pt x="13372" y="59096"/>
                  </a:lnTo>
                  <a:cubicBezTo>
                    <a:pt x="13544" y="59217"/>
                    <a:pt x="13712" y="59338"/>
                    <a:pt x="13884" y="59460"/>
                  </a:cubicBezTo>
                  <a:lnTo>
                    <a:pt x="13963" y="59347"/>
                  </a:lnTo>
                  <a:cubicBezTo>
                    <a:pt x="13791" y="59226"/>
                    <a:pt x="13623" y="59104"/>
                    <a:pt x="13456" y="58982"/>
                  </a:cubicBezTo>
                  <a:close/>
                  <a:moveTo>
                    <a:pt x="51433" y="59359"/>
                  </a:moveTo>
                  <a:cubicBezTo>
                    <a:pt x="51265" y="59477"/>
                    <a:pt x="51093" y="59594"/>
                    <a:pt x="50921" y="59712"/>
                  </a:cubicBezTo>
                  <a:lnTo>
                    <a:pt x="50997" y="59825"/>
                  </a:lnTo>
                  <a:cubicBezTo>
                    <a:pt x="51169" y="59712"/>
                    <a:pt x="51341" y="59590"/>
                    <a:pt x="51513" y="59473"/>
                  </a:cubicBezTo>
                  <a:lnTo>
                    <a:pt x="51433" y="59359"/>
                  </a:lnTo>
                  <a:close/>
                  <a:moveTo>
                    <a:pt x="14474" y="59703"/>
                  </a:moveTo>
                  <a:lnTo>
                    <a:pt x="14399" y="59816"/>
                  </a:lnTo>
                  <a:cubicBezTo>
                    <a:pt x="14571" y="59934"/>
                    <a:pt x="14747" y="60052"/>
                    <a:pt x="14923" y="60164"/>
                  </a:cubicBezTo>
                  <a:lnTo>
                    <a:pt x="14999" y="60047"/>
                  </a:lnTo>
                  <a:cubicBezTo>
                    <a:pt x="14823" y="59934"/>
                    <a:pt x="14651" y="59820"/>
                    <a:pt x="14474" y="59703"/>
                  </a:cubicBezTo>
                  <a:close/>
                  <a:moveTo>
                    <a:pt x="50402" y="60056"/>
                  </a:moveTo>
                  <a:cubicBezTo>
                    <a:pt x="50226" y="60168"/>
                    <a:pt x="50054" y="60282"/>
                    <a:pt x="49874" y="60391"/>
                  </a:cubicBezTo>
                  <a:lnTo>
                    <a:pt x="49950" y="60508"/>
                  </a:lnTo>
                  <a:cubicBezTo>
                    <a:pt x="50126" y="60395"/>
                    <a:pt x="50302" y="60286"/>
                    <a:pt x="50478" y="60172"/>
                  </a:cubicBezTo>
                  <a:lnTo>
                    <a:pt x="50402" y="60056"/>
                  </a:lnTo>
                  <a:close/>
                  <a:moveTo>
                    <a:pt x="15523" y="60383"/>
                  </a:moveTo>
                  <a:lnTo>
                    <a:pt x="15451" y="60499"/>
                  </a:lnTo>
                  <a:cubicBezTo>
                    <a:pt x="15627" y="60609"/>
                    <a:pt x="15807" y="60718"/>
                    <a:pt x="15988" y="60826"/>
                  </a:cubicBezTo>
                  <a:lnTo>
                    <a:pt x="16059" y="60709"/>
                  </a:lnTo>
                  <a:cubicBezTo>
                    <a:pt x="15879" y="60600"/>
                    <a:pt x="15703" y="60491"/>
                    <a:pt x="15523" y="60383"/>
                  </a:cubicBezTo>
                  <a:close/>
                  <a:moveTo>
                    <a:pt x="49346" y="60714"/>
                  </a:moveTo>
                  <a:cubicBezTo>
                    <a:pt x="49165" y="60818"/>
                    <a:pt x="48985" y="60923"/>
                    <a:pt x="48805" y="61027"/>
                  </a:cubicBezTo>
                  <a:lnTo>
                    <a:pt x="48876" y="61145"/>
                  </a:lnTo>
                  <a:cubicBezTo>
                    <a:pt x="49056" y="61044"/>
                    <a:pt x="49236" y="60940"/>
                    <a:pt x="49416" y="60831"/>
                  </a:cubicBezTo>
                  <a:lnTo>
                    <a:pt x="49346" y="60714"/>
                  </a:lnTo>
                  <a:close/>
                  <a:moveTo>
                    <a:pt x="16600" y="61023"/>
                  </a:moveTo>
                  <a:lnTo>
                    <a:pt x="16529" y="61141"/>
                  </a:lnTo>
                  <a:cubicBezTo>
                    <a:pt x="16713" y="61246"/>
                    <a:pt x="16893" y="61346"/>
                    <a:pt x="17078" y="61447"/>
                  </a:cubicBezTo>
                  <a:lnTo>
                    <a:pt x="17144" y="61325"/>
                  </a:lnTo>
                  <a:cubicBezTo>
                    <a:pt x="16960" y="61225"/>
                    <a:pt x="16780" y="61124"/>
                    <a:pt x="16600" y="61023"/>
                  </a:cubicBezTo>
                  <a:close/>
                  <a:moveTo>
                    <a:pt x="48264" y="61329"/>
                  </a:moveTo>
                  <a:cubicBezTo>
                    <a:pt x="48079" y="61426"/>
                    <a:pt x="47899" y="61526"/>
                    <a:pt x="47715" y="61623"/>
                  </a:cubicBezTo>
                  <a:lnTo>
                    <a:pt x="47778" y="61745"/>
                  </a:lnTo>
                  <a:cubicBezTo>
                    <a:pt x="47963" y="61648"/>
                    <a:pt x="48147" y="61552"/>
                    <a:pt x="48327" y="61451"/>
                  </a:cubicBezTo>
                  <a:lnTo>
                    <a:pt x="48264" y="61329"/>
                  </a:lnTo>
                  <a:close/>
                  <a:moveTo>
                    <a:pt x="17694" y="61619"/>
                  </a:moveTo>
                  <a:lnTo>
                    <a:pt x="17631" y="61745"/>
                  </a:lnTo>
                  <a:cubicBezTo>
                    <a:pt x="17815" y="61841"/>
                    <a:pt x="18004" y="61933"/>
                    <a:pt x="18193" y="62025"/>
                  </a:cubicBezTo>
                  <a:lnTo>
                    <a:pt x="18251" y="61904"/>
                  </a:lnTo>
                  <a:cubicBezTo>
                    <a:pt x="18067" y="61812"/>
                    <a:pt x="17878" y="61716"/>
                    <a:pt x="17694" y="61619"/>
                  </a:cubicBezTo>
                  <a:close/>
                  <a:moveTo>
                    <a:pt x="47158" y="61904"/>
                  </a:moveTo>
                  <a:cubicBezTo>
                    <a:pt x="46973" y="61996"/>
                    <a:pt x="46789" y="62084"/>
                    <a:pt x="46600" y="62172"/>
                  </a:cubicBezTo>
                  <a:lnTo>
                    <a:pt x="46659" y="62298"/>
                  </a:lnTo>
                  <a:cubicBezTo>
                    <a:pt x="46847" y="62209"/>
                    <a:pt x="47036" y="62118"/>
                    <a:pt x="47220" y="62025"/>
                  </a:cubicBezTo>
                  <a:lnTo>
                    <a:pt x="47158" y="61904"/>
                  </a:lnTo>
                  <a:close/>
                  <a:moveTo>
                    <a:pt x="18817" y="62176"/>
                  </a:moveTo>
                  <a:lnTo>
                    <a:pt x="18758" y="62302"/>
                  </a:lnTo>
                  <a:cubicBezTo>
                    <a:pt x="18947" y="62391"/>
                    <a:pt x="19135" y="62478"/>
                    <a:pt x="19328" y="62562"/>
                  </a:cubicBezTo>
                  <a:lnTo>
                    <a:pt x="19383" y="62436"/>
                  </a:lnTo>
                  <a:cubicBezTo>
                    <a:pt x="19195" y="62352"/>
                    <a:pt x="19006" y="62265"/>
                    <a:pt x="18817" y="62176"/>
                  </a:cubicBezTo>
                  <a:close/>
                  <a:moveTo>
                    <a:pt x="46034" y="62432"/>
                  </a:moveTo>
                  <a:cubicBezTo>
                    <a:pt x="45845" y="62520"/>
                    <a:pt x="45657" y="62604"/>
                    <a:pt x="45464" y="62683"/>
                  </a:cubicBezTo>
                  <a:lnTo>
                    <a:pt x="45518" y="62809"/>
                  </a:lnTo>
                  <a:cubicBezTo>
                    <a:pt x="45711" y="62730"/>
                    <a:pt x="45900" y="62646"/>
                    <a:pt x="46092" y="62562"/>
                  </a:cubicBezTo>
                  <a:lnTo>
                    <a:pt x="46034" y="62432"/>
                  </a:lnTo>
                  <a:close/>
                  <a:moveTo>
                    <a:pt x="19957" y="62687"/>
                  </a:moveTo>
                  <a:lnTo>
                    <a:pt x="19903" y="62813"/>
                  </a:lnTo>
                  <a:cubicBezTo>
                    <a:pt x="20096" y="62898"/>
                    <a:pt x="20288" y="62977"/>
                    <a:pt x="20481" y="63057"/>
                  </a:cubicBezTo>
                  <a:lnTo>
                    <a:pt x="20536" y="62927"/>
                  </a:lnTo>
                  <a:cubicBezTo>
                    <a:pt x="20343" y="62851"/>
                    <a:pt x="20150" y="62772"/>
                    <a:pt x="19957" y="62687"/>
                  </a:cubicBezTo>
                  <a:close/>
                  <a:moveTo>
                    <a:pt x="44889" y="62923"/>
                  </a:moveTo>
                  <a:cubicBezTo>
                    <a:pt x="44697" y="62998"/>
                    <a:pt x="44504" y="63074"/>
                    <a:pt x="44311" y="63149"/>
                  </a:cubicBezTo>
                  <a:lnTo>
                    <a:pt x="44361" y="63279"/>
                  </a:lnTo>
                  <a:cubicBezTo>
                    <a:pt x="44554" y="63203"/>
                    <a:pt x="44751" y="63128"/>
                    <a:pt x="44945" y="63048"/>
                  </a:cubicBezTo>
                  <a:lnTo>
                    <a:pt x="44889" y="62923"/>
                  </a:lnTo>
                  <a:close/>
                  <a:moveTo>
                    <a:pt x="21118" y="63157"/>
                  </a:moveTo>
                  <a:lnTo>
                    <a:pt x="21068" y="63287"/>
                  </a:lnTo>
                  <a:cubicBezTo>
                    <a:pt x="21265" y="63358"/>
                    <a:pt x="21462" y="63434"/>
                    <a:pt x="21659" y="63505"/>
                  </a:cubicBezTo>
                  <a:lnTo>
                    <a:pt x="21706" y="63371"/>
                  </a:lnTo>
                  <a:cubicBezTo>
                    <a:pt x="21509" y="63304"/>
                    <a:pt x="21311" y="63229"/>
                    <a:pt x="21118" y="63157"/>
                  </a:cubicBezTo>
                  <a:close/>
                  <a:moveTo>
                    <a:pt x="43724" y="63366"/>
                  </a:moveTo>
                  <a:cubicBezTo>
                    <a:pt x="43531" y="63438"/>
                    <a:pt x="43335" y="63505"/>
                    <a:pt x="43138" y="63573"/>
                  </a:cubicBezTo>
                  <a:lnTo>
                    <a:pt x="43179" y="63702"/>
                  </a:lnTo>
                  <a:cubicBezTo>
                    <a:pt x="43380" y="63635"/>
                    <a:pt x="43577" y="63568"/>
                    <a:pt x="43771" y="63497"/>
                  </a:cubicBezTo>
                  <a:lnTo>
                    <a:pt x="43724" y="63366"/>
                  </a:lnTo>
                  <a:close/>
                  <a:moveTo>
                    <a:pt x="22296" y="63581"/>
                  </a:moveTo>
                  <a:lnTo>
                    <a:pt x="22250" y="63710"/>
                  </a:lnTo>
                  <a:cubicBezTo>
                    <a:pt x="22451" y="63778"/>
                    <a:pt x="22648" y="63840"/>
                    <a:pt x="22850" y="63904"/>
                  </a:cubicBezTo>
                  <a:lnTo>
                    <a:pt x="22892" y="63774"/>
                  </a:lnTo>
                  <a:cubicBezTo>
                    <a:pt x="22691" y="63710"/>
                    <a:pt x="22493" y="63643"/>
                    <a:pt x="22296" y="63581"/>
                  </a:cubicBezTo>
                  <a:close/>
                  <a:moveTo>
                    <a:pt x="42542" y="63765"/>
                  </a:moveTo>
                  <a:cubicBezTo>
                    <a:pt x="42345" y="63828"/>
                    <a:pt x="42148" y="63891"/>
                    <a:pt x="41947" y="63950"/>
                  </a:cubicBezTo>
                  <a:lnTo>
                    <a:pt x="41985" y="64080"/>
                  </a:lnTo>
                  <a:cubicBezTo>
                    <a:pt x="42186" y="64020"/>
                    <a:pt x="42387" y="63962"/>
                    <a:pt x="42585" y="63900"/>
                  </a:cubicBezTo>
                  <a:lnTo>
                    <a:pt x="42542" y="63765"/>
                  </a:lnTo>
                  <a:close/>
                  <a:moveTo>
                    <a:pt x="23486" y="63954"/>
                  </a:moveTo>
                  <a:lnTo>
                    <a:pt x="23449" y="64088"/>
                  </a:lnTo>
                  <a:cubicBezTo>
                    <a:pt x="23650" y="64146"/>
                    <a:pt x="23852" y="64205"/>
                    <a:pt x="24053" y="64260"/>
                  </a:cubicBezTo>
                  <a:lnTo>
                    <a:pt x="24086" y="64126"/>
                  </a:lnTo>
                  <a:cubicBezTo>
                    <a:pt x="23889" y="64071"/>
                    <a:pt x="23688" y="64012"/>
                    <a:pt x="23486" y="63954"/>
                  </a:cubicBezTo>
                  <a:close/>
                  <a:moveTo>
                    <a:pt x="41348" y="64117"/>
                  </a:moveTo>
                  <a:cubicBezTo>
                    <a:pt x="41147" y="64176"/>
                    <a:pt x="40946" y="64227"/>
                    <a:pt x="40745" y="64277"/>
                  </a:cubicBezTo>
                  <a:lnTo>
                    <a:pt x="40778" y="64411"/>
                  </a:lnTo>
                  <a:cubicBezTo>
                    <a:pt x="40979" y="64360"/>
                    <a:pt x="41184" y="64306"/>
                    <a:pt x="41385" y="64252"/>
                  </a:cubicBezTo>
                  <a:lnTo>
                    <a:pt x="41348" y="64117"/>
                  </a:lnTo>
                  <a:close/>
                  <a:moveTo>
                    <a:pt x="24690" y="64285"/>
                  </a:moveTo>
                  <a:lnTo>
                    <a:pt x="24656" y="64419"/>
                  </a:lnTo>
                  <a:cubicBezTo>
                    <a:pt x="24862" y="64469"/>
                    <a:pt x="25063" y="64519"/>
                    <a:pt x="25268" y="64566"/>
                  </a:cubicBezTo>
                  <a:lnTo>
                    <a:pt x="25297" y="64432"/>
                  </a:lnTo>
                  <a:cubicBezTo>
                    <a:pt x="25096" y="64385"/>
                    <a:pt x="24891" y="64335"/>
                    <a:pt x="24690" y="64285"/>
                  </a:cubicBezTo>
                  <a:close/>
                  <a:moveTo>
                    <a:pt x="40136" y="64428"/>
                  </a:moveTo>
                  <a:cubicBezTo>
                    <a:pt x="39935" y="64473"/>
                    <a:pt x="39733" y="64519"/>
                    <a:pt x="39528" y="64562"/>
                  </a:cubicBezTo>
                  <a:lnTo>
                    <a:pt x="39557" y="64695"/>
                  </a:lnTo>
                  <a:cubicBezTo>
                    <a:pt x="39764" y="64654"/>
                    <a:pt x="39965" y="64608"/>
                    <a:pt x="40170" y="64562"/>
                  </a:cubicBezTo>
                  <a:lnTo>
                    <a:pt x="40136" y="64428"/>
                  </a:lnTo>
                  <a:close/>
                  <a:moveTo>
                    <a:pt x="25906" y="64566"/>
                  </a:moveTo>
                  <a:lnTo>
                    <a:pt x="25876" y="64704"/>
                  </a:lnTo>
                  <a:cubicBezTo>
                    <a:pt x="26082" y="64746"/>
                    <a:pt x="26287" y="64788"/>
                    <a:pt x="26492" y="64825"/>
                  </a:cubicBezTo>
                  <a:lnTo>
                    <a:pt x="26517" y="64691"/>
                  </a:lnTo>
                  <a:cubicBezTo>
                    <a:pt x="26312" y="64649"/>
                    <a:pt x="26111" y="64612"/>
                    <a:pt x="25906" y="64566"/>
                  </a:cubicBezTo>
                  <a:close/>
                  <a:moveTo>
                    <a:pt x="38917" y="64687"/>
                  </a:moveTo>
                  <a:cubicBezTo>
                    <a:pt x="38715" y="64725"/>
                    <a:pt x="38510" y="64763"/>
                    <a:pt x="38305" y="64796"/>
                  </a:cubicBezTo>
                  <a:lnTo>
                    <a:pt x="38330" y="64935"/>
                  </a:lnTo>
                  <a:cubicBezTo>
                    <a:pt x="38535" y="64897"/>
                    <a:pt x="38741" y="64863"/>
                    <a:pt x="38946" y="64821"/>
                  </a:cubicBezTo>
                  <a:lnTo>
                    <a:pt x="38917" y="64687"/>
                  </a:lnTo>
                  <a:close/>
                  <a:moveTo>
                    <a:pt x="27129" y="64805"/>
                  </a:moveTo>
                  <a:lnTo>
                    <a:pt x="27108" y="64939"/>
                  </a:lnTo>
                  <a:cubicBezTo>
                    <a:pt x="27314" y="64972"/>
                    <a:pt x="27519" y="65006"/>
                    <a:pt x="27725" y="65039"/>
                  </a:cubicBezTo>
                  <a:lnTo>
                    <a:pt x="27746" y="64901"/>
                  </a:lnTo>
                  <a:cubicBezTo>
                    <a:pt x="27541" y="64871"/>
                    <a:pt x="27334" y="64838"/>
                    <a:pt x="27129" y="64805"/>
                  </a:cubicBezTo>
                  <a:close/>
                  <a:moveTo>
                    <a:pt x="37688" y="64901"/>
                  </a:moveTo>
                  <a:cubicBezTo>
                    <a:pt x="37483" y="64931"/>
                    <a:pt x="37278" y="64960"/>
                    <a:pt x="37073" y="64989"/>
                  </a:cubicBezTo>
                  <a:lnTo>
                    <a:pt x="37089" y="65123"/>
                  </a:lnTo>
                  <a:cubicBezTo>
                    <a:pt x="37299" y="65098"/>
                    <a:pt x="37504" y="65069"/>
                    <a:pt x="37709" y="65035"/>
                  </a:cubicBezTo>
                  <a:lnTo>
                    <a:pt x="37688" y="64901"/>
                  </a:lnTo>
                  <a:close/>
                  <a:moveTo>
                    <a:pt x="28366" y="64989"/>
                  </a:moveTo>
                  <a:lnTo>
                    <a:pt x="28345" y="65127"/>
                  </a:lnTo>
                  <a:cubicBezTo>
                    <a:pt x="28555" y="65157"/>
                    <a:pt x="28760" y="65182"/>
                    <a:pt x="28969" y="65202"/>
                  </a:cubicBezTo>
                  <a:lnTo>
                    <a:pt x="28982" y="65069"/>
                  </a:lnTo>
                  <a:cubicBezTo>
                    <a:pt x="28777" y="65043"/>
                    <a:pt x="28572" y="65018"/>
                    <a:pt x="28366" y="64989"/>
                  </a:cubicBezTo>
                  <a:close/>
                  <a:moveTo>
                    <a:pt x="36452" y="65065"/>
                  </a:moveTo>
                  <a:cubicBezTo>
                    <a:pt x="36247" y="65090"/>
                    <a:pt x="36041" y="65111"/>
                    <a:pt x="35831" y="65132"/>
                  </a:cubicBezTo>
                  <a:lnTo>
                    <a:pt x="35844" y="65266"/>
                  </a:lnTo>
                  <a:cubicBezTo>
                    <a:pt x="36053" y="65249"/>
                    <a:pt x="36259" y="65223"/>
                    <a:pt x="36469" y="65202"/>
                  </a:cubicBezTo>
                  <a:lnTo>
                    <a:pt x="36452" y="65065"/>
                  </a:lnTo>
                  <a:close/>
                  <a:moveTo>
                    <a:pt x="29603" y="65132"/>
                  </a:moveTo>
                  <a:lnTo>
                    <a:pt x="29590" y="65270"/>
                  </a:lnTo>
                  <a:cubicBezTo>
                    <a:pt x="29799" y="65291"/>
                    <a:pt x="30005" y="65308"/>
                    <a:pt x="30215" y="65324"/>
                  </a:cubicBezTo>
                  <a:lnTo>
                    <a:pt x="30227" y="65186"/>
                  </a:lnTo>
                  <a:cubicBezTo>
                    <a:pt x="30017" y="65169"/>
                    <a:pt x="29812" y="65152"/>
                    <a:pt x="29603" y="65132"/>
                  </a:cubicBezTo>
                  <a:close/>
                  <a:moveTo>
                    <a:pt x="35211" y="65182"/>
                  </a:moveTo>
                  <a:cubicBezTo>
                    <a:pt x="35001" y="65198"/>
                    <a:pt x="34796" y="65211"/>
                    <a:pt x="34587" y="65223"/>
                  </a:cubicBezTo>
                  <a:lnTo>
                    <a:pt x="34595" y="65362"/>
                  </a:lnTo>
                  <a:cubicBezTo>
                    <a:pt x="34804" y="65349"/>
                    <a:pt x="35014" y="65337"/>
                    <a:pt x="35219" y="65320"/>
                  </a:cubicBezTo>
                  <a:lnTo>
                    <a:pt x="35211" y="65182"/>
                  </a:lnTo>
                  <a:close/>
                  <a:moveTo>
                    <a:pt x="30847" y="65223"/>
                  </a:moveTo>
                  <a:lnTo>
                    <a:pt x="30839" y="65362"/>
                  </a:lnTo>
                  <a:cubicBezTo>
                    <a:pt x="31049" y="65374"/>
                    <a:pt x="31258" y="65387"/>
                    <a:pt x="31468" y="65391"/>
                  </a:cubicBezTo>
                  <a:lnTo>
                    <a:pt x="31472" y="65253"/>
                  </a:lnTo>
                  <a:cubicBezTo>
                    <a:pt x="31263" y="65249"/>
                    <a:pt x="31057" y="65237"/>
                    <a:pt x="30847" y="65223"/>
                  </a:cubicBezTo>
                  <a:close/>
                  <a:moveTo>
                    <a:pt x="33966" y="65253"/>
                  </a:moveTo>
                  <a:cubicBezTo>
                    <a:pt x="33757" y="65262"/>
                    <a:pt x="33552" y="65266"/>
                    <a:pt x="33341" y="65270"/>
                  </a:cubicBezTo>
                  <a:lnTo>
                    <a:pt x="33345" y="65409"/>
                  </a:lnTo>
                  <a:cubicBezTo>
                    <a:pt x="33556" y="65404"/>
                    <a:pt x="33761" y="65400"/>
                    <a:pt x="33970" y="65391"/>
                  </a:cubicBezTo>
                  <a:lnTo>
                    <a:pt x="33966" y="65253"/>
                  </a:lnTo>
                  <a:close/>
                  <a:moveTo>
                    <a:pt x="32097" y="65274"/>
                  </a:moveTo>
                  <a:lnTo>
                    <a:pt x="32093" y="65413"/>
                  </a:lnTo>
                  <a:cubicBezTo>
                    <a:pt x="32298" y="65413"/>
                    <a:pt x="32499" y="65417"/>
                    <a:pt x="32704" y="65417"/>
                  </a:cubicBezTo>
                  <a:lnTo>
                    <a:pt x="32717" y="65417"/>
                  </a:lnTo>
                  <a:lnTo>
                    <a:pt x="32704" y="65278"/>
                  </a:lnTo>
                  <a:cubicBezTo>
                    <a:pt x="32503" y="65278"/>
                    <a:pt x="32298" y="65274"/>
                    <a:pt x="32097" y="65274"/>
                  </a:cubicBez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720000" y="1379475"/>
            <a:ext cx="3322200" cy="32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Ubuntu"/>
              <a:buNone/>
              <a:defRPr sz="3500" b="1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5"/>
          <p:cNvGrpSpPr/>
          <p:nvPr/>
        </p:nvGrpSpPr>
        <p:grpSpPr>
          <a:xfrm rot="-5400000">
            <a:off x="-679107" y="919544"/>
            <a:ext cx="4847382" cy="4408728"/>
            <a:chOff x="2733900" y="2336300"/>
            <a:chExt cx="3035875" cy="2761150"/>
          </a:xfrm>
        </p:grpSpPr>
        <p:sp>
          <p:nvSpPr>
            <p:cNvPr id="89" name="Google Shape;89;p15"/>
            <p:cNvSpPr/>
            <p:nvPr/>
          </p:nvSpPr>
          <p:spPr>
            <a:xfrm>
              <a:off x="2742675" y="2336300"/>
              <a:ext cx="3027100" cy="2645675"/>
            </a:xfrm>
            <a:custGeom>
              <a:avLst/>
              <a:gdLst/>
              <a:ahLst/>
              <a:cxnLst/>
              <a:rect l="l" t="t" r="r" b="b"/>
              <a:pathLst>
                <a:path w="121084" h="105827" extrusionOk="0">
                  <a:moveTo>
                    <a:pt x="87292" y="1"/>
                  </a:moveTo>
                  <a:lnTo>
                    <a:pt x="87319" y="408"/>
                  </a:lnTo>
                  <a:cubicBezTo>
                    <a:pt x="87721" y="408"/>
                    <a:pt x="88129" y="425"/>
                    <a:pt x="88525" y="445"/>
                  </a:cubicBezTo>
                  <a:cubicBezTo>
                    <a:pt x="88677" y="456"/>
                    <a:pt x="88824" y="466"/>
                    <a:pt x="88969" y="476"/>
                  </a:cubicBezTo>
                  <a:lnTo>
                    <a:pt x="89000" y="64"/>
                  </a:lnTo>
                  <a:cubicBezTo>
                    <a:pt x="88850" y="53"/>
                    <a:pt x="88703" y="43"/>
                    <a:pt x="88551" y="37"/>
                  </a:cubicBezTo>
                  <a:cubicBezTo>
                    <a:pt x="88144" y="12"/>
                    <a:pt x="87731" y="1"/>
                    <a:pt x="87292" y="1"/>
                  </a:cubicBezTo>
                  <a:close/>
                  <a:moveTo>
                    <a:pt x="85589" y="64"/>
                  </a:moveTo>
                  <a:cubicBezTo>
                    <a:pt x="85035" y="106"/>
                    <a:pt x="84466" y="169"/>
                    <a:pt x="83890" y="252"/>
                  </a:cubicBezTo>
                  <a:lnTo>
                    <a:pt x="83948" y="654"/>
                  </a:lnTo>
                  <a:cubicBezTo>
                    <a:pt x="84512" y="576"/>
                    <a:pt x="85077" y="514"/>
                    <a:pt x="85615" y="476"/>
                  </a:cubicBezTo>
                  <a:lnTo>
                    <a:pt x="85589" y="64"/>
                  </a:lnTo>
                  <a:close/>
                  <a:moveTo>
                    <a:pt x="90700" y="237"/>
                  </a:moveTo>
                  <a:lnTo>
                    <a:pt x="90647" y="644"/>
                  </a:lnTo>
                  <a:cubicBezTo>
                    <a:pt x="91206" y="712"/>
                    <a:pt x="91766" y="801"/>
                    <a:pt x="92309" y="900"/>
                  </a:cubicBezTo>
                  <a:lnTo>
                    <a:pt x="92381" y="497"/>
                  </a:lnTo>
                  <a:cubicBezTo>
                    <a:pt x="91833" y="398"/>
                    <a:pt x="91264" y="309"/>
                    <a:pt x="90700" y="237"/>
                  </a:cubicBezTo>
                  <a:close/>
                  <a:moveTo>
                    <a:pt x="82209" y="539"/>
                  </a:moveTo>
                  <a:cubicBezTo>
                    <a:pt x="81676" y="644"/>
                    <a:pt x="81116" y="770"/>
                    <a:pt x="80547" y="910"/>
                  </a:cubicBezTo>
                  <a:lnTo>
                    <a:pt x="80646" y="1308"/>
                  </a:lnTo>
                  <a:cubicBezTo>
                    <a:pt x="81210" y="1166"/>
                    <a:pt x="81758" y="1047"/>
                    <a:pt x="82291" y="936"/>
                  </a:cubicBezTo>
                  <a:lnTo>
                    <a:pt x="82209" y="539"/>
                  </a:lnTo>
                  <a:close/>
                  <a:moveTo>
                    <a:pt x="94054" y="852"/>
                  </a:moveTo>
                  <a:lnTo>
                    <a:pt x="93954" y="1255"/>
                  </a:lnTo>
                  <a:cubicBezTo>
                    <a:pt x="94498" y="1385"/>
                    <a:pt x="95046" y="1537"/>
                    <a:pt x="95579" y="1699"/>
                  </a:cubicBezTo>
                  <a:lnTo>
                    <a:pt x="95695" y="1308"/>
                  </a:lnTo>
                  <a:cubicBezTo>
                    <a:pt x="95157" y="1141"/>
                    <a:pt x="94602" y="989"/>
                    <a:pt x="94054" y="852"/>
                  </a:cubicBezTo>
                  <a:close/>
                  <a:moveTo>
                    <a:pt x="78905" y="1354"/>
                  </a:moveTo>
                  <a:cubicBezTo>
                    <a:pt x="78384" y="1506"/>
                    <a:pt x="77856" y="1674"/>
                    <a:pt x="77281" y="1856"/>
                  </a:cubicBezTo>
                  <a:lnTo>
                    <a:pt x="77412" y="2248"/>
                  </a:lnTo>
                  <a:cubicBezTo>
                    <a:pt x="77976" y="2065"/>
                    <a:pt x="78504" y="1898"/>
                    <a:pt x="79021" y="1746"/>
                  </a:cubicBezTo>
                  <a:lnTo>
                    <a:pt x="78905" y="1354"/>
                  </a:lnTo>
                  <a:close/>
                  <a:moveTo>
                    <a:pt x="97315" y="1851"/>
                  </a:moveTo>
                  <a:lnTo>
                    <a:pt x="97168" y="2238"/>
                  </a:lnTo>
                  <a:cubicBezTo>
                    <a:pt x="97696" y="2431"/>
                    <a:pt x="98224" y="2646"/>
                    <a:pt x="98726" y="2870"/>
                  </a:cubicBezTo>
                  <a:lnTo>
                    <a:pt x="98892" y="2494"/>
                  </a:lnTo>
                  <a:cubicBezTo>
                    <a:pt x="98381" y="2269"/>
                    <a:pt x="97848" y="2050"/>
                    <a:pt x="97315" y="1851"/>
                  </a:cubicBezTo>
                  <a:close/>
                  <a:moveTo>
                    <a:pt x="75671" y="2405"/>
                  </a:moveTo>
                  <a:cubicBezTo>
                    <a:pt x="75138" y="2593"/>
                    <a:pt x="74610" y="2791"/>
                    <a:pt x="74077" y="2990"/>
                  </a:cubicBezTo>
                  <a:lnTo>
                    <a:pt x="74224" y="3372"/>
                  </a:lnTo>
                  <a:cubicBezTo>
                    <a:pt x="74752" y="3172"/>
                    <a:pt x="75280" y="2979"/>
                    <a:pt x="75813" y="2791"/>
                  </a:cubicBezTo>
                  <a:lnTo>
                    <a:pt x="75671" y="2405"/>
                  </a:lnTo>
                  <a:close/>
                  <a:moveTo>
                    <a:pt x="100429" y="3241"/>
                  </a:moveTo>
                  <a:lnTo>
                    <a:pt x="100240" y="3601"/>
                  </a:lnTo>
                  <a:cubicBezTo>
                    <a:pt x="100737" y="3862"/>
                    <a:pt x="101222" y="4144"/>
                    <a:pt x="101693" y="4438"/>
                  </a:cubicBezTo>
                  <a:lnTo>
                    <a:pt x="101912" y="4088"/>
                  </a:lnTo>
                  <a:cubicBezTo>
                    <a:pt x="101432" y="3789"/>
                    <a:pt x="100935" y="3507"/>
                    <a:pt x="100429" y="3241"/>
                  </a:cubicBezTo>
                  <a:close/>
                  <a:moveTo>
                    <a:pt x="72495" y="3591"/>
                  </a:moveTo>
                  <a:cubicBezTo>
                    <a:pt x="71998" y="3784"/>
                    <a:pt x="71507" y="3977"/>
                    <a:pt x="71011" y="4171"/>
                  </a:cubicBezTo>
                  <a:lnTo>
                    <a:pt x="70911" y="4207"/>
                  </a:lnTo>
                  <a:lnTo>
                    <a:pt x="71063" y="4589"/>
                  </a:lnTo>
                  <a:lnTo>
                    <a:pt x="71162" y="4552"/>
                  </a:lnTo>
                  <a:cubicBezTo>
                    <a:pt x="71653" y="4359"/>
                    <a:pt x="72145" y="4165"/>
                    <a:pt x="72641" y="3972"/>
                  </a:cubicBezTo>
                  <a:lnTo>
                    <a:pt x="72495" y="3591"/>
                  </a:lnTo>
                  <a:close/>
                  <a:moveTo>
                    <a:pt x="69333" y="4824"/>
                  </a:moveTo>
                  <a:cubicBezTo>
                    <a:pt x="68805" y="5033"/>
                    <a:pt x="68277" y="5236"/>
                    <a:pt x="67756" y="5436"/>
                  </a:cubicBezTo>
                  <a:lnTo>
                    <a:pt x="67896" y="5817"/>
                  </a:lnTo>
                  <a:cubicBezTo>
                    <a:pt x="68424" y="5618"/>
                    <a:pt x="68952" y="5415"/>
                    <a:pt x="69485" y="5205"/>
                  </a:cubicBezTo>
                  <a:lnTo>
                    <a:pt x="69333" y="4824"/>
                  </a:lnTo>
                  <a:close/>
                  <a:moveTo>
                    <a:pt x="103328" y="5038"/>
                  </a:moveTo>
                  <a:lnTo>
                    <a:pt x="103088" y="5373"/>
                  </a:lnTo>
                  <a:cubicBezTo>
                    <a:pt x="103542" y="5702"/>
                    <a:pt x="103986" y="6052"/>
                    <a:pt x="104405" y="6408"/>
                  </a:cubicBezTo>
                  <a:lnTo>
                    <a:pt x="104671" y="6099"/>
                  </a:lnTo>
                  <a:cubicBezTo>
                    <a:pt x="104243" y="5733"/>
                    <a:pt x="103793" y="5378"/>
                    <a:pt x="103328" y="5038"/>
                  </a:cubicBezTo>
                  <a:close/>
                  <a:moveTo>
                    <a:pt x="66172" y="6052"/>
                  </a:moveTo>
                  <a:cubicBezTo>
                    <a:pt x="65660" y="6261"/>
                    <a:pt x="65137" y="6485"/>
                    <a:pt x="64609" y="6726"/>
                  </a:cubicBezTo>
                  <a:lnTo>
                    <a:pt x="64772" y="7097"/>
                  </a:lnTo>
                  <a:cubicBezTo>
                    <a:pt x="65299" y="6862"/>
                    <a:pt x="65817" y="6642"/>
                    <a:pt x="66329" y="6433"/>
                  </a:cubicBezTo>
                  <a:lnTo>
                    <a:pt x="66172" y="6052"/>
                  </a:lnTo>
                  <a:close/>
                  <a:moveTo>
                    <a:pt x="63063" y="7421"/>
                  </a:moveTo>
                  <a:lnTo>
                    <a:pt x="61522" y="8132"/>
                  </a:lnTo>
                  <a:lnTo>
                    <a:pt x="61694" y="8502"/>
                  </a:lnTo>
                  <a:lnTo>
                    <a:pt x="63230" y="7797"/>
                  </a:lnTo>
                  <a:lnTo>
                    <a:pt x="63063" y="7421"/>
                  </a:lnTo>
                  <a:close/>
                  <a:moveTo>
                    <a:pt x="105925" y="7259"/>
                  </a:moveTo>
                  <a:lnTo>
                    <a:pt x="105638" y="7546"/>
                  </a:lnTo>
                  <a:cubicBezTo>
                    <a:pt x="106030" y="7949"/>
                    <a:pt x="106412" y="8362"/>
                    <a:pt x="106761" y="8790"/>
                  </a:cubicBezTo>
                  <a:lnTo>
                    <a:pt x="107080" y="8523"/>
                  </a:lnTo>
                  <a:cubicBezTo>
                    <a:pt x="106720" y="8089"/>
                    <a:pt x="106328" y="7667"/>
                    <a:pt x="105925" y="7259"/>
                  </a:cubicBezTo>
                  <a:close/>
                  <a:moveTo>
                    <a:pt x="59981" y="8832"/>
                  </a:moveTo>
                  <a:cubicBezTo>
                    <a:pt x="59468" y="9066"/>
                    <a:pt x="58951" y="9297"/>
                    <a:pt x="58433" y="9522"/>
                  </a:cubicBezTo>
                  <a:lnTo>
                    <a:pt x="58596" y="9898"/>
                  </a:lnTo>
                  <a:cubicBezTo>
                    <a:pt x="59118" y="9668"/>
                    <a:pt x="59636" y="9437"/>
                    <a:pt x="60147" y="9208"/>
                  </a:cubicBezTo>
                  <a:lnTo>
                    <a:pt x="59981" y="8832"/>
                  </a:lnTo>
                  <a:close/>
                  <a:moveTo>
                    <a:pt x="108110" y="9898"/>
                  </a:moveTo>
                  <a:lnTo>
                    <a:pt x="107916" y="10023"/>
                  </a:lnTo>
                  <a:cubicBezTo>
                    <a:pt x="108110" y="10180"/>
                    <a:pt x="108303" y="10342"/>
                    <a:pt x="108486" y="10503"/>
                  </a:cubicBezTo>
                  <a:cubicBezTo>
                    <a:pt x="108365" y="10295"/>
                    <a:pt x="108240" y="10096"/>
                    <a:pt x="108110" y="9898"/>
                  </a:cubicBezTo>
                  <a:close/>
                  <a:moveTo>
                    <a:pt x="56877" y="10175"/>
                  </a:moveTo>
                  <a:cubicBezTo>
                    <a:pt x="56328" y="10394"/>
                    <a:pt x="55800" y="10597"/>
                    <a:pt x="55298" y="10781"/>
                  </a:cubicBezTo>
                  <a:lnTo>
                    <a:pt x="55440" y="11167"/>
                  </a:lnTo>
                  <a:cubicBezTo>
                    <a:pt x="55946" y="10985"/>
                    <a:pt x="56479" y="10776"/>
                    <a:pt x="57029" y="10556"/>
                  </a:cubicBezTo>
                  <a:lnTo>
                    <a:pt x="56877" y="10175"/>
                  </a:lnTo>
                  <a:close/>
                  <a:moveTo>
                    <a:pt x="9181" y="12358"/>
                  </a:moveTo>
                  <a:cubicBezTo>
                    <a:pt x="8758" y="12741"/>
                    <a:pt x="8340" y="13132"/>
                    <a:pt x="7943" y="13534"/>
                  </a:cubicBezTo>
                  <a:lnTo>
                    <a:pt x="8235" y="13822"/>
                  </a:lnTo>
                  <a:cubicBezTo>
                    <a:pt x="8261" y="13795"/>
                    <a:pt x="8293" y="13769"/>
                    <a:pt x="8319" y="13738"/>
                  </a:cubicBezTo>
                  <a:cubicBezTo>
                    <a:pt x="8611" y="13294"/>
                    <a:pt x="8915" y="12850"/>
                    <a:pt x="9233" y="12416"/>
                  </a:cubicBezTo>
                  <a:lnTo>
                    <a:pt x="9181" y="12358"/>
                  </a:lnTo>
                  <a:close/>
                  <a:moveTo>
                    <a:pt x="6788" y="14793"/>
                  </a:moveTo>
                  <a:cubicBezTo>
                    <a:pt x="6417" y="15227"/>
                    <a:pt x="6057" y="15676"/>
                    <a:pt x="5722" y="16127"/>
                  </a:cubicBezTo>
                  <a:lnTo>
                    <a:pt x="6052" y="16371"/>
                  </a:lnTo>
                  <a:cubicBezTo>
                    <a:pt x="6380" y="15927"/>
                    <a:pt x="6730" y="15488"/>
                    <a:pt x="7101" y="15061"/>
                  </a:cubicBezTo>
                  <a:lnTo>
                    <a:pt x="6788" y="14793"/>
                  </a:lnTo>
                  <a:close/>
                  <a:moveTo>
                    <a:pt x="4750" y="17531"/>
                  </a:moveTo>
                  <a:cubicBezTo>
                    <a:pt x="4447" y="18001"/>
                    <a:pt x="4149" y="18498"/>
                    <a:pt x="3867" y="18995"/>
                  </a:cubicBezTo>
                  <a:lnTo>
                    <a:pt x="4227" y="19193"/>
                  </a:lnTo>
                  <a:cubicBezTo>
                    <a:pt x="4504" y="18702"/>
                    <a:pt x="4791" y="18221"/>
                    <a:pt x="5095" y="17751"/>
                  </a:cubicBezTo>
                  <a:lnTo>
                    <a:pt x="4750" y="17531"/>
                  </a:lnTo>
                  <a:close/>
                  <a:moveTo>
                    <a:pt x="3083" y="20504"/>
                  </a:moveTo>
                  <a:cubicBezTo>
                    <a:pt x="2838" y="21017"/>
                    <a:pt x="2603" y="21544"/>
                    <a:pt x="2389" y="22067"/>
                  </a:cubicBezTo>
                  <a:lnTo>
                    <a:pt x="2765" y="22219"/>
                  </a:lnTo>
                  <a:cubicBezTo>
                    <a:pt x="2979" y="21707"/>
                    <a:pt x="3209" y="21189"/>
                    <a:pt x="3455" y="20687"/>
                  </a:cubicBezTo>
                  <a:lnTo>
                    <a:pt x="3083" y="20504"/>
                  </a:lnTo>
                  <a:close/>
                  <a:moveTo>
                    <a:pt x="1782" y="23661"/>
                  </a:moveTo>
                  <a:cubicBezTo>
                    <a:pt x="1600" y="24194"/>
                    <a:pt x="1427" y="24742"/>
                    <a:pt x="1270" y="25286"/>
                  </a:cubicBezTo>
                  <a:lnTo>
                    <a:pt x="1668" y="25400"/>
                  </a:lnTo>
                  <a:cubicBezTo>
                    <a:pt x="1819" y="24862"/>
                    <a:pt x="1986" y="24324"/>
                    <a:pt x="2169" y="23796"/>
                  </a:cubicBezTo>
                  <a:lnTo>
                    <a:pt x="1782" y="23661"/>
                  </a:lnTo>
                  <a:close/>
                  <a:moveTo>
                    <a:pt x="847" y="26936"/>
                  </a:moveTo>
                  <a:cubicBezTo>
                    <a:pt x="722" y="27486"/>
                    <a:pt x="612" y="28050"/>
                    <a:pt x="513" y="28609"/>
                  </a:cubicBezTo>
                  <a:lnTo>
                    <a:pt x="920" y="28677"/>
                  </a:lnTo>
                  <a:cubicBezTo>
                    <a:pt x="1014" y="28123"/>
                    <a:pt x="1123" y="27570"/>
                    <a:pt x="1249" y="27030"/>
                  </a:cubicBezTo>
                  <a:lnTo>
                    <a:pt x="847" y="26936"/>
                  </a:lnTo>
                  <a:close/>
                  <a:moveTo>
                    <a:pt x="267" y="30297"/>
                  </a:moveTo>
                  <a:cubicBezTo>
                    <a:pt x="194" y="30850"/>
                    <a:pt x="141" y="31426"/>
                    <a:pt x="100" y="31990"/>
                  </a:cubicBezTo>
                  <a:lnTo>
                    <a:pt x="508" y="32022"/>
                  </a:lnTo>
                  <a:cubicBezTo>
                    <a:pt x="549" y="31462"/>
                    <a:pt x="607" y="30898"/>
                    <a:pt x="669" y="30344"/>
                  </a:cubicBezTo>
                  <a:lnTo>
                    <a:pt x="267" y="30297"/>
                  </a:lnTo>
                  <a:close/>
                  <a:moveTo>
                    <a:pt x="16" y="33693"/>
                  </a:moveTo>
                  <a:cubicBezTo>
                    <a:pt x="6" y="34017"/>
                    <a:pt x="1" y="34347"/>
                    <a:pt x="1" y="34670"/>
                  </a:cubicBezTo>
                  <a:cubicBezTo>
                    <a:pt x="1" y="34911"/>
                    <a:pt x="6" y="35150"/>
                    <a:pt x="11" y="35396"/>
                  </a:cubicBezTo>
                  <a:lnTo>
                    <a:pt x="419" y="35386"/>
                  </a:lnTo>
                  <a:cubicBezTo>
                    <a:pt x="414" y="35145"/>
                    <a:pt x="414" y="34911"/>
                    <a:pt x="414" y="34670"/>
                  </a:cubicBezTo>
                  <a:cubicBezTo>
                    <a:pt x="414" y="34347"/>
                    <a:pt x="419" y="34028"/>
                    <a:pt x="424" y="33703"/>
                  </a:cubicBezTo>
                  <a:lnTo>
                    <a:pt x="16" y="33693"/>
                  </a:lnTo>
                  <a:close/>
                  <a:moveTo>
                    <a:pt x="486" y="37069"/>
                  </a:moveTo>
                  <a:lnTo>
                    <a:pt x="79" y="37094"/>
                  </a:lnTo>
                  <a:cubicBezTo>
                    <a:pt x="115" y="37658"/>
                    <a:pt x="163" y="38229"/>
                    <a:pt x="225" y="38793"/>
                  </a:cubicBezTo>
                  <a:lnTo>
                    <a:pt x="633" y="38751"/>
                  </a:lnTo>
                  <a:cubicBezTo>
                    <a:pt x="570" y="38191"/>
                    <a:pt x="523" y="37627"/>
                    <a:pt x="486" y="37069"/>
                  </a:cubicBezTo>
                  <a:close/>
                  <a:moveTo>
                    <a:pt x="847" y="40424"/>
                  </a:moveTo>
                  <a:lnTo>
                    <a:pt x="445" y="40480"/>
                  </a:lnTo>
                  <a:cubicBezTo>
                    <a:pt x="528" y="41039"/>
                    <a:pt x="622" y="41604"/>
                    <a:pt x="732" y="42158"/>
                  </a:cubicBezTo>
                  <a:lnTo>
                    <a:pt x="1135" y="42079"/>
                  </a:lnTo>
                  <a:cubicBezTo>
                    <a:pt x="1029" y="41531"/>
                    <a:pt x="930" y="40977"/>
                    <a:pt x="847" y="40424"/>
                  </a:cubicBezTo>
                  <a:close/>
                  <a:moveTo>
                    <a:pt x="1490" y="43730"/>
                  </a:moveTo>
                  <a:lnTo>
                    <a:pt x="1092" y="43825"/>
                  </a:lnTo>
                  <a:cubicBezTo>
                    <a:pt x="1224" y="44374"/>
                    <a:pt x="1364" y="44927"/>
                    <a:pt x="1516" y="45471"/>
                  </a:cubicBezTo>
                  <a:lnTo>
                    <a:pt x="1913" y="45361"/>
                  </a:lnTo>
                  <a:cubicBezTo>
                    <a:pt x="1762" y="44823"/>
                    <a:pt x="1620" y="44273"/>
                    <a:pt x="1490" y="43730"/>
                  </a:cubicBezTo>
                  <a:close/>
                  <a:moveTo>
                    <a:pt x="111312" y="48209"/>
                  </a:moveTo>
                  <a:lnTo>
                    <a:pt x="111312" y="48261"/>
                  </a:lnTo>
                  <a:lnTo>
                    <a:pt x="111329" y="48255"/>
                  </a:lnTo>
                  <a:cubicBezTo>
                    <a:pt x="111322" y="48240"/>
                    <a:pt x="111317" y="48224"/>
                    <a:pt x="111312" y="48209"/>
                  </a:cubicBezTo>
                  <a:close/>
                  <a:moveTo>
                    <a:pt x="2399" y="46976"/>
                  </a:moveTo>
                  <a:lnTo>
                    <a:pt x="2007" y="47101"/>
                  </a:lnTo>
                  <a:cubicBezTo>
                    <a:pt x="2179" y="47639"/>
                    <a:pt x="2357" y="48177"/>
                    <a:pt x="2540" y="48715"/>
                  </a:cubicBezTo>
                  <a:lnTo>
                    <a:pt x="2927" y="48580"/>
                  </a:lnTo>
                  <a:cubicBezTo>
                    <a:pt x="2749" y="48047"/>
                    <a:pt x="2572" y="47514"/>
                    <a:pt x="2399" y="46976"/>
                  </a:cubicBezTo>
                  <a:close/>
                  <a:moveTo>
                    <a:pt x="111903" y="49823"/>
                  </a:moveTo>
                  <a:lnTo>
                    <a:pt x="111527" y="49986"/>
                  </a:lnTo>
                  <a:lnTo>
                    <a:pt x="111611" y="50174"/>
                  </a:lnTo>
                  <a:cubicBezTo>
                    <a:pt x="111804" y="50613"/>
                    <a:pt x="112018" y="51067"/>
                    <a:pt x="112253" y="51532"/>
                  </a:cubicBezTo>
                  <a:lnTo>
                    <a:pt x="112619" y="51344"/>
                  </a:lnTo>
                  <a:cubicBezTo>
                    <a:pt x="112388" y="50889"/>
                    <a:pt x="112175" y="50440"/>
                    <a:pt x="111987" y="50006"/>
                  </a:cubicBezTo>
                  <a:lnTo>
                    <a:pt x="111903" y="49823"/>
                  </a:lnTo>
                  <a:close/>
                  <a:moveTo>
                    <a:pt x="3481" y="50179"/>
                  </a:moveTo>
                  <a:lnTo>
                    <a:pt x="3093" y="50314"/>
                  </a:lnTo>
                  <a:lnTo>
                    <a:pt x="3653" y="51913"/>
                  </a:lnTo>
                  <a:lnTo>
                    <a:pt x="4039" y="51778"/>
                  </a:lnTo>
                  <a:lnTo>
                    <a:pt x="3481" y="50179"/>
                  </a:lnTo>
                  <a:close/>
                  <a:moveTo>
                    <a:pt x="113413" y="52827"/>
                  </a:moveTo>
                  <a:lnTo>
                    <a:pt x="113058" y="53032"/>
                  </a:lnTo>
                  <a:cubicBezTo>
                    <a:pt x="113335" y="53522"/>
                    <a:pt x="113622" y="54014"/>
                    <a:pt x="113914" y="54500"/>
                  </a:cubicBezTo>
                  <a:lnTo>
                    <a:pt x="114264" y="54291"/>
                  </a:lnTo>
                  <a:cubicBezTo>
                    <a:pt x="113977" y="53804"/>
                    <a:pt x="113690" y="53319"/>
                    <a:pt x="113413" y="52827"/>
                  </a:cubicBezTo>
                  <a:close/>
                  <a:moveTo>
                    <a:pt x="4588" y="53387"/>
                  </a:moveTo>
                  <a:lnTo>
                    <a:pt x="4202" y="53517"/>
                  </a:lnTo>
                  <a:cubicBezTo>
                    <a:pt x="4379" y="54050"/>
                    <a:pt x="4552" y="54588"/>
                    <a:pt x="4714" y="55127"/>
                  </a:cubicBezTo>
                  <a:lnTo>
                    <a:pt x="5105" y="55007"/>
                  </a:lnTo>
                  <a:cubicBezTo>
                    <a:pt x="4943" y="54463"/>
                    <a:pt x="4766" y="53925"/>
                    <a:pt x="4588" y="53387"/>
                  </a:cubicBezTo>
                  <a:close/>
                  <a:moveTo>
                    <a:pt x="115142" y="55738"/>
                  </a:moveTo>
                  <a:lnTo>
                    <a:pt x="114792" y="55952"/>
                  </a:lnTo>
                  <a:cubicBezTo>
                    <a:pt x="115085" y="56433"/>
                    <a:pt x="115378" y="56914"/>
                    <a:pt x="115670" y="57400"/>
                  </a:cubicBezTo>
                  <a:lnTo>
                    <a:pt x="116020" y="57185"/>
                  </a:lnTo>
                  <a:cubicBezTo>
                    <a:pt x="115728" y="56705"/>
                    <a:pt x="115436" y="56218"/>
                    <a:pt x="115142" y="55738"/>
                  </a:cubicBezTo>
                  <a:close/>
                  <a:moveTo>
                    <a:pt x="5570" y="56642"/>
                  </a:moveTo>
                  <a:lnTo>
                    <a:pt x="5174" y="56746"/>
                  </a:lnTo>
                  <a:cubicBezTo>
                    <a:pt x="5273" y="57117"/>
                    <a:pt x="5362" y="57484"/>
                    <a:pt x="5445" y="57838"/>
                  </a:cubicBezTo>
                  <a:cubicBezTo>
                    <a:pt x="5513" y="57520"/>
                    <a:pt x="5575" y="57201"/>
                    <a:pt x="5633" y="56883"/>
                  </a:cubicBezTo>
                  <a:cubicBezTo>
                    <a:pt x="5613" y="56799"/>
                    <a:pt x="5592" y="56720"/>
                    <a:pt x="5570" y="56642"/>
                  </a:cubicBezTo>
                  <a:close/>
                  <a:moveTo>
                    <a:pt x="116878" y="58654"/>
                  </a:moveTo>
                  <a:lnTo>
                    <a:pt x="116517" y="58858"/>
                  </a:lnTo>
                  <a:cubicBezTo>
                    <a:pt x="116815" y="59380"/>
                    <a:pt x="117076" y="59866"/>
                    <a:pt x="117317" y="60342"/>
                  </a:cubicBezTo>
                  <a:lnTo>
                    <a:pt x="117682" y="60153"/>
                  </a:lnTo>
                  <a:cubicBezTo>
                    <a:pt x="117436" y="59673"/>
                    <a:pt x="117175" y="59182"/>
                    <a:pt x="116878" y="58654"/>
                  </a:cubicBezTo>
                  <a:close/>
                  <a:moveTo>
                    <a:pt x="118419" y="61695"/>
                  </a:moveTo>
                  <a:lnTo>
                    <a:pt x="118043" y="61861"/>
                  </a:lnTo>
                  <a:cubicBezTo>
                    <a:pt x="118267" y="62374"/>
                    <a:pt x="118482" y="62896"/>
                    <a:pt x="118675" y="63419"/>
                  </a:cubicBezTo>
                  <a:lnTo>
                    <a:pt x="119061" y="63272"/>
                  </a:lnTo>
                  <a:cubicBezTo>
                    <a:pt x="118863" y="62746"/>
                    <a:pt x="118643" y="62213"/>
                    <a:pt x="118419" y="61695"/>
                  </a:cubicBezTo>
                  <a:close/>
                  <a:moveTo>
                    <a:pt x="119615" y="64887"/>
                  </a:moveTo>
                  <a:lnTo>
                    <a:pt x="119223" y="65008"/>
                  </a:lnTo>
                  <a:cubicBezTo>
                    <a:pt x="119391" y="65541"/>
                    <a:pt x="119548" y="66089"/>
                    <a:pt x="119683" y="66627"/>
                  </a:cubicBezTo>
                  <a:lnTo>
                    <a:pt x="120081" y="66523"/>
                  </a:lnTo>
                  <a:cubicBezTo>
                    <a:pt x="119944" y="65980"/>
                    <a:pt x="119787" y="65425"/>
                    <a:pt x="119615" y="64887"/>
                  </a:cubicBezTo>
                  <a:close/>
                  <a:moveTo>
                    <a:pt x="120462" y="68189"/>
                  </a:moveTo>
                  <a:lnTo>
                    <a:pt x="120059" y="68268"/>
                  </a:lnTo>
                  <a:cubicBezTo>
                    <a:pt x="120170" y="68816"/>
                    <a:pt x="120264" y="69376"/>
                    <a:pt x="120341" y="69925"/>
                  </a:cubicBezTo>
                  <a:lnTo>
                    <a:pt x="120749" y="69867"/>
                  </a:lnTo>
                  <a:cubicBezTo>
                    <a:pt x="120671" y="69308"/>
                    <a:pt x="120571" y="68744"/>
                    <a:pt x="120462" y="68189"/>
                  </a:cubicBezTo>
                  <a:close/>
                  <a:moveTo>
                    <a:pt x="120947" y="71560"/>
                  </a:moveTo>
                  <a:lnTo>
                    <a:pt x="120540" y="71597"/>
                  </a:lnTo>
                  <a:cubicBezTo>
                    <a:pt x="120592" y="72156"/>
                    <a:pt x="120629" y="72720"/>
                    <a:pt x="120650" y="73279"/>
                  </a:cubicBezTo>
                  <a:lnTo>
                    <a:pt x="121063" y="73263"/>
                  </a:lnTo>
                  <a:cubicBezTo>
                    <a:pt x="121036" y="72699"/>
                    <a:pt x="121000" y="72124"/>
                    <a:pt x="120947" y="71560"/>
                  </a:cubicBezTo>
                  <a:close/>
                  <a:moveTo>
                    <a:pt x="120676" y="74961"/>
                  </a:moveTo>
                  <a:cubicBezTo>
                    <a:pt x="120671" y="75520"/>
                    <a:pt x="120645" y="76090"/>
                    <a:pt x="120614" y="76644"/>
                  </a:cubicBezTo>
                  <a:lnTo>
                    <a:pt x="121021" y="76670"/>
                  </a:lnTo>
                  <a:cubicBezTo>
                    <a:pt x="121058" y="76106"/>
                    <a:pt x="121079" y="75537"/>
                    <a:pt x="121084" y="74966"/>
                  </a:cubicBezTo>
                  <a:lnTo>
                    <a:pt x="120676" y="74961"/>
                  </a:lnTo>
                  <a:close/>
                  <a:moveTo>
                    <a:pt x="120462" y="78321"/>
                  </a:moveTo>
                  <a:cubicBezTo>
                    <a:pt x="120399" y="78875"/>
                    <a:pt x="120320" y="79434"/>
                    <a:pt x="120226" y="79989"/>
                  </a:cubicBezTo>
                  <a:lnTo>
                    <a:pt x="120634" y="80056"/>
                  </a:lnTo>
                  <a:cubicBezTo>
                    <a:pt x="120728" y="79492"/>
                    <a:pt x="120807" y="78928"/>
                    <a:pt x="120869" y="78368"/>
                  </a:cubicBezTo>
                  <a:lnTo>
                    <a:pt x="120462" y="78321"/>
                  </a:lnTo>
                  <a:close/>
                  <a:moveTo>
                    <a:pt x="119908" y="81639"/>
                  </a:moveTo>
                  <a:cubicBezTo>
                    <a:pt x="119787" y="82183"/>
                    <a:pt x="119652" y="82736"/>
                    <a:pt x="119500" y="83274"/>
                  </a:cubicBezTo>
                  <a:lnTo>
                    <a:pt x="119898" y="83380"/>
                  </a:lnTo>
                  <a:cubicBezTo>
                    <a:pt x="120049" y="82835"/>
                    <a:pt x="120185" y="82282"/>
                    <a:pt x="120310" y="81728"/>
                  </a:cubicBezTo>
                  <a:lnTo>
                    <a:pt x="119908" y="81639"/>
                  </a:lnTo>
                  <a:close/>
                  <a:moveTo>
                    <a:pt x="119015" y="84884"/>
                  </a:moveTo>
                  <a:cubicBezTo>
                    <a:pt x="118837" y="85417"/>
                    <a:pt x="118643" y="85950"/>
                    <a:pt x="118439" y="86467"/>
                  </a:cubicBezTo>
                  <a:lnTo>
                    <a:pt x="118822" y="86614"/>
                  </a:lnTo>
                  <a:cubicBezTo>
                    <a:pt x="119025" y="86091"/>
                    <a:pt x="119223" y="85553"/>
                    <a:pt x="119401" y="85015"/>
                  </a:cubicBezTo>
                  <a:lnTo>
                    <a:pt x="119015" y="84884"/>
                  </a:lnTo>
                  <a:close/>
                  <a:moveTo>
                    <a:pt x="117781" y="88014"/>
                  </a:moveTo>
                  <a:cubicBezTo>
                    <a:pt x="117551" y="88526"/>
                    <a:pt x="117300" y="89038"/>
                    <a:pt x="117045" y="89529"/>
                  </a:cubicBezTo>
                  <a:lnTo>
                    <a:pt x="117405" y="89717"/>
                  </a:lnTo>
                  <a:cubicBezTo>
                    <a:pt x="117667" y="89221"/>
                    <a:pt x="117917" y="88704"/>
                    <a:pt x="118157" y="88186"/>
                  </a:cubicBezTo>
                  <a:lnTo>
                    <a:pt x="117781" y="88014"/>
                  </a:lnTo>
                  <a:close/>
                  <a:moveTo>
                    <a:pt x="116224" y="90998"/>
                  </a:moveTo>
                  <a:cubicBezTo>
                    <a:pt x="115937" y="91473"/>
                    <a:pt x="115634" y="91953"/>
                    <a:pt x="115325" y="92419"/>
                  </a:cubicBezTo>
                  <a:lnTo>
                    <a:pt x="115665" y="92648"/>
                  </a:lnTo>
                  <a:cubicBezTo>
                    <a:pt x="115979" y="92178"/>
                    <a:pt x="116287" y="91693"/>
                    <a:pt x="116574" y="91206"/>
                  </a:cubicBezTo>
                  <a:lnTo>
                    <a:pt x="116224" y="90998"/>
                  </a:lnTo>
                  <a:close/>
                  <a:moveTo>
                    <a:pt x="8105" y="92978"/>
                  </a:moveTo>
                  <a:lnTo>
                    <a:pt x="8001" y="93041"/>
                  </a:lnTo>
                  <a:cubicBezTo>
                    <a:pt x="8298" y="93526"/>
                    <a:pt x="8611" y="94008"/>
                    <a:pt x="8930" y="94473"/>
                  </a:cubicBezTo>
                  <a:lnTo>
                    <a:pt x="9265" y="94237"/>
                  </a:lnTo>
                  <a:cubicBezTo>
                    <a:pt x="9255" y="94222"/>
                    <a:pt x="9250" y="94206"/>
                    <a:pt x="9238" y="94191"/>
                  </a:cubicBezTo>
                  <a:cubicBezTo>
                    <a:pt x="8847" y="93798"/>
                    <a:pt x="8471" y="93396"/>
                    <a:pt x="8105" y="92978"/>
                  </a:cubicBezTo>
                  <a:close/>
                  <a:moveTo>
                    <a:pt x="114348" y="93793"/>
                  </a:moveTo>
                  <a:cubicBezTo>
                    <a:pt x="114014" y="94242"/>
                    <a:pt x="113669" y="94692"/>
                    <a:pt x="113319" y="95125"/>
                  </a:cubicBezTo>
                  <a:lnTo>
                    <a:pt x="113637" y="95382"/>
                  </a:lnTo>
                  <a:cubicBezTo>
                    <a:pt x="113994" y="94948"/>
                    <a:pt x="114343" y="94493"/>
                    <a:pt x="114677" y="94039"/>
                  </a:cubicBezTo>
                  <a:lnTo>
                    <a:pt x="114348" y="93793"/>
                  </a:lnTo>
                  <a:close/>
                  <a:moveTo>
                    <a:pt x="10268" y="95585"/>
                  </a:moveTo>
                  <a:lnTo>
                    <a:pt x="9944" y="95841"/>
                  </a:lnTo>
                  <a:cubicBezTo>
                    <a:pt x="10294" y="96285"/>
                    <a:pt x="10665" y="96724"/>
                    <a:pt x="11042" y="97148"/>
                  </a:cubicBezTo>
                  <a:lnTo>
                    <a:pt x="11350" y="96875"/>
                  </a:lnTo>
                  <a:cubicBezTo>
                    <a:pt x="10974" y="96458"/>
                    <a:pt x="10613" y="96024"/>
                    <a:pt x="10268" y="95585"/>
                  </a:cubicBezTo>
                  <a:close/>
                  <a:moveTo>
                    <a:pt x="112238" y="96417"/>
                  </a:moveTo>
                  <a:cubicBezTo>
                    <a:pt x="111862" y="96844"/>
                    <a:pt x="111479" y="97263"/>
                    <a:pt x="111098" y="97659"/>
                  </a:cubicBezTo>
                  <a:lnTo>
                    <a:pt x="111391" y="97941"/>
                  </a:lnTo>
                  <a:cubicBezTo>
                    <a:pt x="111778" y="97539"/>
                    <a:pt x="112164" y="97116"/>
                    <a:pt x="112540" y="96687"/>
                  </a:cubicBezTo>
                  <a:lnTo>
                    <a:pt x="112238" y="96417"/>
                  </a:lnTo>
                  <a:close/>
                  <a:moveTo>
                    <a:pt x="12504" y="98093"/>
                  </a:moveTo>
                  <a:lnTo>
                    <a:pt x="12217" y="98385"/>
                  </a:lnTo>
                  <a:cubicBezTo>
                    <a:pt x="12619" y="98783"/>
                    <a:pt x="13037" y="99175"/>
                    <a:pt x="13466" y="99552"/>
                  </a:cubicBezTo>
                  <a:lnTo>
                    <a:pt x="13738" y="99243"/>
                  </a:lnTo>
                  <a:cubicBezTo>
                    <a:pt x="13314" y="98872"/>
                    <a:pt x="12901" y="98486"/>
                    <a:pt x="12504" y="98093"/>
                  </a:cubicBezTo>
                  <a:close/>
                  <a:moveTo>
                    <a:pt x="109902" y="98846"/>
                  </a:moveTo>
                  <a:cubicBezTo>
                    <a:pt x="109489" y="99238"/>
                    <a:pt x="109071" y="99619"/>
                    <a:pt x="108653" y="99974"/>
                  </a:cubicBezTo>
                  <a:lnTo>
                    <a:pt x="108920" y="100288"/>
                  </a:lnTo>
                  <a:cubicBezTo>
                    <a:pt x="109342" y="99922"/>
                    <a:pt x="109771" y="99540"/>
                    <a:pt x="110184" y="99144"/>
                  </a:cubicBezTo>
                  <a:lnTo>
                    <a:pt x="109902" y="98846"/>
                  </a:lnTo>
                  <a:close/>
                  <a:moveTo>
                    <a:pt x="15033" y="100304"/>
                  </a:moveTo>
                  <a:lnTo>
                    <a:pt x="14782" y="100633"/>
                  </a:lnTo>
                  <a:cubicBezTo>
                    <a:pt x="15238" y="100977"/>
                    <a:pt x="15702" y="101312"/>
                    <a:pt x="16172" y="101626"/>
                  </a:cubicBezTo>
                  <a:lnTo>
                    <a:pt x="16398" y="101286"/>
                  </a:lnTo>
                  <a:cubicBezTo>
                    <a:pt x="15937" y="100977"/>
                    <a:pt x="15477" y="100649"/>
                    <a:pt x="15033" y="100304"/>
                  </a:cubicBezTo>
                  <a:close/>
                  <a:moveTo>
                    <a:pt x="56913" y="101981"/>
                  </a:moveTo>
                  <a:lnTo>
                    <a:pt x="56913" y="101997"/>
                  </a:lnTo>
                  <a:lnTo>
                    <a:pt x="56966" y="101997"/>
                  </a:lnTo>
                  <a:cubicBezTo>
                    <a:pt x="56950" y="101991"/>
                    <a:pt x="56935" y="101986"/>
                    <a:pt x="56913" y="101981"/>
                  </a:cubicBezTo>
                  <a:close/>
                  <a:moveTo>
                    <a:pt x="55220" y="101599"/>
                  </a:moveTo>
                  <a:cubicBezTo>
                    <a:pt x="54651" y="101610"/>
                    <a:pt x="54087" y="101631"/>
                    <a:pt x="53517" y="101662"/>
                  </a:cubicBezTo>
                  <a:lnTo>
                    <a:pt x="53542" y="102075"/>
                  </a:lnTo>
                  <a:cubicBezTo>
                    <a:pt x="54102" y="102043"/>
                    <a:pt x="54666" y="102022"/>
                    <a:pt x="55225" y="102007"/>
                  </a:cubicBezTo>
                  <a:lnTo>
                    <a:pt x="55220" y="101599"/>
                  </a:lnTo>
                  <a:close/>
                  <a:moveTo>
                    <a:pt x="51824" y="101783"/>
                  </a:moveTo>
                  <a:cubicBezTo>
                    <a:pt x="51260" y="101829"/>
                    <a:pt x="50696" y="101887"/>
                    <a:pt x="50131" y="101949"/>
                  </a:cubicBezTo>
                  <a:lnTo>
                    <a:pt x="50178" y="102357"/>
                  </a:lnTo>
                  <a:cubicBezTo>
                    <a:pt x="50737" y="102294"/>
                    <a:pt x="51296" y="102237"/>
                    <a:pt x="51856" y="102190"/>
                  </a:cubicBezTo>
                  <a:lnTo>
                    <a:pt x="51824" y="101783"/>
                  </a:lnTo>
                  <a:close/>
                  <a:moveTo>
                    <a:pt x="107352" y="101040"/>
                  </a:moveTo>
                  <a:cubicBezTo>
                    <a:pt x="106908" y="101385"/>
                    <a:pt x="106448" y="101720"/>
                    <a:pt x="105993" y="102033"/>
                  </a:cubicBezTo>
                  <a:lnTo>
                    <a:pt x="106228" y="102373"/>
                  </a:lnTo>
                  <a:cubicBezTo>
                    <a:pt x="106689" y="102048"/>
                    <a:pt x="107153" y="101715"/>
                    <a:pt x="107603" y="101364"/>
                  </a:cubicBezTo>
                  <a:lnTo>
                    <a:pt x="107352" y="101040"/>
                  </a:lnTo>
                  <a:close/>
                  <a:moveTo>
                    <a:pt x="48443" y="102174"/>
                  </a:moveTo>
                  <a:cubicBezTo>
                    <a:pt x="47889" y="102258"/>
                    <a:pt x="47325" y="102347"/>
                    <a:pt x="46766" y="102451"/>
                  </a:cubicBezTo>
                  <a:lnTo>
                    <a:pt x="46840" y="102854"/>
                  </a:lnTo>
                  <a:cubicBezTo>
                    <a:pt x="47393" y="102754"/>
                    <a:pt x="47952" y="102660"/>
                    <a:pt x="48506" y="102581"/>
                  </a:cubicBezTo>
                  <a:lnTo>
                    <a:pt x="48443" y="102174"/>
                  </a:lnTo>
                  <a:close/>
                  <a:moveTo>
                    <a:pt x="17823" y="102174"/>
                  </a:moveTo>
                  <a:lnTo>
                    <a:pt x="17620" y="102530"/>
                  </a:lnTo>
                  <a:cubicBezTo>
                    <a:pt x="18111" y="102812"/>
                    <a:pt x="18612" y="103078"/>
                    <a:pt x="19125" y="103329"/>
                  </a:cubicBezTo>
                  <a:lnTo>
                    <a:pt x="19302" y="102963"/>
                  </a:lnTo>
                  <a:cubicBezTo>
                    <a:pt x="18805" y="102718"/>
                    <a:pt x="18304" y="102451"/>
                    <a:pt x="17823" y="102174"/>
                  </a:cubicBezTo>
                  <a:close/>
                  <a:moveTo>
                    <a:pt x="45099" y="102775"/>
                  </a:moveTo>
                  <a:cubicBezTo>
                    <a:pt x="44545" y="102890"/>
                    <a:pt x="43992" y="103010"/>
                    <a:pt x="43442" y="103136"/>
                  </a:cubicBezTo>
                  <a:lnTo>
                    <a:pt x="43531" y="103538"/>
                  </a:lnTo>
                  <a:cubicBezTo>
                    <a:pt x="44081" y="103413"/>
                    <a:pt x="44634" y="103292"/>
                    <a:pt x="45183" y="103177"/>
                  </a:cubicBezTo>
                  <a:lnTo>
                    <a:pt x="45099" y="102775"/>
                  </a:lnTo>
                  <a:close/>
                  <a:moveTo>
                    <a:pt x="104588" y="102953"/>
                  </a:moveTo>
                  <a:cubicBezTo>
                    <a:pt x="104107" y="103245"/>
                    <a:pt x="103616" y="103527"/>
                    <a:pt x="103125" y="103789"/>
                  </a:cubicBezTo>
                  <a:lnTo>
                    <a:pt x="103318" y="104149"/>
                  </a:lnTo>
                  <a:cubicBezTo>
                    <a:pt x="103814" y="103883"/>
                    <a:pt x="104311" y="103601"/>
                    <a:pt x="104796" y="103302"/>
                  </a:cubicBezTo>
                  <a:lnTo>
                    <a:pt x="104588" y="102953"/>
                  </a:lnTo>
                  <a:close/>
                  <a:moveTo>
                    <a:pt x="41786" y="103522"/>
                  </a:moveTo>
                  <a:lnTo>
                    <a:pt x="40140" y="103909"/>
                  </a:lnTo>
                  <a:lnTo>
                    <a:pt x="40234" y="104311"/>
                  </a:lnTo>
                  <a:lnTo>
                    <a:pt x="41880" y="103919"/>
                  </a:lnTo>
                  <a:lnTo>
                    <a:pt x="41786" y="103522"/>
                  </a:lnTo>
                  <a:close/>
                  <a:moveTo>
                    <a:pt x="20833" y="103647"/>
                  </a:moveTo>
                  <a:lnTo>
                    <a:pt x="20676" y="104029"/>
                  </a:lnTo>
                  <a:cubicBezTo>
                    <a:pt x="21204" y="104243"/>
                    <a:pt x="21742" y="104442"/>
                    <a:pt x="22280" y="104619"/>
                  </a:cubicBezTo>
                  <a:lnTo>
                    <a:pt x="22411" y="104228"/>
                  </a:lnTo>
                  <a:cubicBezTo>
                    <a:pt x="21878" y="104055"/>
                    <a:pt x="21351" y="103857"/>
                    <a:pt x="20833" y="103647"/>
                  </a:cubicBezTo>
                  <a:close/>
                  <a:moveTo>
                    <a:pt x="38489" y="104286"/>
                  </a:moveTo>
                  <a:cubicBezTo>
                    <a:pt x="37941" y="104405"/>
                    <a:pt x="37387" y="104525"/>
                    <a:pt x="36839" y="104636"/>
                  </a:cubicBezTo>
                  <a:lnTo>
                    <a:pt x="36916" y="105038"/>
                  </a:lnTo>
                  <a:cubicBezTo>
                    <a:pt x="37471" y="104928"/>
                    <a:pt x="38024" y="104807"/>
                    <a:pt x="38578" y="104687"/>
                  </a:cubicBezTo>
                  <a:lnTo>
                    <a:pt x="38489" y="104286"/>
                  </a:lnTo>
                  <a:close/>
                  <a:moveTo>
                    <a:pt x="24021" y="104693"/>
                  </a:moveTo>
                  <a:lnTo>
                    <a:pt x="23922" y="105089"/>
                  </a:lnTo>
                  <a:cubicBezTo>
                    <a:pt x="24470" y="105231"/>
                    <a:pt x="25029" y="105352"/>
                    <a:pt x="25588" y="105451"/>
                  </a:cubicBezTo>
                  <a:lnTo>
                    <a:pt x="25661" y="105048"/>
                  </a:lnTo>
                  <a:cubicBezTo>
                    <a:pt x="25113" y="104949"/>
                    <a:pt x="24559" y="104829"/>
                    <a:pt x="24021" y="104693"/>
                  </a:cubicBezTo>
                  <a:close/>
                  <a:moveTo>
                    <a:pt x="101620" y="104536"/>
                  </a:moveTo>
                  <a:cubicBezTo>
                    <a:pt x="101410" y="104636"/>
                    <a:pt x="101196" y="104730"/>
                    <a:pt x="100983" y="104824"/>
                  </a:cubicBezTo>
                  <a:cubicBezTo>
                    <a:pt x="100706" y="105017"/>
                    <a:pt x="100429" y="105205"/>
                    <a:pt x="100151" y="105388"/>
                  </a:cubicBezTo>
                  <a:lnTo>
                    <a:pt x="100224" y="105576"/>
                  </a:lnTo>
                  <a:cubicBezTo>
                    <a:pt x="100752" y="105372"/>
                    <a:pt x="101280" y="105147"/>
                    <a:pt x="101792" y="104906"/>
                  </a:cubicBezTo>
                  <a:lnTo>
                    <a:pt x="101620" y="104536"/>
                  </a:lnTo>
                  <a:close/>
                  <a:moveTo>
                    <a:pt x="35177" y="104938"/>
                  </a:moveTo>
                  <a:cubicBezTo>
                    <a:pt x="34606" y="105032"/>
                    <a:pt x="34048" y="105116"/>
                    <a:pt x="33509" y="105184"/>
                  </a:cubicBezTo>
                  <a:lnTo>
                    <a:pt x="33562" y="105586"/>
                  </a:lnTo>
                  <a:cubicBezTo>
                    <a:pt x="34105" y="105523"/>
                    <a:pt x="34669" y="105439"/>
                    <a:pt x="35245" y="105340"/>
                  </a:cubicBezTo>
                  <a:lnTo>
                    <a:pt x="35177" y="104938"/>
                  </a:lnTo>
                  <a:close/>
                  <a:moveTo>
                    <a:pt x="27323" y="105283"/>
                  </a:moveTo>
                  <a:lnTo>
                    <a:pt x="27281" y="105690"/>
                  </a:lnTo>
                  <a:cubicBezTo>
                    <a:pt x="27841" y="105753"/>
                    <a:pt x="28415" y="105790"/>
                    <a:pt x="28984" y="105811"/>
                  </a:cubicBezTo>
                  <a:lnTo>
                    <a:pt x="28994" y="105403"/>
                  </a:lnTo>
                  <a:cubicBezTo>
                    <a:pt x="28436" y="105383"/>
                    <a:pt x="27877" y="105340"/>
                    <a:pt x="27323" y="105283"/>
                  </a:cubicBezTo>
                  <a:close/>
                  <a:moveTo>
                    <a:pt x="31837" y="105345"/>
                  </a:moveTo>
                  <a:cubicBezTo>
                    <a:pt x="31263" y="105388"/>
                    <a:pt x="30699" y="105414"/>
                    <a:pt x="30154" y="105419"/>
                  </a:cubicBezTo>
                  <a:lnTo>
                    <a:pt x="30161" y="105827"/>
                  </a:lnTo>
                  <a:cubicBezTo>
                    <a:pt x="30709" y="105822"/>
                    <a:pt x="31283" y="105795"/>
                    <a:pt x="31864" y="105753"/>
                  </a:cubicBezTo>
                  <a:lnTo>
                    <a:pt x="31837" y="105345"/>
                  </a:ln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733900" y="2380075"/>
              <a:ext cx="3014450" cy="2717375"/>
            </a:xfrm>
            <a:custGeom>
              <a:avLst/>
              <a:gdLst/>
              <a:ahLst/>
              <a:cxnLst/>
              <a:rect l="l" t="t" r="r" b="b"/>
              <a:pathLst>
                <a:path w="120578" h="108695" extrusionOk="0">
                  <a:moveTo>
                    <a:pt x="26671" y="3992"/>
                  </a:moveTo>
                  <a:cubicBezTo>
                    <a:pt x="27240" y="3998"/>
                    <a:pt x="27816" y="4035"/>
                    <a:pt x="28380" y="4086"/>
                  </a:cubicBezTo>
                  <a:lnTo>
                    <a:pt x="28337" y="4494"/>
                  </a:lnTo>
                  <a:cubicBezTo>
                    <a:pt x="27789" y="4442"/>
                    <a:pt x="27225" y="4411"/>
                    <a:pt x="26666" y="4400"/>
                  </a:cubicBezTo>
                  <a:lnTo>
                    <a:pt x="26671" y="3992"/>
                  </a:lnTo>
                  <a:close/>
                  <a:moveTo>
                    <a:pt x="24963" y="4030"/>
                  </a:moveTo>
                  <a:lnTo>
                    <a:pt x="24988" y="4442"/>
                  </a:lnTo>
                  <a:cubicBezTo>
                    <a:pt x="24435" y="4474"/>
                    <a:pt x="23875" y="4531"/>
                    <a:pt x="23316" y="4604"/>
                  </a:cubicBezTo>
                  <a:lnTo>
                    <a:pt x="23258" y="4196"/>
                  </a:lnTo>
                  <a:cubicBezTo>
                    <a:pt x="23828" y="4124"/>
                    <a:pt x="24403" y="4066"/>
                    <a:pt x="24963" y="4030"/>
                  </a:cubicBezTo>
                  <a:close/>
                  <a:moveTo>
                    <a:pt x="30073" y="4322"/>
                  </a:moveTo>
                  <a:cubicBezTo>
                    <a:pt x="30637" y="4421"/>
                    <a:pt x="31195" y="4546"/>
                    <a:pt x="31739" y="4693"/>
                  </a:cubicBezTo>
                  <a:lnTo>
                    <a:pt x="31634" y="5089"/>
                  </a:lnTo>
                  <a:cubicBezTo>
                    <a:pt x="31101" y="4949"/>
                    <a:pt x="30553" y="4824"/>
                    <a:pt x="29999" y="4724"/>
                  </a:cubicBezTo>
                  <a:lnTo>
                    <a:pt x="30073" y="4322"/>
                  </a:lnTo>
                  <a:close/>
                  <a:moveTo>
                    <a:pt x="21577" y="4489"/>
                  </a:moveTo>
                  <a:lnTo>
                    <a:pt x="21659" y="4891"/>
                  </a:lnTo>
                  <a:cubicBezTo>
                    <a:pt x="21121" y="5007"/>
                    <a:pt x="20573" y="5137"/>
                    <a:pt x="20029" y="5294"/>
                  </a:cubicBezTo>
                  <a:lnTo>
                    <a:pt x="19920" y="4896"/>
                  </a:lnTo>
                  <a:cubicBezTo>
                    <a:pt x="20468" y="4739"/>
                    <a:pt x="21027" y="4604"/>
                    <a:pt x="21577" y="4489"/>
                  </a:cubicBezTo>
                  <a:close/>
                  <a:moveTo>
                    <a:pt x="33370" y="5210"/>
                  </a:moveTo>
                  <a:cubicBezTo>
                    <a:pt x="33876" y="5393"/>
                    <a:pt x="34399" y="5597"/>
                    <a:pt x="34957" y="5837"/>
                  </a:cubicBezTo>
                  <a:lnTo>
                    <a:pt x="34796" y="6218"/>
                  </a:lnTo>
                  <a:cubicBezTo>
                    <a:pt x="34243" y="5978"/>
                    <a:pt x="33730" y="5774"/>
                    <a:pt x="33233" y="5597"/>
                  </a:cubicBezTo>
                  <a:lnTo>
                    <a:pt x="33370" y="5210"/>
                  </a:lnTo>
                  <a:close/>
                  <a:moveTo>
                    <a:pt x="18295" y="5419"/>
                  </a:moveTo>
                  <a:lnTo>
                    <a:pt x="18430" y="5805"/>
                  </a:lnTo>
                  <a:cubicBezTo>
                    <a:pt x="17909" y="5989"/>
                    <a:pt x="17386" y="6198"/>
                    <a:pt x="16868" y="6417"/>
                  </a:cubicBezTo>
                  <a:lnTo>
                    <a:pt x="16706" y="6041"/>
                  </a:lnTo>
                  <a:cubicBezTo>
                    <a:pt x="17229" y="5817"/>
                    <a:pt x="17762" y="5607"/>
                    <a:pt x="18295" y="5419"/>
                  </a:cubicBezTo>
                  <a:close/>
                  <a:moveTo>
                    <a:pt x="36510" y="6543"/>
                  </a:moveTo>
                  <a:cubicBezTo>
                    <a:pt x="37016" y="6789"/>
                    <a:pt x="37523" y="7039"/>
                    <a:pt x="38036" y="7290"/>
                  </a:cubicBezTo>
                  <a:lnTo>
                    <a:pt x="37853" y="7655"/>
                  </a:lnTo>
                  <a:cubicBezTo>
                    <a:pt x="37346" y="7404"/>
                    <a:pt x="36838" y="7159"/>
                    <a:pt x="36332" y="6914"/>
                  </a:cubicBezTo>
                  <a:lnTo>
                    <a:pt x="36510" y="6543"/>
                  </a:lnTo>
                  <a:close/>
                  <a:moveTo>
                    <a:pt x="15160" y="6767"/>
                  </a:moveTo>
                  <a:lnTo>
                    <a:pt x="15348" y="7133"/>
                  </a:lnTo>
                  <a:cubicBezTo>
                    <a:pt x="14851" y="7389"/>
                    <a:pt x="14355" y="7660"/>
                    <a:pt x="13874" y="7942"/>
                  </a:cubicBezTo>
                  <a:lnTo>
                    <a:pt x="13665" y="7592"/>
                  </a:lnTo>
                  <a:cubicBezTo>
                    <a:pt x="14151" y="7305"/>
                    <a:pt x="14658" y="7028"/>
                    <a:pt x="15160" y="6767"/>
                  </a:cubicBezTo>
                  <a:close/>
                  <a:moveTo>
                    <a:pt x="39551" y="8036"/>
                  </a:moveTo>
                  <a:cubicBezTo>
                    <a:pt x="40058" y="8287"/>
                    <a:pt x="40564" y="8528"/>
                    <a:pt x="41077" y="8764"/>
                  </a:cubicBezTo>
                  <a:lnTo>
                    <a:pt x="40904" y="9134"/>
                  </a:lnTo>
                  <a:cubicBezTo>
                    <a:pt x="40392" y="8899"/>
                    <a:pt x="39879" y="8658"/>
                    <a:pt x="39368" y="8408"/>
                  </a:cubicBezTo>
                  <a:lnTo>
                    <a:pt x="39551" y="8036"/>
                  </a:lnTo>
                  <a:close/>
                  <a:moveTo>
                    <a:pt x="12223" y="8507"/>
                  </a:moveTo>
                  <a:lnTo>
                    <a:pt x="12459" y="8846"/>
                  </a:lnTo>
                  <a:cubicBezTo>
                    <a:pt x="11998" y="9160"/>
                    <a:pt x="11538" y="9495"/>
                    <a:pt x="11099" y="9840"/>
                  </a:cubicBezTo>
                  <a:lnTo>
                    <a:pt x="10848" y="9516"/>
                  </a:lnTo>
                  <a:cubicBezTo>
                    <a:pt x="11294" y="9165"/>
                    <a:pt x="11758" y="8826"/>
                    <a:pt x="12223" y="8507"/>
                  </a:cubicBezTo>
                  <a:close/>
                  <a:moveTo>
                    <a:pt x="42623" y="9422"/>
                  </a:moveTo>
                  <a:cubicBezTo>
                    <a:pt x="43178" y="9642"/>
                    <a:pt x="43694" y="9823"/>
                    <a:pt x="44206" y="9980"/>
                  </a:cubicBezTo>
                  <a:lnTo>
                    <a:pt x="44087" y="10373"/>
                  </a:lnTo>
                  <a:cubicBezTo>
                    <a:pt x="43564" y="10211"/>
                    <a:pt x="43036" y="10023"/>
                    <a:pt x="42472" y="9803"/>
                  </a:cubicBezTo>
                  <a:lnTo>
                    <a:pt x="42623" y="9422"/>
                  </a:lnTo>
                  <a:close/>
                  <a:moveTo>
                    <a:pt x="54056" y="9579"/>
                  </a:moveTo>
                  <a:lnTo>
                    <a:pt x="54182" y="9970"/>
                  </a:lnTo>
                  <a:cubicBezTo>
                    <a:pt x="53617" y="10148"/>
                    <a:pt x="53068" y="10305"/>
                    <a:pt x="52540" y="10440"/>
                  </a:cubicBezTo>
                  <a:lnTo>
                    <a:pt x="52441" y="10043"/>
                  </a:lnTo>
                  <a:cubicBezTo>
                    <a:pt x="52959" y="9912"/>
                    <a:pt x="53502" y="9756"/>
                    <a:pt x="54056" y="9579"/>
                  </a:cubicBezTo>
                  <a:close/>
                  <a:moveTo>
                    <a:pt x="50801" y="10394"/>
                  </a:moveTo>
                  <a:lnTo>
                    <a:pt x="50869" y="10795"/>
                  </a:lnTo>
                  <a:cubicBezTo>
                    <a:pt x="50288" y="10901"/>
                    <a:pt x="49714" y="10968"/>
                    <a:pt x="49171" y="11010"/>
                  </a:cubicBezTo>
                  <a:lnTo>
                    <a:pt x="49139" y="10602"/>
                  </a:lnTo>
                  <a:cubicBezTo>
                    <a:pt x="49672" y="10561"/>
                    <a:pt x="50232" y="10493"/>
                    <a:pt x="50801" y="10394"/>
                  </a:cubicBezTo>
                  <a:close/>
                  <a:moveTo>
                    <a:pt x="45826" y="10404"/>
                  </a:moveTo>
                  <a:lnTo>
                    <a:pt x="45930" y="10425"/>
                  </a:lnTo>
                  <a:cubicBezTo>
                    <a:pt x="46422" y="10524"/>
                    <a:pt x="46940" y="10592"/>
                    <a:pt x="47473" y="10618"/>
                  </a:cubicBezTo>
                  <a:lnTo>
                    <a:pt x="47451" y="11031"/>
                  </a:lnTo>
                  <a:cubicBezTo>
                    <a:pt x="46897" y="11000"/>
                    <a:pt x="46359" y="10932"/>
                    <a:pt x="45847" y="10827"/>
                  </a:cubicBezTo>
                  <a:lnTo>
                    <a:pt x="45742" y="10807"/>
                  </a:lnTo>
                  <a:lnTo>
                    <a:pt x="45826" y="10404"/>
                  </a:lnTo>
                  <a:close/>
                  <a:moveTo>
                    <a:pt x="110007" y="11203"/>
                  </a:moveTo>
                  <a:cubicBezTo>
                    <a:pt x="110200" y="11721"/>
                    <a:pt x="110378" y="12269"/>
                    <a:pt x="110530" y="12833"/>
                  </a:cubicBezTo>
                  <a:lnTo>
                    <a:pt x="110132" y="12943"/>
                  </a:lnTo>
                  <a:cubicBezTo>
                    <a:pt x="109987" y="12389"/>
                    <a:pt x="109814" y="11851"/>
                    <a:pt x="109621" y="11350"/>
                  </a:cubicBezTo>
                  <a:lnTo>
                    <a:pt x="110007" y="11203"/>
                  </a:lnTo>
                  <a:close/>
                  <a:moveTo>
                    <a:pt x="110911" y="14501"/>
                  </a:moveTo>
                  <a:cubicBezTo>
                    <a:pt x="111015" y="15039"/>
                    <a:pt x="111099" y="15603"/>
                    <a:pt x="111172" y="16188"/>
                  </a:cubicBezTo>
                  <a:lnTo>
                    <a:pt x="110764" y="16235"/>
                  </a:lnTo>
                  <a:cubicBezTo>
                    <a:pt x="110696" y="15666"/>
                    <a:pt x="110607" y="15107"/>
                    <a:pt x="110508" y="14579"/>
                  </a:cubicBezTo>
                  <a:lnTo>
                    <a:pt x="110911" y="14501"/>
                  </a:lnTo>
                  <a:close/>
                  <a:moveTo>
                    <a:pt x="111335" y="17887"/>
                  </a:moveTo>
                  <a:cubicBezTo>
                    <a:pt x="111371" y="18430"/>
                    <a:pt x="111398" y="19004"/>
                    <a:pt x="111413" y="19585"/>
                  </a:cubicBezTo>
                  <a:lnTo>
                    <a:pt x="111000" y="19595"/>
                  </a:lnTo>
                  <a:cubicBezTo>
                    <a:pt x="110984" y="19021"/>
                    <a:pt x="110959" y="18451"/>
                    <a:pt x="110921" y="17912"/>
                  </a:cubicBezTo>
                  <a:lnTo>
                    <a:pt x="111335" y="17887"/>
                  </a:lnTo>
                  <a:close/>
                  <a:moveTo>
                    <a:pt x="111015" y="21283"/>
                  </a:moveTo>
                  <a:lnTo>
                    <a:pt x="111423" y="21288"/>
                  </a:lnTo>
                  <a:cubicBezTo>
                    <a:pt x="111423" y="21847"/>
                    <a:pt x="111408" y="22416"/>
                    <a:pt x="111391" y="22986"/>
                  </a:cubicBezTo>
                  <a:lnTo>
                    <a:pt x="110979" y="22971"/>
                  </a:lnTo>
                  <a:cubicBezTo>
                    <a:pt x="111000" y="22406"/>
                    <a:pt x="111010" y="21842"/>
                    <a:pt x="111015" y="21283"/>
                  </a:cubicBezTo>
                  <a:close/>
                  <a:moveTo>
                    <a:pt x="110906" y="24664"/>
                  </a:moveTo>
                  <a:lnTo>
                    <a:pt x="111313" y="24684"/>
                  </a:lnTo>
                  <a:cubicBezTo>
                    <a:pt x="111287" y="25248"/>
                    <a:pt x="111251" y="25812"/>
                    <a:pt x="111214" y="26377"/>
                  </a:cubicBezTo>
                  <a:lnTo>
                    <a:pt x="110807" y="26352"/>
                  </a:lnTo>
                  <a:cubicBezTo>
                    <a:pt x="110843" y="25787"/>
                    <a:pt x="110875" y="25223"/>
                    <a:pt x="110906" y="24664"/>
                  </a:cubicBezTo>
                  <a:close/>
                  <a:moveTo>
                    <a:pt x="110686" y="28038"/>
                  </a:moveTo>
                  <a:lnTo>
                    <a:pt x="111094" y="28070"/>
                  </a:lnTo>
                  <a:lnTo>
                    <a:pt x="110974" y="29763"/>
                  </a:lnTo>
                  <a:lnTo>
                    <a:pt x="110561" y="29731"/>
                  </a:lnTo>
                  <a:lnTo>
                    <a:pt x="110686" y="28038"/>
                  </a:lnTo>
                  <a:close/>
                  <a:moveTo>
                    <a:pt x="110441" y="31419"/>
                  </a:moveTo>
                  <a:lnTo>
                    <a:pt x="110848" y="31451"/>
                  </a:lnTo>
                  <a:cubicBezTo>
                    <a:pt x="110812" y="32015"/>
                    <a:pt x="110775" y="32574"/>
                    <a:pt x="110739" y="33139"/>
                  </a:cubicBezTo>
                  <a:lnTo>
                    <a:pt x="110332" y="33112"/>
                  </a:lnTo>
                  <a:cubicBezTo>
                    <a:pt x="110363" y="32548"/>
                    <a:pt x="110399" y="31984"/>
                    <a:pt x="110441" y="31419"/>
                  </a:cubicBezTo>
                  <a:close/>
                  <a:moveTo>
                    <a:pt x="110243" y="34805"/>
                  </a:moveTo>
                  <a:lnTo>
                    <a:pt x="110650" y="34826"/>
                  </a:lnTo>
                  <a:cubicBezTo>
                    <a:pt x="110624" y="35391"/>
                    <a:pt x="110607" y="35955"/>
                    <a:pt x="110592" y="36514"/>
                  </a:cubicBezTo>
                  <a:lnTo>
                    <a:pt x="110185" y="36503"/>
                  </a:lnTo>
                  <a:cubicBezTo>
                    <a:pt x="110195" y="35945"/>
                    <a:pt x="110216" y="35374"/>
                    <a:pt x="110243" y="34805"/>
                  </a:cubicBezTo>
                  <a:close/>
                  <a:moveTo>
                    <a:pt x="110582" y="38202"/>
                  </a:moveTo>
                  <a:cubicBezTo>
                    <a:pt x="110582" y="38782"/>
                    <a:pt x="110597" y="39346"/>
                    <a:pt x="110624" y="39884"/>
                  </a:cubicBezTo>
                  <a:lnTo>
                    <a:pt x="110211" y="39905"/>
                  </a:lnTo>
                  <a:cubicBezTo>
                    <a:pt x="110190" y="39362"/>
                    <a:pt x="110175" y="38787"/>
                    <a:pt x="110169" y="38202"/>
                  </a:cubicBezTo>
                  <a:close/>
                  <a:moveTo>
                    <a:pt x="110733" y="41567"/>
                  </a:moveTo>
                  <a:cubicBezTo>
                    <a:pt x="110791" y="42141"/>
                    <a:pt x="110858" y="42706"/>
                    <a:pt x="110937" y="43234"/>
                  </a:cubicBezTo>
                  <a:lnTo>
                    <a:pt x="110530" y="43296"/>
                  </a:lnTo>
                  <a:cubicBezTo>
                    <a:pt x="110451" y="42758"/>
                    <a:pt x="110383" y="42189"/>
                    <a:pt x="110325" y="41603"/>
                  </a:cubicBezTo>
                  <a:lnTo>
                    <a:pt x="110733" y="41567"/>
                  </a:lnTo>
                  <a:close/>
                  <a:moveTo>
                    <a:pt x="6616" y="58229"/>
                  </a:moveTo>
                  <a:cubicBezTo>
                    <a:pt x="6695" y="58805"/>
                    <a:pt x="6758" y="59374"/>
                    <a:pt x="6794" y="59929"/>
                  </a:cubicBezTo>
                  <a:lnTo>
                    <a:pt x="6386" y="59960"/>
                  </a:lnTo>
                  <a:cubicBezTo>
                    <a:pt x="6350" y="59416"/>
                    <a:pt x="6287" y="58851"/>
                    <a:pt x="6208" y="58287"/>
                  </a:cubicBezTo>
                  <a:lnTo>
                    <a:pt x="6616" y="58229"/>
                  </a:lnTo>
                  <a:close/>
                  <a:moveTo>
                    <a:pt x="6428" y="61632"/>
                  </a:moveTo>
                  <a:lnTo>
                    <a:pt x="6842" y="61642"/>
                  </a:lnTo>
                  <a:cubicBezTo>
                    <a:pt x="6830" y="62191"/>
                    <a:pt x="6799" y="62750"/>
                    <a:pt x="6741" y="63346"/>
                  </a:cubicBezTo>
                  <a:lnTo>
                    <a:pt x="6334" y="63308"/>
                  </a:lnTo>
                  <a:cubicBezTo>
                    <a:pt x="6386" y="62719"/>
                    <a:pt x="6418" y="62175"/>
                    <a:pt x="6428" y="61632"/>
                  </a:cubicBezTo>
                  <a:close/>
                  <a:moveTo>
                    <a:pt x="6126" y="64976"/>
                  </a:moveTo>
                  <a:lnTo>
                    <a:pt x="6528" y="65039"/>
                  </a:lnTo>
                  <a:cubicBezTo>
                    <a:pt x="6449" y="65560"/>
                    <a:pt x="6355" y="66110"/>
                    <a:pt x="6235" y="66715"/>
                  </a:cubicBezTo>
                  <a:lnTo>
                    <a:pt x="5832" y="66638"/>
                  </a:lnTo>
                  <a:cubicBezTo>
                    <a:pt x="5948" y="66036"/>
                    <a:pt x="6047" y="65493"/>
                    <a:pt x="6126" y="64976"/>
                  </a:cubicBezTo>
                  <a:close/>
                  <a:moveTo>
                    <a:pt x="5499" y="68293"/>
                  </a:moveTo>
                  <a:lnTo>
                    <a:pt x="5901" y="68377"/>
                  </a:lnTo>
                  <a:lnTo>
                    <a:pt x="5545" y="70034"/>
                  </a:lnTo>
                  <a:lnTo>
                    <a:pt x="5142" y="69950"/>
                  </a:lnTo>
                  <a:lnTo>
                    <a:pt x="5499" y="68293"/>
                  </a:lnTo>
                  <a:close/>
                  <a:moveTo>
                    <a:pt x="4804" y="71611"/>
                  </a:moveTo>
                  <a:lnTo>
                    <a:pt x="5205" y="71690"/>
                  </a:lnTo>
                  <a:cubicBezTo>
                    <a:pt x="5127" y="72093"/>
                    <a:pt x="5055" y="72489"/>
                    <a:pt x="4986" y="72892"/>
                  </a:cubicBezTo>
                  <a:cubicBezTo>
                    <a:pt x="4961" y="73043"/>
                    <a:pt x="4939" y="73200"/>
                    <a:pt x="4913" y="73352"/>
                  </a:cubicBezTo>
                  <a:lnTo>
                    <a:pt x="4510" y="73294"/>
                  </a:lnTo>
                  <a:cubicBezTo>
                    <a:pt x="4532" y="73137"/>
                    <a:pt x="4558" y="72981"/>
                    <a:pt x="4584" y="72824"/>
                  </a:cubicBezTo>
                  <a:cubicBezTo>
                    <a:pt x="4652" y="72421"/>
                    <a:pt x="4725" y="72014"/>
                    <a:pt x="4804" y="71611"/>
                  </a:cubicBezTo>
                  <a:close/>
                  <a:moveTo>
                    <a:pt x="4317" y="74987"/>
                  </a:moveTo>
                  <a:lnTo>
                    <a:pt x="4725" y="75018"/>
                  </a:lnTo>
                  <a:cubicBezTo>
                    <a:pt x="4683" y="75573"/>
                    <a:pt x="4657" y="76137"/>
                    <a:pt x="4652" y="76701"/>
                  </a:cubicBezTo>
                  <a:lnTo>
                    <a:pt x="4240" y="76695"/>
                  </a:lnTo>
                  <a:cubicBezTo>
                    <a:pt x="4245" y="76126"/>
                    <a:pt x="4271" y="75551"/>
                    <a:pt x="4317" y="74987"/>
                  </a:cubicBezTo>
                  <a:close/>
                  <a:moveTo>
                    <a:pt x="4688" y="78378"/>
                  </a:moveTo>
                  <a:cubicBezTo>
                    <a:pt x="4720" y="78937"/>
                    <a:pt x="4766" y="79502"/>
                    <a:pt x="4835" y="80056"/>
                  </a:cubicBezTo>
                  <a:lnTo>
                    <a:pt x="4428" y="80102"/>
                  </a:lnTo>
                  <a:cubicBezTo>
                    <a:pt x="4359" y="79543"/>
                    <a:pt x="4307" y="78969"/>
                    <a:pt x="4276" y="78404"/>
                  </a:cubicBezTo>
                  <a:lnTo>
                    <a:pt x="4688" y="78378"/>
                  </a:lnTo>
                  <a:close/>
                  <a:moveTo>
                    <a:pt x="5091" y="81711"/>
                  </a:moveTo>
                  <a:cubicBezTo>
                    <a:pt x="5190" y="82261"/>
                    <a:pt x="5315" y="82809"/>
                    <a:pt x="5451" y="83358"/>
                  </a:cubicBezTo>
                  <a:lnTo>
                    <a:pt x="5055" y="83457"/>
                  </a:lnTo>
                  <a:cubicBezTo>
                    <a:pt x="4913" y="82903"/>
                    <a:pt x="4793" y="82345"/>
                    <a:pt x="4688" y="81790"/>
                  </a:cubicBezTo>
                  <a:lnTo>
                    <a:pt x="5091" y="81711"/>
                  </a:lnTo>
                  <a:close/>
                  <a:moveTo>
                    <a:pt x="5911" y="84972"/>
                  </a:moveTo>
                  <a:cubicBezTo>
                    <a:pt x="6078" y="85505"/>
                    <a:pt x="6266" y="86038"/>
                    <a:pt x="6470" y="86561"/>
                  </a:cubicBezTo>
                  <a:lnTo>
                    <a:pt x="6089" y="86707"/>
                  </a:lnTo>
                  <a:cubicBezTo>
                    <a:pt x="5885" y="86179"/>
                    <a:pt x="5692" y="85636"/>
                    <a:pt x="5519" y="85097"/>
                  </a:cubicBezTo>
                  <a:lnTo>
                    <a:pt x="5911" y="84972"/>
                  </a:lnTo>
                  <a:close/>
                  <a:moveTo>
                    <a:pt x="7124" y="88107"/>
                  </a:moveTo>
                  <a:cubicBezTo>
                    <a:pt x="7353" y="88615"/>
                    <a:pt x="7604" y="89121"/>
                    <a:pt x="7865" y="89618"/>
                  </a:cubicBezTo>
                  <a:lnTo>
                    <a:pt x="7505" y="89806"/>
                  </a:lnTo>
                  <a:cubicBezTo>
                    <a:pt x="7238" y="89304"/>
                    <a:pt x="6982" y="88792"/>
                    <a:pt x="6748" y="88280"/>
                  </a:cubicBezTo>
                  <a:lnTo>
                    <a:pt x="7124" y="88107"/>
                  </a:lnTo>
                  <a:close/>
                  <a:moveTo>
                    <a:pt x="60665" y="99969"/>
                  </a:moveTo>
                  <a:cubicBezTo>
                    <a:pt x="61230" y="100005"/>
                    <a:pt x="61800" y="100058"/>
                    <a:pt x="62358" y="100109"/>
                  </a:cubicBezTo>
                  <a:lnTo>
                    <a:pt x="62322" y="100522"/>
                  </a:lnTo>
                  <a:cubicBezTo>
                    <a:pt x="61762" y="100465"/>
                    <a:pt x="61198" y="100418"/>
                    <a:pt x="60640" y="100376"/>
                  </a:cubicBezTo>
                  <a:lnTo>
                    <a:pt x="60665" y="99969"/>
                  </a:lnTo>
                  <a:close/>
                  <a:moveTo>
                    <a:pt x="64051" y="100309"/>
                  </a:moveTo>
                  <a:cubicBezTo>
                    <a:pt x="64610" y="100386"/>
                    <a:pt x="65175" y="100470"/>
                    <a:pt x="65734" y="100560"/>
                  </a:cubicBezTo>
                  <a:lnTo>
                    <a:pt x="65666" y="100967"/>
                  </a:lnTo>
                  <a:cubicBezTo>
                    <a:pt x="65112" y="100873"/>
                    <a:pt x="64553" y="100789"/>
                    <a:pt x="63995" y="100716"/>
                  </a:cubicBezTo>
                  <a:lnTo>
                    <a:pt x="64051" y="100309"/>
                  </a:lnTo>
                  <a:close/>
                  <a:moveTo>
                    <a:pt x="67406" y="100862"/>
                  </a:moveTo>
                  <a:cubicBezTo>
                    <a:pt x="67960" y="100972"/>
                    <a:pt x="68514" y="101092"/>
                    <a:pt x="69067" y="101218"/>
                  </a:cubicBezTo>
                  <a:lnTo>
                    <a:pt x="68979" y="101614"/>
                  </a:lnTo>
                  <a:cubicBezTo>
                    <a:pt x="68430" y="101489"/>
                    <a:pt x="67876" y="101375"/>
                    <a:pt x="67328" y="101264"/>
                  </a:cubicBezTo>
                  <a:lnTo>
                    <a:pt x="67406" y="100862"/>
                  </a:lnTo>
                  <a:close/>
                  <a:moveTo>
                    <a:pt x="70719" y="101604"/>
                  </a:moveTo>
                  <a:cubicBezTo>
                    <a:pt x="71268" y="101740"/>
                    <a:pt x="71816" y="101876"/>
                    <a:pt x="72365" y="102022"/>
                  </a:cubicBezTo>
                  <a:lnTo>
                    <a:pt x="72265" y="102419"/>
                  </a:lnTo>
                  <a:cubicBezTo>
                    <a:pt x="71717" y="102273"/>
                    <a:pt x="71168" y="102137"/>
                    <a:pt x="70625" y="102002"/>
                  </a:cubicBezTo>
                  <a:lnTo>
                    <a:pt x="70719" y="101604"/>
                  </a:lnTo>
                  <a:close/>
                  <a:moveTo>
                    <a:pt x="74006" y="102451"/>
                  </a:moveTo>
                  <a:lnTo>
                    <a:pt x="75641" y="102890"/>
                  </a:lnTo>
                  <a:lnTo>
                    <a:pt x="75537" y="103287"/>
                  </a:lnTo>
                  <a:lnTo>
                    <a:pt x="73902" y="102848"/>
                  </a:lnTo>
                  <a:lnTo>
                    <a:pt x="74006" y="102451"/>
                  </a:lnTo>
                  <a:close/>
                  <a:moveTo>
                    <a:pt x="77276" y="103323"/>
                  </a:moveTo>
                  <a:cubicBezTo>
                    <a:pt x="77826" y="103464"/>
                    <a:pt x="78369" y="103606"/>
                    <a:pt x="78918" y="103741"/>
                  </a:cubicBezTo>
                  <a:lnTo>
                    <a:pt x="78817" y="104139"/>
                  </a:lnTo>
                  <a:cubicBezTo>
                    <a:pt x="78269" y="104002"/>
                    <a:pt x="77720" y="103861"/>
                    <a:pt x="77177" y="103720"/>
                  </a:cubicBezTo>
                  <a:lnTo>
                    <a:pt x="77276" y="103323"/>
                  </a:lnTo>
                  <a:close/>
                  <a:moveTo>
                    <a:pt x="98841" y="104008"/>
                  </a:moveTo>
                  <a:lnTo>
                    <a:pt x="98966" y="104399"/>
                  </a:lnTo>
                  <a:cubicBezTo>
                    <a:pt x="98428" y="104572"/>
                    <a:pt x="97879" y="104734"/>
                    <a:pt x="97331" y="104875"/>
                  </a:cubicBezTo>
                  <a:lnTo>
                    <a:pt x="97227" y="104478"/>
                  </a:lnTo>
                  <a:cubicBezTo>
                    <a:pt x="97770" y="104337"/>
                    <a:pt x="98313" y="104180"/>
                    <a:pt x="98841" y="104008"/>
                  </a:cubicBezTo>
                  <a:close/>
                  <a:moveTo>
                    <a:pt x="80563" y="104139"/>
                  </a:moveTo>
                  <a:cubicBezTo>
                    <a:pt x="81112" y="104264"/>
                    <a:pt x="81660" y="104384"/>
                    <a:pt x="82215" y="104493"/>
                  </a:cubicBezTo>
                  <a:lnTo>
                    <a:pt x="82131" y="104896"/>
                  </a:lnTo>
                  <a:cubicBezTo>
                    <a:pt x="81576" y="104786"/>
                    <a:pt x="81023" y="104660"/>
                    <a:pt x="80469" y="104535"/>
                  </a:cubicBezTo>
                  <a:lnTo>
                    <a:pt x="80563" y="104139"/>
                  </a:lnTo>
                  <a:close/>
                  <a:moveTo>
                    <a:pt x="83871" y="104807"/>
                  </a:moveTo>
                  <a:cubicBezTo>
                    <a:pt x="84441" y="104901"/>
                    <a:pt x="85005" y="104990"/>
                    <a:pt x="85538" y="105058"/>
                  </a:cubicBezTo>
                  <a:lnTo>
                    <a:pt x="85485" y="105465"/>
                  </a:lnTo>
                  <a:cubicBezTo>
                    <a:pt x="84942" y="105393"/>
                    <a:pt x="84378" y="105309"/>
                    <a:pt x="83802" y="105209"/>
                  </a:cubicBezTo>
                  <a:lnTo>
                    <a:pt x="83871" y="104807"/>
                  </a:lnTo>
                  <a:close/>
                  <a:moveTo>
                    <a:pt x="95585" y="104843"/>
                  </a:moveTo>
                  <a:lnTo>
                    <a:pt x="95664" y="105246"/>
                  </a:lnTo>
                  <a:cubicBezTo>
                    <a:pt x="95110" y="105356"/>
                    <a:pt x="94541" y="105444"/>
                    <a:pt x="93981" y="105523"/>
                  </a:cubicBezTo>
                  <a:lnTo>
                    <a:pt x="93929" y="105115"/>
                  </a:lnTo>
                  <a:cubicBezTo>
                    <a:pt x="94478" y="105043"/>
                    <a:pt x="95037" y="104949"/>
                    <a:pt x="95585" y="104843"/>
                  </a:cubicBezTo>
                  <a:close/>
                  <a:moveTo>
                    <a:pt x="87210" y="105241"/>
                  </a:moveTo>
                  <a:cubicBezTo>
                    <a:pt x="87340" y="105256"/>
                    <a:pt x="87470" y="105267"/>
                    <a:pt x="87602" y="105272"/>
                  </a:cubicBezTo>
                  <a:cubicBezTo>
                    <a:pt x="88035" y="105309"/>
                    <a:pt x="88464" y="105330"/>
                    <a:pt x="88892" y="105345"/>
                  </a:cubicBezTo>
                  <a:lnTo>
                    <a:pt x="88876" y="105758"/>
                  </a:lnTo>
                  <a:cubicBezTo>
                    <a:pt x="88442" y="105742"/>
                    <a:pt x="88010" y="105716"/>
                    <a:pt x="87571" y="105685"/>
                  </a:cubicBezTo>
                  <a:cubicBezTo>
                    <a:pt x="87439" y="105675"/>
                    <a:pt x="87309" y="105663"/>
                    <a:pt x="87178" y="105648"/>
                  </a:cubicBezTo>
                  <a:lnTo>
                    <a:pt x="87210" y="105241"/>
                  </a:lnTo>
                  <a:close/>
                  <a:moveTo>
                    <a:pt x="92257" y="105287"/>
                  </a:moveTo>
                  <a:lnTo>
                    <a:pt x="92283" y="105695"/>
                  </a:lnTo>
                  <a:cubicBezTo>
                    <a:pt x="91724" y="105737"/>
                    <a:pt x="91155" y="105764"/>
                    <a:pt x="90580" y="105774"/>
                  </a:cubicBezTo>
                  <a:lnTo>
                    <a:pt x="90574" y="105361"/>
                  </a:lnTo>
                  <a:cubicBezTo>
                    <a:pt x="91138" y="105350"/>
                    <a:pt x="91703" y="105325"/>
                    <a:pt x="92257" y="105287"/>
                  </a:cubicBezTo>
                  <a:close/>
                  <a:moveTo>
                    <a:pt x="30418" y="0"/>
                  </a:moveTo>
                  <a:cubicBezTo>
                    <a:pt x="23321" y="0"/>
                    <a:pt x="16084" y="3256"/>
                    <a:pt x="11345" y="8502"/>
                  </a:cubicBezTo>
                  <a:cubicBezTo>
                    <a:pt x="10718" y="9196"/>
                    <a:pt x="10134" y="9917"/>
                    <a:pt x="9584" y="10665"/>
                  </a:cubicBezTo>
                  <a:lnTo>
                    <a:pt x="9809" y="10916"/>
                  </a:lnTo>
                  <a:cubicBezTo>
                    <a:pt x="9417" y="11261"/>
                    <a:pt x="9036" y="11622"/>
                    <a:pt x="8670" y="11987"/>
                  </a:cubicBezTo>
                  <a:cubicBezTo>
                    <a:pt x="4040" y="19115"/>
                    <a:pt x="2687" y="28139"/>
                    <a:pt x="3941" y="36546"/>
                  </a:cubicBezTo>
                  <a:cubicBezTo>
                    <a:pt x="4824" y="42471"/>
                    <a:pt x="6888" y="48365"/>
                    <a:pt x="6109" y="54300"/>
                  </a:cubicBezTo>
                  <a:cubicBezTo>
                    <a:pt x="6073" y="54578"/>
                    <a:pt x="6032" y="54855"/>
                    <a:pt x="5984" y="55132"/>
                  </a:cubicBezTo>
                  <a:cubicBezTo>
                    <a:pt x="6109" y="55617"/>
                    <a:pt x="6220" y="56092"/>
                    <a:pt x="6314" y="56553"/>
                  </a:cubicBezTo>
                  <a:lnTo>
                    <a:pt x="5916" y="56637"/>
                  </a:lnTo>
                  <a:cubicBezTo>
                    <a:pt x="5875" y="56459"/>
                    <a:pt x="5838" y="56276"/>
                    <a:pt x="5796" y="56087"/>
                  </a:cubicBezTo>
                  <a:cubicBezTo>
                    <a:pt x="5086" y="59322"/>
                    <a:pt x="3712" y="62415"/>
                    <a:pt x="2728" y="65597"/>
                  </a:cubicBezTo>
                  <a:cubicBezTo>
                    <a:pt x="1" y="74449"/>
                    <a:pt x="2458" y="84376"/>
                    <a:pt x="8456" y="91227"/>
                  </a:cubicBezTo>
                  <a:lnTo>
                    <a:pt x="8701" y="91075"/>
                  </a:lnTo>
                  <a:cubicBezTo>
                    <a:pt x="8984" y="91540"/>
                    <a:pt x="9281" y="92001"/>
                    <a:pt x="9589" y="92440"/>
                  </a:cubicBezTo>
                  <a:cubicBezTo>
                    <a:pt x="13363" y="96238"/>
                    <a:pt x="18321" y="98887"/>
                    <a:pt x="24131" y="99545"/>
                  </a:cubicBezTo>
                  <a:cubicBezTo>
                    <a:pt x="25270" y="99675"/>
                    <a:pt x="26410" y="99728"/>
                    <a:pt x="27553" y="99728"/>
                  </a:cubicBezTo>
                  <a:cubicBezTo>
                    <a:pt x="31964" y="99728"/>
                    <a:pt x="36394" y="98934"/>
                    <a:pt x="40820" y="98678"/>
                  </a:cubicBezTo>
                  <a:cubicBezTo>
                    <a:pt x="41866" y="98616"/>
                    <a:pt x="42910" y="98584"/>
                    <a:pt x="43955" y="98584"/>
                  </a:cubicBezTo>
                  <a:cubicBezTo>
                    <a:pt x="48445" y="98584"/>
                    <a:pt x="52928" y="99142"/>
                    <a:pt x="57264" y="100230"/>
                  </a:cubicBezTo>
                  <a:lnTo>
                    <a:pt x="57269" y="99832"/>
                  </a:lnTo>
                  <a:cubicBezTo>
                    <a:pt x="57839" y="99838"/>
                    <a:pt x="58403" y="99853"/>
                    <a:pt x="58967" y="99875"/>
                  </a:cubicBezTo>
                  <a:lnTo>
                    <a:pt x="58952" y="100282"/>
                  </a:lnTo>
                  <a:cubicBezTo>
                    <a:pt x="58408" y="100261"/>
                    <a:pt x="57865" y="100251"/>
                    <a:pt x="57317" y="100246"/>
                  </a:cubicBezTo>
                  <a:lnTo>
                    <a:pt x="57317" y="100246"/>
                  </a:lnTo>
                  <a:cubicBezTo>
                    <a:pt x="58414" y="100522"/>
                    <a:pt x="59505" y="100835"/>
                    <a:pt x="60582" y="101180"/>
                  </a:cubicBezTo>
                  <a:cubicBezTo>
                    <a:pt x="67307" y="103338"/>
                    <a:pt x="73588" y="106808"/>
                    <a:pt x="80522" y="108219"/>
                  </a:cubicBezTo>
                  <a:cubicBezTo>
                    <a:pt x="82109" y="108543"/>
                    <a:pt x="83672" y="108694"/>
                    <a:pt x="85203" y="108694"/>
                  </a:cubicBezTo>
                  <a:cubicBezTo>
                    <a:pt x="90721" y="108694"/>
                    <a:pt x="95852" y="106719"/>
                    <a:pt x="100502" y="103637"/>
                  </a:cubicBezTo>
                  <a:lnTo>
                    <a:pt x="100425" y="103444"/>
                  </a:lnTo>
                  <a:cubicBezTo>
                    <a:pt x="100727" y="103328"/>
                    <a:pt x="101030" y="103203"/>
                    <a:pt x="101334" y="103073"/>
                  </a:cubicBezTo>
                  <a:cubicBezTo>
                    <a:pt x="104474" y="100878"/>
                    <a:pt x="107390" y="98187"/>
                    <a:pt x="110049" y="95293"/>
                  </a:cubicBezTo>
                  <a:cubicBezTo>
                    <a:pt x="117912" y="86734"/>
                    <a:pt x="120577" y="74010"/>
                    <a:pt x="116790" y="63168"/>
                  </a:cubicBezTo>
                  <a:cubicBezTo>
                    <a:pt x="115498" y="59478"/>
                    <a:pt x="113529" y="56020"/>
                    <a:pt x="112437" y="52268"/>
                  </a:cubicBezTo>
                  <a:cubicBezTo>
                    <a:pt x="111878" y="50360"/>
                    <a:pt x="111658" y="48438"/>
                    <a:pt x="111663" y="46510"/>
                  </a:cubicBezTo>
                  <a:lnTo>
                    <a:pt x="111663" y="46510"/>
                  </a:lnTo>
                  <a:lnTo>
                    <a:pt x="111287" y="46624"/>
                  </a:lnTo>
                  <a:cubicBezTo>
                    <a:pt x="111120" y="46097"/>
                    <a:pt x="110974" y="45543"/>
                    <a:pt x="110843" y="44974"/>
                  </a:cubicBezTo>
                  <a:lnTo>
                    <a:pt x="111246" y="44885"/>
                  </a:lnTo>
                  <a:cubicBezTo>
                    <a:pt x="111366" y="45423"/>
                    <a:pt x="111507" y="45951"/>
                    <a:pt x="111663" y="46458"/>
                  </a:cubicBezTo>
                  <a:cubicBezTo>
                    <a:pt x="111711" y="35991"/>
                    <a:pt x="118367" y="25363"/>
                    <a:pt x="113853" y="15462"/>
                  </a:cubicBezTo>
                  <a:cubicBezTo>
                    <a:pt x="112657" y="12833"/>
                    <a:pt x="110937" y="10582"/>
                    <a:pt x="108837" y="8752"/>
                  </a:cubicBezTo>
                  <a:lnTo>
                    <a:pt x="108837" y="8752"/>
                  </a:lnTo>
                  <a:cubicBezTo>
                    <a:pt x="109009" y="9035"/>
                    <a:pt x="109165" y="9333"/>
                    <a:pt x="109317" y="9630"/>
                  </a:cubicBezTo>
                  <a:lnTo>
                    <a:pt x="108952" y="9818"/>
                  </a:lnTo>
                  <a:cubicBezTo>
                    <a:pt x="108701" y="9317"/>
                    <a:pt x="108419" y="8831"/>
                    <a:pt x="108116" y="8371"/>
                  </a:cubicBezTo>
                  <a:lnTo>
                    <a:pt x="108267" y="8272"/>
                  </a:lnTo>
                  <a:cubicBezTo>
                    <a:pt x="105347" y="5904"/>
                    <a:pt x="101756" y="4301"/>
                    <a:pt x="97843" y="3580"/>
                  </a:cubicBezTo>
                  <a:cubicBezTo>
                    <a:pt x="95528" y="3152"/>
                    <a:pt x="92937" y="2964"/>
                    <a:pt x="90251" y="2964"/>
                  </a:cubicBezTo>
                  <a:cubicBezTo>
                    <a:pt x="84723" y="2964"/>
                    <a:pt x="78797" y="3758"/>
                    <a:pt x="74083" y="4876"/>
                  </a:cubicBezTo>
                  <a:cubicBezTo>
                    <a:pt x="68582" y="6182"/>
                    <a:pt x="61559" y="9558"/>
                    <a:pt x="55598" y="9558"/>
                  </a:cubicBezTo>
                  <a:cubicBezTo>
                    <a:pt x="54250" y="9558"/>
                    <a:pt x="52959" y="9384"/>
                    <a:pt x="51746" y="8983"/>
                  </a:cubicBezTo>
                  <a:cubicBezTo>
                    <a:pt x="47179" y="7441"/>
                    <a:pt x="43621" y="3929"/>
                    <a:pt x="39264" y="1898"/>
                  </a:cubicBezTo>
                  <a:cubicBezTo>
                    <a:pt x="36478" y="601"/>
                    <a:pt x="33459" y="0"/>
                    <a:pt x="30418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839875" y="2479875"/>
              <a:ext cx="2685625" cy="2544550"/>
            </a:xfrm>
            <a:custGeom>
              <a:avLst/>
              <a:gdLst/>
              <a:ahLst/>
              <a:cxnLst/>
              <a:rect l="l" t="t" r="r" b="b"/>
              <a:pathLst>
                <a:path w="107425" h="101782" extrusionOk="0">
                  <a:moveTo>
                    <a:pt x="22432" y="0"/>
                  </a:moveTo>
                  <a:lnTo>
                    <a:pt x="22427" y="408"/>
                  </a:lnTo>
                  <a:cubicBezTo>
                    <a:pt x="22986" y="419"/>
                    <a:pt x="23550" y="450"/>
                    <a:pt x="24098" y="502"/>
                  </a:cubicBezTo>
                  <a:lnTo>
                    <a:pt x="24141" y="94"/>
                  </a:lnTo>
                  <a:cubicBezTo>
                    <a:pt x="23577" y="43"/>
                    <a:pt x="23001" y="6"/>
                    <a:pt x="22432" y="0"/>
                  </a:cubicBezTo>
                  <a:close/>
                  <a:moveTo>
                    <a:pt x="20724" y="38"/>
                  </a:moveTo>
                  <a:cubicBezTo>
                    <a:pt x="20164" y="74"/>
                    <a:pt x="19589" y="132"/>
                    <a:pt x="19019" y="204"/>
                  </a:cubicBezTo>
                  <a:lnTo>
                    <a:pt x="19077" y="612"/>
                  </a:lnTo>
                  <a:cubicBezTo>
                    <a:pt x="19636" y="539"/>
                    <a:pt x="20196" y="482"/>
                    <a:pt x="20749" y="450"/>
                  </a:cubicBezTo>
                  <a:lnTo>
                    <a:pt x="20724" y="38"/>
                  </a:lnTo>
                  <a:close/>
                  <a:moveTo>
                    <a:pt x="25834" y="330"/>
                  </a:moveTo>
                  <a:lnTo>
                    <a:pt x="25760" y="732"/>
                  </a:lnTo>
                  <a:cubicBezTo>
                    <a:pt x="26314" y="832"/>
                    <a:pt x="26862" y="957"/>
                    <a:pt x="27395" y="1097"/>
                  </a:cubicBezTo>
                  <a:lnTo>
                    <a:pt x="27500" y="701"/>
                  </a:lnTo>
                  <a:cubicBezTo>
                    <a:pt x="26956" y="554"/>
                    <a:pt x="26398" y="429"/>
                    <a:pt x="25834" y="330"/>
                  </a:cubicBezTo>
                  <a:close/>
                  <a:moveTo>
                    <a:pt x="17338" y="497"/>
                  </a:moveTo>
                  <a:cubicBezTo>
                    <a:pt x="16788" y="612"/>
                    <a:pt x="16229" y="747"/>
                    <a:pt x="15681" y="904"/>
                  </a:cubicBezTo>
                  <a:lnTo>
                    <a:pt x="15790" y="1302"/>
                  </a:lnTo>
                  <a:cubicBezTo>
                    <a:pt x="16334" y="1145"/>
                    <a:pt x="16882" y="1015"/>
                    <a:pt x="17420" y="899"/>
                  </a:cubicBezTo>
                  <a:lnTo>
                    <a:pt x="17338" y="497"/>
                  </a:lnTo>
                  <a:close/>
                  <a:moveTo>
                    <a:pt x="29131" y="1218"/>
                  </a:moveTo>
                  <a:lnTo>
                    <a:pt x="28994" y="1605"/>
                  </a:lnTo>
                  <a:cubicBezTo>
                    <a:pt x="29491" y="1782"/>
                    <a:pt x="30004" y="1986"/>
                    <a:pt x="30557" y="2226"/>
                  </a:cubicBezTo>
                  <a:lnTo>
                    <a:pt x="30718" y="1845"/>
                  </a:lnTo>
                  <a:cubicBezTo>
                    <a:pt x="30160" y="1605"/>
                    <a:pt x="29637" y="1401"/>
                    <a:pt x="29131" y="1218"/>
                  </a:cubicBezTo>
                  <a:close/>
                  <a:moveTo>
                    <a:pt x="14056" y="1427"/>
                  </a:moveTo>
                  <a:cubicBezTo>
                    <a:pt x="13523" y="1615"/>
                    <a:pt x="12990" y="1825"/>
                    <a:pt x="12467" y="2049"/>
                  </a:cubicBezTo>
                  <a:lnTo>
                    <a:pt x="12629" y="2425"/>
                  </a:lnTo>
                  <a:cubicBezTo>
                    <a:pt x="13147" y="2206"/>
                    <a:pt x="13670" y="1997"/>
                    <a:pt x="14191" y="1813"/>
                  </a:cubicBezTo>
                  <a:lnTo>
                    <a:pt x="14056" y="1427"/>
                  </a:lnTo>
                  <a:close/>
                  <a:moveTo>
                    <a:pt x="32271" y="2551"/>
                  </a:moveTo>
                  <a:lnTo>
                    <a:pt x="32093" y="2922"/>
                  </a:lnTo>
                  <a:cubicBezTo>
                    <a:pt x="32599" y="3167"/>
                    <a:pt x="33107" y="3412"/>
                    <a:pt x="33614" y="3663"/>
                  </a:cubicBezTo>
                  <a:lnTo>
                    <a:pt x="33797" y="3298"/>
                  </a:lnTo>
                  <a:cubicBezTo>
                    <a:pt x="33284" y="3047"/>
                    <a:pt x="32777" y="2797"/>
                    <a:pt x="32271" y="2551"/>
                  </a:cubicBezTo>
                  <a:close/>
                  <a:moveTo>
                    <a:pt x="10921" y="2775"/>
                  </a:moveTo>
                  <a:cubicBezTo>
                    <a:pt x="10419" y="3036"/>
                    <a:pt x="9912" y="3313"/>
                    <a:pt x="9426" y="3600"/>
                  </a:cubicBezTo>
                  <a:lnTo>
                    <a:pt x="9635" y="3950"/>
                  </a:lnTo>
                  <a:cubicBezTo>
                    <a:pt x="10116" y="3668"/>
                    <a:pt x="10612" y="3397"/>
                    <a:pt x="11109" y="3141"/>
                  </a:cubicBezTo>
                  <a:lnTo>
                    <a:pt x="10921" y="2775"/>
                  </a:lnTo>
                  <a:close/>
                  <a:moveTo>
                    <a:pt x="35312" y="4044"/>
                  </a:moveTo>
                  <a:lnTo>
                    <a:pt x="35129" y="4416"/>
                  </a:lnTo>
                  <a:cubicBezTo>
                    <a:pt x="35640" y="4666"/>
                    <a:pt x="36153" y="4907"/>
                    <a:pt x="36665" y="5142"/>
                  </a:cubicBezTo>
                  <a:lnTo>
                    <a:pt x="36838" y="4772"/>
                  </a:lnTo>
                  <a:cubicBezTo>
                    <a:pt x="36325" y="4536"/>
                    <a:pt x="35819" y="4295"/>
                    <a:pt x="35312" y="4044"/>
                  </a:cubicBezTo>
                  <a:close/>
                  <a:moveTo>
                    <a:pt x="104028" y="4280"/>
                  </a:moveTo>
                  <a:lnTo>
                    <a:pt x="103877" y="4379"/>
                  </a:lnTo>
                  <a:cubicBezTo>
                    <a:pt x="104180" y="4839"/>
                    <a:pt x="104462" y="5325"/>
                    <a:pt x="104713" y="5826"/>
                  </a:cubicBezTo>
                  <a:lnTo>
                    <a:pt x="105078" y="5638"/>
                  </a:lnTo>
                  <a:cubicBezTo>
                    <a:pt x="104926" y="5341"/>
                    <a:pt x="104770" y="5043"/>
                    <a:pt x="104598" y="4760"/>
                  </a:cubicBezTo>
                  <a:cubicBezTo>
                    <a:pt x="104415" y="4599"/>
                    <a:pt x="104222" y="4437"/>
                    <a:pt x="104028" y="4280"/>
                  </a:cubicBezTo>
                  <a:close/>
                  <a:moveTo>
                    <a:pt x="7984" y="4515"/>
                  </a:moveTo>
                  <a:cubicBezTo>
                    <a:pt x="7519" y="4834"/>
                    <a:pt x="7055" y="5173"/>
                    <a:pt x="6609" y="5524"/>
                  </a:cubicBezTo>
                  <a:lnTo>
                    <a:pt x="6860" y="5848"/>
                  </a:lnTo>
                  <a:cubicBezTo>
                    <a:pt x="7299" y="5503"/>
                    <a:pt x="7759" y="5168"/>
                    <a:pt x="8220" y="4854"/>
                  </a:cubicBezTo>
                  <a:lnTo>
                    <a:pt x="7984" y="4515"/>
                  </a:lnTo>
                  <a:close/>
                  <a:moveTo>
                    <a:pt x="38384" y="5430"/>
                  </a:moveTo>
                  <a:lnTo>
                    <a:pt x="38233" y="5811"/>
                  </a:lnTo>
                  <a:cubicBezTo>
                    <a:pt x="38797" y="6031"/>
                    <a:pt x="39325" y="6219"/>
                    <a:pt x="39848" y="6381"/>
                  </a:cubicBezTo>
                  <a:lnTo>
                    <a:pt x="39967" y="5988"/>
                  </a:lnTo>
                  <a:cubicBezTo>
                    <a:pt x="39455" y="5831"/>
                    <a:pt x="38939" y="5650"/>
                    <a:pt x="38384" y="5430"/>
                  </a:cubicBezTo>
                  <a:close/>
                  <a:moveTo>
                    <a:pt x="49817" y="5587"/>
                  </a:moveTo>
                  <a:cubicBezTo>
                    <a:pt x="49263" y="5764"/>
                    <a:pt x="48720" y="5920"/>
                    <a:pt x="48202" y="6051"/>
                  </a:cubicBezTo>
                  <a:lnTo>
                    <a:pt x="48301" y="6448"/>
                  </a:lnTo>
                  <a:cubicBezTo>
                    <a:pt x="48829" y="6313"/>
                    <a:pt x="49378" y="6156"/>
                    <a:pt x="49943" y="5978"/>
                  </a:cubicBezTo>
                  <a:lnTo>
                    <a:pt x="49817" y="5587"/>
                  </a:lnTo>
                  <a:close/>
                  <a:moveTo>
                    <a:pt x="46562" y="6402"/>
                  </a:moveTo>
                  <a:cubicBezTo>
                    <a:pt x="45993" y="6501"/>
                    <a:pt x="45433" y="6569"/>
                    <a:pt x="44900" y="6610"/>
                  </a:cubicBezTo>
                  <a:lnTo>
                    <a:pt x="44932" y="7018"/>
                  </a:lnTo>
                  <a:cubicBezTo>
                    <a:pt x="45475" y="6976"/>
                    <a:pt x="46049" y="6909"/>
                    <a:pt x="46630" y="6803"/>
                  </a:cubicBezTo>
                  <a:lnTo>
                    <a:pt x="46562" y="6402"/>
                  </a:lnTo>
                  <a:close/>
                  <a:moveTo>
                    <a:pt x="41587" y="6412"/>
                  </a:moveTo>
                  <a:lnTo>
                    <a:pt x="41503" y="6815"/>
                  </a:lnTo>
                  <a:lnTo>
                    <a:pt x="41608" y="6835"/>
                  </a:lnTo>
                  <a:cubicBezTo>
                    <a:pt x="42120" y="6940"/>
                    <a:pt x="42658" y="7008"/>
                    <a:pt x="43212" y="7039"/>
                  </a:cubicBezTo>
                  <a:lnTo>
                    <a:pt x="43234" y="6626"/>
                  </a:lnTo>
                  <a:cubicBezTo>
                    <a:pt x="42701" y="6600"/>
                    <a:pt x="42183" y="6532"/>
                    <a:pt x="41691" y="6433"/>
                  </a:cubicBezTo>
                  <a:lnTo>
                    <a:pt x="41587" y="6412"/>
                  </a:lnTo>
                  <a:close/>
                  <a:moveTo>
                    <a:pt x="5345" y="6673"/>
                  </a:moveTo>
                  <a:cubicBezTo>
                    <a:pt x="5027" y="7107"/>
                    <a:pt x="4723" y="7551"/>
                    <a:pt x="4431" y="7995"/>
                  </a:cubicBezTo>
                  <a:cubicBezTo>
                    <a:pt x="4797" y="7630"/>
                    <a:pt x="5178" y="7269"/>
                    <a:pt x="5570" y="6924"/>
                  </a:cubicBezTo>
                  <a:lnTo>
                    <a:pt x="5345" y="6673"/>
                  </a:lnTo>
                  <a:close/>
                  <a:moveTo>
                    <a:pt x="105768" y="7211"/>
                  </a:moveTo>
                  <a:lnTo>
                    <a:pt x="105382" y="7358"/>
                  </a:lnTo>
                  <a:cubicBezTo>
                    <a:pt x="105575" y="7859"/>
                    <a:pt x="105748" y="8397"/>
                    <a:pt x="105893" y="8951"/>
                  </a:cubicBezTo>
                  <a:lnTo>
                    <a:pt x="106291" y="8841"/>
                  </a:lnTo>
                  <a:cubicBezTo>
                    <a:pt x="106139" y="8277"/>
                    <a:pt x="105961" y="7729"/>
                    <a:pt x="105768" y="7211"/>
                  </a:cubicBezTo>
                  <a:close/>
                  <a:moveTo>
                    <a:pt x="106672" y="10509"/>
                  </a:moveTo>
                  <a:lnTo>
                    <a:pt x="106269" y="10587"/>
                  </a:lnTo>
                  <a:cubicBezTo>
                    <a:pt x="106368" y="11115"/>
                    <a:pt x="106457" y="11674"/>
                    <a:pt x="106525" y="12243"/>
                  </a:cubicBezTo>
                  <a:lnTo>
                    <a:pt x="106933" y="12196"/>
                  </a:lnTo>
                  <a:cubicBezTo>
                    <a:pt x="106860" y="11611"/>
                    <a:pt x="106776" y="11047"/>
                    <a:pt x="106672" y="10509"/>
                  </a:cubicBezTo>
                  <a:close/>
                  <a:moveTo>
                    <a:pt x="107096" y="13895"/>
                  </a:moveTo>
                  <a:lnTo>
                    <a:pt x="106682" y="13920"/>
                  </a:lnTo>
                  <a:cubicBezTo>
                    <a:pt x="106720" y="14459"/>
                    <a:pt x="106745" y="15029"/>
                    <a:pt x="106761" y="15603"/>
                  </a:cubicBezTo>
                  <a:lnTo>
                    <a:pt x="107174" y="15593"/>
                  </a:lnTo>
                  <a:cubicBezTo>
                    <a:pt x="107159" y="15012"/>
                    <a:pt x="107132" y="14438"/>
                    <a:pt x="107096" y="13895"/>
                  </a:cubicBezTo>
                  <a:close/>
                  <a:moveTo>
                    <a:pt x="106776" y="17291"/>
                  </a:moveTo>
                  <a:cubicBezTo>
                    <a:pt x="106771" y="17850"/>
                    <a:pt x="106761" y="18414"/>
                    <a:pt x="106740" y="18979"/>
                  </a:cubicBezTo>
                  <a:lnTo>
                    <a:pt x="107152" y="18994"/>
                  </a:lnTo>
                  <a:cubicBezTo>
                    <a:pt x="107169" y="18424"/>
                    <a:pt x="107184" y="17855"/>
                    <a:pt x="107184" y="17296"/>
                  </a:cubicBezTo>
                  <a:lnTo>
                    <a:pt x="106776" y="17291"/>
                  </a:lnTo>
                  <a:close/>
                  <a:moveTo>
                    <a:pt x="106667" y="20672"/>
                  </a:moveTo>
                  <a:cubicBezTo>
                    <a:pt x="106636" y="21231"/>
                    <a:pt x="106604" y="21795"/>
                    <a:pt x="106568" y="22360"/>
                  </a:cubicBezTo>
                  <a:lnTo>
                    <a:pt x="106975" y="22385"/>
                  </a:lnTo>
                  <a:cubicBezTo>
                    <a:pt x="107012" y="21820"/>
                    <a:pt x="107048" y="21256"/>
                    <a:pt x="107074" y="20692"/>
                  </a:cubicBezTo>
                  <a:lnTo>
                    <a:pt x="106667" y="20672"/>
                  </a:lnTo>
                  <a:close/>
                  <a:moveTo>
                    <a:pt x="106447" y="24046"/>
                  </a:moveTo>
                  <a:lnTo>
                    <a:pt x="106322" y="25739"/>
                  </a:lnTo>
                  <a:lnTo>
                    <a:pt x="106735" y="25771"/>
                  </a:lnTo>
                  <a:lnTo>
                    <a:pt x="106855" y="24078"/>
                  </a:lnTo>
                  <a:lnTo>
                    <a:pt x="106447" y="24046"/>
                  </a:lnTo>
                  <a:close/>
                  <a:moveTo>
                    <a:pt x="106202" y="27427"/>
                  </a:moveTo>
                  <a:cubicBezTo>
                    <a:pt x="106160" y="27992"/>
                    <a:pt x="106124" y="28556"/>
                    <a:pt x="106093" y="29120"/>
                  </a:cubicBezTo>
                  <a:lnTo>
                    <a:pt x="106500" y="29147"/>
                  </a:lnTo>
                  <a:cubicBezTo>
                    <a:pt x="106536" y="28582"/>
                    <a:pt x="106573" y="28023"/>
                    <a:pt x="106609" y="27459"/>
                  </a:cubicBezTo>
                  <a:lnTo>
                    <a:pt x="106202" y="27427"/>
                  </a:lnTo>
                  <a:close/>
                  <a:moveTo>
                    <a:pt x="106004" y="30813"/>
                  </a:moveTo>
                  <a:cubicBezTo>
                    <a:pt x="105977" y="31382"/>
                    <a:pt x="105956" y="31953"/>
                    <a:pt x="105946" y="32511"/>
                  </a:cubicBezTo>
                  <a:lnTo>
                    <a:pt x="106353" y="32522"/>
                  </a:lnTo>
                  <a:cubicBezTo>
                    <a:pt x="106368" y="31963"/>
                    <a:pt x="106385" y="31399"/>
                    <a:pt x="106411" y="30834"/>
                  </a:cubicBezTo>
                  <a:lnTo>
                    <a:pt x="106004" y="30813"/>
                  </a:lnTo>
                  <a:close/>
                  <a:moveTo>
                    <a:pt x="105930" y="34210"/>
                  </a:moveTo>
                  <a:cubicBezTo>
                    <a:pt x="105936" y="34795"/>
                    <a:pt x="105951" y="35370"/>
                    <a:pt x="105972" y="35913"/>
                  </a:cubicBezTo>
                  <a:lnTo>
                    <a:pt x="106385" y="35892"/>
                  </a:lnTo>
                  <a:cubicBezTo>
                    <a:pt x="106358" y="35354"/>
                    <a:pt x="106343" y="34790"/>
                    <a:pt x="106343" y="34210"/>
                  </a:cubicBezTo>
                  <a:close/>
                  <a:moveTo>
                    <a:pt x="106494" y="37575"/>
                  </a:moveTo>
                  <a:lnTo>
                    <a:pt x="106086" y="37611"/>
                  </a:lnTo>
                  <a:cubicBezTo>
                    <a:pt x="106144" y="38197"/>
                    <a:pt x="106212" y="38766"/>
                    <a:pt x="106291" y="39304"/>
                  </a:cubicBezTo>
                  <a:lnTo>
                    <a:pt x="106698" y="39242"/>
                  </a:lnTo>
                  <a:cubicBezTo>
                    <a:pt x="106619" y="38714"/>
                    <a:pt x="106552" y="38149"/>
                    <a:pt x="106494" y="37575"/>
                  </a:cubicBezTo>
                  <a:close/>
                  <a:moveTo>
                    <a:pt x="107007" y="40893"/>
                  </a:moveTo>
                  <a:lnTo>
                    <a:pt x="106604" y="40982"/>
                  </a:lnTo>
                  <a:cubicBezTo>
                    <a:pt x="106735" y="41551"/>
                    <a:pt x="106881" y="42105"/>
                    <a:pt x="107048" y="42632"/>
                  </a:cubicBezTo>
                  <a:lnTo>
                    <a:pt x="107424" y="42518"/>
                  </a:lnTo>
                  <a:lnTo>
                    <a:pt x="107424" y="42466"/>
                  </a:lnTo>
                  <a:cubicBezTo>
                    <a:pt x="107268" y="41959"/>
                    <a:pt x="107127" y="41431"/>
                    <a:pt x="107007" y="40893"/>
                  </a:cubicBezTo>
                  <a:close/>
                  <a:moveTo>
                    <a:pt x="1745" y="51140"/>
                  </a:moveTo>
                  <a:cubicBezTo>
                    <a:pt x="1687" y="51458"/>
                    <a:pt x="1625" y="51777"/>
                    <a:pt x="1557" y="52095"/>
                  </a:cubicBezTo>
                  <a:cubicBezTo>
                    <a:pt x="1599" y="52284"/>
                    <a:pt x="1636" y="52467"/>
                    <a:pt x="1677" y="52645"/>
                  </a:cubicBezTo>
                  <a:lnTo>
                    <a:pt x="2075" y="52561"/>
                  </a:lnTo>
                  <a:cubicBezTo>
                    <a:pt x="1981" y="52100"/>
                    <a:pt x="1870" y="51625"/>
                    <a:pt x="1745" y="51140"/>
                  </a:cubicBezTo>
                  <a:close/>
                  <a:moveTo>
                    <a:pt x="2377" y="54237"/>
                  </a:moveTo>
                  <a:lnTo>
                    <a:pt x="1969" y="54295"/>
                  </a:lnTo>
                  <a:cubicBezTo>
                    <a:pt x="2048" y="54859"/>
                    <a:pt x="2111" y="55424"/>
                    <a:pt x="2147" y="55968"/>
                  </a:cubicBezTo>
                  <a:lnTo>
                    <a:pt x="2555" y="55937"/>
                  </a:lnTo>
                  <a:cubicBezTo>
                    <a:pt x="2519" y="55382"/>
                    <a:pt x="2456" y="54813"/>
                    <a:pt x="2377" y="54237"/>
                  </a:cubicBezTo>
                  <a:close/>
                  <a:moveTo>
                    <a:pt x="2189" y="57640"/>
                  </a:moveTo>
                  <a:cubicBezTo>
                    <a:pt x="2179" y="58183"/>
                    <a:pt x="2147" y="58727"/>
                    <a:pt x="2095" y="59316"/>
                  </a:cubicBezTo>
                  <a:lnTo>
                    <a:pt x="2502" y="59354"/>
                  </a:lnTo>
                  <a:cubicBezTo>
                    <a:pt x="2560" y="58758"/>
                    <a:pt x="2591" y="58199"/>
                    <a:pt x="2603" y="57650"/>
                  </a:cubicBezTo>
                  <a:lnTo>
                    <a:pt x="2189" y="57640"/>
                  </a:lnTo>
                  <a:close/>
                  <a:moveTo>
                    <a:pt x="1887" y="60984"/>
                  </a:moveTo>
                  <a:cubicBezTo>
                    <a:pt x="1808" y="61501"/>
                    <a:pt x="1709" y="62044"/>
                    <a:pt x="1593" y="62646"/>
                  </a:cubicBezTo>
                  <a:lnTo>
                    <a:pt x="1996" y="62723"/>
                  </a:lnTo>
                  <a:cubicBezTo>
                    <a:pt x="2116" y="62118"/>
                    <a:pt x="2210" y="61568"/>
                    <a:pt x="2289" y="61047"/>
                  </a:cubicBezTo>
                  <a:lnTo>
                    <a:pt x="1887" y="60984"/>
                  </a:lnTo>
                  <a:close/>
                  <a:moveTo>
                    <a:pt x="1260" y="64301"/>
                  </a:moveTo>
                  <a:lnTo>
                    <a:pt x="903" y="65958"/>
                  </a:lnTo>
                  <a:lnTo>
                    <a:pt x="1306" y="66042"/>
                  </a:lnTo>
                  <a:lnTo>
                    <a:pt x="1662" y="64385"/>
                  </a:lnTo>
                  <a:lnTo>
                    <a:pt x="1260" y="64301"/>
                  </a:lnTo>
                  <a:close/>
                  <a:moveTo>
                    <a:pt x="565" y="67619"/>
                  </a:moveTo>
                  <a:cubicBezTo>
                    <a:pt x="486" y="68022"/>
                    <a:pt x="413" y="68429"/>
                    <a:pt x="345" y="68832"/>
                  </a:cubicBezTo>
                  <a:cubicBezTo>
                    <a:pt x="319" y="68989"/>
                    <a:pt x="293" y="69145"/>
                    <a:pt x="271" y="69302"/>
                  </a:cubicBezTo>
                  <a:lnTo>
                    <a:pt x="674" y="69360"/>
                  </a:lnTo>
                  <a:cubicBezTo>
                    <a:pt x="700" y="69208"/>
                    <a:pt x="722" y="69051"/>
                    <a:pt x="747" y="68900"/>
                  </a:cubicBezTo>
                  <a:cubicBezTo>
                    <a:pt x="816" y="68497"/>
                    <a:pt x="888" y="68101"/>
                    <a:pt x="966" y="67698"/>
                  </a:cubicBezTo>
                  <a:lnTo>
                    <a:pt x="565" y="67619"/>
                  </a:lnTo>
                  <a:close/>
                  <a:moveTo>
                    <a:pt x="78" y="70995"/>
                  </a:moveTo>
                  <a:cubicBezTo>
                    <a:pt x="32" y="71559"/>
                    <a:pt x="6" y="72134"/>
                    <a:pt x="1" y="72703"/>
                  </a:cubicBezTo>
                  <a:lnTo>
                    <a:pt x="413" y="72709"/>
                  </a:lnTo>
                  <a:cubicBezTo>
                    <a:pt x="418" y="72145"/>
                    <a:pt x="444" y="71581"/>
                    <a:pt x="486" y="71026"/>
                  </a:cubicBezTo>
                  <a:lnTo>
                    <a:pt x="78" y="70995"/>
                  </a:lnTo>
                  <a:close/>
                  <a:moveTo>
                    <a:pt x="449" y="74386"/>
                  </a:moveTo>
                  <a:lnTo>
                    <a:pt x="37" y="74412"/>
                  </a:lnTo>
                  <a:cubicBezTo>
                    <a:pt x="68" y="74977"/>
                    <a:pt x="120" y="75551"/>
                    <a:pt x="189" y="76110"/>
                  </a:cubicBezTo>
                  <a:lnTo>
                    <a:pt x="596" y="76064"/>
                  </a:lnTo>
                  <a:cubicBezTo>
                    <a:pt x="527" y="75510"/>
                    <a:pt x="481" y="74945"/>
                    <a:pt x="449" y="74386"/>
                  </a:cubicBezTo>
                  <a:close/>
                  <a:moveTo>
                    <a:pt x="852" y="77719"/>
                  </a:moveTo>
                  <a:lnTo>
                    <a:pt x="449" y="77798"/>
                  </a:lnTo>
                  <a:cubicBezTo>
                    <a:pt x="554" y="78353"/>
                    <a:pt x="674" y="78911"/>
                    <a:pt x="816" y="79465"/>
                  </a:cubicBezTo>
                  <a:lnTo>
                    <a:pt x="1212" y="79366"/>
                  </a:lnTo>
                  <a:cubicBezTo>
                    <a:pt x="1076" y="78817"/>
                    <a:pt x="951" y="78269"/>
                    <a:pt x="852" y="77719"/>
                  </a:cubicBezTo>
                  <a:close/>
                  <a:moveTo>
                    <a:pt x="1672" y="80980"/>
                  </a:moveTo>
                  <a:lnTo>
                    <a:pt x="1280" y="81105"/>
                  </a:lnTo>
                  <a:cubicBezTo>
                    <a:pt x="1453" y="81644"/>
                    <a:pt x="1646" y="82187"/>
                    <a:pt x="1850" y="82715"/>
                  </a:cubicBezTo>
                  <a:lnTo>
                    <a:pt x="2231" y="82569"/>
                  </a:lnTo>
                  <a:cubicBezTo>
                    <a:pt x="2027" y="82046"/>
                    <a:pt x="1839" y="81513"/>
                    <a:pt x="1672" y="80980"/>
                  </a:cubicBezTo>
                  <a:close/>
                  <a:moveTo>
                    <a:pt x="2885" y="84115"/>
                  </a:moveTo>
                  <a:lnTo>
                    <a:pt x="2509" y="84288"/>
                  </a:lnTo>
                  <a:cubicBezTo>
                    <a:pt x="2743" y="84800"/>
                    <a:pt x="2999" y="85312"/>
                    <a:pt x="3266" y="85814"/>
                  </a:cubicBezTo>
                  <a:lnTo>
                    <a:pt x="3626" y="85626"/>
                  </a:lnTo>
                  <a:cubicBezTo>
                    <a:pt x="3365" y="85129"/>
                    <a:pt x="3114" y="84623"/>
                    <a:pt x="2885" y="84115"/>
                  </a:cubicBezTo>
                  <a:close/>
                  <a:moveTo>
                    <a:pt x="4462" y="87083"/>
                  </a:moveTo>
                  <a:lnTo>
                    <a:pt x="4217" y="87235"/>
                  </a:lnTo>
                  <a:cubicBezTo>
                    <a:pt x="4583" y="87653"/>
                    <a:pt x="4959" y="88055"/>
                    <a:pt x="5350" y="88448"/>
                  </a:cubicBezTo>
                  <a:cubicBezTo>
                    <a:pt x="5042" y="88009"/>
                    <a:pt x="4745" y="87548"/>
                    <a:pt x="4462" y="87083"/>
                  </a:cubicBezTo>
                  <a:close/>
                  <a:moveTo>
                    <a:pt x="53030" y="95840"/>
                  </a:moveTo>
                  <a:lnTo>
                    <a:pt x="53025" y="96238"/>
                  </a:lnTo>
                  <a:cubicBezTo>
                    <a:pt x="53047" y="96243"/>
                    <a:pt x="53062" y="96248"/>
                    <a:pt x="53078" y="96254"/>
                  </a:cubicBezTo>
                  <a:cubicBezTo>
                    <a:pt x="53626" y="96259"/>
                    <a:pt x="54169" y="96269"/>
                    <a:pt x="54713" y="96290"/>
                  </a:cubicBezTo>
                  <a:lnTo>
                    <a:pt x="54728" y="95883"/>
                  </a:lnTo>
                  <a:cubicBezTo>
                    <a:pt x="54164" y="95861"/>
                    <a:pt x="53600" y="95846"/>
                    <a:pt x="53030" y="95840"/>
                  </a:cubicBezTo>
                  <a:close/>
                  <a:moveTo>
                    <a:pt x="56426" y="95977"/>
                  </a:moveTo>
                  <a:lnTo>
                    <a:pt x="56401" y="96384"/>
                  </a:lnTo>
                  <a:cubicBezTo>
                    <a:pt x="56959" y="96426"/>
                    <a:pt x="57523" y="96473"/>
                    <a:pt x="58083" y="96530"/>
                  </a:cubicBezTo>
                  <a:lnTo>
                    <a:pt x="58119" y="96117"/>
                  </a:lnTo>
                  <a:cubicBezTo>
                    <a:pt x="57561" y="96066"/>
                    <a:pt x="56991" y="96013"/>
                    <a:pt x="56426" y="95977"/>
                  </a:cubicBezTo>
                  <a:close/>
                  <a:moveTo>
                    <a:pt x="59812" y="96317"/>
                  </a:moveTo>
                  <a:lnTo>
                    <a:pt x="59756" y="96724"/>
                  </a:lnTo>
                  <a:cubicBezTo>
                    <a:pt x="60314" y="96797"/>
                    <a:pt x="60873" y="96881"/>
                    <a:pt x="61427" y="96975"/>
                  </a:cubicBezTo>
                  <a:lnTo>
                    <a:pt x="61495" y="96568"/>
                  </a:lnTo>
                  <a:cubicBezTo>
                    <a:pt x="60936" y="96478"/>
                    <a:pt x="60371" y="96394"/>
                    <a:pt x="59812" y="96317"/>
                  </a:cubicBezTo>
                  <a:close/>
                  <a:moveTo>
                    <a:pt x="63167" y="96870"/>
                  </a:moveTo>
                  <a:lnTo>
                    <a:pt x="63089" y="97272"/>
                  </a:lnTo>
                  <a:cubicBezTo>
                    <a:pt x="63637" y="97383"/>
                    <a:pt x="64191" y="97497"/>
                    <a:pt x="64740" y="97622"/>
                  </a:cubicBezTo>
                  <a:lnTo>
                    <a:pt x="64828" y="97226"/>
                  </a:lnTo>
                  <a:cubicBezTo>
                    <a:pt x="64275" y="97100"/>
                    <a:pt x="63721" y="96980"/>
                    <a:pt x="63167" y="96870"/>
                  </a:cubicBezTo>
                  <a:close/>
                  <a:moveTo>
                    <a:pt x="66480" y="97612"/>
                  </a:moveTo>
                  <a:lnTo>
                    <a:pt x="66386" y="98010"/>
                  </a:lnTo>
                  <a:cubicBezTo>
                    <a:pt x="66929" y="98145"/>
                    <a:pt x="67478" y="98281"/>
                    <a:pt x="68026" y="98427"/>
                  </a:cubicBezTo>
                  <a:lnTo>
                    <a:pt x="68126" y="98030"/>
                  </a:lnTo>
                  <a:cubicBezTo>
                    <a:pt x="67577" y="97884"/>
                    <a:pt x="67029" y="97748"/>
                    <a:pt x="66480" y="97612"/>
                  </a:cubicBezTo>
                  <a:close/>
                  <a:moveTo>
                    <a:pt x="69767" y="98459"/>
                  </a:moveTo>
                  <a:lnTo>
                    <a:pt x="69663" y="98856"/>
                  </a:lnTo>
                  <a:lnTo>
                    <a:pt x="71298" y="99295"/>
                  </a:lnTo>
                  <a:lnTo>
                    <a:pt x="71402" y="98898"/>
                  </a:lnTo>
                  <a:lnTo>
                    <a:pt x="69767" y="98459"/>
                  </a:lnTo>
                  <a:close/>
                  <a:moveTo>
                    <a:pt x="97095" y="99081"/>
                  </a:moveTo>
                  <a:lnTo>
                    <a:pt x="97095" y="99081"/>
                  </a:lnTo>
                  <a:cubicBezTo>
                    <a:pt x="96791" y="99211"/>
                    <a:pt x="96488" y="99336"/>
                    <a:pt x="96186" y="99452"/>
                  </a:cubicBezTo>
                  <a:lnTo>
                    <a:pt x="96263" y="99645"/>
                  </a:lnTo>
                  <a:cubicBezTo>
                    <a:pt x="96541" y="99462"/>
                    <a:pt x="96818" y="99274"/>
                    <a:pt x="97095" y="99081"/>
                  </a:cubicBezTo>
                  <a:close/>
                  <a:moveTo>
                    <a:pt x="73037" y="99331"/>
                  </a:moveTo>
                  <a:lnTo>
                    <a:pt x="72938" y="99728"/>
                  </a:lnTo>
                  <a:cubicBezTo>
                    <a:pt x="73481" y="99869"/>
                    <a:pt x="74030" y="100010"/>
                    <a:pt x="74578" y="100147"/>
                  </a:cubicBezTo>
                  <a:lnTo>
                    <a:pt x="74679" y="99749"/>
                  </a:lnTo>
                  <a:cubicBezTo>
                    <a:pt x="74130" y="99614"/>
                    <a:pt x="73587" y="99472"/>
                    <a:pt x="73037" y="99331"/>
                  </a:cubicBezTo>
                  <a:close/>
                  <a:moveTo>
                    <a:pt x="94602" y="100016"/>
                  </a:moveTo>
                  <a:cubicBezTo>
                    <a:pt x="94074" y="100188"/>
                    <a:pt x="93531" y="100345"/>
                    <a:pt x="92988" y="100486"/>
                  </a:cubicBezTo>
                  <a:lnTo>
                    <a:pt x="93092" y="100883"/>
                  </a:lnTo>
                  <a:cubicBezTo>
                    <a:pt x="93640" y="100742"/>
                    <a:pt x="94189" y="100580"/>
                    <a:pt x="94727" y="100407"/>
                  </a:cubicBezTo>
                  <a:lnTo>
                    <a:pt x="94602" y="100016"/>
                  </a:lnTo>
                  <a:close/>
                  <a:moveTo>
                    <a:pt x="76324" y="100147"/>
                  </a:moveTo>
                  <a:lnTo>
                    <a:pt x="76230" y="100543"/>
                  </a:lnTo>
                  <a:cubicBezTo>
                    <a:pt x="76784" y="100668"/>
                    <a:pt x="77337" y="100794"/>
                    <a:pt x="77892" y="100904"/>
                  </a:cubicBezTo>
                  <a:lnTo>
                    <a:pt x="77976" y="100501"/>
                  </a:lnTo>
                  <a:cubicBezTo>
                    <a:pt x="77421" y="100392"/>
                    <a:pt x="76873" y="100272"/>
                    <a:pt x="76324" y="100147"/>
                  </a:cubicBezTo>
                  <a:close/>
                  <a:moveTo>
                    <a:pt x="79632" y="100815"/>
                  </a:moveTo>
                  <a:lnTo>
                    <a:pt x="79563" y="101217"/>
                  </a:lnTo>
                  <a:cubicBezTo>
                    <a:pt x="80139" y="101317"/>
                    <a:pt x="80703" y="101401"/>
                    <a:pt x="81246" y="101473"/>
                  </a:cubicBezTo>
                  <a:lnTo>
                    <a:pt x="81299" y="101066"/>
                  </a:lnTo>
                  <a:cubicBezTo>
                    <a:pt x="80766" y="100998"/>
                    <a:pt x="80202" y="100909"/>
                    <a:pt x="79632" y="100815"/>
                  </a:cubicBezTo>
                  <a:close/>
                  <a:moveTo>
                    <a:pt x="91346" y="100851"/>
                  </a:moveTo>
                  <a:cubicBezTo>
                    <a:pt x="90798" y="100957"/>
                    <a:pt x="90239" y="101051"/>
                    <a:pt x="89690" y="101123"/>
                  </a:cubicBezTo>
                  <a:lnTo>
                    <a:pt x="89742" y="101531"/>
                  </a:lnTo>
                  <a:cubicBezTo>
                    <a:pt x="90302" y="101452"/>
                    <a:pt x="90871" y="101364"/>
                    <a:pt x="91425" y="101254"/>
                  </a:cubicBezTo>
                  <a:lnTo>
                    <a:pt x="91346" y="100851"/>
                  </a:lnTo>
                  <a:close/>
                  <a:moveTo>
                    <a:pt x="82971" y="101249"/>
                  </a:moveTo>
                  <a:lnTo>
                    <a:pt x="82939" y="101656"/>
                  </a:lnTo>
                  <a:cubicBezTo>
                    <a:pt x="83070" y="101671"/>
                    <a:pt x="83200" y="101683"/>
                    <a:pt x="83332" y="101693"/>
                  </a:cubicBezTo>
                  <a:cubicBezTo>
                    <a:pt x="83771" y="101724"/>
                    <a:pt x="84203" y="101750"/>
                    <a:pt x="84637" y="101766"/>
                  </a:cubicBezTo>
                  <a:lnTo>
                    <a:pt x="84653" y="101353"/>
                  </a:lnTo>
                  <a:cubicBezTo>
                    <a:pt x="84225" y="101338"/>
                    <a:pt x="83796" y="101317"/>
                    <a:pt x="83363" y="101280"/>
                  </a:cubicBezTo>
                  <a:cubicBezTo>
                    <a:pt x="83231" y="101275"/>
                    <a:pt x="83101" y="101264"/>
                    <a:pt x="82971" y="101249"/>
                  </a:cubicBezTo>
                  <a:close/>
                  <a:moveTo>
                    <a:pt x="88018" y="101295"/>
                  </a:moveTo>
                  <a:cubicBezTo>
                    <a:pt x="87464" y="101333"/>
                    <a:pt x="86899" y="101358"/>
                    <a:pt x="86335" y="101369"/>
                  </a:cubicBezTo>
                  <a:lnTo>
                    <a:pt x="86341" y="101782"/>
                  </a:lnTo>
                  <a:cubicBezTo>
                    <a:pt x="86916" y="101772"/>
                    <a:pt x="87485" y="101745"/>
                    <a:pt x="88044" y="101703"/>
                  </a:cubicBezTo>
                  <a:lnTo>
                    <a:pt x="88018" y="101295"/>
                  </a:lnTo>
                  <a:close/>
                </a:path>
              </a:pathLst>
            </a:custGeom>
            <a:solidFill>
              <a:srgbClr val="B5D0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3054100" y="3175950"/>
            <a:ext cx="53748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3054350" y="1549825"/>
            <a:ext cx="5374800" cy="16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5"/>
          <p:cNvGrpSpPr/>
          <p:nvPr/>
        </p:nvGrpSpPr>
        <p:grpSpPr>
          <a:xfrm rot="-5400000">
            <a:off x="2143456" y="362969"/>
            <a:ext cx="4857096" cy="4417564"/>
            <a:chOff x="2733900" y="2336300"/>
            <a:chExt cx="3035875" cy="2761150"/>
          </a:xfrm>
        </p:grpSpPr>
        <p:sp>
          <p:nvSpPr>
            <p:cNvPr id="190" name="Google Shape;190;p25"/>
            <p:cNvSpPr/>
            <p:nvPr/>
          </p:nvSpPr>
          <p:spPr>
            <a:xfrm>
              <a:off x="2742675" y="2336300"/>
              <a:ext cx="3027100" cy="2645675"/>
            </a:xfrm>
            <a:custGeom>
              <a:avLst/>
              <a:gdLst/>
              <a:ahLst/>
              <a:cxnLst/>
              <a:rect l="l" t="t" r="r" b="b"/>
              <a:pathLst>
                <a:path w="121084" h="105827" extrusionOk="0">
                  <a:moveTo>
                    <a:pt x="87292" y="1"/>
                  </a:moveTo>
                  <a:lnTo>
                    <a:pt x="87319" y="408"/>
                  </a:lnTo>
                  <a:cubicBezTo>
                    <a:pt x="87721" y="408"/>
                    <a:pt x="88129" y="425"/>
                    <a:pt x="88525" y="445"/>
                  </a:cubicBezTo>
                  <a:cubicBezTo>
                    <a:pt x="88677" y="456"/>
                    <a:pt x="88824" y="466"/>
                    <a:pt x="88969" y="476"/>
                  </a:cubicBezTo>
                  <a:lnTo>
                    <a:pt x="89000" y="64"/>
                  </a:lnTo>
                  <a:cubicBezTo>
                    <a:pt x="88850" y="53"/>
                    <a:pt x="88703" y="43"/>
                    <a:pt x="88551" y="37"/>
                  </a:cubicBezTo>
                  <a:cubicBezTo>
                    <a:pt x="88144" y="12"/>
                    <a:pt x="87731" y="1"/>
                    <a:pt x="87292" y="1"/>
                  </a:cubicBezTo>
                  <a:close/>
                  <a:moveTo>
                    <a:pt x="85589" y="64"/>
                  </a:moveTo>
                  <a:cubicBezTo>
                    <a:pt x="85035" y="106"/>
                    <a:pt x="84466" y="169"/>
                    <a:pt x="83890" y="252"/>
                  </a:cubicBezTo>
                  <a:lnTo>
                    <a:pt x="83948" y="654"/>
                  </a:lnTo>
                  <a:cubicBezTo>
                    <a:pt x="84512" y="576"/>
                    <a:pt x="85077" y="514"/>
                    <a:pt x="85615" y="476"/>
                  </a:cubicBezTo>
                  <a:lnTo>
                    <a:pt x="85589" y="64"/>
                  </a:lnTo>
                  <a:close/>
                  <a:moveTo>
                    <a:pt x="90700" y="237"/>
                  </a:moveTo>
                  <a:lnTo>
                    <a:pt x="90647" y="644"/>
                  </a:lnTo>
                  <a:cubicBezTo>
                    <a:pt x="91206" y="712"/>
                    <a:pt x="91766" y="801"/>
                    <a:pt x="92309" y="900"/>
                  </a:cubicBezTo>
                  <a:lnTo>
                    <a:pt x="92381" y="497"/>
                  </a:lnTo>
                  <a:cubicBezTo>
                    <a:pt x="91833" y="398"/>
                    <a:pt x="91264" y="309"/>
                    <a:pt x="90700" y="237"/>
                  </a:cubicBezTo>
                  <a:close/>
                  <a:moveTo>
                    <a:pt x="82209" y="539"/>
                  </a:moveTo>
                  <a:cubicBezTo>
                    <a:pt x="81676" y="644"/>
                    <a:pt x="81116" y="770"/>
                    <a:pt x="80547" y="910"/>
                  </a:cubicBezTo>
                  <a:lnTo>
                    <a:pt x="80646" y="1308"/>
                  </a:lnTo>
                  <a:cubicBezTo>
                    <a:pt x="81210" y="1166"/>
                    <a:pt x="81758" y="1047"/>
                    <a:pt x="82291" y="936"/>
                  </a:cubicBezTo>
                  <a:lnTo>
                    <a:pt x="82209" y="539"/>
                  </a:lnTo>
                  <a:close/>
                  <a:moveTo>
                    <a:pt x="94054" y="852"/>
                  </a:moveTo>
                  <a:lnTo>
                    <a:pt x="93954" y="1255"/>
                  </a:lnTo>
                  <a:cubicBezTo>
                    <a:pt x="94498" y="1385"/>
                    <a:pt x="95046" y="1537"/>
                    <a:pt x="95579" y="1699"/>
                  </a:cubicBezTo>
                  <a:lnTo>
                    <a:pt x="95695" y="1308"/>
                  </a:lnTo>
                  <a:cubicBezTo>
                    <a:pt x="95157" y="1141"/>
                    <a:pt x="94602" y="989"/>
                    <a:pt x="94054" y="852"/>
                  </a:cubicBezTo>
                  <a:close/>
                  <a:moveTo>
                    <a:pt x="78905" y="1354"/>
                  </a:moveTo>
                  <a:cubicBezTo>
                    <a:pt x="78384" y="1506"/>
                    <a:pt x="77856" y="1674"/>
                    <a:pt x="77281" y="1856"/>
                  </a:cubicBezTo>
                  <a:lnTo>
                    <a:pt x="77412" y="2248"/>
                  </a:lnTo>
                  <a:cubicBezTo>
                    <a:pt x="77976" y="2065"/>
                    <a:pt x="78504" y="1898"/>
                    <a:pt x="79021" y="1746"/>
                  </a:cubicBezTo>
                  <a:lnTo>
                    <a:pt x="78905" y="1354"/>
                  </a:lnTo>
                  <a:close/>
                  <a:moveTo>
                    <a:pt x="97315" y="1851"/>
                  </a:moveTo>
                  <a:lnTo>
                    <a:pt x="97168" y="2238"/>
                  </a:lnTo>
                  <a:cubicBezTo>
                    <a:pt x="97696" y="2431"/>
                    <a:pt x="98224" y="2646"/>
                    <a:pt x="98726" y="2870"/>
                  </a:cubicBezTo>
                  <a:lnTo>
                    <a:pt x="98892" y="2494"/>
                  </a:lnTo>
                  <a:cubicBezTo>
                    <a:pt x="98381" y="2269"/>
                    <a:pt x="97848" y="2050"/>
                    <a:pt x="97315" y="1851"/>
                  </a:cubicBezTo>
                  <a:close/>
                  <a:moveTo>
                    <a:pt x="75671" y="2405"/>
                  </a:moveTo>
                  <a:cubicBezTo>
                    <a:pt x="75138" y="2593"/>
                    <a:pt x="74610" y="2791"/>
                    <a:pt x="74077" y="2990"/>
                  </a:cubicBezTo>
                  <a:lnTo>
                    <a:pt x="74224" y="3372"/>
                  </a:lnTo>
                  <a:cubicBezTo>
                    <a:pt x="74752" y="3172"/>
                    <a:pt x="75280" y="2979"/>
                    <a:pt x="75813" y="2791"/>
                  </a:cubicBezTo>
                  <a:lnTo>
                    <a:pt x="75671" y="2405"/>
                  </a:lnTo>
                  <a:close/>
                  <a:moveTo>
                    <a:pt x="100429" y="3241"/>
                  </a:moveTo>
                  <a:lnTo>
                    <a:pt x="100240" y="3601"/>
                  </a:lnTo>
                  <a:cubicBezTo>
                    <a:pt x="100737" y="3862"/>
                    <a:pt x="101222" y="4144"/>
                    <a:pt x="101693" y="4438"/>
                  </a:cubicBezTo>
                  <a:lnTo>
                    <a:pt x="101912" y="4088"/>
                  </a:lnTo>
                  <a:cubicBezTo>
                    <a:pt x="101432" y="3789"/>
                    <a:pt x="100935" y="3507"/>
                    <a:pt x="100429" y="3241"/>
                  </a:cubicBezTo>
                  <a:close/>
                  <a:moveTo>
                    <a:pt x="72495" y="3591"/>
                  </a:moveTo>
                  <a:cubicBezTo>
                    <a:pt x="71998" y="3784"/>
                    <a:pt x="71507" y="3977"/>
                    <a:pt x="71011" y="4171"/>
                  </a:cubicBezTo>
                  <a:lnTo>
                    <a:pt x="70911" y="4207"/>
                  </a:lnTo>
                  <a:lnTo>
                    <a:pt x="71063" y="4589"/>
                  </a:lnTo>
                  <a:lnTo>
                    <a:pt x="71162" y="4552"/>
                  </a:lnTo>
                  <a:cubicBezTo>
                    <a:pt x="71653" y="4359"/>
                    <a:pt x="72145" y="4165"/>
                    <a:pt x="72641" y="3972"/>
                  </a:cubicBezTo>
                  <a:lnTo>
                    <a:pt x="72495" y="3591"/>
                  </a:lnTo>
                  <a:close/>
                  <a:moveTo>
                    <a:pt x="69333" y="4824"/>
                  </a:moveTo>
                  <a:cubicBezTo>
                    <a:pt x="68805" y="5033"/>
                    <a:pt x="68277" y="5236"/>
                    <a:pt x="67756" y="5436"/>
                  </a:cubicBezTo>
                  <a:lnTo>
                    <a:pt x="67896" y="5817"/>
                  </a:lnTo>
                  <a:cubicBezTo>
                    <a:pt x="68424" y="5618"/>
                    <a:pt x="68952" y="5415"/>
                    <a:pt x="69485" y="5205"/>
                  </a:cubicBezTo>
                  <a:lnTo>
                    <a:pt x="69333" y="4824"/>
                  </a:lnTo>
                  <a:close/>
                  <a:moveTo>
                    <a:pt x="103328" y="5038"/>
                  </a:moveTo>
                  <a:lnTo>
                    <a:pt x="103088" y="5373"/>
                  </a:lnTo>
                  <a:cubicBezTo>
                    <a:pt x="103542" y="5702"/>
                    <a:pt x="103986" y="6052"/>
                    <a:pt x="104405" y="6408"/>
                  </a:cubicBezTo>
                  <a:lnTo>
                    <a:pt x="104671" y="6099"/>
                  </a:lnTo>
                  <a:cubicBezTo>
                    <a:pt x="104243" y="5733"/>
                    <a:pt x="103793" y="5378"/>
                    <a:pt x="103328" y="5038"/>
                  </a:cubicBezTo>
                  <a:close/>
                  <a:moveTo>
                    <a:pt x="66172" y="6052"/>
                  </a:moveTo>
                  <a:cubicBezTo>
                    <a:pt x="65660" y="6261"/>
                    <a:pt x="65137" y="6485"/>
                    <a:pt x="64609" y="6726"/>
                  </a:cubicBezTo>
                  <a:lnTo>
                    <a:pt x="64772" y="7097"/>
                  </a:lnTo>
                  <a:cubicBezTo>
                    <a:pt x="65299" y="6862"/>
                    <a:pt x="65817" y="6642"/>
                    <a:pt x="66329" y="6433"/>
                  </a:cubicBezTo>
                  <a:lnTo>
                    <a:pt x="66172" y="6052"/>
                  </a:lnTo>
                  <a:close/>
                  <a:moveTo>
                    <a:pt x="63063" y="7421"/>
                  </a:moveTo>
                  <a:lnTo>
                    <a:pt x="61522" y="8132"/>
                  </a:lnTo>
                  <a:lnTo>
                    <a:pt x="61694" y="8502"/>
                  </a:lnTo>
                  <a:lnTo>
                    <a:pt x="63230" y="7797"/>
                  </a:lnTo>
                  <a:lnTo>
                    <a:pt x="63063" y="7421"/>
                  </a:lnTo>
                  <a:close/>
                  <a:moveTo>
                    <a:pt x="105925" y="7259"/>
                  </a:moveTo>
                  <a:lnTo>
                    <a:pt x="105638" y="7546"/>
                  </a:lnTo>
                  <a:cubicBezTo>
                    <a:pt x="106030" y="7949"/>
                    <a:pt x="106412" y="8362"/>
                    <a:pt x="106761" y="8790"/>
                  </a:cubicBezTo>
                  <a:lnTo>
                    <a:pt x="107080" y="8523"/>
                  </a:lnTo>
                  <a:cubicBezTo>
                    <a:pt x="106720" y="8089"/>
                    <a:pt x="106328" y="7667"/>
                    <a:pt x="105925" y="7259"/>
                  </a:cubicBezTo>
                  <a:close/>
                  <a:moveTo>
                    <a:pt x="59981" y="8832"/>
                  </a:moveTo>
                  <a:cubicBezTo>
                    <a:pt x="59468" y="9066"/>
                    <a:pt x="58951" y="9297"/>
                    <a:pt x="58433" y="9522"/>
                  </a:cubicBezTo>
                  <a:lnTo>
                    <a:pt x="58596" y="9898"/>
                  </a:lnTo>
                  <a:cubicBezTo>
                    <a:pt x="59118" y="9668"/>
                    <a:pt x="59636" y="9437"/>
                    <a:pt x="60147" y="9208"/>
                  </a:cubicBezTo>
                  <a:lnTo>
                    <a:pt x="59981" y="8832"/>
                  </a:lnTo>
                  <a:close/>
                  <a:moveTo>
                    <a:pt x="108110" y="9898"/>
                  </a:moveTo>
                  <a:lnTo>
                    <a:pt x="107916" y="10023"/>
                  </a:lnTo>
                  <a:cubicBezTo>
                    <a:pt x="108110" y="10180"/>
                    <a:pt x="108303" y="10342"/>
                    <a:pt x="108486" y="10503"/>
                  </a:cubicBezTo>
                  <a:cubicBezTo>
                    <a:pt x="108365" y="10295"/>
                    <a:pt x="108240" y="10096"/>
                    <a:pt x="108110" y="9898"/>
                  </a:cubicBezTo>
                  <a:close/>
                  <a:moveTo>
                    <a:pt x="56877" y="10175"/>
                  </a:moveTo>
                  <a:cubicBezTo>
                    <a:pt x="56328" y="10394"/>
                    <a:pt x="55800" y="10597"/>
                    <a:pt x="55298" y="10781"/>
                  </a:cubicBezTo>
                  <a:lnTo>
                    <a:pt x="55440" y="11167"/>
                  </a:lnTo>
                  <a:cubicBezTo>
                    <a:pt x="55946" y="10985"/>
                    <a:pt x="56479" y="10776"/>
                    <a:pt x="57029" y="10556"/>
                  </a:cubicBezTo>
                  <a:lnTo>
                    <a:pt x="56877" y="10175"/>
                  </a:lnTo>
                  <a:close/>
                  <a:moveTo>
                    <a:pt x="9181" y="12358"/>
                  </a:moveTo>
                  <a:cubicBezTo>
                    <a:pt x="8758" y="12741"/>
                    <a:pt x="8340" y="13132"/>
                    <a:pt x="7943" y="13534"/>
                  </a:cubicBezTo>
                  <a:lnTo>
                    <a:pt x="8235" y="13822"/>
                  </a:lnTo>
                  <a:cubicBezTo>
                    <a:pt x="8261" y="13795"/>
                    <a:pt x="8293" y="13769"/>
                    <a:pt x="8319" y="13738"/>
                  </a:cubicBezTo>
                  <a:cubicBezTo>
                    <a:pt x="8611" y="13294"/>
                    <a:pt x="8915" y="12850"/>
                    <a:pt x="9233" y="12416"/>
                  </a:cubicBezTo>
                  <a:lnTo>
                    <a:pt x="9181" y="12358"/>
                  </a:lnTo>
                  <a:close/>
                  <a:moveTo>
                    <a:pt x="6788" y="14793"/>
                  </a:moveTo>
                  <a:cubicBezTo>
                    <a:pt x="6417" y="15227"/>
                    <a:pt x="6057" y="15676"/>
                    <a:pt x="5722" y="16127"/>
                  </a:cubicBezTo>
                  <a:lnTo>
                    <a:pt x="6052" y="16371"/>
                  </a:lnTo>
                  <a:cubicBezTo>
                    <a:pt x="6380" y="15927"/>
                    <a:pt x="6730" y="15488"/>
                    <a:pt x="7101" y="15061"/>
                  </a:cubicBezTo>
                  <a:lnTo>
                    <a:pt x="6788" y="14793"/>
                  </a:lnTo>
                  <a:close/>
                  <a:moveTo>
                    <a:pt x="4750" y="17531"/>
                  </a:moveTo>
                  <a:cubicBezTo>
                    <a:pt x="4447" y="18001"/>
                    <a:pt x="4149" y="18498"/>
                    <a:pt x="3867" y="18995"/>
                  </a:cubicBezTo>
                  <a:lnTo>
                    <a:pt x="4227" y="19193"/>
                  </a:lnTo>
                  <a:cubicBezTo>
                    <a:pt x="4504" y="18702"/>
                    <a:pt x="4791" y="18221"/>
                    <a:pt x="5095" y="17751"/>
                  </a:cubicBezTo>
                  <a:lnTo>
                    <a:pt x="4750" y="17531"/>
                  </a:lnTo>
                  <a:close/>
                  <a:moveTo>
                    <a:pt x="3083" y="20504"/>
                  </a:moveTo>
                  <a:cubicBezTo>
                    <a:pt x="2838" y="21017"/>
                    <a:pt x="2603" y="21544"/>
                    <a:pt x="2389" y="22067"/>
                  </a:cubicBezTo>
                  <a:lnTo>
                    <a:pt x="2765" y="22219"/>
                  </a:lnTo>
                  <a:cubicBezTo>
                    <a:pt x="2979" y="21707"/>
                    <a:pt x="3209" y="21189"/>
                    <a:pt x="3455" y="20687"/>
                  </a:cubicBezTo>
                  <a:lnTo>
                    <a:pt x="3083" y="20504"/>
                  </a:lnTo>
                  <a:close/>
                  <a:moveTo>
                    <a:pt x="1782" y="23661"/>
                  </a:moveTo>
                  <a:cubicBezTo>
                    <a:pt x="1600" y="24194"/>
                    <a:pt x="1427" y="24742"/>
                    <a:pt x="1270" y="25286"/>
                  </a:cubicBezTo>
                  <a:lnTo>
                    <a:pt x="1668" y="25400"/>
                  </a:lnTo>
                  <a:cubicBezTo>
                    <a:pt x="1819" y="24862"/>
                    <a:pt x="1986" y="24324"/>
                    <a:pt x="2169" y="23796"/>
                  </a:cubicBezTo>
                  <a:lnTo>
                    <a:pt x="1782" y="23661"/>
                  </a:lnTo>
                  <a:close/>
                  <a:moveTo>
                    <a:pt x="847" y="26936"/>
                  </a:moveTo>
                  <a:cubicBezTo>
                    <a:pt x="722" y="27486"/>
                    <a:pt x="612" y="28050"/>
                    <a:pt x="513" y="28609"/>
                  </a:cubicBezTo>
                  <a:lnTo>
                    <a:pt x="920" y="28677"/>
                  </a:lnTo>
                  <a:cubicBezTo>
                    <a:pt x="1014" y="28123"/>
                    <a:pt x="1123" y="27570"/>
                    <a:pt x="1249" y="27030"/>
                  </a:cubicBezTo>
                  <a:lnTo>
                    <a:pt x="847" y="26936"/>
                  </a:lnTo>
                  <a:close/>
                  <a:moveTo>
                    <a:pt x="267" y="30297"/>
                  </a:moveTo>
                  <a:cubicBezTo>
                    <a:pt x="194" y="30850"/>
                    <a:pt x="141" y="31426"/>
                    <a:pt x="100" y="31990"/>
                  </a:cubicBezTo>
                  <a:lnTo>
                    <a:pt x="508" y="32022"/>
                  </a:lnTo>
                  <a:cubicBezTo>
                    <a:pt x="549" y="31462"/>
                    <a:pt x="607" y="30898"/>
                    <a:pt x="669" y="30344"/>
                  </a:cubicBezTo>
                  <a:lnTo>
                    <a:pt x="267" y="30297"/>
                  </a:lnTo>
                  <a:close/>
                  <a:moveTo>
                    <a:pt x="16" y="33693"/>
                  </a:moveTo>
                  <a:cubicBezTo>
                    <a:pt x="6" y="34017"/>
                    <a:pt x="1" y="34347"/>
                    <a:pt x="1" y="34670"/>
                  </a:cubicBezTo>
                  <a:cubicBezTo>
                    <a:pt x="1" y="34911"/>
                    <a:pt x="6" y="35150"/>
                    <a:pt x="11" y="35396"/>
                  </a:cubicBezTo>
                  <a:lnTo>
                    <a:pt x="419" y="35386"/>
                  </a:lnTo>
                  <a:cubicBezTo>
                    <a:pt x="414" y="35145"/>
                    <a:pt x="414" y="34911"/>
                    <a:pt x="414" y="34670"/>
                  </a:cubicBezTo>
                  <a:cubicBezTo>
                    <a:pt x="414" y="34347"/>
                    <a:pt x="419" y="34028"/>
                    <a:pt x="424" y="33703"/>
                  </a:cubicBezTo>
                  <a:lnTo>
                    <a:pt x="16" y="33693"/>
                  </a:lnTo>
                  <a:close/>
                  <a:moveTo>
                    <a:pt x="486" y="37069"/>
                  </a:moveTo>
                  <a:lnTo>
                    <a:pt x="79" y="37094"/>
                  </a:lnTo>
                  <a:cubicBezTo>
                    <a:pt x="115" y="37658"/>
                    <a:pt x="163" y="38229"/>
                    <a:pt x="225" y="38793"/>
                  </a:cubicBezTo>
                  <a:lnTo>
                    <a:pt x="633" y="38751"/>
                  </a:lnTo>
                  <a:cubicBezTo>
                    <a:pt x="570" y="38191"/>
                    <a:pt x="523" y="37627"/>
                    <a:pt x="486" y="37069"/>
                  </a:cubicBezTo>
                  <a:close/>
                  <a:moveTo>
                    <a:pt x="847" y="40424"/>
                  </a:moveTo>
                  <a:lnTo>
                    <a:pt x="445" y="40480"/>
                  </a:lnTo>
                  <a:cubicBezTo>
                    <a:pt x="528" y="41039"/>
                    <a:pt x="622" y="41604"/>
                    <a:pt x="732" y="42158"/>
                  </a:cubicBezTo>
                  <a:lnTo>
                    <a:pt x="1135" y="42079"/>
                  </a:lnTo>
                  <a:cubicBezTo>
                    <a:pt x="1029" y="41531"/>
                    <a:pt x="930" y="40977"/>
                    <a:pt x="847" y="40424"/>
                  </a:cubicBezTo>
                  <a:close/>
                  <a:moveTo>
                    <a:pt x="1490" y="43730"/>
                  </a:moveTo>
                  <a:lnTo>
                    <a:pt x="1092" y="43825"/>
                  </a:lnTo>
                  <a:cubicBezTo>
                    <a:pt x="1224" y="44374"/>
                    <a:pt x="1364" y="44927"/>
                    <a:pt x="1516" y="45471"/>
                  </a:cubicBezTo>
                  <a:lnTo>
                    <a:pt x="1913" y="45361"/>
                  </a:lnTo>
                  <a:cubicBezTo>
                    <a:pt x="1762" y="44823"/>
                    <a:pt x="1620" y="44273"/>
                    <a:pt x="1490" y="43730"/>
                  </a:cubicBezTo>
                  <a:close/>
                  <a:moveTo>
                    <a:pt x="111312" y="48209"/>
                  </a:moveTo>
                  <a:lnTo>
                    <a:pt x="111312" y="48261"/>
                  </a:lnTo>
                  <a:lnTo>
                    <a:pt x="111329" y="48255"/>
                  </a:lnTo>
                  <a:cubicBezTo>
                    <a:pt x="111322" y="48240"/>
                    <a:pt x="111317" y="48224"/>
                    <a:pt x="111312" y="48209"/>
                  </a:cubicBezTo>
                  <a:close/>
                  <a:moveTo>
                    <a:pt x="2399" y="46976"/>
                  </a:moveTo>
                  <a:lnTo>
                    <a:pt x="2007" y="47101"/>
                  </a:lnTo>
                  <a:cubicBezTo>
                    <a:pt x="2179" y="47639"/>
                    <a:pt x="2357" y="48177"/>
                    <a:pt x="2540" y="48715"/>
                  </a:cubicBezTo>
                  <a:lnTo>
                    <a:pt x="2927" y="48580"/>
                  </a:lnTo>
                  <a:cubicBezTo>
                    <a:pt x="2749" y="48047"/>
                    <a:pt x="2572" y="47514"/>
                    <a:pt x="2399" y="46976"/>
                  </a:cubicBezTo>
                  <a:close/>
                  <a:moveTo>
                    <a:pt x="111903" y="49823"/>
                  </a:moveTo>
                  <a:lnTo>
                    <a:pt x="111527" y="49986"/>
                  </a:lnTo>
                  <a:lnTo>
                    <a:pt x="111611" y="50174"/>
                  </a:lnTo>
                  <a:cubicBezTo>
                    <a:pt x="111804" y="50613"/>
                    <a:pt x="112018" y="51067"/>
                    <a:pt x="112253" y="51532"/>
                  </a:cubicBezTo>
                  <a:lnTo>
                    <a:pt x="112619" y="51344"/>
                  </a:lnTo>
                  <a:cubicBezTo>
                    <a:pt x="112388" y="50889"/>
                    <a:pt x="112175" y="50440"/>
                    <a:pt x="111987" y="50006"/>
                  </a:cubicBezTo>
                  <a:lnTo>
                    <a:pt x="111903" y="49823"/>
                  </a:lnTo>
                  <a:close/>
                  <a:moveTo>
                    <a:pt x="3481" y="50179"/>
                  </a:moveTo>
                  <a:lnTo>
                    <a:pt x="3093" y="50314"/>
                  </a:lnTo>
                  <a:lnTo>
                    <a:pt x="3653" y="51913"/>
                  </a:lnTo>
                  <a:lnTo>
                    <a:pt x="4039" y="51778"/>
                  </a:lnTo>
                  <a:lnTo>
                    <a:pt x="3481" y="50179"/>
                  </a:lnTo>
                  <a:close/>
                  <a:moveTo>
                    <a:pt x="113413" y="52827"/>
                  </a:moveTo>
                  <a:lnTo>
                    <a:pt x="113058" y="53032"/>
                  </a:lnTo>
                  <a:cubicBezTo>
                    <a:pt x="113335" y="53522"/>
                    <a:pt x="113622" y="54014"/>
                    <a:pt x="113914" y="54500"/>
                  </a:cubicBezTo>
                  <a:lnTo>
                    <a:pt x="114264" y="54291"/>
                  </a:lnTo>
                  <a:cubicBezTo>
                    <a:pt x="113977" y="53804"/>
                    <a:pt x="113690" y="53319"/>
                    <a:pt x="113413" y="52827"/>
                  </a:cubicBezTo>
                  <a:close/>
                  <a:moveTo>
                    <a:pt x="4588" y="53387"/>
                  </a:moveTo>
                  <a:lnTo>
                    <a:pt x="4202" y="53517"/>
                  </a:lnTo>
                  <a:cubicBezTo>
                    <a:pt x="4379" y="54050"/>
                    <a:pt x="4552" y="54588"/>
                    <a:pt x="4714" y="55127"/>
                  </a:cubicBezTo>
                  <a:lnTo>
                    <a:pt x="5105" y="55007"/>
                  </a:lnTo>
                  <a:cubicBezTo>
                    <a:pt x="4943" y="54463"/>
                    <a:pt x="4766" y="53925"/>
                    <a:pt x="4588" y="53387"/>
                  </a:cubicBezTo>
                  <a:close/>
                  <a:moveTo>
                    <a:pt x="115142" y="55738"/>
                  </a:moveTo>
                  <a:lnTo>
                    <a:pt x="114792" y="55952"/>
                  </a:lnTo>
                  <a:cubicBezTo>
                    <a:pt x="115085" y="56433"/>
                    <a:pt x="115378" y="56914"/>
                    <a:pt x="115670" y="57400"/>
                  </a:cubicBezTo>
                  <a:lnTo>
                    <a:pt x="116020" y="57185"/>
                  </a:lnTo>
                  <a:cubicBezTo>
                    <a:pt x="115728" y="56705"/>
                    <a:pt x="115436" y="56218"/>
                    <a:pt x="115142" y="55738"/>
                  </a:cubicBezTo>
                  <a:close/>
                  <a:moveTo>
                    <a:pt x="5570" y="56642"/>
                  </a:moveTo>
                  <a:lnTo>
                    <a:pt x="5174" y="56746"/>
                  </a:lnTo>
                  <a:cubicBezTo>
                    <a:pt x="5273" y="57117"/>
                    <a:pt x="5362" y="57484"/>
                    <a:pt x="5445" y="57838"/>
                  </a:cubicBezTo>
                  <a:cubicBezTo>
                    <a:pt x="5513" y="57520"/>
                    <a:pt x="5575" y="57201"/>
                    <a:pt x="5633" y="56883"/>
                  </a:cubicBezTo>
                  <a:cubicBezTo>
                    <a:pt x="5613" y="56799"/>
                    <a:pt x="5592" y="56720"/>
                    <a:pt x="5570" y="56642"/>
                  </a:cubicBezTo>
                  <a:close/>
                  <a:moveTo>
                    <a:pt x="116878" y="58654"/>
                  </a:moveTo>
                  <a:lnTo>
                    <a:pt x="116517" y="58858"/>
                  </a:lnTo>
                  <a:cubicBezTo>
                    <a:pt x="116815" y="59380"/>
                    <a:pt x="117076" y="59866"/>
                    <a:pt x="117317" y="60342"/>
                  </a:cubicBezTo>
                  <a:lnTo>
                    <a:pt x="117682" y="60153"/>
                  </a:lnTo>
                  <a:cubicBezTo>
                    <a:pt x="117436" y="59673"/>
                    <a:pt x="117175" y="59182"/>
                    <a:pt x="116878" y="58654"/>
                  </a:cubicBezTo>
                  <a:close/>
                  <a:moveTo>
                    <a:pt x="118419" y="61695"/>
                  </a:moveTo>
                  <a:lnTo>
                    <a:pt x="118043" y="61861"/>
                  </a:lnTo>
                  <a:cubicBezTo>
                    <a:pt x="118267" y="62374"/>
                    <a:pt x="118482" y="62896"/>
                    <a:pt x="118675" y="63419"/>
                  </a:cubicBezTo>
                  <a:lnTo>
                    <a:pt x="119061" y="63272"/>
                  </a:lnTo>
                  <a:cubicBezTo>
                    <a:pt x="118863" y="62746"/>
                    <a:pt x="118643" y="62213"/>
                    <a:pt x="118419" y="61695"/>
                  </a:cubicBezTo>
                  <a:close/>
                  <a:moveTo>
                    <a:pt x="119615" y="64887"/>
                  </a:moveTo>
                  <a:lnTo>
                    <a:pt x="119223" y="65008"/>
                  </a:lnTo>
                  <a:cubicBezTo>
                    <a:pt x="119391" y="65541"/>
                    <a:pt x="119548" y="66089"/>
                    <a:pt x="119683" y="66627"/>
                  </a:cubicBezTo>
                  <a:lnTo>
                    <a:pt x="120081" y="66523"/>
                  </a:lnTo>
                  <a:cubicBezTo>
                    <a:pt x="119944" y="65980"/>
                    <a:pt x="119787" y="65425"/>
                    <a:pt x="119615" y="64887"/>
                  </a:cubicBezTo>
                  <a:close/>
                  <a:moveTo>
                    <a:pt x="120462" y="68189"/>
                  </a:moveTo>
                  <a:lnTo>
                    <a:pt x="120059" y="68268"/>
                  </a:lnTo>
                  <a:cubicBezTo>
                    <a:pt x="120170" y="68816"/>
                    <a:pt x="120264" y="69376"/>
                    <a:pt x="120341" y="69925"/>
                  </a:cubicBezTo>
                  <a:lnTo>
                    <a:pt x="120749" y="69867"/>
                  </a:lnTo>
                  <a:cubicBezTo>
                    <a:pt x="120671" y="69308"/>
                    <a:pt x="120571" y="68744"/>
                    <a:pt x="120462" y="68189"/>
                  </a:cubicBezTo>
                  <a:close/>
                  <a:moveTo>
                    <a:pt x="120947" y="71560"/>
                  </a:moveTo>
                  <a:lnTo>
                    <a:pt x="120540" y="71597"/>
                  </a:lnTo>
                  <a:cubicBezTo>
                    <a:pt x="120592" y="72156"/>
                    <a:pt x="120629" y="72720"/>
                    <a:pt x="120650" y="73279"/>
                  </a:cubicBezTo>
                  <a:lnTo>
                    <a:pt x="121063" y="73263"/>
                  </a:lnTo>
                  <a:cubicBezTo>
                    <a:pt x="121036" y="72699"/>
                    <a:pt x="121000" y="72124"/>
                    <a:pt x="120947" y="71560"/>
                  </a:cubicBezTo>
                  <a:close/>
                  <a:moveTo>
                    <a:pt x="120676" y="74961"/>
                  </a:moveTo>
                  <a:cubicBezTo>
                    <a:pt x="120671" y="75520"/>
                    <a:pt x="120645" y="76090"/>
                    <a:pt x="120614" y="76644"/>
                  </a:cubicBezTo>
                  <a:lnTo>
                    <a:pt x="121021" y="76670"/>
                  </a:lnTo>
                  <a:cubicBezTo>
                    <a:pt x="121058" y="76106"/>
                    <a:pt x="121079" y="75537"/>
                    <a:pt x="121084" y="74966"/>
                  </a:cubicBezTo>
                  <a:lnTo>
                    <a:pt x="120676" y="74961"/>
                  </a:lnTo>
                  <a:close/>
                  <a:moveTo>
                    <a:pt x="120462" y="78321"/>
                  </a:moveTo>
                  <a:cubicBezTo>
                    <a:pt x="120399" y="78875"/>
                    <a:pt x="120320" y="79434"/>
                    <a:pt x="120226" y="79989"/>
                  </a:cubicBezTo>
                  <a:lnTo>
                    <a:pt x="120634" y="80056"/>
                  </a:lnTo>
                  <a:cubicBezTo>
                    <a:pt x="120728" y="79492"/>
                    <a:pt x="120807" y="78928"/>
                    <a:pt x="120869" y="78368"/>
                  </a:cubicBezTo>
                  <a:lnTo>
                    <a:pt x="120462" y="78321"/>
                  </a:lnTo>
                  <a:close/>
                  <a:moveTo>
                    <a:pt x="119908" y="81639"/>
                  </a:moveTo>
                  <a:cubicBezTo>
                    <a:pt x="119787" y="82183"/>
                    <a:pt x="119652" y="82736"/>
                    <a:pt x="119500" y="83274"/>
                  </a:cubicBezTo>
                  <a:lnTo>
                    <a:pt x="119898" y="83380"/>
                  </a:lnTo>
                  <a:cubicBezTo>
                    <a:pt x="120049" y="82835"/>
                    <a:pt x="120185" y="82282"/>
                    <a:pt x="120310" y="81728"/>
                  </a:cubicBezTo>
                  <a:lnTo>
                    <a:pt x="119908" y="81639"/>
                  </a:lnTo>
                  <a:close/>
                  <a:moveTo>
                    <a:pt x="119015" y="84884"/>
                  </a:moveTo>
                  <a:cubicBezTo>
                    <a:pt x="118837" y="85417"/>
                    <a:pt x="118643" y="85950"/>
                    <a:pt x="118439" y="86467"/>
                  </a:cubicBezTo>
                  <a:lnTo>
                    <a:pt x="118822" y="86614"/>
                  </a:lnTo>
                  <a:cubicBezTo>
                    <a:pt x="119025" y="86091"/>
                    <a:pt x="119223" y="85553"/>
                    <a:pt x="119401" y="85015"/>
                  </a:cubicBezTo>
                  <a:lnTo>
                    <a:pt x="119015" y="84884"/>
                  </a:lnTo>
                  <a:close/>
                  <a:moveTo>
                    <a:pt x="117781" y="88014"/>
                  </a:moveTo>
                  <a:cubicBezTo>
                    <a:pt x="117551" y="88526"/>
                    <a:pt x="117300" y="89038"/>
                    <a:pt x="117045" y="89529"/>
                  </a:cubicBezTo>
                  <a:lnTo>
                    <a:pt x="117405" y="89717"/>
                  </a:lnTo>
                  <a:cubicBezTo>
                    <a:pt x="117667" y="89221"/>
                    <a:pt x="117917" y="88704"/>
                    <a:pt x="118157" y="88186"/>
                  </a:cubicBezTo>
                  <a:lnTo>
                    <a:pt x="117781" y="88014"/>
                  </a:lnTo>
                  <a:close/>
                  <a:moveTo>
                    <a:pt x="116224" y="90998"/>
                  </a:moveTo>
                  <a:cubicBezTo>
                    <a:pt x="115937" y="91473"/>
                    <a:pt x="115634" y="91953"/>
                    <a:pt x="115325" y="92419"/>
                  </a:cubicBezTo>
                  <a:lnTo>
                    <a:pt x="115665" y="92648"/>
                  </a:lnTo>
                  <a:cubicBezTo>
                    <a:pt x="115979" y="92178"/>
                    <a:pt x="116287" y="91693"/>
                    <a:pt x="116574" y="91206"/>
                  </a:cubicBezTo>
                  <a:lnTo>
                    <a:pt x="116224" y="90998"/>
                  </a:lnTo>
                  <a:close/>
                  <a:moveTo>
                    <a:pt x="8105" y="92978"/>
                  </a:moveTo>
                  <a:lnTo>
                    <a:pt x="8001" y="93041"/>
                  </a:lnTo>
                  <a:cubicBezTo>
                    <a:pt x="8298" y="93526"/>
                    <a:pt x="8611" y="94008"/>
                    <a:pt x="8930" y="94473"/>
                  </a:cubicBezTo>
                  <a:lnTo>
                    <a:pt x="9265" y="94237"/>
                  </a:lnTo>
                  <a:cubicBezTo>
                    <a:pt x="9255" y="94222"/>
                    <a:pt x="9250" y="94206"/>
                    <a:pt x="9238" y="94191"/>
                  </a:cubicBezTo>
                  <a:cubicBezTo>
                    <a:pt x="8847" y="93798"/>
                    <a:pt x="8471" y="93396"/>
                    <a:pt x="8105" y="92978"/>
                  </a:cubicBezTo>
                  <a:close/>
                  <a:moveTo>
                    <a:pt x="114348" y="93793"/>
                  </a:moveTo>
                  <a:cubicBezTo>
                    <a:pt x="114014" y="94242"/>
                    <a:pt x="113669" y="94692"/>
                    <a:pt x="113319" y="95125"/>
                  </a:cubicBezTo>
                  <a:lnTo>
                    <a:pt x="113637" y="95382"/>
                  </a:lnTo>
                  <a:cubicBezTo>
                    <a:pt x="113994" y="94948"/>
                    <a:pt x="114343" y="94493"/>
                    <a:pt x="114677" y="94039"/>
                  </a:cubicBezTo>
                  <a:lnTo>
                    <a:pt x="114348" y="93793"/>
                  </a:lnTo>
                  <a:close/>
                  <a:moveTo>
                    <a:pt x="10268" y="95585"/>
                  </a:moveTo>
                  <a:lnTo>
                    <a:pt x="9944" y="95841"/>
                  </a:lnTo>
                  <a:cubicBezTo>
                    <a:pt x="10294" y="96285"/>
                    <a:pt x="10665" y="96724"/>
                    <a:pt x="11042" y="97148"/>
                  </a:cubicBezTo>
                  <a:lnTo>
                    <a:pt x="11350" y="96875"/>
                  </a:lnTo>
                  <a:cubicBezTo>
                    <a:pt x="10974" y="96458"/>
                    <a:pt x="10613" y="96024"/>
                    <a:pt x="10268" y="95585"/>
                  </a:cubicBezTo>
                  <a:close/>
                  <a:moveTo>
                    <a:pt x="112238" y="96417"/>
                  </a:moveTo>
                  <a:cubicBezTo>
                    <a:pt x="111862" y="96844"/>
                    <a:pt x="111479" y="97263"/>
                    <a:pt x="111098" y="97659"/>
                  </a:cubicBezTo>
                  <a:lnTo>
                    <a:pt x="111391" y="97941"/>
                  </a:lnTo>
                  <a:cubicBezTo>
                    <a:pt x="111778" y="97539"/>
                    <a:pt x="112164" y="97116"/>
                    <a:pt x="112540" y="96687"/>
                  </a:cubicBezTo>
                  <a:lnTo>
                    <a:pt x="112238" y="96417"/>
                  </a:lnTo>
                  <a:close/>
                  <a:moveTo>
                    <a:pt x="12504" y="98093"/>
                  </a:moveTo>
                  <a:lnTo>
                    <a:pt x="12217" y="98385"/>
                  </a:lnTo>
                  <a:cubicBezTo>
                    <a:pt x="12619" y="98783"/>
                    <a:pt x="13037" y="99175"/>
                    <a:pt x="13466" y="99552"/>
                  </a:cubicBezTo>
                  <a:lnTo>
                    <a:pt x="13738" y="99243"/>
                  </a:lnTo>
                  <a:cubicBezTo>
                    <a:pt x="13314" y="98872"/>
                    <a:pt x="12901" y="98486"/>
                    <a:pt x="12504" y="98093"/>
                  </a:cubicBezTo>
                  <a:close/>
                  <a:moveTo>
                    <a:pt x="109902" y="98846"/>
                  </a:moveTo>
                  <a:cubicBezTo>
                    <a:pt x="109489" y="99238"/>
                    <a:pt x="109071" y="99619"/>
                    <a:pt x="108653" y="99974"/>
                  </a:cubicBezTo>
                  <a:lnTo>
                    <a:pt x="108920" y="100288"/>
                  </a:lnTo>
                  <a:cubicBezTo>
                    <a:pt x="109342" y="99922"/>
                    <a:pt x="109771" y="99540"/>
                    <a:pt x="110184" y="99144"/>
                  </a:cubicBezTo>
                  <a:lnTo>
                    <a:pt x="109902" y="98846"/>
                  </a:lnTo>
                  <a:close/>
                  <a:moveTo>
                    <a:pt x="15033" y="100304"/>
                  </a:moveTo>
                  <a:lnTo>
                    <a:pt x="14782" y="100633"/>
                  </a:lnTo>
                  <a:cubicBezTo>
                    <a:pt x="15238" y="100977"/>
                    <a:pt x="15702" y="101312"/>
                    <a:pt x="16172" y="101626"/>
                  </a:cubicBezTo>
                  <a:lnTo>
                    <a:pt x="16398" y="101286"/>
                  </a:lnTo>
                  <a:cubicBezTo>
                    <a:pt x="15937" y="100977"/>
                    <a:pt x="15477" y="100649"/>
                    <a:pt x="15033" y="100304"/>
                  </a:cubicBezTo>
                  <a:close/>
                  <a:moveTo>
                    <a:pt x="56913" y="101981"/>
                  </a:moveTo>
                  <a:lnTo>
                    <a:pt x="56913" y="101997"/>
                  </a:lnTo>
                  <a:lnTo>
                    <a:pt x="56966" y="101997"/>
                  </a:lnTo>
                  <a:cubicBezTo>
                    <a:pt x="56950" y="101991"/>
                    <a:pt x="56935" y="101986"/>
                    <a:pt x="56913" y="101981"/>
                  </a:cubicBezTo>
                  <a:close/>
                  <a:moveTo>
                    <a:pt x="55220" y="101599"/>
                  </a:moveTo>
                  <a:cubicBezTo>
                    <a:pt x="54651" y="101610"/>
                    <a:pt x="54087" y="101631"/>
                    <a:pt x="53517" y="101662"/>
                  </a:cubicBezTo>
                  <a:lnTo>
                    <a:pt x="53542" y="102075"/>
                  </a:lnTo>
                  <a:cubicBezTo>
                    <a:pt x="54102" y="102043"/>
                    <a:pt x="54666" y="102022"/>
                    <a:pt x="55225" y="102007"/>
                  </a:cubicBezTo>
                  <a:lnTo>
                    <a:pt x="55220" y="101599"/>
                  </a:lnTo>
                  <a:close/>
                  <a:moveTo>
                    <a:pt x="51824" y="101783"/>
                  </a:moveTo>
                  <a:cubicBezTo>
                    <a:pt x="51260" y="101829"/>
                    <a:pt x="50696" y="101887"/>
                    <a:pt x="50131" y="101949"/>
                  </a:cubicBezTo>
                  <a:lnTo>
                    <a:pt x="50178" y="102357"/>
                  </a:lnTo>
                  <a:cubicBezTo>
                    <a:pt x="50737" y="102294"/>
                    <a:pt x="51296" y="102237"/>
                    <a:pt x="51856" y="102190"/>
                  </a:cubicBezTo>
                  <a:lnTo>
                    <a:pt x="51824" y="101783"/>
                  </a:lnTo>
                  <a:close/>
                  <a:moveTo>
                    <a:pt x="107352" y="101040"/>
                  </a:moveTo>
                  <a:cubicBezTo>
                    <a:pt x="106908" y="101385"/>
                    <a:pt x="106448" y="101720"/>
                    <a:pt x="105993" y="102033"/>
                  </a:cubicBezTo>
                  <a:lnTo>
                    <a:pt x="106228" y="102373"/>
                  </a:lnTo>
                  <a:cubicBezTo>
                    <a:pt x="106689" y="102048"/>
                    <a:pt x="107153" y="101715"/>
                    <a:pt x="107603" y="101364"/>
                  </a:cubicBezTo>
                  <a:lnTo>
                    <a:pt x="107352" y="101040"/>
                  </a:lnTo>
                  <a:close/>
                  <a:moveTo>
                    <a:pt x="48443" y="102174"/>
                  </a:moveTo>
                  <a:cubicBezTo>
                    <a:pt x="47889" y="102258"/>
                    <a:pt x="47325" y="102347"/>
                    <a:pt x="46766" y="102451"/>
                  </a:cubicBezTo>
                  <a:lnTo>
                    <a:pt x="46840" y="102854"/>
                  </a:lnTo>
                  <a:cubicBezTo>
                    <a:pt x="47393" y="102754"/>
                    <a:pt x="47952" y="102660"/>
                    <a:pt x="48506" y="102581"/>
                  </a:cubicBezTo>
                  <a:lnTo>
                    <a:pt x="48443" y="102174"/>
                  </a:lnTo>
                  <a:close/>
                  <a:moveTo>
                    <a:pt x="17823" y="102174"/>
                  </a:moveTo>
                  <a:lnTo>
                    <a:pt x="17620" y="102530"/>
                  </a:lnTo>
                  <a:cubicBezTo>
                    <a:pt x="18111" y="102812"/>
                    <a:pt x="18612" y="103078"/>
                    <a:pt x="19125" y="103329"/>
                  </a:cubicBezTo>
                  <a:lnTo>
                    <a:pt x="19302" y="102963"/>
                  </a:lnTo>
                  <a:cubicBezTo>
                    <a:pt x="18805" y="102718"/>
                    <a:pt x="18304" y="102451"/>
                    <a:pt x="17823" y="102174"/>
                  </a:cubicBezTo>
                  <a:close/>
                  <a:moveTo>
                    <a:pt x="45099" y="102775"/>
                  </a:moveTo>
                  <a:cubicBezTo>
                    <a:pt x="44545" y="102890"/>
                    <a:pt x="43992" y="103010"/>
                    <a:pt x="43442" y="103136"/>
                  </a:cubicBezTo>
                  <a:lnTo>
                    <a:pt x="43531" y="103538"/>
                  </a:lnTo>
                  <a:cubicBezTo>
                    <a:pt x="44081" y="103413"/>
                    <a:pt x="44634" y="103292"/>
                    <a:pt x="45183" y="103177"/>
                  </a:cubicBezTo>
                  <a:lnTo>
                    <a:pt x="45099" y="102775"/>
                  </a:lnTo>
                  <a:close/>
                  <a:moveTo>
                    <a:pt x="104588" y="102953"/>
                  </a:moveTo>
                  <a:cubicBezTo>
                    <a:pt x="104107" y="103245"/>
                    <a:pt x="103616" y="103527"/>
                    <a:pt x="103125" y="103789"/>
                  </a:cubicBezTo>
                  <a:lnTo>
                    <a:pt x="103318" y="104149"/>
                  </a:lnTo>
                  <a:cubicBezTo>
                    <a:pt x="103814" y="103883"/>
                    <a:pt x="104311" y="103601"/>
                    <a:pt x="104796" y="103302"/>
                  </a:cubicBezTo>
                  <a:lnTo>
                    <a:pt x="104588" y="102953"/>
                  </a:lnTo>
                  <a:close/>
                  <a:moveTo>
                    <a:pt x="41786" y="103522"/>
                  </a:moveTo>
                  <a:lnTo>
                    <a:pt x="40140" y="103909"/>
                  </a:lnTo>
                  <a:lnTo>
                    <a:pt x="40234" y="104311"/>
                  </a:lnTo>
                  <a:lnTo>
                    <a:pt x="41880" y="103919"/>
                  </a:lnTo>
                  <a:lnTo>
                    <a:pt x="41786" y="103522"/>
                  </a:lnTo>
                  <a:close/>
                  <a:moveTo>
                    <a:pt x="20833" y="103647"/>
                  </a:moveTo>
                  <a:lnTo>
                    <a:pt x="20676" y="104029"/>
                  </a:lnTo>
                  <a:cubicBezTo>
                    <a:pt x="21204" y="104243"/>
                    <a:pt x="21742" y="104442"/>
                    <a:pt x="22280" y="104619"/>
                  </a:cubicBezTo>
                  <a:lnTo>
                    <a:pt x="22411" y="104228"/>
                  </a:lnTo>
                  <a:cubicBezTo>
                    <a:pt x="21878" y="104055"/>
                    <a:pt x="21351" y="103857"/>
                    <a:pt x="20833" y="103647"/>
                  </a:cubicBezTo>
                  <a:close/>
                  <a:moveTo>
                    <a:pt x="38489" y="104286"/>
                  </a:moveTo>
                  <a:cubicBezTo>
                    <a:pt x="37941" y="104405"/>
                    <a:pt x="37387" y="104525"/>
                    <a:pt x="36839" y="104636"/>
                  </a:cubicBezTo>
                  <a:lnTo>
                    <a:pt x="36916" y="105038"/>
                  </a:lnTo>
                  <a:cubicBezTo>
                    <a:pt x="37471" y="104928"/>
                    <a:pt x="38024" y="104807"/>
                    <a:pt x="38578" y="104687"/>
                  </a:cubicBezTo>
                  <a:lnTo>
                    <a:pt x="38489" y="104286"/>
                  </a:lnTo>
                  <a:close/>
                  <a:moveTo>
                    <a:pt x="24021" y="104693"/>
                  </a:moveTo>
                  <a:lnTo>
                    <a:pt x="23922" y="105089"/>
                  </a:lnTo>
                  <a:cubicBezTo>
                    <a:pt x="24470" y="105231"/>
                    <a:pt x="25029" y="105352"/>
                    <a:pt x="25588" y="105451"/>
                  </a:cubicBezTo>
                  <a:lnTo>
                    <a:pt x="25661" y="105048"/>
                  </a:lnTo>
                  <a:cubicBezTo>
                    <a:pt x="25113" y="104949"/>
                    <a:pt x="24559" y="104829"/>
                    <a:pt x="24021" y="104693"/>
                  </a:cubicBezTo>
                  <a:close/>
                  <a:moveTo>
                    <a:pt x="101620" y="104536"/>
                  </a:moveTo>
                  <a:cubicBezTo>
                    <a:pt x="101410" y="104636"/>
                    <a:pt x="101196" y="104730"/>
                    <a:pt x="100983" y="104824"/>
                  </a:cubicBezTo>
                  <a:cubicBezTo>
                    <a:pt x="100706" y="105017"/>
                    <a:pt x="100429" y="105205"/>
                    <a:pt x="100151" y="105388"/>
                  </a:cubicBezTo>
                  <a:lnTo>
                    <a:pt x="100224" y="105576"/>
                  </a:lnTo>
                  <a:cubicBezTo>
                    <a:pt x="100752" y="105372"/>
                    <a:pt x="101280" y="105147"/>
                    <a:pt x="101792" y="104906"/>
                  </a:cubicBezTo>
                  <a:lnTo>
                    <a:pt x="101620" y="104536"/>
                  </a:lnTo>
                  <a:close/>
                  <a:moveTo>
                    <a:pt x="35177" y="104938"/>
                  </a:moveTo>
                  <a:cubicBezTo>
                    <a:pt x="34606" y="105032"/>
                    <a:pt x="34048" y="105116"/>
                    <a:pt x="33509" y="105184"/>
                  </a:cubicBezTo>
                  <a:lnTo>
                    <a:pt x="33562" y="105586"/>
                  </a:lnTo>
                  <a:cubicBezTo>
                    <a:pt x="34105" y="105523"/>
                    <a:pt x="34669" y="105439"/>
                    <a:pt x="35245" y="105340"/>
                  </a:cubicBezTo>
                  <a:lnTo>
                    <a:pt x="35177" y="104938"/>
                  </a:lnTo>
                  <a:close/>
                  <a:moveTo>
                    <a:pt x="27323" y="105283"/>
                  </a:moveTo>
                  <a:lnTo>
                    <a:pt x="27281" y="105690"/>
                  </a:lnTo>
                  <a:cubicBezTo>
                    <a:pt x="27841" y="105753"/>
                    <a:pt x="28415" y="105790"/>
                    <a:pt x="28984" y="105811"/>
                  </a:cubicBezTo>
                  <a:lnTo>
                    <a:pt x="28994" y="105403"/>
                  </a:lnTo>
                  <a:cubicBezTo>
                    <a:pt x="28436" y="105383"/>
                    <a:pt x="27877" y="105340"/>
                    <a:pt x="27323" y="105283"/>
                  </a:cubicBezTo>
                  <a:close/>
                  <a:moveTo>
                    <a:pt x="31837" y="105345"/>
                  </a:moveTo>
                  <a:cubicBezTo>
                    <a:pt x="31263" y="105388"/>
                    <a:pt x="30699" y="105414"/>
                    <a:pt x="30154" y="105419"/>
                  </a:cubicBezTo>
                  <a:lnTo>
                    <a:pt x="30161" y="105827"/>
                  </a:lnTo>
                  <a:cubicBezTo>
                    <a:pt x="30709" y="105822"/>
                    <a:pt x="31283" y="105795"/>
                    <a:pt x="31864" y="105753"/>
                  </a:cubicBezTo>
                  <a:lnTo>
                    <a:pt x="31837" y="105345"/>
                  </a:ln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2733900" y="2380075"/>
              <a:ext cx="3014450" cy="2717375"/>
            </a:xfrm>
            <a:custGeom>
              <a:avLst/>
              <a:gdLst/>
              <a:ahLst/>
              <a:cxnLst/>
              <a:rect l="l" t="t" r="r" b="b"/>
              <a:pathLst>
                <a:path w="120578" h="108695" extrusionOk="0">
                  <a:moveTo>
                    <a:pt x="26671" y="3992"/>
                  </a:moveTo>
                  <a:cubicBezTo>
                    <a:pt x="27240" y="3998"/>
                    <a:pt x="27816" y="4035"/>
                    <a:pt x="28380" y="4086"/>
                  </a:cubicBezTo>
                  <a:lnTo>
                    <a:pt x="28337" y="4494"/>
                  </a:lnTo>
                  <a:cubicBezTo>
                    <a:pt x="27789" y="4442"/>
                    <a:pt x="27225" y="4411"/>
                    <a:pt x="26666" y="4400"/>
                  </a:cubicBezTo>
                  <a:lnTo>
                    <a:pt x="26671" y="3992"/>
                  </a:lnTo>
                  <a:close/>
                  <a:moveTo>
                    <a:pt x="24963" y="4030"/>
                  </a:moveTo>
                  <a:lnTo>
                    <a:pt x="24988" y="4442"/>
                  </a:lnTo>
                  <a:cubicBezTo>
                    <a:pt x="24435" y="4474"/>
                    <a:pt x="23875" y="4531"/>
                    <a:pt x="23316" y="4604"/>
                  </a:cubicBezTo>
                  <a:lnTo>
                    <a:pt x="23258" y="4196"/>
                  </a:lnTo>
                  <a:cubicBezTo>
                    <a:pt x="23828" y="4124"/>
                    <a:pt x="24403" y="4066"/>
                    <a:pt x="24963" y="4030"/>
                  </a:cubicBezTo>
                  <a:close/>
                  <a:moveTo>
                    <a:pt x="30073" y="4322"/>
                  </a:moveTo>
                  <a:cubicBezTo>
                    <a:pt x="30637" y="4421"/>
                    <a:pt x="31195" y="4546"/>
                    <a:pt x="31739" y="4693"/>
                  </a:cubicBezTo>
                  <a:lnTo>
                    <a:pt x="31634" y="5089"/>
                  </a:lnTo>
                  <a:cubicBezTo>
                    <a:pt x="31101" y="4949"/>
                    <a:pt x="30553" y="4824"/>
                    <a:pt x="29999" y="4724"/>
                  </a:cubicBezTo>
                  <a:lnTo>
                    <a:pt x="30073" y="4322"/>
                  </a:lnTo>
                  <a:close/>
                  <a:moveTo>
                    <a:pt x="21577" y="4489"/>
                  </a:moveTo>
                  <a:lnTo>
                    <a:pt x="21659" y="4891"/>
                  </a:lnTo>
                  <a:cubicBezTo>
                    <a:pt x="21121" y="5007"/>
                    <a:pt x="20573" y="5137"/>
                    <a:pt x="20029" y="5294"/>
                  </a:cubicBezTo>
                  <a:lnTo>
                    <a:pt x="19920" y="4896"/>
                  </a:lnTo>
                  <a:cubicBezTo>
                    <a:pt x="20468" y="4739"/>
                    <a:pt x="21027" y="4604"/>
                    <a:pt x="21577" y="4489"/>
                  </a:cubicBezTo>
                  <a:close/>
                  <a:moveTo>
                    <a:pt x="33370" y="5210"/>
                  </a:moveTo>
                  <a:cubicBezTo>
                    <a:pt x="33876" y="5393"/>
                    <a:pt x="34399" y="5597"/>
                    <a:pt x="34957" y="5837"/>
                  </a:cubicBezTo>
                  <a:lnTo>
                    <a:pt x="34796" y="6218"/>
                  </a:lnTo>
                  <a:cubicBezTo>
                    <a:pt x="34243" y="5978"/>
                    <a:pt x="33730" y="5774"/>
                    <a:pt x="33233" y="5597"/>
                  </a:cubicBezTo>
                  <a:lnTo>
                    <a:pt x="33370" y="5210"/>
                  </a:lnTo>
                  <a:close/>
                  <a:moveTo>
                    <a:pt x="18295" y="5419"/>
                  </a:moveTo>
                  <a:lnTo>
                    <a:pt x="18430" y="5805"/>
                  </a:lnTo>
                  <a:cubicBezTo>
                    <a:pt x="17909" y="5989"/>
                    <a:pt x="17386" y="6198"/>
                    <a:pt x="16868" y="6417"/>
                  </a:cubicBezTo>
                  <a:lnTo>
                    <a:pt x="16706" y="6041"/>
                  </a:lnTo>
                  <a:cubicBezTo>
                    <a:pt x="17229" y="5817"/>
                    <a:pt x="17762" y="5607"/>
                    <a:pt x="18295" y="5419"/>
                  </a:cubicBezTo>
                  <a:close/>
                  <a:moveTo>
                    <a:pt x="36510" y="6543"/>
                  </a:moveTo>
                  <a:cubicBezTo>
                    <a:pt x="37016" y="6789"/>
                    <a:pt x="37523" y="7039"/>
                    <a:pt x="38036" y="7290"/>
                  </a:cubicBezTo>
                  <a:lnTo>
                    <a:pt x="37853" y="7655"/>
                  </a:lnTo>
                  <a:cubicBezTo>
                    <a:pt x="37346" y="7404"/>
                    <a:pt x="36838" y="7159"/>
                    <a:pt x="36332" y="6914"/>
                  </a:cubicBezTo>
                  <a:lnTo>
                    <a:pt x="36510" y="6543"/>
                  </a:lnTo>
                  <a:close/>
                  <a:moveTo>
                    <a:pt x="15160" y="6767"/>
                  </a:moveTo>
                  <a:lnTo>
                    <a:pt x="15348" y="7133"/>
                  </a:lnTo>
                  <a:cubicBezTo>
                    <a:pt x="14851" y="7389"/>
                    <a:pt x="14355" y="7660"/>
                    <a:pt x="13874" y="7942"/>
                  </a:cubicBezTo>
                  <a:lnTo>
                    <a:pt x="13665" y="7592"/>
                  </a:lnTo>
                  <a:cubicBezTo>
                    <a:pt x="14151" y="7305"/>
                    <a:pt x="14658" y="7028"/>
                    <a:pt x="15160" y="6767"/>
                  </a:cubicBezTo>
                  <a:close/>
                  <a:moveTo>
                    <a:pt x="39551" y="8036"/>
                  </a:moveTo>
                  <a:cubicBezTo>
                    <a:pt x="40058" y="8287"/>
                    <a:pt x="40564" y="8528"/>
                    <a:pt x="41077" y="8764"/>
                  </a:cubicBezTo>
                  <a:lnTo>
                    <a:pt x="40904" y="9134"/>
                  </a:lnTo>
                  <a:cubicBezTo>
                    <a:pt x="40392" y="8899"/>
                    <a:pt x="39879" y="8658"/>
                    <a:pt x="39368" y="8408"/>
                  </a:cubicBezTo>
                  <a:lnTo>
                    <a:pt x="39551" y="8036"/>
                  </a:lnTo>
                  <a:close/>
                  <a:moveTo>
                    <a:pt x="12223" y="8507"/>
                  </a:moveTo>
                  <a:lnTo>
                    <a:pt x="12459" y="8846"/>
                  </a:lnTo>
                  <a:cubicBezTo>
                    <a:pt x="11998" y="9160"/>
                    <a:pt x="11538" y="9495"/>
                    <a:pt x="11099" y="9840"/>
                  </a:cubicBezTo>
                  <a:lnTo>
                    <a:pt x="10848" y="9516"/>
                  </a:lnTo>
                  <a:cubicBezTo>
                    <a:pt x="11294" y="9165"/>
                    <a:pt x="11758" y="8826"/>
                    <a:pt x="12223" y="8507"/>
                  </a:cubicBezTo>
                  <a:close/>
                  <a:moveTo>
                    <a:pt x="42623" y="9422"/>
                  </a:moveTo>
                  <a:cubicBezTo>
                    <a:pt x="43178" y="9642"/>
                    <a:pt x="43694" y="9823"/>
                    <a:pt x="44206" y="9980"/>
                  </a:cubicBezTo>
                  <a:lnTo>
                    <a:pt x="44087" y="10373"/>
                  </a:lnTo>
                  <a:cubicBezTo>
                    <a:pt x="43564" y="10211"/>
                    <a:pt x="43036" y="10023"/>
                    <a:pt x="42472" y="9803"/>
                  </a:cubicBezTo>
                  <a:lnTo>
                    <a:pt x="42623" y="9422"/>
                  </a:lnTo>
                  <a:close/>
                  <a:moveTo>
                    <a:pt x="54056" y="9579"/>
                  </a:moveTo>
                  <a:lnTo>
                    <a:pt x="54182" y="9970"/>
                  </a:lnTo>
                  <a:cubicBezTo>
                    <a:pt x="53617" y="10148"/>
                    <a:pt x="53068" y="10305"/>
                    <a:pt x="52540" y="10440"/>
                  </a:cubicBezTo>
                  <a:lnTo>
                    <a:pt x="52441" y="10043"/>
                  </a:lnTo>
                  <a:cubicBezTo>
                    <a:pt x="52959" y="9912"/>
                    <a:pt x="53502" y="9756"/>
                    <a:pt x="54056" y="9579"/>
                  </a:cubicBezTo>
                  <a:close/>
                  <a:moveTo>
                    <a:pt x="50801" y="10394"/>
                  </a:moveTo>
                  <a:lnTo>
                    <a:pt x="50869" y="10795"/>
                  </a:lnTo>
                  <a:cubicBezTo>
                    <a:pt x="50288" y="10901"/>
                    <a:pt x="49714" y="10968"/>
                    <a:pt x="49171" y="11010"/>
                  </a:cubicBezTo>
                  <a:lnTo>
                    <a:pt x="49139" y="10602"/>
                  </a:lnTo>
                  <a:cubicBezTo>
                    <a:pt x="49672" y="10561"/>
                    <a:pt x="50232" y="10493"/>
                    <a:pt x="50801" y="10394"/>
                  </a:cubicBezTo>
                  <a:close/>
                  <a:moveTo>
                    <a:pt x="45826" y="10404"/>
                  </a:moveTo>
                  <a:lnTo>
                    <a:pt x="45930" y="10425"/>
                  </a:lnTo>
                  <a:cubicBezTo>
                    <a:pt x="46422" y="10524"/>
                    <a:pt x="46940" y="10592"/>
                    <a:pt x="47473" y="10618"/>
                  </a:cubicBezTo>
                  <a:lnTo>
                    <a:pt x="47451" y="11031"/>
                  </a:lnTo>
                  <a:cubicBezTo>
                    <a:pt x="46897" y="11000"/>
                    <a:pt x="46359" y="10932"/>
                    <a:pt x="45847" y="10827"/>
                  </a:cubicBezTo>
                  <a:lnTo>
                    <a:pt x="45742" y="10807"/>
                  </a:lnTo>
                  <a:lnTo>
                    <a:pt x="45826" y="10404"/>
                  </a:lnTo>
                  <a:close/>
                  <a:moveTo>
                    <a:pt x="110007" y="11203"/>
                  </a:moveTo>
                  <a:cubicBezTo>
                    <a:pt x="110200" y="11721"/>
                    <a:pt x="110378" y="12269"/>
                    <a:pt x="110530" y="12833"/>
                  </a:cubicBezTo>
                  <a:lnTo>
                    <a:pt x="110132" y="12943"/>
                  </a:lnTo>
                  <a:cubicBezTo>
                    <a:pt x="109987" y="12389"/>
                    <a:pt x="109814" y="11851"/>
                    <a:pt x="109621" y="11350"/>
                  </a:cubicBezTo>
                  <a:lnTo>
                    <a:pt x="110007" y="11203"/>
                  </a:lnTo>
                  <a:close/>
                  <a:moveTo>
                    <a:pt x="110911" y="14501"/>
                  </a:moveTo>
                  <a:cubicBezTo>
                    <a:pt x="111015" y="15039"/>
                    <a:pt x="111099" y="15603"/>
                    <a:pt x="111172" y="16188"/>
                  </a:cubicBezTo>
                  <a:lnTo>
                    <a:pt x="110764" y="16235"/>
                  </a:lnTo>
                  <a:cubicBezTo>
                    <a:pt x="110696" y="15666"/>
                    <a:pt x="110607" y="15107"/>
                    <a:pt x="110508" y="14579"/>
                  </a:cubicBezTo>
                  <a:lnTo>
                    <a:pt x="110911" y="14501"/>
                  </a:lnTo>
                  <a:close/>
                  <a:moveTo>
                    <a:pt x="111335" y="17887"/>
                  </a:moveTo>
                  <a:cubicBezTo>
                    <a:pt x="111371" y="18430"/>
                    <a:pt x="111398" y="19004"/>
                    <a:pt x="111413" y="19585"/>
                  </a:cubicBezTo>
                  <a:lnTo>
                    <a:pt x="111000" y="19595"/>
                  </a:lnTo>
                  <a:cubicBezTo>
                    <a:pt x="110984" y="19021"/>
                    <a:pt x="110959" y="18451"/>
                    <a:pt x="110921" y="17912"/>
                  </a:cubicBezTo>
                  <a:lnTo>
                    <a:pt x="111335" y="17887"/>
                  </a:lnTo>
                  <a:close/>
                  <a:moveTo>
                    <a:pt x="111015" y="21283"/>
                  </a:moveTo>
                  <a:lnTo>
                    <a:pt x="111423" y="21288"/>
                  </a:lnTo>
                  <a:cubicBezTo>
                    <a:pt x="111423" y="21847"/>
                    <a:pt x="111408" y="22416"/>
                    <a:pt x="111391" y="22986"/>
                  </a:cubicBezTo>
                  <a:lnTo>
                    <a:pt x="110979" y="22971"/>
                  </a:lnTo>
                  <a:cubicBezTo>
                    <a:pt x="111000" y="22406"/>
                    <a:pt x="111010" y="21842"/>
                    <a:pt x="111015" y="21283"/>
                  </a:cubicBezTo>
                  <a:close/>
                  <a:moveTo>
                    <a:pt x="110906" y="24664"/>
                  </a:moveTo>
                  <a:lnTo>
                    <a:pt x="111313" y="24684"/>
                  </a:lnTo>
                  <a:cubicBezTo>
                    <a:pt x="111287" y="25248"/>
                    <a:pt x="111251" y="25812"/>
                    <a:pt x="111214" y="26377"/>
                  </a:cubicBezTo>
                  <a:lnTo>
                    <a:pt x="110807" y="26352"/>
                  </a:lnTo>
                  <a:cubicBezTo>
                    <a:pt x="110843" y="25787"/>
                    <a:pt x="110875" y="25223"/>
                    <a:pt x="110906" y="24664"/>
                  </a:cubicBezTo>
                  <a:close/>
                  <a:moveTo>
                    <a:pt x="110686" y="28038"/>
                  </a:moveTo>
                  <a:lnTo>
                    <a:pt x="111094" y="28070"/>
                  </a:lnTo>
                  <a:lnTo>
                    <a:pt x="110974" y="29763"/>
                  </a:lnTo>
                  <a:lnTo>
                    <a:pt x="110561" y="29731"/>
                  </a:lnTo>
                  <a:lnTo>
                    <a:pt x="110686" y="28038"/>
                  </a:lnTo>
                  <a:close/>
                  <a:moveTo>
                    <a:pt x="110441" y="31419"/>
                  </a:moveTo>
                  <a:lnTo>
                    <a:pt x="110848" y="31451"/>
                  </a:lnTo>
                  <a:cubicBezTo>
                    <a:pt x="110812" y="32015"/>
                    <a:pt x="110775" y="32574"/>
                    <a:pt x="110739" y="33139"/>
                  </a:cubicBezTo>
                  <a:lnTo>
                    <a:pt x="110332" y="33112"/>
                  </a:lnTo>
                  <a:cubicBezTo>
                    <a:pt x="110363" y="32548"/>
                    <a:pt x="110399" y="31984"/>
                    <a:pt x="110441" y="31419"/>
                  </a:cubicBezTo>
                  <a:close/>
                  <a:moveTo>
                    <a:pt x="110243" y="34805"/>
                  </a:moveTo>
                  <a:lnTo>
                    <a:pt x="110650" y="34826"/>
                  </a:lnTo>
                  <a:cubicBezTo>
                    <a:pt x="110624" y="35391"/>
                    <a:pt x="110607" y="35955"/>
                    <a:pt x="110592" y="36514"/>
                  </a:cubicBezTo>
                  <a:lnTo>
                    <a:pt x="110185" y="36503"/>
                  </a:lnTo>
                  <a:cubicBezTo>
                    <a:pt x="110195" y="35945"/>
                    <a:pt x="110216" y="35374"/>
                    <a:pt x="110243" y="34805"/>
                  </a:cubicBezTo>
                  <a:close/>
                  <a:moveTo>
                    <a:pt x="110582" y="38202"/>
                  </a:moveTo>
                  <a:cubicBezTo>
                    <a:pt x="110582" y="38782"/>
                    <a:pt x="110597" y="39346"/>
                    <a:pt x="110624" y="39884"/>
                  </a:cubicBezTo>
                  <a:lnTo>
                    <a:pt x="110211" y="39905"/>
                  </a:lnTo>
                  <a:cubicBezTo>
                    <a:pt x="110190" y="39362"/>
                    <a:pt x="110175" y="38787"/>
                    <a:pt x="110169" y="38202"/>
                  </a:cubicBezTo>
                  <a:close/>
                  <a:moveTo>
                    <a:pt x="110733" y="41567"/>
                  </a:moveTo>
                  <a:cubicBezTo>
                    <a:pt x="110791" y="42141"/>
                    <a:pt x="110858" y="42706"/>
                    <a:pt x="110937" y="43234"/>
                  </a:cubicBezTo>
                  <a:lnTo>
                    <a:pt x="110530" y="43296"/>
                  </a:lnTo>
                  <a:cubicBezTo>
                    <a:pt x="110451" y="42758"/>
                    <a:pt x="110383" y="42189"/>
                    <a:pt x="110325" y="41603"/>
                  </a:cubicBezTo>
                  <a:lnTo>
                    <a:pt x="110733" y="41567"/>
                  </a:lnTo>
                  <a:close/>
                  <a:moveTo>
                    <a:pt x="6616" y="58229"/>
                  </a:moveTo>
                  <a:cubicBezTo>
                    <a:pt x="6695" y="58805"/>
                    <a:pt x="6758" y="59374"/>
                    <a:pt x="6794" y="59929"/>
                  </a:cubicBezTo>
                  <a:lnTo>
                    <a:pt x="6386" y="59960"/>
                  </a:lnTo>
                  <a:cubicBezTo>
                    <a:pt x="6350" y="59416"/>
                    <a:pt x="6287" y="58851"/>
                    <a:pt x="6208" y="58287"/>
                  </a:cubicBezTo>
                  <a:lnTo>
                    <a:pt x="6616" y="58229"/>
                  </a:lnTo>
                  <a:close/>
                  <a:moveTo>
                    <a:pt x="6428" y="61632"/>
                  </a:moveTo>
                  <a:lnTo>
                    <a:pt x="6842" y="61642"/>
                  </a:lnTo>
                  <a:cubicBezTo>
                    <a:pt x="6830" y="62191"/>
                    <a:pt x="6799" y="62750"/>
                    <a:pt x="6741" y="63346"/>
                  </a:cubicBezTo>
                  <a:lnTo>
                    <a:pt x="6334" y="63308"/>
                  </a:lnTo>
                  <a:cubicBezTo>
                    <a:pt x="6386" y="62719"/>
                    <a:pt x="6418" y="62175"/>
                    <a:pt x="6428" y="61632"/>
                  </a:cubicBezTo>
                  <a:close/>
                  <a:moveTo>
                    <a:pt x="6126" y="64976"/>
                  </a:moveTo>
                  <a:lnTo>
                    <a:pt x="6528" y="65039"/>
                  </a:lnTo>
                  <a:cubicBezTo>
                    <a:pt x="6449" y="65560"/>
                    <a:pt x="6355" y="66110"/>
                    <a:pt x="6235" y="66715"/>
                  </a:cubicBezTo>
                  <a:lnTo>
                    <a:pt x="5832" y="66638"/>
                  </a:lnTo>
                  <a:cubicBezTo>
                    <a:pt x="5948" y="66036"/>
                    <a:pt x="6047" y="65493"/>
                    <a:pt x="6126" y="64976"/>
                  </a:cubicBezTo>
                  <a:close/>
                  <a:moveTo>
                    <a:pt x="5499" y="68293"/>
                  </a:moveTo>
                  <a:lnTo>
                    <a:pt x="5901" y="68377"/>
                  </a:lnTo>
                  <a:lnTo>
                    <a:pt x="5545" y="70034"/>
                  </a:lnTo>
                  <a:lnTo>
                    <a:pt x="5142" y="69950"/>
                  </a:lnTo>
                  <a:lnTo>
                    <a:pt x="5499" y="68293"/>
                  </a:lnTo>
                  <a:close/>
                  <a:moveTo>
                    <a:pt x="4804" y="71611"/>
                  </a:moveTo>
                  <a:lnTo>
                    <a:pt x="5205" y="71690"/>
                  </a:lnTo>
                  <a:cubicBezTo>
                    <a:pt x="5127" y="72093"/>
                    <a:pt x="5055" y="72489"/>
                    <a:pt x="4986" y="72892"/>
                  </a:cubicBezTo>
                  <a:cubicBezTo>
                    <a:pt x="4961" y="73043"/>
                    <a:pt x="4939" y="73200"/>
                    <a:pt x="4913" y="73352"/>
                  </a:cubicBezTo>
                  <a:lnTo>
                    <a:pt x="4510" y="73294"/>
                  </a:lnTo>
                  <a:cubicBezTo>
                    <a:pt x="4532" y="73137"/>
                    <a:pt x="4558" y="72981"/>
                    <a:pt x="4584" y="72824"/>
                  </a:cubicBezTo>
                  <a:cubicBezTo>
                    <a:pt x="4652" y="72421"/>
                    <a:pt x="4725" y="72014"/>
                    <a:pt x="4804" y="71611"/>
                  </a:cubicBezTo>
                  <a:close/>
                  <a:moveTo>
                    <a:pt x="4317" y="74987"/>
                  </a:moveTo>
                  <a:lnTo>
                    <a:pt x="4725" y="75018"/>
                  </a:lnTo>
                  <a:cubicBezTo>
                    <a:pt x="4683" y="75573"/>
                    <a:pt x="4657" y="76137"/>
                    <a:pt x="4652" y="76701"/>
                  </a:cubicBezTo>
                  <a:lnTo>
                    <a:pt x="4240" y="76695"/>
                  </a:lnTo>
                  <a:cubicBezTo>
                    <a:pt x="4245" y="76126"/>
                    <a:pt x="4271" y="75551"/>
                    <a:pt x="4317" y="74987"/>
                  </a:cubicBezTo>
                  <a:close/>
                  <a:moveTo>
                    <a:pt x="4688" y="78378"/>
                  </a:moveTo>
                  <a:cubicBezTo>
                    <a:pt x="4720" y="78937"/>
                    <a:pt x="4766" y="79502"/>
                    <a:pt x="4835" y="80056"/>
                  </a:cubicBezTo>
                  <a:lnTo>
                    <a:pt x="4428" y="80102"/>
                  </a:lnTo>
                  <a:cubicBezTo>
                    <a:pt x="4359" y="79543"/>
                    <a:pt x="4307" y="78969"/>
                    <a:pt x="4276" y="78404"/>
                  </a:cubicBezTo>
                  <a:lnTo>
                    <a:pt x="4688" y="78378"/>
                  </a:lnTo>
                  <a:close/>
                  <a:moveTo>
                    <a:pt x="5091" y="81711"/>
                  </a:moveTo>
                  <a:cubicBezTo>
                    <a:pt x="5190" y="82261"/>
                    <a:pt x="5315" y="82809"/>
                    <a:pt x="5451" y="83358"/>
                  </a:cubicBezTo>
                  <a:lnTo>
                    <a:pt x="5055" y="83457"/>
                  </a:lnTo>
                  <a:cubicBezTo>
                    <a:pt x="4913" y="82903"/>
                    <a:pt x="4793" y="82345"/>
                    <a:pt x="4688" y="81790"/>
                  </a:cubicBezTo>
                  <a:lnTo>
                    <a:pt x="5091" y="81711"/>
                  </a:lnTo>
                  <a:close/>
                  <a:moveTo>
                    <a:pt x="5911" y="84972"/>
                  </a:moveTo>
                  <a:cubicBezTo>
                    <a:pt x="6078" y="85505"/>
                    <a:pt x="6266" y="86038"/>
                    <a:pt x="6470" y="86561"/>
                  </a:cubicBezTo>
                  <a:lnTo>
                    <a:pt x="6089" y="86707"/>
                  </a:lnTo>
                  <a:cubicBezTo>
                    <a:pt x="5885" y="86179"/>
                    <a:pt x="5692" y="85636"/>
                    <a:pt x="5519" y="85097"/>
                  </a:cubicBezTo>
                  <a:lnTo>
                    <a:pt x="5911" y="84972"/>
                  </a:lnTo>
                  <a:close/>
                  <a:moveTo>
                    <a:pt x="7124" y="88107"/>
                  </a:moveTo>
                  <a:cubicBezTo>
                    <a:pt x="7353" y="88615"/>
                    <a:pt x="7604" y="89121"/>
                    <a:pt x="7865" y="89618"/>
                  </a:cubicBezTo>
                  <a:lnTo>
                    <a:pt x="7505" y="89806"/>
                  </a:lnTo>
                  <a:cubicBezTo>
                    <a:pt x="7238" y="89304"/>
                    <a:pt x="6982" y="88792"/>
                    <a:pt x="6748" y="88280"/>
                  </a:cubicBezTo>
                  <a:lnTo>
                    <a:pt x="7124" y="88107"/>
                  </a:lnTo>
                  <a:close/>
                  <a:moveTo>
                    <a:pt x="60665" y="99969"/>
                  </a:moveTo>
                  <a:cubicBezTo>
                    <a:pt x="61230" y="100005"/>
                    <a:pt x="61800" y="100058"/>
                    <a:pt x="62358" y="100109"/>
                  </a:cubicBezTo>
                  <a:lnTo>
                    <a:pt x="62322" y="100522"/>
                  </a:lnTo>
                  <a:cubicBezTo>
                    <a:pt x="61762" y="100465"/>
                    <a:pt x="61198" y="100418"/>
                    <a:pt x="60640" y="100376"/>
                  </a:cubicBezTo>
                  <a:lnTo>
                    <a:pt x="60665" y="99969"/>
                  </a:lnTo>
                  <a:close/>
                  <a:moveTo>
                    <a:pt x="64051" y="100309"/>
                  </a:moveTo>
                  <a:cubicBezTo>
                    <a:pt x="64610" y="100386"/>
                    <a:pt x="65175" y="100470"/>
                    <a:pt x="65734" y="100560"/>
                  </a:cubicBezTo>
                  <a:lnTo>
                    <a:pt x="65666" y="100967"/>
                  </a:lnTo>
                  <a:cubicBezTo>
                    <a:pt x="65112" y="100873"/>
                    <a:pt x="64553" y="100789"/>
                    <a:pt x="63995" y="100716"/>
                  </a:cubicBezTo>
                  <a:lnTo>
                    <a:pt x="64051" y="100309"/>
                  </a:lnTo>
                  <a:close/>
                  <a:moveTo>
                    <a:pt x="67406" y="100862"/>
                  </a:moveTo>
                  <a:cubicBezTo>
                    <a:pt x="67960" y="100972"/>
                    <a:pt x="68514" y="101092"/>
                    <a:pt x="69067" y="101218"/>
                  </a:cubicBezTo>
                  <a:lnTo>
                    <a:pt x="68979" y="101614"/>
                  </a:lnTo>
                  <a:cubicBezTo>
                    <a:pt x="68430" y="101489"/>
                    <a:pt x="67876" y="101375"/>
                    <a:pt x="67328" y="101264"/>
                  </a:cubicBezTo>
                  <a:lnTo>
                    <a:pt x="67406" y="100862"/>
                  </a:lnTo>
                  <a:close/>
                  <a:moveTo>
                    <a:pt x="70719" y="101604"/>
                  </a:moveTo>
                  <a:cubicBezTo>
                    <a:pt x="71268" y="101740"/>
                    <a:pt x="71816" y="101876"/>
                    <a:pt x="72365" y="102022"/>
                  </a:cubicBezTo>
                  <a:lnTo>
                    <a:pt x="72265" y="102419"/>
                  </a:lnTo>
                  <a:cubicBezTo>
                    <a:pt x="71717" y="102273"/>
                    <a:pt x="71168" y="102137"/>
                    <a:pt x="70625" y="102002"/>
                  </a:cubicBezTo>
                  <a:lnTo>
                    <a:pt x="70719" y="101604"/>
                  </a:lnTo>
                  <a:close/>
                  <a:moveTo>
                    <a:pt x="74006" y="102451"/>
                  </a:moveTo>
                  <a:lnTo>
                    <a:pt x="75641" y="102890"/>
                  </a:lnTo>
                  <a:lnTo>
                    <a:pt x="75537" y="103287"/>
                  </a:lnTo>
                  <a:lnTo>
                    <a:pt x="73902" y="102848"/>
                  </a:lnTo>
                  <a:lnTo>
                    <a:pt x="74006" y="102451"/>
                  </a:lnTo>
                  <a:close/>
                  <a:moveTo>
                    <a:pt x="77276" y="103323"/>
                  </a:moveTo>
                  <a:cubicBezTo>
                    <a:pt x="77826" y="103464"/>
                    <a:pt x="78369" y="103606"/>
                    <a:pt x="78918" y="103741"/>
                  </a:cubicBezTo>
                  <a:lnTo>
                    <a:pt x="78817" y="104139"/>
                  </a:lnTo>
                  <a:cubicBezTo>
                    <a:pt x="78269" y="104002"/>
                    <a:pt x="77720" y="103861"/>
                    <a:pt x="77177" y="103720"/>
                  </a:cubicBezTo>
                  <a:lnTo>
                    <a:pt x="77276" y="103323"/>
                  </a:lnTo>
                  <a:close/>
                  <a:moveTo>
                    <a:pt x="98841" y="104008"/>
                  </a:moveTo>
                  <a:lnTo>
                    <a:pt x="98966" y="104399"/>
                  </a:lnTo>
                  <a:cubicBezTo>
                    <a:pt x="98428" y="104572"/>
                    <a:pt x="97879" y="104734"/>
                    <a:pt x="97331" y="104875"/>
                  </a:cubicBezTo>
                  <a:lnTo>
                    <a:pt x="97227" y="104478"/>
                  </a:lnTo>
                  <a:cubicBezTo>
                    <a:pt x="97770" y="104337"/>
                    <a:pt x="98313" y="104180"/>
                    <a:pt x="98841" y="104008"/>
                  </a:cubicBezTo>
                  <a:close/>
                  <a:moveTo>
                    <a:pt x="80563" y="104139"/>
                  </a:moveTo>
                  <a:cubicBezTo>
                    <a:pt x="81112" y="104264"/>
                    <a:pt x="81660" y="104384"/>
                    <a:pt x="82215" y="104493"/>
                  </a:cubicBezTo>
                  <a:lnTo>
                    <a:pt x="82131" y="104896"/>
                  </a:lnTo>
                  <a:cubicBezTo>
                    <a:pt x="81576" y="104786"/>
                    <a:pt x="81023" y="104660"/>
                    <a:pt x="80469" y="104535"/>
                  </a:cubicBezTo>
                  <a:lnTo>
                    <a:pt x="80563" y="104139"/>
                  </a:lnTo>
                  <a:close/>
                  <a:moveTo>
                    <a:pt x="83871" y="104807"/>
                  </a:moveTo>
                  <a:cubicBezTo>
                    <a:pt x="84441" y="104901"/>
                    <a:pt x="85005" y="104990"/>
                    <a:pt x="85538" y="105058"/>
                  </a:cubicBezTo>
                  <a:lnTo>
                    <a:pt x="85485" y="105465"/>
                  </a:lnTo>
                  <a:cubicBezTo>
                    <a:pt x="84942" y="105393"/>
                    <a:pt x="84378" y="105309"/>
                    <a:pt x="83802" y="105209"/>
                  </a:cubicBezTo>
                  <a:lnTo>
                    <a:pt x="83871" y="104807"/>
                  </a:lnTo>
                  <a:close/>
                  <a:moveTo>
                    <a:pt x="95585" y="104843"/>
                  </a:moveTo>
                  <a:lnTo>
                    <a:pt x="95664" y="105246"/>
                  </a:lnTo>
                  <a:cubicBezTo>
                    <a:pt x="95110" y="105356"/>
                    <a:pt x="94541" y="105444"/>
                    <a:pt x="93981" y="105523"/>
                  </a:cubicBezTo>
                  <a:lnTo>
                    <a:pt x="93929" y="105115"/>
                  </a:lnTo>
                  <a:cubicBezTo>
                    <a:pt x="94478" y="105043"/>
                    <a:pt x="95037" y="104949"/>
                    <a:pt x="95585" y="104843"/>
                  </a:cubicBezTo>
                  <a:close/>
                  <a:moveTo>
                    <a:pt x="87210" y="105241"/>
                  </a:moveTo>
                  <a:cubicBezTo>
                    <a:pt x="87340" y="105256"/>
                    <a:pt x="87470" y="105267"/>
                    <a:pt x="87602" y="105272"/>
                  </a:cubicBezTo>
                  <a:cubicBezTo>
                    <a:pt x="88035" y="105309"/>
                    <a:pt x="88464" y="105330"/>
                    <a:pt x="88892" y="105345"/>
                  </a:cubicBezTo>
                  <a:lnTo>
                    <a:pt x="88876" y="105758"/>
                  </a:lnTo>
                  <a:cubicBezTo>
                    <a:pt x="88442" y="105742"/>
                    <a:pt x="88010" y="105716"/>
                    <a:pt x="87571" y="105685"/>
                  </a:cubicBezTo>
                  <a:cubicBezTo>
                    <a:pt x="87439" y="105675"/>
                    <a:pt x="87309" y="105663"/>
                    <a:pt x="87178" y="105648"/>
                  </a:cubicBezTo>
                  <a:lnTo>
                    <a:pt x="87210" y="105241"/>
                  </a:lnTo>
                  <a:close/>
                  <a:moveTo>
                    <a:pt x="92257" y="105287"/>
                  </a:moveTo>
                  <a:lnTo>
                    <a:pt x="92283" y="105695"/>
                  </a:lnTo>
                  <a:cubicBezTo>
                    <a:pt x="91724" y="105737"/>
                    <a:pt x="91155" y="105764"/>
                    <a:pt x="90580" y="105774"/>
                  </a:cubicBezTo>
                  <a:lnTo>
                    <a:pt x="90574" y="105361"/>
                  </a:lnTo>
                  <a:cubicBezTo>
                    <a:pt x="91138" y="105350"/>
                    <a:pt x="91703" y="105325"/>
                    <a:pt x="92257" y="105287"/>
                  </a:cubicBezTo>
                  <a:close/>
                  <a:moveTo>
                    <a:pt x="30418" y="0"/>
                  </a:moveTo>
                  <a:cubicBezTo>
                    <a:pt x="23321" y="0"/>
                    <a:pt x="16084" y="3256"/>
                    <a:pt x="11345" y="8502"/>
                  </a:cubicBezTo>
                  <a:cubicBezTo>
                    <a:pt x="10718" y="9196"/>
                    <a:pt x="10134" y="9917"/>
                    <a:pt x="9584" y="10665"/>
                  </a:cubicBezTo>
                  <a:lnTo>
                    <a:pt x="9809" y="10916"/>
                  </a:lnTo>
                  <a:cubicBezTo>
                    <a:pt x="9417" y="11261"/>
                    <a:pt x="9036" y="11622"/>
                    <a:pt x="8670" y="11987"/>
                  </a:cubicBezTo>
                  <a:cubicBezTo>
                    <a:pt x="4040" y="19115"/>
                    <a:pt x="2687" y="28139"/>
                    <a:pt x="3941" y="36546"/>
                  </a:cubicBezTo>
                  <a:cubicBezTo>
                    <a:pt x="4824" y="42471"/>
                    <a:pt x="6888" y="48365"/>
                    <a:pt x="6109" y="54300"/>
                  </a:cubicBezTo>
                  <a:cubicBezTo>
                    <a:pt x="6073" y="54578"/>
                    <a:pt x="6032" y="54855"/>
                    <a:pt x="5984" y="55132"/>
                  </a:cubicBezTo>
                  <a:cubicBezTo>
                    <a:pt x="6109" y="55617"/>
                    <a:pt x="6220" y="56092"/>
                    <a:pt x="6314" y="56553"/>
                  </a:cubicBezTo>
                  <a:lnTo>
                    <a:pt x="5916" y="56637"/>
                  </a:lnTo>
                  <a:cubicBezTo>
                    <a:pt x="5875" y="56459"/>
                    <a:pt x="5838" y="56276"/>
                    <a:pt x="5796" y="56087"/>
                  </a:cubicBezTo>
                  <a:cubicBezTo>
                    <a:pt x="5086" y="59322"/>
                    <a:pt x="3712" y="62415"/>
                    <a:pt x="2728" y="65597"/>
                  </a:cubicBezTo>
                  <a:cubicBezTo>
                    <a:pt x="1" y="74449"/>
                    <a:pt x="2458" y="84376"/>
                    <a:pt x="8456" y="91227"/>
                  </a:cubicBezTo>
                  <a:lnTo>
                    <a:pt x="8701" y="91075"/>
                  </a:lnTo>
                  <a:cubicBezTo>
                    <a:pt x="8984" y="91540"/>
                    <a:pt x="9281" y="92001"/>
                    <a:pt x="9589" y="92440"/>
                  </a:cubicBezTo>
                  <a:cubicBezTo>
                    <a:pt x="13363" y="96238"/>
                    <a:pt x="18321" y="98887"/>
                    <a:pt x="24131" y="99545"/>
                  </a:cubicBezTo>
                  <a:cubicBezTo>
                    <a:pt x="25270" y="99675"/>
                    <a:pt x="26410" y="99728"/>
                    <a:pt x="27553" y="99728"/>
                  </a:cubicBezTo>
                  <a:cubicBezTo>
                    <a:pt x="31964" y="99728"/>
                    <a:pt x="36394" y="98934"/>
                    <a:pt x="40820" y="98678"/>
                  </a:cubicBezTo>
                  <a:cubicBezTo>
                    <a:pt x="41866" y="98616"/>
                    <a:pt x="42910" y="98584"/>
                    <a:pt x="43955" y="98584"/>
                  </a:cubicBezTo>
                  <a:cubicBezTo>
                    <a:pt x="48445" y="98584"/>
                    <a:pt x="52928" y="99142"/>
                    <a:pt x="57264" y="100230"/>
                  </a:cubicBezTo>
                  <a:lnTo>
                    <a:pt x="57269" y="99832"/>
                  </a:lnTo>
                  <a:cubicBezTo>
                    <a:pt x="57839" y="99838"/>
                    <a:pt x="58403" y="99853"/>
                    <a:pt x="58967" y="99875"/>
                  </a:cubicBezTo>
                  <a:lnTo>
                    <a:pt x="58952" y="100282"/>
                  </a:lnTo>
                  <a:cubicBezTo>
                    <a:pt x="58408" y="100261"/>
                    <a:pt x="57865" y="100251"/>
                    <a:pt x="57317" y="100246"/>
                  </a:cubicBezTo>
                  <a:lnTo>
                    <a:pt x="57317" y="100246"/>
                  </a:lnTo>
                  <a:cubicBezTo>
                    <a:pt x="58414" y="100522"/>
                    <a:pt x="59505" y="100835"/>
                    <a:pt x="60582" y="101180"/>
                  </a:cubicBezTo>
                  <a:cubicBezTo>
                    <a:pt x="67307" y="103338"/>
                    <a:pt x="73588" y="106808"/>
                    <a:pt x="80522" y="108219"/>
                  </a:cubicBezTo>
                  <a:cubicBezTo>
                    <a:pt x="82109" y="108543"/>
                    <a:pt x="83672" y="108694"/>
                    <a:pt x="85203" y="108694"/>
                  </a:cubicBezTo>
                  <a:cubicBezTo>
                    <a:pt x="90721" y="108694"/>
                    <a:pt x="95852" y="106719"/>
                    <a:pt x="100502" y="103637"/>
                  </a:cubicBezTo>
                  <a:lnTo>
                    <a:pt x="100425" y="103444"/>
                  </a:lnTo>
                  <a:cubicBezTo>
                    <a:pt x="100727" y="103328"/>
                    <a:pt x="101030" y="103203"/>
                    <a:pt x="101334" y="103073"/>
                  </a:cubicBezTo>
                  <a:cubicBezTo>
                    <a:pt x="104474" y="100878"/>
                    <a:pt x="107390" y="98187"/>
                    <a:pt x="110049" y="95293"/>
                  </a:cubicBezTo>
                  <a:cubicBezTo>
                    <a:pt x="117912" y="86734"/>
                    <a:pt x="120577" y="74010"/>
                    <a:pt x="116790" y="63168"/>
                  </a:cubicBezTo>
                  <a:cubicBezTo>
                    <a:pt x="115498" y="59478"/>
                    <a:pt x="113529" y="56020"/>
                    <a:pt x="112437" y="52268"/>
                  </a:cubicBezTo>
                  <a:cubicBezTo>
                    <a:pt x="111878" y="50360"/>
                    <a:pt x="111658" y="48438"/>
                    <a:pt x="111663" y="46510"/>
                  </a:cubicBezTo>
                  <a:lnTo>
                    <a:pt x="111663" y="46510"/>
                  </a:lnTo>
                  <a:lnTo>
                    <a:pt x="111287" y="46624"/>
                  </a:lnTo>
                  <a:cubicBezTo>
                    <a:pt x="111120" y="46097"/>
                    <a:pt x="110974" y="45543"/>
                    <a:pt x="110843" y="44974"/>
                  </a:cubicBezTo>
                  <a:lnTo>
                    <a:pt x="111246" y="44885"/>
                  </a:lnTo>
                  <a:cubicBezTo>
                    <a:pt x="111366" y="45423"/>
                    <a:pt x="111507" y="45951"/>
                    <a:pt x="111663" y="46458"/>
                  </a:cubicBezTo>
                  <a:cubicBezTo>
                    <a:pt x="111711" y="35991"/>
                    <a:pt x="118367" y="25363"/>
                    <a:pt x="113853" y="15462"/>
                  </a:cubicBezTo>
                  <a:cubicBezTo>
                    <a:pt x="112657" y="12833"/>
                    <a:pt x="110937" y="10582"/>
                    <a:pt x="108837" y="8752"/>
                  </a:cubicBezTo>
                  <a:lnTo>
                    <a:pt x="108837" y="8752"/>
                  </a:lnTo>
                  <a:cubicBezTo>
                    <a:pt x="109009" y="9035"/>
                    <a:pt x="109165" y="9333"/>
                    <a:pt x="109317" y="9630"/>
                  </a:cubicBezTo>
                  <a:lnTo>
                    <a:pt x="108952" y="9818"/>
                  </a:lnTo>
                  <a:cubicBezTo>
                    <a:pt x="108701" y="9317"/>
                    <a:pt x="108419" y="8831"/>
                    <a:pt x="108116" y="8371"/>
                  </a:cubicBezTo>
                  <a:lnTo>
                    <a:pt x="108267" y="8272"/>
                  </a:lnTo>
                  <a:cubicBezTo>
                    <a:pt x="105347" y="5904"/>
                    <a:pt x="101756" y="4301"/>
                    <a:pt x="97843" y="3580"/>
                  </a:cubicBezTo>
                  <a:cubicBezTo>
                    <a:pt x="95528" y="3152"/>
                    <a:pt x="92937" y="2964"/>
                    <a:pt x="90251" y="2964"/>
                  </a:cubicBezTo>
                  <a:cubicBezTo>
                    <a:pt x="84723" y="2964"/>
                    <a:pt x="78797" y="3758"/>
                    <a:pt x="74083" y="4876"/>
                  </a:cubicBezTo>
                  <a:cubicBezTo>
                    <a:pt x="68582" y="6182"/>
                    <a:pt x="61559" y="9558"/>
                    <a:pt x="55598" y="9558"/>
                  </a:cubicBezTo>
                  <a:cubicBezTo>
                    <a:pt x="54250" y="9558"/>
                    <a:pt x="52959" y="9384"/>
                    <a:pt x="51746" y="8983"/>
                  </a:cubicBezTo>
                  <a:cubicBezTo>
                    <a:pt x="47179" y="7441"/>
                    <a:pt x="43621" y="3929"/>
                    <a:pt x="39264" y="1898"/>
                  </a:cubicBezTo>
                  <a:cubicBezTo>
                    <a:pt x="36478" y="601"/>
                    <a:pt x="33459" y="0"/>
                    <a:pt x="30418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2839875" y="2479875"/>
              <a:ext cx="2685625" cy="2544550"/>
            </a:xfrm>
            <a:custGeom>
              <a:avLst/>
              <a:gdLst/>
              <a:ahLst/>
              <a:cxnLst/>
              <a:rect l="l" t="t" r="r" b="b"/>
              <a:pathLst>
                <a:path w="107425" h="101782" extrusionOk="0">
                  <a:moveTo>
                    <a:pt x="22432" y="0"/>
                  </a:moveTo>
                  <a:lnTo>
                    <a:pt x="22427" y="408"/>
                  </a:lnTo>
                  <a:cubicBezTo>
                    <a:pt x="22986" y="419"/>
                    <a:pt x="23550" y="450"/>
                    <a:pt x="24098" y="502"/>
                  </a:cubicBezTo>
                  <a:lnTo>
                    <a:pt x="24141" y="94"/>
                  </a:lnTo>
                  <a:cubicBezTo>
                    <a:pt x="23577" y="43"/>
                    <a:pt x="23001" y="6"/>
                    <a:pt x="22432" y="0"/>
                  </a:cubicBezTo>
                  <a:close/>
                  <a:moveTo>
                    <a:pt x="20724" y="38"/>
                  </a:moveTo>
                  <a:cubicBezTo>
                    <a:pt x="20164" y="74"/>
                    <a:pt x="19589" y="132"/>
                    <a:pt x="19019" y="204"/>
                  </a:cubicBezTo>
                  <a:lnTo>
                    <a:pt x="19077" y="612"/>
                  </a:lnTo>
                  <a:cubicBezTo>
                    <a:pt x="19636" y="539"/>
                    <a:pt x="20196" y="482"/>
                    <a:pt x="20749" y="450"/>
                  </a:cubicBezTo>
                  <a:lnTo>
                    <a:pt x="20724" y="38"/>
                  </a:lnTo>
                  <a:close/>
                  <a:moveTo>
                    <a:pt x="25834" y="330"/>
                  </a:moveTo>
                  <a:lnTo>
                    <a:pt x="25760" y="732"/>
                  </a:lnTo>
                  <a:cubicBezTo>
                    <a:pt x="26314" y="832"/>
                    <a:pt x="26862" y="957"/>
                    <a:pt x="27395" y="1097"/>
                  </a:cubicBezTo>
                  <a:lnTo>
                    <a:pt x="27500" y="701"/>
                  </a:lnTo>
                  <a:cubicBezTo>
                    <a:pt x="26956" y="554"/>
                    <a:pt x="26398" y="429"/>
                    <a:pt x="25834" y="330"/>
                  </a:cubicBezTo>
                  <a:close/>
                  <a:moveTo>
                    <a:pt x="17338" y="497"/>
                  </a:moveTo>
                  <a:cubicBezTo>
                    <a:pt x="16788" y="612"/>
                    <a:pt x="16229" y="747"/>
                    <a:pt x="15681" y="904"/>
                  </a:cubicBezTo>
                  <a:lnTo>
                    <a:pt x="15790" y="1302"/>
                  </a:lnTo>
                  <a:cubicBezTo>
                    <a:pt x="16334" y="1145"/>
                    <a:pt x="16882" y="1015"/>
                    <a:pt x="17420" y="899"/>
                  </a:cubicBezTo>
                  <a:lnTo>
                    <a:pt x="17338" y="497"/>
                  </a:lnTo>
                  <a:close/>
                  <a:moveTo>
                    <a:pt x="29131" y="1218"/>
                  </a:moveTo>
                  <a:lnTo>
                    <a:pt x="28994" y="1605"/>
                  </a:lnTo>
                  <a:cubicBezTo>
                    <a:pt x="29491" y="1782"/>
                    <a:pt x="30004" y="1986"/>
                    <a:pt x="30557" y="2226"/>
                  </a:cubicBezTo>
                  <a:lnTo>
                    <a:pt x="30718" y="1845"/>
                  </a:lnTo>
                  <a:cubicBezTo>
                    <a:pt x="30160" y="1605"/>
                    <a:pt x="29637" y="1401"/>
                    <a:pt x="29131" y="1218"/>
                  </a:cubicBezTo>
                  <a:close/>
                  <a:moveTo>
                    <a:pt x="14056" y="1427"/>
                  </a:moveTo>
                  <a:cubicBezTo>
                    <a:pt x="13523" y="1615"/>
                    <a:pt x="12990" y="1825"/>
                    <a:pt x="12467" y="2049"/>
                  </a:cubicBezTo>
                  <a:lnTo>
                    <a:pt x="12629" y="2425"/>
                  </a:lnTo>
                  <a:cubicBezTo>
                    <a:pt x="13147" y="2206"/>
                    <a:pt x="13670" y="1997"/>
                    <a:pt x="14191" y="1813"/>
                  </a:cubicBezTo>
                  <a:lnTo>
                    <a:pt x="14056" y="1427"/>
                  </a:lnTo>
                  <a:close/>
                  <a:moveTo>
                    <a:pt x="32271" y="2551"/>
                  </a:moveTo>
                  <a:lnTo>
                    <a:pt x="32093" y="2922"/>
                  </a:lnTo>
                  <a:cubicBezTo>
                    <a:pt x="32599" y="3167"/>
                    <a:pt x="33107" y="3412"/>
                    <a:pt x="33614" y="3663"/>
                  </a:cubicBezTo>
                  <a:lnTo>
                    <a:pt x="33797" y="3298"/>
                  </a:lnTo>
                  <a:cubicBezTo>
                    <a:pt x="33284" y="3047"/>
                    <a:pt x="32777" y="2797"/>
                    <a:pt x="32271" y="2551"/>
                  </a:cubicBezTo>
                  <a:close/>
                  <a:moveTo>
                    <a:pt x="10921" y="2775"/>
                  </a:moveTo>
                  <a:cubicBezTo>
                    <a:pt x="10419" y="3036"/>
                    <a:pt x="9912" y="3313"/>
                    <a:pt x="9426" y="3600"/>
                  </a:cubicBezTo>
                  <a:lnTo>
                    <a:pt x="9635" y="3950"/>
                  </a:lnTo>
                  <a:cubicBezTo>
                    <a:pt x="10116" y="3668"/>
                    <a:pt x="10612" y="3397"/>
                    <a:pt x="11109" y="3141"/>
                  </a:cubicBezTo>
                  <a:lnTo>
                    <a:pt x="10921" y="2775"/>
                  </a:lnTo>
                  <a:close/>
                  <a:moveTo>
                    <a:pt x="35312" y="4044"/>
                  </a:moveTo>
                  <a:lnTo>
                    <a:pt x="35129" y="4416"/>
                  </a:lnTo>
                  <a:cubicBezTo>
                    <a:pt x="35640" y="4666"/>
                    <a:pt x="36153" y="4907"/>
                    <a:pt x="36665" y="5142"/>
                  </a:cubicBezTo>
                  <a:lnTo>
                    <a:pt x="36838" y="4772"/>
                  </a:lnTo>
                  <a:cubicBezTo>
                    <a:pt x="36325" y="4536"/>
                    <a:pt x="35819" y="4295"/>
                    <a:pt x="35312" y="4044"/>
                  </a:cubicBezTo>
                  <a:close/>
                  <a:moveTo>
                    <a:pt x="104028" y="4280"/>
                  </a:moveTo>
                  <a:lnTo>
                    <a:pt x="103877" y="4379"/>
                  </a:lnTo>
                  <a:cubicBezTo>
                    <a:pt x="104180" y="4839"/>
                    <a:pt x="104462" y="5325"/>
                    <a:pt x="104713" y="5826"/>
                  </a:cubicBezTo>
                  <a:lnTo>
                    <a:pt x="105078" y="5638"/>
                  </a:lnTo>
                  <a:cubicBezTo>
                    <a:pt x="104926" y="5341"/>
                    <a:pt x="104770" y="5043"/>
                    <a:pt x="104598" y="4760"/>
                  </a:cubicBezTo>
                  <a:cubicBezTo>
                    <a:pt x="104415" y="4599"/>
                    <a:pt x="104222" y="4437"/>
                    <a:pt x="104028" y="4280"/>
                  </a:cubicBezTo>
                  <a:close/>
                  <a:moveTo>
                    <a:pt x="7984" y="4515"/>
                  </a:moveTo>
                  <a:cubicBezTo>
                    <a:pt x="7519" y="4834"/>
                    <a:pt x="7055" y="5173"/>
                    <a:pt x="6609" y="5524"/>
                  </a:cubicBezTo>
                  <a:lnTo>
                    <a:pt x="6860" y="5848"/>
                  </a:lnTo>
                  <a:cubicBezTo>
                    <a:pt x="7299" y="5503"/>
                    <a:pt x="7759" y="5168"/>
                    <a:pt x="8220" y="4854"/>
                  </a:cubicBezTo>
                  <a:lnTo>
                    <a:pt x="7984" y="4515"/>
                  </a:lnTo>
                  <a:close/>
                  <a:moveTo>
                    <a:pt x="38384" y="5430"/>
                  </a:moveTo>
                  <a:lnTo>
                    <a:pt x="38233" y="5811"/>
                  </a:lnTo>
                  <a:cubicBezTo>
                    <a:pt x="38797" y="6031"/>
                    <a:pt x="39325" y="6219"/>
                    <a:pt x="39848" y="6381"/>
                  </a:cubicBezTo>
                  <a:lnTo>
                    <a:pt x="39967" y="5988"/>
                  </a:lnTo>
                  <a:cubicBezTo>
                    <a:pt x="39455" y="5831"/>
                    <a:pt x="38939" y="5650"/>
                    <a:pt x="38384" y="5430"/>
                  </a:cubicBezTo>
                  <a:close/>
                  <a:moveTo>
                    <a:pt x="49817" y="5587"/>
                  </a:moveTo>
                  <a:cubicBezTo>
                    <a:pt x="49263" y="5764"/>
                    <a:pt x="48720" y="5920"/>
                    <a:pt x="48202" y="6051"/>
                  </a:cubicBezTo>
                  <a:lnTo>
                    <a:pt x="48301" y="6448"/>
                  </a:lnTo>
                  <a:cubicBezTo>
                    <a:pt x="48829" y="6313"/>
                    <a:pt x="49378" y="6156"/>
                    <a:pt x="49943" y="5978"/>
                  </a:cubicBezTo>
                  <a:lnTo>
                    <a:pt x="49817" y="5587"/>
                  </a:lnTo>
                  <a:close/>
                  <a:moveTo>
                    <a:pt x="46562" y="6402"/>
                  </a:moveTo>
                  <a:cubicBezTo>
                    <a:pt x="45993" y="6501"/>
                    <a:pt x="45433" y="6569"/>
                    <a:pt x="44900" y="6610"/>
                  </a:cubicBezTo>
                  <a:lnTo>
                    <a:pt x="44932" y="7018"/>
                  </a:lnTo>
                  <a:cubicBezTo>
                    <a:pt x="45475" y="6976"/>
                    <a:pt x="46049" y="6909"/>
                    <a:pt x="46630" y="6803"/>
                  </a:cubicBezTo>
                  <a:lnTo>
                    <a:pt x="46562" y="6402"/>
                  </a:lnTo>
                  <a:close/>
                  <a:moveTo>
                    <a:pt x="41587" y="6412"/>
                  </a:moveTo>
                  <a:lnTo>
                    <a:pt x="41503" y="6815"/>
                  </a:lnTo>
                  <a:lnTo>
                    <a:pt x="41608" y="6835"/>
                  </a:lnTo>
                  <a:cubicBezTo>
                    <a:pt x="42120" y="6940"/>
                    <a:pt x="42658" y="7008"/>
                    <a:pt x="43212" y="7039"/>
                  </a:cubicBezTo>
                  <a:lnTo>
                    <a:pt x="43234" y="6626"/>
                  </a:lnTo>
                  <a:cubicBezTo>
                    <a:pt x="42701" y="6600"/>
                    <a:pt x="42183" y="6532"/>
                    <a:pt x="41691" y="6433"/>
                  </a:cubicBezTo>
                  <a:lnTo>
                    <a:pt x="41587" y="6412"/>
                  </a:lnTo>
                  <a:close/>
                  <a:moveTo>
                    <a:pt x="5345" y="6673"/>
                  </a:moveTo>
                  <a:cubicBezTo>
                    <a:pt x="5027" y="7107"/>
                    <a:pt x="4723" y="7551"/>
                    <a:pt x="4431" y="7995"/>
                  </a:cubicBezTo>
                  <a:cubicBezTo>
                    <a:pt x="4797" y="7630"/>
                    <a:pt x="5178" y="7269"/>
                    <a:pt x="5570" y="6924"/>
                  </a:cubicBezTo>
                  <a:lnTo>
                    <a:pt x="5345" y="6673"/>
                  </a:lnTo>
                  <a:close/>
                  <a:moveTo>
                    <a:pt x="105768" y="7211"/>
                  </a:moveTo>
                  <a:lnTo>
                    <a:pt x="105382" y="7358"/>
                  </a:lnTo>
                  <a:cubicBezTo>
                    <a:pt x="105575" y="7859"/>
                    <a:pt x="105748" y="8397"/>
                    <a:pt x="105893" y="8951"/>
                  </a:cubicBezTo>
                  <a:lnTo>
                    <a:pt x="106291" y="8841"/>
                  </a:lnTo>
                  <a:cubicBezTo>
                    <a:pt x="106139" y="8277"/>
                    <a:pt x="105961" y="7729"/>
                    <a:pt x="105768" y="7211"/>
                  </a:cubicBezTo>
                  <a:close/>
                  <a:moveTo>
                    <a:pt x="106672" y="10509"/>
                  </a:moveTo>
                  <a:lnTo>
                    <a:pt x="106269" y="10587"/>
                  </a:lnTo>
                  <a:cubicBezTo>
                    <a:pt x="106368" y="11115"/>
                    <a:pt x="106457" y="11674"/>
                    <a:pt x="106525" y="12243"/>
                  </a:cubicBezTo>
                  <a:lnTo>
                    <a:pt x="106933" y="12196"/>
                  </a:lnTo>
                  <a:cubicBezTo>
                    <a:pt x="106860" y="11611"/>
                    <a:pt x="106776" y="11047"/>
                    <a:pt x="106672" y="10509"/>
                  </a:cubicBezTo>
                  <a:close/>
                  <a:moveTo>
                    <a:pt x="107096" y="13895"/>
                  </a:moveTo>
                  <a:lnTo>
                    <a:pt x="106682" y="13920"/>
                  </a:lnTo>
                  <a:cubicBezTo>
                    <a:pt x="106720" y="14459"/>
                    <a:pt x="106745" y="15029"/>
                    <a:pt x="106761" y="15603"/>
                  </a:cubicBezTo>
                  <a:lnTo>
                    <a:pt x="107174" y="15593"/>
                  </a:lnTo>
                  <a:cubicBezTo>
                    <a:pt x="107159" y="15012"/>
                    <a:pt x="107132" y="14438"/>
                    <a:pt x="107096" y="13895"/>
                  </a:cubicBezTo>
                  <a:close/>
                  <a:moveTo>
                    <a:pt x="106776" y="17291"/>
                  </a:moveTo>
                  <a:cubicBezTo>
                    <a:pt x="106771" y="17850"/>
                    <a:pt x="106761" y="18414"/>
                    <a:pt x="106740" y="18979"/>
                  </a:cubicBezTo>
                  <a:lnTo>
                    <a:pt x="107152" y="18994"/>
                  </a:lnTo>
                  <a:cubicBezTo>
                    <a:pt x="107169" y="18424"/>
                    <a:pt x="107184" y="17855"/>
                    <a:pt x="107184" y="17296"/>
                  </a:cubicBezTo>
                  <a:lnTo>
                    <a:pt x="106776" y="17291"/>
                  </a:lnTo>
                  <a:close/>
                  <a:moveTo>
                    <a:pt x="106667" y="20672"/>
                  </a:moveTo>
                  <a:cubicBezTo>
                    <a:pt x="106636" y="21231"/>
                    <a:pt x="106604" y="21795"/>
                    <a:pt x="106568" y="22360"/>
                  </a:cubicBezTo>
                  <a:lnTo>
                    <a:pt x="106975" y="22385"/>
                  </a:lnTo>
                  <a:cubicBezTo>
                    <a:pt x="107012" y="21820"/>
                    <a:pt x="107048" y="21256"/>
                    <a:pt x="107074" y="20692"/>
                  </a:cubicBezTo>
                  <a:lnTo>
                    <a:pt x="106667" y="20672"/>
                  </a:lnTo>
                  <a:close/>
                  <a:moveTo>
                    <a:pt x="106447" y="24046"/>
                  </a:moveTo>
                  <a:lnTo>
                    <a:pt x="106322" y="25739"/>
                  </a:lnTo>
                  <a:lnTo>
                    <a:pt x="106735" y="25771"/>
                  </a:lnTo>
                  <a:lnTo>
                    <a:pt x="106855" y="24078"/>
                  </a:lnTo>
                  <a:lnTo>
                    <a:pt x="106447" y="24046"/>
                  </a:lnTo>
                  <a:close/>
                  <a:moveTo>
                    <a:pt x="106202" y="27427"/>
                  </a:moveTo>
                  <a:cubicBezTo>
                    <a:pt x="106160" y="27992"/>
                    <a:pt x="106124" y="28556"/>
                    <a:pt x="106093" y="29120"/>
                  </a:cubicBezTo>
                  <a:lnTo>
                    <a:pt x="106500" y="29147"/>
                  </a:lnTo>
                  <a:cubicBezTo>
                    <a:pt x="106536" y="28582"/>
                    <a:pt x="106573" y="28023"/>
                    <a:pt x="106609" y="27459"/>
                  </a:cubicBezTo>
                  <a:lnTo>
                    <a:pt x="106202" y="27427"/>
                  </a:lnTo>
                  <a:close/>
                  <a:moveTo>
                    <a:pt x="106004" y="30813"/>
                  </a:moveTo>
                  <a:cubicBezTo>
                    <a:pt x="105977" y="31382"/>
                    <a:pt x="105956" y="31953"/>
                    <a:pt x="105946" y="32511"/>
                  </a:cubicBezTo>
                  <a:lnTo>
                    <a:pt x="106353" y="32522"/>
                  </a:lnTo>
                  <a:cubicBezTo>
                    <a:pt x="106368" y="31963"/>
                    <a:pt x="106385" y="31399"/>
                    <a:pt x="106411" y="30834"/>
                  </a:cubicBezTo>
                  <a:lnTo>
                    <a:pt x="106004" y="30813"/>
                  </a:lnTo>
                  <a:close/>
                  <a:moveTo>
                    <a:pt x="105930" y="34210"/>
                  </a:moveTo>
                  <a:cubicBezTo>
                    <a:pt x="105936" y="34795"/>
                    <a:pt x="105951" y="35370"/>
                    <a:pt x="105972" y="35913"/>
                  </a:cubicBezTo>
                  <a:lnTo>
                    <a:pt x="106385" y="35892"/>
                  </a:lnTo>
                  <a:cubicBezTo>
                    <a:pt x="106358" y="35354"/>
                    <a:pt x="106343" y="34790"/>
                    <a:pt x="106343" y="34210"/>
                  </a:cubicBezTo>
                  <a:close/>
                  <a:moveTo>
                    <a:pt x="106494" y="37575"/>
                  </a:moveTo>
                  <a:lnTo>
                    <a:pt x="106086" y="37611"/>
                  </a:lnTo>
                  <a:cubicBezTo>
                    <a:pt x="106144" y="38197"/>
                    <a:pt x="106212" y="38766"/>
                    <a:pt x="106291" y="39304"/>
                  </a:cubicBezTo>
                  <a:lnTo>
                    <a:pt x="106698" y="39242"/>
                  </a:lnTo>
                  <a:cubicBezTo>
                    <a:pt x="106619" y="38714"/>
                    <a:pt x="106552" y="38149"/>
                    <a:pt x="106494" y="37575"/>
                  </a:cubicBezTo>
                  <a:close/>
                  <a:moveTo>
                    <a:pt x="107007" y="40893"/>
                  </a:moveTo>
                  <a:lnTo>
                    <a:pt x="106604" y="40982"/>
                  </a:lnTo>
                  <a:cubicBezTo>
                    <a:pt x="106735" y="41551"/>
                    <a:pt x="106881" y="42105"/>
                    <a:pt x="107048" y="42632"/>
                  </a:cubicBezTo>
                  <a:lnTo>
                    <a:pt x="107424" y="42518"/>
                  </a:lnTo>
                  <a:lnTo>
                    <a:pt x="107424" y="42466"/>
                  </a:lnTo>
                  <a:cubicBezTo>
                    <a:pt x="107268" y="41959"/>
                    <a:pt x="107127" y="41431"/>
                    <a:pt x="107007" y="40893"/>
                  </a:cubicBezTo>
                  <a:close/>
                  <a:moveTo>
                    <a:pt x="1745" y="51140"/>
                  </a:moveTo>
                  <a:cubicBezTo>
                    <a:pt x="1687" y="51458"/>
                    <a:pt x="1625" y="51777"/>
                    <a:pt x="1557" y="52095"/>
                  </a:cubicBezTo>
                  <a:cubicBezTo>
                    <a:pt x="1599" y="52284"/>
                    <a:pt x="1636" y="52467"/>
                    <a:pt x="1677" y="52645"/>
                  </a:cubicBezTo>
                  <a:lnTo>
                    <a:pt x="2075" y="52561"/>
                  </a:lnTo>
                  <a:cubicBezTo>
                    <a:pt x="1981" y="52100"/>
                    <a:pt x="1870" y="51625"/>
                    <a:pt x="1745" y="51140"/>
                  </a:cubicBezTo>
                  <a:close/>
                  <a:moveTo>
                    <a:pt x="2377" y="54237"/>
                  </a:moveTo>
                  <a:lnTo>
                    <a:pt x="1969" y="54295"/>
                  </a:lnTo>
                  <a:cubicBezTo>
                    <a:pt x="2048" y="54859"/>
                    <a:pt x="2111" y="55424"/>
                    <a:pt x="2147" y="55968"/>
                  </a:cubicBezTo>
                  <a:lnTo>
                    <a:pt x="2555" y="55937"/>
                  </a:lnTo>
                  <a:cubicBezTo>
                    <a:pt x="2519" y="55382"/>
                    <a:pt x="2456" y="54813"/>
                    <a:pt x="2377" y="54237"/>
                  </a:cubicBezTo>
                  <a:close/>
                  <a:moveTo>
                    <a:pt x="2189" y="57640"/>
                  </a:moveTo>
                  <a:cubicBezTo>
                    <a:pt x="2179" y="58183"/>
                    <a:pt x="2147" y="58727"/>
                    <a:pt x="2095" y="59316"/>
                  </a:cubicBezTo>
                  <a:lnTo>
                    <a:pt x="2502" y="59354"/>
                  </a:lnTo>
                  <a:cubicBezTo>
                    <a:pt x="2560" y="58758"/>
                    <a:pt x="2591" y="58199"/>
                    <a:pt x="2603" y="57650"/>
                  </a:cubicBezTo>
                  <a:lnTo>
                    <a:pt x="2189" y="57640"/>
                  </a:lnTo>
                  <a:close/>
                  <a:moveTo>
                    <a:pt x="1887" y="60984"/>
                  </a:moveTo>
                  <a:cubicBezTo>
                    <a:pt x="1808" y="61501"/>
                    <a:pt x="1709" y="62044"/>
                    <a:pt x="1593" y="62646"/>
                  </a:cubicBezTo>
                  <a:lnTo>
                    <a:pt x="1996" y="62723"/>
                  </a:lnTo>
                  <a:cubicBezTo>
                    <a:pt x="2116" y="62118"/>
                    <a:pt x="2210" y="61568"/>
                    <a:pt x="2289" y="61047"/>
                  </a:cubicBezTo>
                  <a:lnTo>
                    <a:pt x="1887" y="60984"/>
                  </a:lnTo>
                  <a:close/>
                  <a:moveTo>
                    <a:pt x="1260" y="64301"/>
                  </a:moveTo>
                  <a:lnTo>
                    <a:pt x="903" y="65958"/>
                  </a:lnTo>
                  <a:lnTo>
                    <a:pt x="1306" y="66042"/>
                  </a:lnTo>
                  <a:lnTo>
                    <a:pt x="1662" y="64385"/>
                  </a:lnTo>
                  <a:lnTo>
                    <a:pt x="1260" y="64301"/>
                  </a:lnTo>
                  <a:close/>
                  <a:moveTo>
                    <a:pt x="565" y="67619"/>
                  </a:moveTo>
                  <a:cubicBezTo>
                    <a:pt x="486" y="68022"/>
                    <a:pt x="413" y="68429"/>
                    <a:pt x="345" y="68832"/>
                  </a:cubicBezTo>
                  <a:cubicBezTo>
                    <a:pt x="319" y="68989"/>
                    <a:pt x="293" y="69145"/>
                    <a:pt x="271" y="69302"/>
                  </a:cubicBezTo>
                  <a:lnTo>
                    <a:pt x="674" y="69360"/>
                  </a:lnTo>
                  <a:cubicBezTo>
                    <a:pt x="700" y="69208"/>
                    <a:pt x="722" y="69051"/>
                    <a:pt x="747" y="68900"/>
                  </a:cubicBezTo>
                  <a:cubicBezTo>
                    <a:pt x="816" y="68497"/>
                    <a:pt x="888" y="68101"/>
                    <a:pt x="966" y="67698"/>
                  </a:cubicBezTo>
                  <a:lnTo>
                    <a:pt x="565" y="67619"/>
                  </a:lnTo>
                  <a:close/>
                  <a:moveTo>
                    <a:pt x="78" y="70995"/>
                  </a:moveTo>
                  <a:cubicBezTo>
                    <a:pt x="32" y="71559"/>
                    <a:pt x="6" y="72134"/>
                    <a:pt x="1" y="72703"/>
                  </a:cubicBezTo>
                  <a:lnTo>
                    <a:pt x="413" y="72709"/>
                  </a:lnTo>
                  <a:cubicBezTo>
                    <a:pt x="418" y="72145"/>
                    <a:pt x="444" y="71581"/>
                    <a:pt x="486" y="71026"/>
                  </a:cubicBezTo>
                  <a:lnTo>
                    <a:pt x="78" y="70995"/>
                  </a:lnTo>
                  <a:close/>
                  <a:moveTo>
                    <a:pt x="449" y="74386"/>
                  </a:moveTo>
                  <a:lnTo>
                    <a:pt x="37" y="74412"/>
                  </a:lnTo>
                  <a:cubicBezTo>
                    <a:pt x="68" y="74977"/>
                    <a:pt x="120" y="75551"/>
                    <a:pt x="189" y="76110"/>
                  </a:cubicBezTo>
                  <a:lnTo>
                    <a:pt x="596" y="76064"/>
                  </a:lnTo>
                  <a:cubicBezTo>
                    <a:pt x="527" y="75510"/>
                    <a:pt x="481" y="74945"/>
                    <a:pt x="449" y="74386"/>
                  </a:cubicBezTo>
                  <a:close/>
                  <a:moveTo>
                    <a:pt x="852" y="77719"/>
                  </a:moveTo>
                  <a:lnTo>
                    <a:pt x="449" y="77798"/>
                  </a:lnTo>
                  <a:cubicBezTo>
                    <a:pt x="554" y="78353"/>
                    <a:pt x="674" y="78911"/>
                    <a:pt x="816" y="79465"/>
                  </a:cubicBezTo>
                  <a:lnTo>
                    <a:pt x="1212" y="79366"/>
                  </a:lnTo>
                  <a:cubicBezTo>
                    <a:pt x="1076" y="78817"/>
                    <a:pt x="951" y="78269"/>
                    <a:pt x="852" y="77719"/>
                  </a:cubicBezTo>
                  <a:close/>
                  <a:moveTo>
                    <a:pt x="1672" y="80980"/>
                  </a:moveTo>
                  <a:lnTo>
                    <a:pt x="1280" y="81105"/>
                  </a:lnTo>
                  <a:cubicBezTo>
                    <a:pt x="1453" y="81644"/>
                    <a:pt x="1646" y="82187"/>
                    <a:pt x="1850" y="82715"/>
                  </a:cubicBezTo>
                  <a:lnTo>
                    <a:pt x="2231" y="82569"/>
                  </a:lnTo>
                  <a:cubicBezTo>
                    <a:pt x="2027" y="82046"/>
                    <a:pt x="1839" y="81513"/>
                    <a:pt x="1672" y="80980"/>
                  </a:cubicBezTo>
                  <a:close/>
                  <a:moveTo>
                    <a:pt x="2885" y="84115"/>
                  </a:moveTo>
                  <a:lnTo>
                    <a:pt x="2509" y="84288"/>
                  </a:lnTo>
                  <a:cubicBezTo>
                    <a:pt x="2743" y="84800"/>
                    <a:pt x="2999" y="85312"/>
                    <a:pt x="3266" y="85814"/>
                  </a:cubicBezTo>
                  <a:lnTo>
                    <a:pt x="3626" y="85626"/>
                  </a:lnTo>
                  <a:cubicBezTo>
                    <a:pt x="3365" y="85129"/>
                    <a:pt x="3114" y="84623"/>
                    <a:pt x="2885" y="84115"/>
                  </a:cubicBezTo>
                  <a:close/>
                  <a:moveTo>
                    <a:pt x="4462" y="87083"/>
                  </a:moveTo>
                  <a:lnTo>
                    <a:pt x="4217" y="87235"/>
                  </a:lnTo>
                  <a:cubicBezTo>
                    <a:pt x="4583" y="87653"/>
                    <a:pt x="4959" y="88055"/>
                    <a:pt x="5350" y="88448"/>
                  </a:cubicBezTo>
                  <a:cubicBezTo>
                    <a:pt x="5042" y="88009"/>
                    <a:pt x="4745" y="87548"/>
                    <a:pt x="4462" y="87083"/>
                  </a:cubicBezTo>
                  <a:close/>
                  <a:moveTo>
                    <a:pt x="53030" y="95840"/>
                  </a:moveTo>
                  <a:lnTo>
                    <a:pt x="53025" y="96238"/>
                  </a:lnTo>
                  <a:cubicBezTo>
                    <a:pt x="53047" y="96243"/>
                    <a:pt x="53062" y="96248"/>
                    <a:pt x="53078" y="96254"/>
                  </a:cubicBezTo>
                  <a:cubicBezTo>
                    <a:pt x="53626" y="96259"/>
                    <a:pt x="54169" y="96269"/>
                    <a:pt x="54713" y="96290"/>
                  </a:cubicBezTo>
                  <a:lnTo>
                    <a:pt x="54728" y="95883"/>
                  </a:lnTo>
                  <a:cubicBezTo>
                    <a:pt x="54164" y="95861"/>
                    <a:pt x="53600" y="95846"/>
                    <a:pt x="53030" y="95840"/>
                  </a:cubicBezTo>
                  <a:close/>
                  <a:moveTo>
                    <a:pt x="56426" y="95977"/>
                  </a:moveTo>
                  <a:lnTo>
                    <a:pt x="56401" y="96384"/>
                  </a:lnTo>
                  <a:cubicBezTo>
                    <a:pt x="56959" y="96426"/>
                    <a:pt x="57523" y="96473"/>
                    <a:pt x="58083" y="96530"/>
                  </a:cubicBezTo>
                  <a:lnTo>
                    <a:pt x="58119" y="96117"/>
                  </a:lnTo>
                  <a:cubicBezTo>
                    <a:pt x="57561" y="96066"/>
                    <a:pt x="56991" y="96013"/>
                    <a:pt x="56426" y="95977"/>
                  </a:cubicBezTo>
                  <a:close/>
                  <a:moveTo>
                    <a:pt x="59812" y="96317"/>
                  </a:moveTo>
                  <a:lnTo>
                    <a:pt x="59756" y="96724"/>
                  </a:lnTo>
                  <a:cubicBezTo>
                    <a:pt x="60314" y="96797"/>
                    <a:pt x="60873" y="96881"/>
                    <a:pt x="61427" y="96975"/>
                  </a:cubicBezTo>
                  <a:lnTo>
                    <a:pt x="61495" y="96568"/>
                  </a:lnTo>
                  <a:cubicBezTo>
                    <a:pt x="60936" y="96478"/>
                    <a:pt x="60371" y="96394"/>
                    <a:pt x="59812" y="96317"/>
                  </a:cubicBezTo>
                  <a:close/>
                  <a:moveTo>
                    <a:pt x="63167" y="96870"/>
                  </a:moveTo>
                  <a:lnTo>
                    <a:pt x="63089" y="97272"/>
                  </a:lnTo>
                  <a:cubicBezTo>
                    <a:pt x="63637" y="97383"/>
                    <a:pt x="64191" y="97497"/>
                    <a:pt x="64740" y="97622"/>
                  </a:cubicBezTo>
                  <a:lnTo>
                    <a:pt x="64828" y="97226"/>
                  </a:lnTo>
                  <a:cubicBezTo>
                    <a:pt x="64275" y="97100"/>
                    <a:pt x="63721" y="96980"/>
                    <a:pt x="63167" y="96870"/>
                  </a:cubicBezTo>
                  <a:close/>
                  <a:moveTo>
                    <a:pt x="66480" y="97612"/>
                  </a:moveTo>
                  <a:lnTo>
                    <a:pt x="66386" y="98010"/>
                  </a:lnTo>
                  <a:cubicBezTo>
                    <a:pt x="66929" y="98145"/>
                    <a:pt x="67478" y="98281"/>
                    <a:pt x="68026" y="98427"/>
                  </a:cubicBezTo>
                  <a:lnTo>
                    <a:pt x="68126" y="98030"/>
                  </a:lnTo>
                  <a:cubicBezTo>
                    <a:pt x="67577" y="97884"/>
                    <a:pt x="67029" y="97748"/>
                    <a:pt x="66480" y="97612"/>
                  </a:cubicBezTo>
                  <a:close/>
                  <a:moveTo>
                    <a:pt x="69767" y="98459"/>
                  </a:moveTo>
                  <a:lnTo>
                    <a:pt x="69663" y="98856"/>
                  </a:lnTo>
                  <a:lnTo>
                    <a:pt x="71298" y="99295"/>
                  </a:lnTo>
                  <a:lnTo>
                    <a:pt x="71402" y="98898"/>
                  </a:lnTo>
                  <a:lnTo>
                    <a:pt x="69767" y="98459"/>
                  </a:lnTo>
                  <a:close/>
                  <a:moveTo>
                    <a:pt x="97095" y="99081"/>
                  </a:moveTo>
                  <a:lnTo>
                    <a:pt x="97095" y="99081"/>
                  </a:lnTo>
                  <a:cubicBezTo>
                    <a:pt x="96791" y="99211"/>
                    <a:pt x="96488" y="99336"/>
                    <a:pt x="96186" y="99452"/>
                  </a:cubicBezTo>
                  <a:lnTo>
                    <a:pt x="96263" y="99645"/>
                  </a:lnTo>
                  <a:cubicBezTo>
                    <a:pt x="96541" y="99462"/>
                    <a:pt x="96818" y="99274"/>
                    <a:pt x="97095" y="99081"/>
                  </a:cubicBezTo>
                  <a:close/>
                  <a:moveTo>
                    <a:pt x="73037" y="99331"/>
                  </a:moveTo>
                  <a:lnTo>
                    <a:pt x="72938" y="99728"/>
                  </a:lnTo>
                  <a:cubicBezTo>
                    <a:pt x="73481" y="99869"/>
                    <a:pt x="74030" y="100010"/>
                    <a:pt x="74578" y="100147"/>
                  </a:cubicBezTo>
                  <a:lnTo>
                    <a:pt x="74679" y="99749"/>
                  </a:lnTo>
                  <a:cubicBezTo>
                    <a:pt x="74130" y="99614"/>
                    <a:pt x="73587" y="99472"/>
                    <a:pt x="73037" y="99331"/>
                  </a:cubicBezTo>
                  <a:close/>
                  <a:moveTo>
                    <a:pt x="94602" y="100016"/>
                  </a:moveTo>
                  <a:cubicBezTo>
                    <a:pt x="94074" y="100188"/>
                    <a:pt x="93531" y="100345"/>
                    <a:pt x="92988" y="100486"/>
                  </a:cubicBezTo>
                  <a:lnTo>
                    <a:pt x="93092" y="100883"/>
                  </a:lnTo>
                  <a:cubicBezTo>
                    <a:pt x="93640" y="100742"/>
                    <a:pt x="94189" y="100580"/>
                    <a:pt x="94727" y="100407"/>
                  </a:cubicBezTo>
                  <a:lnTo>
                    <a:pt x="94602" y="100016"/>
                  </a:lnTo>
                  <a:close/>
                  <a:moveTo>
                    <a:pt x="76324" y="100147"/>
                  </a:moveTo>
                  <a:lnTo>
                    <a:pt x="76230" y="100543"/>
                  </a:lnTo>
                  <a:cubicBezTo>
                    <a:pt x="76784" y="100668"/>
                    <a:pt x="77337" y="100794"/>
                    <a:pt x="77892" y="100904"/>
                  </a:cubicBezTo>
                  <a:lnTo>
                    <a:pt x="77976" y="100501"/>
                  </a:lnTo>
                  <a:cubicBezTo>
                    <a:pt x="77421" y="100392"/>
                    <a:pt x="76873" y="100272"/>
                    <a:pt x="76324" y="100147"/>
                  </a:cubicBezTo>
                  <a:close/>
                  <a:moveTo>
                    <a:pt x="79632" y="100815"/>
                  </a:moveTo>
                  <a:lnTo>
                    <a:pt x="79563" y="101217"/>
                  </a:lnTo>
                  <a:cubicBezTo>
                    <a:pt x="80139" y="101317"/>
                    <a:pt x="80703" y="101401"/>
                    <a:pt x="81246" y="101473"/>
                  </a:cubicBezTo>
                  <a:lnTo>
                    <a:pt x="81299" y="101066"/>
                  </a:lnTo>
                  <a:cubicBezTo>
                    <a:pt x="80766" y="100998"/>
                    <a:pt x="80202" y="100909"/>
                    <a:pt x="79632" y="100815"/>
                  </a:cubicBezTo>
                  <a:close/>
                  <a:moveTo>
                    <a:pt x="91346" y="100851"/>
                  </a:moveTo>
                  <a:cubicBezTo>
                    <a:pt x="90798" y="100957"/>
                    <a:pt x="90239" y="101051"/>
                    <a:pt x="89690" y="101123"/>
                  </a:cubicBezTo>
                  <a:lnTo>
                    <a:pt x="89742" y="101531"/>
                  </a:lnTo>
                  <a:cubicBezTo>
                    <a:pt x="90302" y="101452"/>
                    <a:pt x="90871" y="101364"/>
                    <a:pt x="91425" y="101254"/>
                  </a:cubicBezTo>
                  <a:lnTo>
                    <a:pt x="91346" y="100851"/>
                  </a:lnTo>
                  <a:close/>
                  <a:moveTo>
                    <a:pt x="82971" y="101249"/>
                  </a:moveTo>
                  <a:lnTo>
                    <a:pt x="82939" y="101656"/>
                  </a:lnTo>
                  <a:cubicBezTo>
                    <a:pt x="83070" y="101671"/>
                    <a:pt x="83200" y="101683"/>
                    <a:pt x="83332" y="101693"/>
                  </a:cubicBezTo>
                  <a:cubicBezTo>
                    <a:pt x="83771" y="101724"/>
                    <a:pt x="84203" y="101750"/>
                    <a:pt x="84637" y="101766"/>
                  </a:cubicBezTo>
                  <a:lnTo>
                    <a:pt x="84653" y="101353"/>
                  </a:lnTo>
                  <a:cubicBezTo>
                    <a:pt x="84225" y="101338"/>
                    <a:pt x="83796" y="101317"/>
                    <a:pt x="83363" y="101280"/>
                  </a:cubicBezTo>
                  <a:cubicBezTo>
                    <a:pt x="83231" y="101275"/>
                    <a:pt x="83101" y="101264"/>
                    <a:pt x="82971" y="101249"/>
                  </a:cubicBezTo>
                  <a:close/>
                  <a:moveTo>
                    <a:pt x="88018" y="101295"/>
                  </a:moveTo>
                  <a:cubicBezTo>
                    <a:pt x="87464" y="101333"/>
                    <a:pt x="86899" y="101358"/>
                    <a:pt x="86335" y="101369"/>
                  </a:cubicBezTo>
                  <a:lnTo>
                    <a:pt x="86341" y="101782"/>
                  </a:lnTo>
                  <a:cubicBezTo>
                    <a:pt x="86916" y="101772"/>
                    <a:pt x="87485" y="101745"/>
                    <a:pt x="88044" y="101703"/>
                  </a:cubicBezTo>
                  <a:lnTo>
                    <a:pt x="88018" y="101295"/>
                  </a:lnTo>
                  <a:close/>
                </a:path>
              </a:pathLst>
            </a:custGeom>
            <a:solidFill>
              <a:srgbClr val="B5D0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6"/>
          <p:cNvGrpSpPr/>
          <p:nvPr/>
        </p:nvGrpSpPr>
        <p:grpSpPr>
          <a:xfrm>
            <a:off x="5992065" y="-982492"/>
            <a:ext cx="4282102" cy="3894602"/>
            <a:chOff x="2733900" y="2336300"/>
            <a:chExt cx="3035875" cy="2761150"/>
          </a:xfrm>
        </p:grpSpPr>
        <p:sp>
          <p:nvSpPr>
            <p:cNvPr id="195" name="Google Shape;195;p26"/>
            <p:cNvSpPr/>
            <p:nvPr/>
          </p:nvSpPr>
          <p:spPr>
            <a:xfrm>
              <a:off x="2742675" y="2336300"/>
              <a:ext cx="3027100" cy="2645675"/>
            </a:xfrm>
            <a:custGeom>
              <a:avLst/>
              <a:gdLst/>
              <a:ahLst/>
              <a:cxnLst/>
              <a:rect l="l" t="t" r="r" b="b"/>
              <a:pathLst>
                <a:path w="121084" h="105827" extrusionOk="0">
                  <a:moveTo>
                    <a:pt x="87292" y="1"/>
                  </a:moveTo>
                  <a:lnTo>
                    <a:pt x="87319" y="408"/>
                  </a:lnTo>
                  <a:cubicBezTo>
                    <a:pt x="87721" y="408"/>
                    <a:pt x="88129" y="425"/>
                    <a:pt x="88525" y="445"/>
                  </a:cubicBezTo>
                  <a:cubicBezTo>
                    <a:pt x="88677" y="456"/>
                    <a:pt x="88824" y="466"/>
                    <a:pt x="88969" y="476"/>
                  </a:cubicBezTo>
                  <a:lnTo>
                    <a:pt x="89000" y="64"/>
                  </a:lnTo>
                  <a:cubicBezTo>
                    <a:pt x="88850" y="53"/>
                    <a:pt x="88703" y="43"/>
                    <a:pt x="88551" y="37"/>
                  </a:cubicBezTo>
                  <a:cubicBezTo>
                    <a:pt x="88144" y="12"/>
                    <a:pt x="87731" y="1"/>
                    <a:pt x="87292" y="1"/>
                  </a:cubicBezTo>
                  <a:close/>
                  <a:moveTo>
                    <a:pt x="85589" y="64"/>
                  </a:moveTo>
                  <a:cubicBezTo>
                    <a:pt x="85035" y="106"/>
                    <a:pt x="84466" y="169"/>
                    <a:pt x="83890" y="252"/>
                  </a:cubicBezTo>
                  <a:lnTo>
                    <a:pt x="83948" y="654"/>
                  </a:lnTo>
                  <a:cubicBezTo>
                    <a:pt x="84512" y="576"/>
                    <a:pt x="85077" y="514"/>
                    <a:pt x="85615" y="476"/>
                  </a:cubicBezTo>
                  <a:lnTo>
                    <a:pt x="85589" y="64"/>
                  </a:lnTo>
                  <a:close/>
                  <a:moveTo>
                    <a:pt x="90700" y="237"/>
                  </a:moveTo>
                  <a:lnTo>
                    <a:pt x="90647" y="644"/>
                  </a:lnTo>
                  <a:cubicBezTo>
                    <a:pt x="91206" y="712"/>
                    <a:pt x="91766" y="801"/>
                    <a:pt x="92309" y="900"/>
                  </a:cubicBezTo>
                  <a:lnTo>
                    <a:pt x="92381" y="497"/>
                  </a:lnTo>
                  <a:cubicBezTo>
                    <a:pt x="91833" y="398"/>
                    <a:pt x="91264" y="309"/>
                    <a:pt x="90700" y="237"/>
                  </a:cubicBezTo>
                  <a:close/>
                  <a:moveTo>
                    <a:pt x="82209" y="539"/>
                  </a:moveTo>
                  <a:cubicBezTo>
                    <a:pt x="81676" y="644"/>
                    <a:pt x="81116" y="770"/>
                    <a:pt x="80547" y="910"/>
                  </a:cubicBezTo>
                  <a:lnTo>
                    <a:pt x="80646" y="1308"/>
                  </a:lnTo>
                  <a:cubicBezTo>
                    <a:pt x="81210" y="1166"/>
                    <a:pt x="81758" y="1047"/>
                    <a:pt x="82291" y="936"/>
                  </a:cubicBezTo>
                  <a:lnTo>
                    <a:pt x="82209" y="539"/>
                  </a:lnTo>
                  <a:close/>
                  <a:moveTo>
                    <a:pt x="94054" y="852"/>
                  </a:moveTo>
                  <a:lnTo>
                    <a:pt x="93954" y="1255"/>
                  </a:lnTo>
                  <a:cubicBezTo>
                    <a:pt x="94498" y="1385"/>
                    <a:pt x="95046" y="1537"/>
                    <a:pt x="95579" y="1699"/>
                  </a:cubicBezTo>
                  <a:lnTo>
                    <a:pt x="95695" y="1308"/>
                  </a:lnTo>
                  <a:cubicBezTo>
                    <a:pt x="95157" y="1141"/>
                    <a:pt x="94602" y="989"/>
                    <a:pt x="94054" y="852"/>
                  </a:cubicBezTo>
                  <a:close/>
                  <a:moveTo>
                    <a:pt x="78905" y="1354"/>
                  </a:moveTo>
                  <a:cubicBezTo>
                    <a:pt x="78384" y="1506"/>
                    <a:pt x="77856" y="1674"/>
                    <a:pt x="77281" y="1856"/>
                  </a:cubicBezTo>
                  <a:lnTo>
                    <a:pt x="77412" y="2248"/>
                  </a:lnTo>
                  <a:cubicBezTo>
                    <a:pt x="77976" y="2065"/>
                    <a:pt x="78504" y="1898"/>
                    <a:pt x="79021" y="1746"/>
                  </a:cubicBezTo>
                  <a:lnTo>
                    <a:pt x="78905" y="1354"/>
                  </a:lnTo>
                  <a:close/>
                  <a:moveTo>
                    <a:pt x="97315" y="1851"/>
                  </a:moveTo>
                  <a:lnTo>
                    <a:pt x="97168" y="2238"/>
                  </a:lnTo>
                  <a:cubicBezTo>
                    <a:pt x="97696" y="2431"/>
                    <a:pt x="98224" y="2646"/>
                    <a:pt x="98726" y="2870"/>
                  </a:cubicBezTo>
                  <a:lnTo>
                    <a:pt x="98892" y="2494"/>
                  </a:lnTo>
                  <a:cubicBezTo>
                    <a:pt x="98381" y="2269"/>
                    <a:pt x="97848" y="2050"/>
                    <a:pt x="97315" y="1851"/>
                  </a:cubicBezTo>
                  <a:close/>
                  <a:moveTo>
                    <a:pt x="75671" y="2405"/>
                  </a:moveTo>
                  <a:cubicBezTo>
                    <a:pt x="75138" y="2593"/>
                    <a:pt x="74610" y="2791"/>
                    <a:pt x="74077" y="2990"/>
                  </a:cubicBezTo>
                  <a:lnTo>
                    <a:pt x="74224" y="3372"/>
                  </a:lnTo>
                  <a:cubicBezTo>
                    <a:pt x="74752" y="3172"/>
                    <a:pt x="75280" y="2979"/>
                    <a:pt x="75813" y="2791"/>
                  </a:cubicBezTo>
                  <a:lnTo>
                    <a:pt x="75671" y="2405"/>
                  </a:lnTo>
                  <a:close/>
                  <a:moveTo>
                    <a:pt x="100429" y="3241"/>
                  </a:moveTo>
                  <a:lnTo>
                    <a:pt x="100240" y="3601"/>
                  </a:lnTo>
                  <a:cubicBezTo>
                    <a:pt x="100737" y="3862"/>
                    <a:pt x="101222" y="4144"/>
                    <a:pt x="101693" y="4438"/>
                  </a:cubicBezTo>
                  <a:lnTo>
                    <a:pt x="101912" y="4088"/>
                  </a:lnTo>
                  <a:cubicBezTo>
                    <a:pt x="101432" y="3789"/>
                    <a:pt x="100935" y="3507"/>
                    <a:pt x="100429" y="3241"/>
                  </a:cubicBezTo>
                  <a:close/>
                  <a:moveTo>
                    <a:pt x="72495" y="3591"/>
                  </a:moveTo>
                  <a:cubicBezTo>
                    <a:pt x="71998" y="3784"/>
                    <a:pt x="71507" y="3977"/>
                    <a:pt x="71011" y="4171"/>
                  </a:cubicBezTo>
                  <a:lnTo>
                    <a:pt x="70911" y="4207"/>
                  </a:lnTo>
                  <a:lnTo>
                    <a:pt x="71063" y="4589"/>
                  </a:lnTo>
                  <a:lnTo>
                    <a:pt x="71162" y="4552"/>
                  </a:lnTo>
                  <a:cubicBezTo>
                    <a:pt x="71653" y="4359"/>
                    <a:pt x="72145" y="4165"/>
                    <a:pt x="72641" y="3972"/>
                  </a:cubicBezTo>
                  <a:lnTo>
                    <a:pt x="72495" y="3591"/>
                  </a:lnTo>
                  <a:close/>
                  <a:moveTo>
                    <a:pt x="69333" y="4824"/>
                  </a:moveTo>
                  <a:cubicBezTo>
                    <a:pt x="68805" y="5033"/>
                    <a:pt x="68277" y="5236"/>
                    <a:pt x="67756" y="5436"/>
                  </a:cubicBezTo>
                  <a:lnTo>
                    <a:pt x="67896" y="5817"/>
                  </a:lnTo>
                  <a:cubicBezTo>
                    <a:pt x="68424" y="5618"/>
                    <a:pt x="68952" y="5415"/>
                    <a:pt x="69485" y="5205"/>
                  </a:cubicBezTo>
                  <a:lnTo>
                    <a:pt x="69333" y="4824"/>
                  </a:lnTo>
                  <a:close/>
                  <a:moveTo>
                    <a:pt x="103328" y="5038"/>
                  </a:moveTo>
                  <a:lnTo>
                    <a:pt x="103088" y="5373"/>
                  </a:lnTo>
                  <a:cubicBezTo>
                    <a:pt x="103542" y="5702"/>
                    <a:pt x="103986" y="6052"/>
                    <a:pt x="104405" y="6408"/>
                  </a:cubicBezTo>
                  <a:lnTo>
                    <a:pt x="104671" y="6099"/>
                  </a:lnTo>
                  <a:cubicBezTo>
                    <a:pt x="104243" y="5733"/>
                    <a:pt x="103793" y="5378"/>
                    <a:pt x="103328" y="5038"/>
                  </a:cubicBezTo>
                  <a:close/>
                  <a:moveTo>
                    <a:pt x="66172" y="6052"/>
                  </a:moveTo>
                  <a:cubicBezTo>
                    <a:pt x="65660" y="6261"/>
                    <a:pt x="65137" y="6485"/>
                    <a:pt x="64609" y="6726"/>
                  </a:cubicBezTo>
                  <a:lnTo>
                    <a:pt x="64772" y="7097"/>
                  </a:lnTo>
                  <a:cubicBezTo>
                    <a:pt x="65299" y="6862"/>
                    <a:pt x="65817" y="6642"/>
                    <a:pt x="66329" y="6433"/>
                  </a:cubicBezTo>
                  <a:lnTo>
                    <a:pt x="66172" y="6052"/>
                  </a:lnTo>
                  <a:close/>
                  <a:moveTo>
                    <a:pt x="63063" y="7421"/>
                  </a:moveTo>
                  <a:lnTo>
                    <a:pt x="61522" y="8132"/>
                  </a:lnTo>
                  <a:lnTo>
                    <a:pt x="61694" y="8502"/>
                  </a:lnTo>
                  <a:lnTo>
                    <a:pt x="63230" y="7797"/>
                  </a:lnTo>
                  <a:lnTo>
                    <a:pt x="63063" y="7421"/>
                  </a:lnTo>
                  <a:close/>
                  <a:moveTo>
                    <a:pt x="105925" y="7259"/>
                  </a:moveTo>
                  <a:lnTo>
                    <a:pt x="105638" y="7546"/>
                  </a:lnTo>
                  <a:cubicBezTo>
                    <a:pt x="106030" y="7949"/>
                    <a:pt x="106412" y="8362"/>
                    <a:pt x="106761" y="8790"/>
                  </a:cubicBezTo>
                  <a:lnTo>
                    <a:pt x="107080" y="8523"/>
                  </a:lnTo>
                  <a:cubicBezTo>
                    <a:pt x="106720" y="8089"/>
                    <a:pt x="106328" y="7667"/>
                    <a:pt x="105925" y="7259"/>
                  </a:cubicBezTo>
                  <a:close/>
                  <a:moveTo>
                    <a:pt x="59981" y="8832"/>
                  </a:moveTo>
                  <a:cubicBezTo>
                    <a:pt x="59468" y="9066"/>
                    <a:pt x="58951" y="9297"/>
                    <a:pt x="58433" y="9522"/>
                  </a:cubicBezTo>
                  <a:lnTo>
                    <a:pt x="58596" y="9898"/>
                  </a:lnTo>
                  <a:cubicBezTo>
                    <a:pt x="59118" y="9668"/>
                    <a:pt x="59636" y="9437"/>
                    <a:pt x="60147" y="9208"/>
                  </a:cubicBezTo>
                  <a:lnTo>
                    <a:pt x="59981" y="8832"/>
                  </a:lnTo>
                  <a:close/>
                  <a:moveTo>
                    <a:pt x="108110" y="9898"/>
                  </a:moveTo>
                  <a:lnTo>
                    <a:pt x="107916" y="10023"/>
                  </a:lnTo>
                  <a:cubicBezTo>
                    <a:pt x="108110" y="10180"/>
                    <a:pt x="108303" y="10342"/>
                    <a:pt x="108486" y="10503"/>
                  </a:cubicBezTo>
                  <a:cubicBezTo>
                    <a:pt x="108365" y="10295"/>
                    <a:pt x="108240" y="10096"/>
                    <a:pt x="108110" y="9898"/>
                  </a:cubicBezTo>
                  <a:close/>
                  <a:moveTo>
                    <a:pt x="56877" y="10175"/>
                  </a:moveTo>
                  <a:cubicBezTo>
                    <a:pt x="56328" y="10394"/>
                    <a:pt x="55800" y="10597"/>
                    <a:pt x="55298" y="10781"/>
                  </a:cubicBezTo>
                  <a:lnTo>
                    <a:pt x="55440" y="11167"/>
                  </a:lnTo>
                  <a:cubicBezTo>
                    <a:pt x="55946" y="10985"/>
                    <a:pt x="56479" y="10776"/>
                    <a:pt x="57029" y="10556"/>
                  </a:cubicBezTo>
                  <a:lnTo>
                    <a:pt x="56877" y="10175"/>
                  </a:lnTo>
                  <a:close/>
                  <a:moveTo>
                    <a:pt x="9181" y="12358"/>
                  </a:moveTo>
                  <a:cubicBezTo>
                    <a:pt x="8758" y="12741"/>
                    <a:pt x="8340" y="13132"/>
                    <a:pt x="7943" y="13534"/>
                  </a:cubicBezTo>
                  <a:lnTo>
                    <a:pt x="8235" y="13822"/>
                  </a:lnTo>
                  <a:cubicBezTo>
                    <a:pt x="8261" y="13795"/>
                    <a:pt x="8293" y="13769"/>
                    <a:pt x="8319" y="13738"/>
                  </a:cubicBezTo>
                  <a:cubicBezTo>
                    <a:pt x="8611" y="13294"/>
                    <a:pt x="8915" y="12850"/>
                    <a:pt x="9233" y="12416"/>
                  </a:cubicBezTo>
                  <a:lnTo>
                    <a:pt x="9181" y="12358"/>
                  </a:lnTo>
                  <a:close/>
                  <a:moveTo>
                    <a:pt x="6788" y="14793"/>
                  </a:moveTo>
                  <a:cubicBezTo>
                    <a:pt x="6417" y="15227"/>
                    <a:pt x="6057" y="15676"/>
                    <a:pt x="5722" y="16127"/>
                  </a:cubicBezTo>
                  <a:lnTo>
                    <a:pt x="6052" y="16371"/>
                  </a:lnTo>
                  <a:cubicBezTo>
                    <a:pt x="6380" y="15927"/>
                    <a:pt x="6730" y="15488"/>
                    <a:pt x="7101" y="15061"/>
                  </a:cubicBezTo>
                  <a:lnTo>
                    <a:pt x="6788" y="14793"/>
                  </a:lnTo>
                  <a:close/>
                  <a:moveTo>
                    <a:pt x="4750" y="17531"/>
                  </a:moveTo>
                  <a:cubicBezTo>
                    <a:pt x="4447" y="18001"/>
                    <a:pt x="4149" y="18498"/>
                    <a:pt x="3867" y="18995"/>
                  </a:cubicBezTo>
                  <a:lnTo>
                    <a:pt x="4227" y="19193"/>
                  </a:lnTo>
                  <a:cubicBezTo>
                    <a:pt x="4504" y="18702"/>
                    <a:pt x="4791" y="18221"/>
                    <a:pt x="5095" y="17751"/>
                  </a:cubicBezTo>
                  <a:lnTo>
                    <a:pt x="4750" y="17531"/>
                  </a:lnTo>
                  <a:close/>
                  <a:moveTo>
                    <a:pt x="3083" y="20504"/>
                  </a:moveTo>
                  <a:cubicBezTo>
                    <a:pt x="2838" y="21017"/>
                    <a:pt x="2603" y="21544"/>
                    <a:pt x="2389" y="22067"/>
                  </a:cubicBezTo>
                  <a:lnTo>
                    <a:pt x="2765" y="22219"/>
                  </a:lnTo>
                  <a:cubicBezTo>
                    <a:pt x="2979" y="21707"/>
                    <a:pt x="3209" y="21189"/>
                    <a:pt x="3455" y="20687"/>
                  </a:cubicBezTo>
                  <a:lnTo>
                    <a:pt x="3083" y="20504"/>
                  </a:lnTo>
                  <a:close/>
                  <a:moveTo>
                    <a:pt x="1782" y="23661"/>
                  </a:moveTo>
                  <a:cubicBezTo>
                    <a:pt x="1600" y="24194"/>
                    <a:pt x="1427" y="24742"/>
                    <a:pt x="1270" y="25286"/>
                  </a:cubicBezTo>
                  <a:lnTo>
                    <a:pt x="1668" y="25400"/>
                  </a:lnTo>
                  <a:cubicBezTo>
                    <a:pt x="1819" y="24862"/>
                    <a:pt x="1986" y="24324"/>
                    <a:pt x="2169" y="23796"/>
                  </a:cubicBezTo>
                  <a:lnTo>
                    <a:pt x="1782" y="23661"/>
                  </a:lnTo>
                  <a:close/>
                  <a:moveTo>
                    <a:pt x="847" y="26936"/>
                  </a:moveTo>
                  <a:cubicBezTo>
                    <a:pt x="722" y="27486"/>
                    <a:pt x="612" y="28050"/>
                    <a:pt x="513" y="28609"/>
                  </a:cubicBezTo>
                  <a:lnTo>
                    <a:pt x="920" y="28677"/>
                  </a:lnTo>
                  <a:cubicBezTo>
                    <a:pt x="1014" y="28123"/>
                    <a:pt x="1123" y="27570"/>
                    <a:pt x="1249" y="27030"/>
                  </a:cubicBezTo>
                  <a:lnTo>
                    <a:pt x="847" y="26936"/>
                  </a:lnTo>
                  <a:close/>
                  <a:moveTo>
                    <a:pt x="267" y="30297"/>
                  </a:moveTo>
                  <a:cubicBezTo>
                    <a:pt x="194" y="30850"/>
                    <a:pt x="141" y="31426"/>
                    <a:pt x="100" y="31990"/>
                  </a:cubicBezTo>
                  <a:lnTo>
                    <a:pt x="508" y="32022"/>
                  </a:lnTo>
                  <a:cubicBezTo>
                    <a:pt x="549" y="31462"/>
                    <a:pt x="607" y="30898"/>
                    <a:pt x="669" y="30344"/>
                  </a:cubicBezTo>
                  <a:lnTo>
                    <a:pt x="267" y="30297"/>
                  </a:lnTo>
                  <a:close/>
                  <a:moveTo>
                    <a:pt x="16" y="33693"/>
                  </a:moveTo>
                  <a:cubicBezTo>
                    <a:pt x="6" y="34017"/>
                    <a:pt x="1" y="34347"/>
                    <a:pt x="1" y="34670"/>
                  </a:cubicBezTo>
                  <a:cubicBezTo>
                    <a:pt x="1" y="34911"/>
                    <a:pt x="6" y="35150"/>
                    <a:pt x="11" y="35396"/>
                  </a:cubicBezTo>
                  <a:lnTo>
                    <a:pt x="419" y="35386"/>
                  </a:lnTo>
                  <a:cubicBezTo>
                    <a:pt x="414" y="35145"/>
                    <a:pt x="414" y="34911"/>
                    <a:pt x="414" y="34670"/>
                  </a:cubicBezTo>
                  <a:cubicBezTo>
                    <a:pt x="414" y="34347"/>
                    <a:pt x="419" y="34028"/>
                    <a:pt x="424" y="33703"/>
                  </a:cubicBezTo>
                  <a:lnTo>
                    <a:pt x="16" y="33693"/>
                  </a:lnTo>
                  <a:close/>
                  <a:moveTo>
                    <a:pt x="486" y="37069"/>
                  </a:moveTo>
                  <a:lnTo>
                    <a:pt x="79" y="37094"/>
                  </a:lnTo>
                  <a:cubicBezTo>
                    <a:pt x="115" y="37658"/>
                    <a:pt x="163" y="38229"/>
                    <a:pt x="225" y="38793"/>
                  </a:cubicBezTo>
                  <a:lnTo>
                    <a:pt x="633" y="38751"/>
                  </a:lnTo>
                  <a:cubicBezTo>
                    <a:pt x="570" y="38191"/>
                    <a:pt x="523" y="37627"/>
                    <a:pt x="486" y="37069"/>
                  </a:cubicBezTo>
                  <a:close/>
                  <a:moveTo>
                    <a:pt x="847" y="40424"/>
                  </a:moveTo>
                  <a:lnTo>
                    <a:pt x="445" y="40480"/>
                  </a:lnTo>
                  <a:cubicBezTo>
                    <a:pt x="528" y="41039"/>
                    <a:pt x="622" y="41604"/>
                    <a:pt x="732" y="42158"/>
                  </a:cubicBezTo>
                  <a:lnTo>
                    <a:pt x="1135" y="42079"/>
                  </a:lnTo>
                  <a:cubicBezTo>
                    <a:pt x="1029" y="41531"/>
                    <a:pt x="930" y="40977"/>
                    <a:pt x="847" y="40424"/>
                  </a:cubicBezTo>
                  <a:close/>
                  <a:moveTo>
                    <a:pt x="1490" y="43730"/>
                  </a:moveTo>
                  <a:lnTo>
                    <a:pt x="1092" y="43825"/>
                  </a:lnTo>
                  <a:cubicBezTo>
                    <a:pt x="1224" y="44374"/>
                    <a:pt x="1364" y="44927"/>
                    <a:pt x="1516" y="45471"/>
                  </a:cubicBezTo>
                  <a:lnTo>
                    <a:pt x="1913" y="45361"/>
                  </a:lnTo>
                  <a:cubicBezTo>
                    <a:pt x="1762" y="44823"/>
                    <a:pt x="1620" y="44273"/>
                    <a:pt x="1490" y="43730"/>
                  </a:cubicBezTo>
                  <a:close/>
                  <a:moveTo>
                    <a:pt x="111312" y="48209"/>
                  </a:moveTo>
                  <a:lnTo>
                    <a:pt x="111312" y="48261"/>
                  </a:lnTo>
                  <a:lnTo>
                    <a:pt x="111329" y="48255"/>
                  </a:lnTo>
                  <a:cubicBezTo>
                    <a:pt x="111322" y="48240"/>
                    <a:pt x="111317" y="48224"/>
                    <a:pt x="111312" y="48209"/>
                  </a:cubicBezTo>
                  <a:close/>
                  <a:moveTo>
                    <a:pt x="2399" y="46976"/>
                  </a:moveTo>
                  <a:lnTo>
                    <a:pt x="2007" y="47101"/>
                  </a:lnTo>
                  <a:cubicBezTo>
                    <a:pt x="2179" y="47639"/>
                    <a:pt x="2357" y="48177"/>
                    <a:pt x="2540" y="48715"/>
                  </a:cubicBezTo>
                  <a:lnTo>
                    <a:pt x="2927" y="48580"/>
                  </a:lnTo>
                  <a:cubicBezTo>
                    <a:pt x="2749" y="48047"/>
                    <a:pt x="2572" y="47514"/>
                    <a:pt x="2399" y="46976"/>
                  </a:cubicBezTo>
                  <a:close/>
                  <a:moveTo>
                    <a:pt x="111903" y="49823"/>
                  </a:moveTo>
                  <a:lnTo>
                    <a:pt x="111527" y="49986"/>
                  </a:lnTo>
                  <a:lnTo>
                    <a:pt x="111611" y="50174"/>
                  </a:lnTo>
                  <a:cubicBezTo>
                    <a:pt x="111804" y="50613"/>
                    <a:pt x="112018" y="51067"/>
                    <a:pt x="112253" y="51532"/>
                  </a:cubicBezTo>
                  <a:lnTo>
                    <a:pt x="112619" y="51344"/>
                  </a:lnTo>
                  <a:cubicBezTo>
                    <a:pt x="112388" y="50889"/>
                    <a:pt x="112175" y="50440"/>
                    <a:pt x="111987" y="50006"/>
                  </a:cubicBezTo>
                  <a:lnTo>
                    <a:pt x="111903" y="49823"/>
                  </a:lnTo>
                  <a:close/>
                  <a:moveTo>
                    <a:pt x="3481" y="50179"/>
                  </a:moveTo>
                  <a:lnTo>
                    <a:pt x="3093" y="50314"/>
                  </a:lnTo>
                  <a:lnTo>
                    <a:pt x="3653" y="51913"/>
                  </a:lnTo>
                  <a:lnTo>
                    <a:pt x="4039" y="51778"/>
                  </a:lnTo>
                  <a:lnTo>
                    <a:pt x="3481" y="50179"/>
                  </a:lnTo>
                  <a:close/>
                  <a:moveTo>
                    <a:pt x="113413" y="52827"/>
                  </a:moveTo>
                  <a:lnTo>
                    <a:pt x="113058" y="53032"/>
                  </a:lnTo>
                  <a:cubicBezTo>
                    <a:pt x="113335" y="53522"/>
                    <a:pt x="113622" y="54014"/>
                    <a:pt x="113914" y="54500"/>
                  </a:cubicBezTo>
                  <a:lnTo>
                    <a:pt x="114264" y="54291"/>
                  </a:lnTo>
                  <a:cubicBezTo>
                    <a:pt x="113977" y="53804"/>
                    <a:pt x="113690" y="53319"/>
                    <a:pt x="113413" y="52827"/>
                  </a:cubicBezTo>
                  <a:close/>
                  <a:moveTo>
                    <a:pt x="4588" y="53387"/>
                  </a:moveTo>
                  <a:lnTo>
                    <a:pt x="4202" y="53517"/>
                  </a:lnTo>
                  <a:cubicBezTo>
                    <a:pt x="4379" y="54050"/>
                    <a:pt x="4552" y="54588"/>
                    <a:pt x="4714" y="55127"/>
                  </a:cubicBezTo>
                  <a:lnTo>
                    <a:pt x="5105" y="55007"/>
                  </a:lnTo>
                  <a:cubicBezTo>
                    <a:pt x="4943" y="54463"/>
                    <a:pt x="4766" y="53925"/>
                    <a:pt x="4588" y="53387"/>
                  </a:cubicBezTo>
                  <a:close/>
                  <a:moveTo>
                    <a:pt x="115142" y="55738"/>
                  </a:moveTo>
                  <a:lnTo>
                    <a:pt x="114792" y="55952"/>
                  </a:lnTo>
                  <a:cubicBezTo>
                    <a:pt x="115085" y="56433"/>
                    <a:pt x="115378" y="56914"/>
                    <a:pt x="115670" y="57400"/>
                  </a:cubicBezTo>
                  <a:lnTo>
                    <a:pt x="116020" y="57185"/>
                  </a:lnTo>
                  <a:cubicBezTo>
                    <a:pt x="115728" y="56705"/>
                    <a:pt x="115436" y="56218"/>
                    <a:pt x="115142" y="55738"/>
                  </a:cubicBezTo>
                  <a:close/>
                  <a:moveTo>
                    <a:pt x="5570" y="56642"/>
                  </a:moveTo>
                  <a:lnTo>
                    <a:pt x="5174" y="56746"/>
                  </a:lnTo>
                  <a:cubicBezTo>
                    <a:pt x="5273" y="57117"/>
                    <a:pt x="5362" y="57484"/>
                    <a:pt x="5445" y="57838"/>
                  </a:cubicBezTo>
                  <a:cubicBezTo>
                    <a:pt x="5513" y="57520"/>
                    <a:pt x="5575" y="57201"/>
                    <a:pt x="5633" y="56883"/>
                  </a:cubicBezTo>
                  <a:cubicBezTo>
                    <a:pt x="5613" y="56799"/>
                    <a:pt x="5592" y="56720"/>
                    <a:pt x="5570" y="56642"/>
                  </a:cubicBezTo>
                  <a:close/>
                  <a:moveTo>
                    <a:pt x="116878" y="58654"/>
                  </a:moveTo>
                  <a:lnTo>
                    <a:pt x="116517" y="58858"/>
                  </a:lnTo>
                  <a:cubicBezTo>
                    <a:pt x="116815" y="59380"/>
                    <a:pt x="117076" y="59866"/>
                    <a:pt x="117317" y="60342"/>
                  </a:cubicBezTo>
                  <a:lnTo>
                    <a:pt x="117682" y="60153"/>
                  </a:lnTo>
                  <a:cubicBezTo>
                    <a:pt x="117436" y="59673"/>
                    <a:pt x="117175" y="59182"/>
                    <a:pt x="116878" y="58654"/>
                  </a:cubicBezTo>
                  <a:close/>
                  <a:moveTo>
                    <a:pt x="118419" y="61695"/>
                  </a:moveTo>
                  <a:lnTo>
                    <a:pt x="118043" y="61861"/>
                  </a:lnTo>
                  <a:cubicBezTo>
                    <a:pt x="118267" y="62374"/>
                    <a:pt x="118482" y="62896"/>
                    <a:pt x="118675" y="63419"/>
                  </a:cubicBezTo>
                  <a:lnTo>
                    <a:pt x="119061" y="63272"/>
                  </a:lnTo>
                  <a:cubicBezTo>
                    <a:pt x="118863" y="62746"/>
                    <a:pt x="118643" y="62213"/>
                    <a:pt x="118419" y="61695"/>
                  </a:cubicBezTo>
                  <a:close/>
                  <a:moveTo>
                    <a:pt x="119615" y="64887"/>
                  </a:moveTo>
                  <a:lnTo>
                    <a:pt x="119223" y="65008"/>
                  </a:lnTo>
                  <a:cubicBezTo>
                    <a:pt x="119391" y="65541"/>
                    <a:pt x="119548" y="66089"/>
                    <a:pt x="119683" y="66627"/>
                  </a:cubicBezTo>
                  <a:lnTo>
                    <a:pt x="120081" y="66523"/>
                  </a:lnTo>
                  <a:cubicBezTo>
                    <a:pt x="119944" y="65980"/>
                    <a:pt x="119787" y="65425"/>
                    <a:pt x="119615" y="64887"/>
                  </a:cubicBezTo>
                  <a:close/>
                  <a:moveTo>
                    <a:pt x="120462" y="68189"/>
                  </a:moveTo>
                  <a:lnTo>
                    <a:pt x="120059" y="68268"/>
                  </a:lnTo>
                  <a:cubicBezTo>
                    <a:pt x="120170" y="68816"/>
                    <a:pt x="120264" y="69376"/>
                    <a:pt x="120341" y="69925"/>
                  </a:cubicBezTo>
                  <a:lnTo>
                    <a:pt x="120749" y="69867"/>
                  </a:lnTo>
                  <a:cubicBezTo>
                    <a:pt x="120671" y="69308"/>
                    <a:pt x="120571" y="68744"/>
                    <a:pt x="120462" y="68189"/>
                  </a:cubicBezTo>
                  <a:close/>
                  <a:moveTo>
                    <a:pt x="120947" y="71560"/>
                  </a:moveTo>
                  <a:lnTo>
                    <a:pt x="120540" y="71597"/>
                  </a:lnTo>
                  <a:cubicBezTo>
                    <a:pt x="120592" y="72156"/>
                    <a:pt x="120629" y="72720"/>
                    <a:pt x="120650" y="73279"/>
                  </a:cubicBezTo>
                  <a:lnTo>
                    <a:pt x="121063" y="73263"/>
                  </a:lnTo>
                  <a:cubicBezTo>
                    <a:pt x="121036" y="72699"/>
                    <a:pt x="121000" y="72124"/>
                    <a:pt x="120947" y="71560"/>
                  </a:cubicBezTo>
                  <a:close/>
                  <a:moveTo>
                    <a:pt x="120676" y="74961"/>
                  </a:moveTo>
                  <a:cubicBezTo>
                    <a:pt x="120671" y="75520"/>
                    <a:pt x="120645" y="76090"/>
                    <a:pt x="120614" y="76644"/>
                  </a:cubicBezTo>
                  <a:lnTo>
                    <a:pt x="121021" y="76670"/>
                  </a:lnTo>
                  <a:cubicBezTo>
                    <a:pt x="121058" y="76106"/>
                    <a:pt x="121079" y="75537"/>
                    <a:pt x="121084" y="74966"/>
                  </a:cubicBezTo>
                  <a:lnTo>
                    <a:pt x="120676" y="74961"/>
                  </a:lnTo>
                  <a:close/>
                  <a:moveTo>
                    <a:pt x="120462" y="78321"/>
                  </a:moveTo>
                  <a:cubicBezTo>
                    <a:pt x="120399" y="78875"/>
                    <a:pt x="120320" y="79434"/>
                    <a:pt x="120226" y="79989"/>
                  </a:cubicBezTo>
                  <a:lnTo>
                    <a:pt x="120634" y="80056"/>
                  </a:lnTo>
                  <a:cubicBezTo>
                    <a:pt x="120728" y="79492"/>
                    <a:pt x="120807" y="78928"/>
                    <a:pt x="120869" y="78368"/>
                  </a:cubicBezTo>
                  <a:lnTo>
                    <a:pt x="120462" y="78321"/>
                  </a:lnTo>
                  <a:close/>
                  <a:moveTo>
                    <a:pt x="119908" y="81639"/>
                  </a:moveTo>
                  <a:cubicBezTo>
                    <a:pt x="119787" y="82183"/>
                    <a:pt x="119652" y="82736"/>
                    <a:pt x="119500" y="83274"/>
                  </a:cubicBezTo>
                  <a:lnTo>
                    <a:pt x="119898" y="83380"/>
                  </a:lnTo>
                  <a:cubicBezTo>
                    <a:pt x="120049" y="82835"/>
                    <a:pt x="120185" y="82282"/>
                    <a:pt x="120310" y="81728"/>
                  </a:cubicBezTo>
                  <a:lnTo>
                    <a:pt x="119908" y="81639"/>
                  </a:lnTo>
                  <a:close/>
                  <a:moveTo>
                    <a:pt x="119015" y="84884"/>
                  </a:moveTo>
                  <a:cubicBezTo>
                    <a:pt x="118837" y="85417"/>
                    <a:pt x="118643" y="85950"/>
                    <a:pt x="118439" y="86467"/>
                  </a:cubicBezTo>
                  <a:lnTo>
                    <a:pt x="118822" y="86614"/>
                  </a:lnTo>
                  <a:cubicBezTo>
                    <a:pt x="119025" y="86091"/>
                    <a:pt x="119223" y="85553"/>
                    <a:pt x="119401" y="85015"/>
                  </a:cubicBezTo>
                  <a:lnTo>
                    <a:pt x="119015" y="84884"/>
                  </a:lnTo>
                  <a:close/>
                  <a:moveTo>
                    <a:pt x="117781" y="88014"/>
                  </a:moveTo>
                  <a:cubicBezTo>
                    <a:pt x="117551" y="88526"/>
                    <a:pt x="117300" y="89038"/>
                    <a:pt x="117045" y="89529"/>
                  </a:cubicBezTo>
                  <a:lnTo>
                    <a:pt x="117405" y="89717"/>
                  </a:lnTo>
                  <a:cubicBezTo>
                    <a:pt x="117667" y="89221"/>
                    <a:pt x="117917" y="88704"/>
                    <a:pt x="118157" y="88186"/>
                  </a:cubicBezTo>
                  <a:lnTo>
                    <a:pt x="117781" y="88014"/>
                  </a:lnTo>
                  <a:close/>
                  <a:moveTo>
                    <a:pt x="116224" y="90998"/>
                  </a:moveTo>
                  <a:cubicBezTo>
                    <a:pt x="115937" y="91473"/>
                    <a:pt x="115634" y="91953"/>
                    <a:pt x="115325" y="92419"/>
                  </a:cubicBezTo>
                  <a:lnTo>
                    <a:pt x="115665" y="92648"/>
                  </a:lnTo>
                  <a:cubicBezTo>
                    <a:pt x="115979" y="92178"/>
                    <a:pt x="116287" y="91693"/>
                    <a:pt x="116574" y="91206"/>
                  </a:cubicBezTo>
                  <a:lnTo>
                    <a:pt x="116224" y="90998"/>
                  </a:lnTo>
                  <a:close/>
                  <a:moveTo>
                    <a:pt x="8105" y="92978"/>
                  </a:moveTo>
                  <a:lnTo>
                    <a:pt x="8001" y="93041"/>
                  </a:lnTo>
                  <a:cubicBezTo>
                    <a:pt x="8298" y="93526"/>
                    <a:pt x="8611" y="94008"/>
                    <a:pt x="8930" y="94473"/>
                  </a:cubicBezTo>
                  <a:lnTo>
                    <a:pt x="9265" y="94237"/>
                  </a:lnTo>
                  <a:cubicBezTo>
                    <a:pt x="9255" y="94222"/>
                    <a:pt x="9250" y="94206"/>
                    <a:pt x="9238" y="94191"/>
                  </a:cubicBezTo>
                  <a:cubicBezTo>
                    <a:pt x="8847" y="93798"/>
                    <a:pt x="8471" y="93396"/>
                    <a:pt x="8105" y="92978"/>
                  </a:cubicBezTo>
                  <a:close/>
                  <a:moveTo>
                    <a:pt x="114348" y="93793"/>
                  </a:moveTo>
                  <a:cubicBezTo>
                    <a:pt x="114014" y="94242"/>
                    <a:pt x="113669" y="94692"/>
                    <a:pt x="113319" y="95125"/>
                  </a:cubicBezTo>
                  <a:lnTo>
                    <a:pt x="113637" y="95382"/>
                  </a:lnTo>
                  <a:cubicBezTo>
                    <a:pt x="113994" y="94948"/>
                    <a:pt x="114343" y="94493"/>
                    <a:pt x="114677" y="94039"/>
                  </a:cubicBezTo>
                  <a:lnTo>
                    <a:pt x="114348" y="93793"/>
                  </a:lnTo>
                  <a:close/>
                  <a:moveTo>
                    <a:pt x="10268" y="95585"/>
                  </a:moveTo>
                  <a:lnTo>
                    <a:pt x="9944" y="95841"/>
                  </a:lnTo>
                  <a:cubicBezTo>
                    <a:pt x="10294" y="96285"/>
                    <a:pt x="10665" y="96724"/>
                    <a:pt x="11042" y="97148"/>
                  </a:cubicBezTo>
                  <a:lnTo>
                    <a:pt x="11350" y="96875"/>
                  </a:lnTo>
                  <a:cubicBezTo>
                    <a:pt x="10974" y="96458"/>
                    <a:pt x="10613" y="96024"/>
                    <a:pt x="10268" y="95585"/>
                  </a:cubicBezTo>
                  <a:close/>
                  <a:moveTo>
                    <a:pt x="112238" y="96417"/>
                  </a:moveTo>
                  <a:cubicBezTo>
                    <a:pt x="111862" y="96844"/>
                    <a:pt x="111479" y="97263"/>
                    <a:pt x="111098" y="97659"/>
                  </a:cubicBezTo>
                  <a:lnTo>
                    <a:pt x="111391" y="97941"/>
                  </a:lnTo>
                  <a:cubicBezTo>
                    <a:pt x="111778" y="97539"/>
                    <a:pt x="112164" y="97116"/>
                    <a:pt x="112540" y="96687"/>
                  </a:cubicBezTo>
                  <a:lnTo>
                    <a:pt x="112238" y="96417"/>
                  </a:lnTo>
                  <a:close/>
                  <a:moveTo>
                    <a:pt x="12504" y="98093"/>
                  </a:moveTo>
                  <a:lnTo>
                    <a:pt x="12217" y="98385"/>
                  </a:lnTo>
                  <a:cubicBezTo>
                    <a:pt x="12619" y="98783"/>
                    <a:pt x="13037" y="99175"/>
                    <a:pt x="13466" y="99552"/>
                  </a:cubicBezTo>
                  <a:lnTo>
                    <a:pt x="13738" y="99243"/>
                  </a:lnTo>
                  <a:cubicBezTo>
                    <a:pt x="13314" y="98872"/>
                    <a:pt x="12901" y="98486"/>
                    <a:pt x="12504" y="98093"/>
                  </a:cubicBezTo>
                  <a:close/>
                  <a:moveTo>
                    <a:pt x="109902" y="98846"/>
                  </a:moveTo>
                  <a:cubicBezTo>
                    <a:pt x="109489" y="99238"/>
                    <a:pt x="109071" y="99619"/>
                    <a:pt x="108653" y="99974"/>
                  </a:cubicBezTo>
                  <a:lnTo>
                    <a:pt x="108920" y="100288"/>
                  </a:lnTo>
                  <a:cubicBezTo>
                    <a:pt x="109342" y="99922"/>
                    <a:pt x="109771" y="99540"/>
                    <a:pt x="110184" y="99144"/>
                  </a:cubicBezTo>
                  <a:lnTo>
                    <a:pt x="109902" y="98846"/>
                  </a:lnTo>
                  <a:close/>
                  <a:moveTo>
                    <a:pt x="15033" y="100304"/>
                  </a:moveTo>
                  <a:lnTo>
                    <a:pt x="14782" y="100633"/>
                  </a:lnTo>
                  <a:cubicBezTo>
                    <a:pt x="15238" y="100977"/>
                    <a:pt x="15702" y="101312"/>
                    <a:pt x="16172" y="101626"/>
                  </a:cubicBezTo>
                  <a:lnTo>
                    <a:pt x="16398" y="101286"/>
                  </a:lnTo>
                  <a:cubicBezTo>
                    <a:pt x="15937" y="100977"/>
                    <a:pt x="15477" y="100649"/>
                    <a:pt x="15033" y="100304"/>
                  </a:cubicBezTo>
                  <a:close/>
                  <a:moveTo>
                    <a:pt x="56913" y="101981"/>
                  </a:moveTo>
                  <a:lnTo>
                    <a:pt x="56913" y="101997"/>
                  </a:lnTo>
                  <a:lnTo>
                    <a:pt x="56966" y="101997"/>
                  </a:lnTo>
                  <a:cubicBezTo>
                    <a:pt x="56950" y="101991"/>
                    <a:pt x="56935" y="101986"/>
                    <a:pt x="56913" y="101981"/>
                  </a:cubicBezTo>
                  <a:close/>
                  <a:moveTo>
                    <a:pt x="55220" y="101599"/>
                  </a:moveTo>
                  <a:cubicBezTo>
                    <a:pt x="54651" y="101610"/>
                    <a:pt x="54087" y="101631"/>
                    <a:pt x="53517" y="101662"/>
                  </a:cubicBezTo>
                  <a:lnTo>
                    <a:pt x="53542" y="102075"/>
                  </a:lnTo>
                  <a:cubicBezTo>
                    <a:pt x="54102" y="102043"/>
                    <a:pt x="54666" y="102022"/>
                    <a:pt x="55225" y="102007"/>
                  </a:cubicBezTo>
                  <a:lnTo>
                    <a:pt x="55220" y="101599"/>
                  </a:lnTo>
                  <a:close/>
                  <a:moveTo>
                    <a:pt x="51824" y="101783"/>
                  </a:moveTo>
                  <a:cubicBezTo>
                    <a:pt x="51260" y="101829"/>
                    <a:pt x="50696" y="101887"/>
                    <a:pt x="50131" y="101949"/>
                  </a:cubicBezTo>
                  <a:lnTo>
                    <a:pt x="50178" y="102357"/>
                  </a:lnTo>
                  <a:cubicBezTo>
                    <a:pt x="50737" y="102294"/>
                    <a:pt x="51296" y="102237"/>
                    <a:pt x="51856" y="102190"/>
                  </a:cubicBezTo>
                  <a:lnTo>
                    <a:pt x="51824" y="101783"/>
                  </a:lnTo>
                  <a:close/>
                  <a:moveTo>
                    <a:pt x="107352" y="101040"/>
                  </a:moveTo>
                  <a:cubicBezTo>
                    <a:pt x="106908" y="101385"/>
                    <a:pt x="106448" y="101720"/>
                    <a:pt x="105993" y="102033"/>
                  </a:cubicBezTo>
                  <a:lnTo>
                    <a:pt x="106228" y="102373"/>
                  </a:lnTo>
                  <a:cubicBezTo>
                    <a:pt x="106689" y="102048"/>
                    <a:pt x="107153" y="101715"/>
                    <a:pt x="107603" y="101364"/>
                  </a:cubicBezTo>
                  <a:lnTo>
                    <a:pt x="107352" y="101040"/>
                  </a:lnTo>
                  <a:close/>
                  <a:moveTo>
                    <a:pt x="48443" y="102174"/>
                  </a:moveTo>
                  <a:cubicBezTo>
                    <a:pt x="47889" y="102258"/>
                    <a:pt x="47325" y="102347"/>
                    <a:pt x="46766" y="102451"/>
                  </a:cubicBezTo>
                  <a:lnTo>
                    <a:pt x="46840" y="102854"/>
                  </a:lnTo>
                  <a:cubicBezTo>
                    <a:pt x="47393" y="102754"/>
                    <a:pt x="47952" y="102660"/>
                    <a:pt x="48506" y="102581"/>
                  </a:cubicBezTo>
                  <a:lnTo>
                    <a:pt x="48443" y="102174"/>
                  </a:lnTo>
                  <a:close/>
                  <a:moveTo>
                    <a:pt x="17823" y="102174"/>
                  </a:moveTo>
                  <a:lnTo>
                    <a:pt x="17620" y="102530"/>
                  </a:lnTo>
                  <a:cubicBezTo>
                    <a:pt x="18111" y="102812"/>
                    <a:pt x="18612" y="103078"/>
                    <a:pt x="19125" y="103329"/>
                  </a:cubicBezTo>
                  <a:lnTo>
                    <a:pt x="19302" y="102963"/>
                  </a:lnTo>
                  <a:cubicBezTo>
                    <a:pt x="18805" y="102718"/>
                    <a:pt x="18304" y="102451"/>
                    <a:pt x="17823" y="102174"/>
                  </a:cubicBezTo>
                  <a:close/>
                  <a:moveTo>
                    <a:pt x="45099" y="102775"/>
                  </a:moveTo>
                  <a:cubicBezTo>
                    <a:pt x="44545" y="102890"/>
                    <a:pt x="43992" y="103010"/>
                    <a:pt x="43442" y="103136"/>
                  </a:cubicBezTo>
                  <a:lnTo>
                    <a:pt x="43531" y="103538"/>
                  </a:lnTo>
                  <a:cubicBezTo>
                    <a:pt x="44081" y="103413"/>
                    <a:pt x="44634" y="103292"/>
                    <a:pt x="45183" y="103177"/>
                  </a:cubicBezTo>
                  <a:lnTo>
                    <a:pt x="45099" y="102775"/>
                  </a:lnTo>
                  <a:close/>
                  <a:moveTo>
                    <a:pt x="104588" y="102953"/>
                  </a:moveTo>
                  <a:cubicBezTo>
                    <a:pt x="104107" y="103245"/>
                    <a:pt x="103616" y="103527"/>
                    <a:pt x="103125" y="103789"/>
                  </a:cubicBezTo>
                  <a:lnTo>
                    <a:pt x="103318" y="104149"/>
                  </a:lnTo>
                  <a:cubicBezTo>
                    <a:pt x="103814" y="103883"/>
                    <a:pt x="104311" y="103601"/>
                    <a:pt x="104796" y="103302"/>
                  </a:cubicBezTo>
                  <a:lnTo>
                    <a:pt x="104588" y="102953"/>
                  </a:lnTo>
                  <a:close/>
                  <a:moveTo>
                    <a:pt x="41786" y="103522"/>
                  </a:moveTo>
                  <a:lnTo>
                    <a:pt x="40140" y="103909"/>
                  </a:lnTo>
                  <a:lnTo>
                    <a:pt x="40234" y="104311"/>
                  </a:lnTo>
                  <a:lnTo>
                    <a:pt x="41880" y="103919"/>
                  </a:lnTo>
                  <a:lnTo>
                    <a:pt x="41786" y="103522"/>
                  </a:lnTo>
                  <a:close/>
                  <a:moveTo>
                    <a:pt x="20833" y="103647"/>
                  </a:moveTo>
                  <a:lnTo>
                    <a:pt x="20676" y="104029"/>
                  </a:lnTo>
                  <a:cubicBezTo>
                    <a:pt x="21204" y="104243"/>
                    <a:pt x="21742" y="104442"/>
                    <a:pt x="22280" y="104619"/>
                  </a:cubicBezTo>
                  <a:lnTo>
                    <a:pt x="22411" y="104228"/>
                  </a:lnTo>
                  <a:cubicBezTo>
                    <a:pt x="21878" y="104055"/>
                    <a:pt x="21351" y="103857"/>
                    <a:pt x="20833" y="103647"/>
                  </a:cubicBezTo>
                  <a:close/>
                  <a:moveTo>
                    <a:pt x="38489" y="104286"/>
                  </a:moveTo>
                  <a:cubicBezTo>
                    <a:pt x="37941" y="104405"/>
                    <a:pt x="37387" y="104525"/>
                    <a:pt x="36839" y="104636"/>
                  </a:cubicBezTo>
                  <a:lnTo>
                    <a:pt x="36916" y="105038"/>
                  </a:lnTo>
                  <a:cubicBezTo>
                    <a:pt x="37471" y="104928"/>
                    <a:pt x="38024" y="104807"/>
                    <a:pt x="38578" y="104687"/>
                  </a:cubicBezTo>
                  <a:lnTo>
                    <a:pt x="38489" y="104286"/>
                  </a:lnTo>
                  <a:close/>
                  <a:moveTo>
                    <a:pt x="24021" y="104693"/>
                  </a:moveTo>
                  <a:lnTo>
                    <a:pt x="23922" y="105089"/>
                  </a:lnTo>
                  <a:cubicBezTo>
                    <a:pt x="24470" y="105231"/>
                    <a:pt x="25029" y="105352"/>
                    <a:pt x="25588" y="105451"/>
                  </a:cubicBezTo>
                  <a:lnTo>
                    <a:pt x="25661" y="105048"/>
                  </a:lnTo>
                  <a:cubicBezTo>
                    <a:pt x="25113" y="104949"/>
                    <a:pt x="24559" y="104829"/>
                    <a:pt x="24021" y="104693"/>
                  </a:cubicBezTo>
                  <a:close/>
                  <a:moveTo>
                    <a:pt x="101620" y="104536"/>
                  </a:moveTo>
                  <a:cubicBezTo>
                    <a:pt x="101410" y="104636"/>
                    <a:pt x="101196" y="104730"/>
                    <a:pt x="100983" y="104824"/>
                  </a:cubicBezTo>
                  <a:cubicBezTo>
                    <a:pt x="100706" y="105017"/>
                    <a:pt x="100429" y="105205"/>
                    <a:pt x="100151" y="105388"/>
                  </a:cubicBezTo>
                  <a:lnTo>
                    <a:pt x="100224" y="105576"/>
                  </a:lnTo>
                  <a:cubicBezTo>
                    <a:pt x="100752" y="105372"/>
                    <a:pt x="101280" y="105147"/>
                    <a:pt x="101792" y="104906"/>
                  </a:cubicBezTo>
                  <a:lnTo>
                    <a:pt x="101620" y="104536"/>
                  </a:lnTo>
                  <a:close/>
                  <a:moveTo>
                    <a:pt x="35177" y="104938"/>
                  </a:moveTo>
                  <a:cubicBezTo>
                    <a:pt x="34606" y="105032"/>
                    <a:pt x="34048" y="105116"/>
                    <a:pt x="33509" y="105184"/>
                  </a:cubicBezTo>
                  <a:lnTo>
                    <a:pt x="33562" y="105586"/>
                  </a:lnTo>
                  <a:cubicBezTo>
                    <a:pt x="34105" y="105523"/>
                    <a:pt x="34669" y="105439"/>
                    <a:pt x="35245" y="105340"/>
                  </a:cubicBezTo>
                  <a:lnTo>
                    <a:pt x="35177" y="104938"/>
                  </a:lnTo>
                  <a:close/>
                  <a:moveTo>
                    <a:pt x="27323" y="105283"/>
                  </a:moveTo>
                  <a:lnTo>
                    <a:pt x="27281" y="105690"/>
                  </a:lnTo>
                  <a:cubicBezTo>
                    <a:pt x="27841" y="105753"/>
                    <a:pt x="28415" y="105790"/>
                    <a:pt x="28984" y="105811"/>
                  </a:cubicBezTo>
                  <a:lnTo>
                    <a:pt x="28994" y="105403"/>
                  </a:lnTo>
                  <a:cubicBezTo>
                    <a:pt x="28436" y="105383"/>
                    <a:pt x="27877" y="105340"/>
                    <a:pt x="27323" y="105283"/>
                  </a:cubicBezTo>
                  <a:close/>
                  <a:moveTo>
                    <a:pt x="31837" y="105345"/>
                  </a:moveTo>
                  <a:cubicBezTo>
                    <a:pt x="31263" y="105388"/>
                    <a:pt x="30699" y="105414"/>
                    <a:pt x="30154" y="105419"/>
                  </a:cubicBezTo>
                  <a:lnTo>
                    <a:pt x="30161" y="105827"/>
                  </a:lnTo>
                  <a:cubicBezTo>
                    <a:pt x="30709" y="105822"/>
                    <a:pt x="31283" y="105795"/>
                    <a:pt x="31864" y="105753"/>
                  </a:cubicBezTo>
                  <a:lnTo>
                    <a:pt x="31837" y="105345"/>
                  </a:ln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2733900" y="2380075"/>
              <a:ext cx="3014450" cy="2717375"/>
            </a:xfrm>
            <a:custGeom>
              <a:avLst/>
              <a:gdLst/>
              <a:ahLst/>
              <a:cxnLst/>
              <a:rect l="l" t="t" r="r" b="b"/>
              <a:pathLst>
                <a:path w="120578" h="108695" extrusionOk="0">
                  <a:moveTo>
                    <a:pt x="26671" y="3992"/>
                  </a:moveTo>
                  <a:cubicBezTo>
                    <a:pt x="27240" y="3998"/>
                    <a:pt x="27816" y="4035"/>
                    <a:pt x="28380" y="4086"/>
                  </a:cubicBezTo>
                  <a:lnTo>
                    <a:pt x="28337" y="4494"/>
                  </a:lnTo>
                  <a:cubicBezTo>
                    <a:pt x="27789" y="4442"/>
                    <a:pt x="27225" y="4411"/>
                    <a:pt x="26666" y="4400"/>
                  </a:cubicBezTo>
                  <a:lnTo>
                    <a:pt x="26671" y="3992"/>
                  </a:lnTo>
                  <a:close/>
                  <a:moveTo>
                    <a:pt x="24963" y="4030"/>
                  </a:moveTo>
                  <a:lnTo>
                    <a:pt x="24988" y="4442"/>
                  </a:lnTo>
                  <a:cubicBezTo>
                    <a:pt x="24435" y="4474"/>
                    <a:pt x="23875" y="4531"/>
                    <a:pt x="23316" y="4604"/>
                  </a:cubicBezTo>
                  <a:lnTo>
                    <a:pt x="23258" y="4196"/>
                  </a:lnTo>
                  <a:cubicBezTo>
                    <a:pt x="23828" y="4124"/>
                    <a:pt x="24403" y="4066"/>
                    <a:pt x="24963" y="4030"/>
                  </a:cubicBezTo>
                  <a:close/>
                  <a:moveTo>
                    <a:pt x="30073" y="4322"/>
                  </a:moveTo>
                  <a:cubicBezTo>
                    <a:pt x="30637" y="4421"/>
                    <a:pt x="31195" y="4546"/>
                    <a:pt x="31739" y="4693"/>
                  </a:cubicBezTo>
                  <a:lnTo>
                    <a:pt x="31634" y="5089"/>
                  </a:lnTo>
                  <a:cubicBezTo>
                    <a:pt x="31101" y="4949"/>
                    <a:pt x="30553" y="4824"/>
                    <a:pt x="29999" y="4724"/>
                  </a:cubicBezTo>
                  <a:lnTo>
                    <a:pt x="30073" y="4322"/>
                  </a:lnTo>
                  <a:close/>
                  <a:moveTo>
                    <a:pt x="21577" y="4489"/>
                  </a:moveTo>
                  <a:lnTo>
                    <a:pt x="21659" y="4891"/>
                  </a:lnTo>
                  <a:cubicBezTo>
                    <a:pt x="21121" y="5007"/>
                    <a:pt x="20573" y="5137"/>
                    <a:pt x="20029" y="5294"/>
                  </a:cubicBezTo>
                  <a:lnTo>
                    <a:pt x="19920" y="4896"/>
                  </a:lnTo>
                  <a:cubicBezTo>
                    <a:pt x="20468" y="4739"/>
                    <a:pt x="21027" y="4604"/>
                    <a:pt x="21577" y="4489"/>
                  </a:cubicBezTo>
                  <a:close/>
                  <a:moveTo>
                    <a:pt x="33370" y="5210"/>
                  </a:moveTo>
                  <a:cubicBezTo>
                    <a:pt x="33876" y="5393"/>
                    <a:pt x="34399" y="5597"/>
                    <a:pt x="34957" y="5837"/>
                  </a:cubicBezTo>
                  <a:lnTo>
                    <a:pt x="34796" y="6218"/>
                  </a:lnTo>
                  <a:cubicBezTo>
                    <a:pt x="34243" y="5978"/>
                    <a:pt x="33730" y="5774"/>
                    <a:pt x="33233" y="5597"/>
                  </a:cubicBezTo>
                  <a:lnTo>
                    <a:pt x="33370" y="5210"/>
                  </a:lnTo>
                  <a:close/>
                  <a:moveTo>
                    <a:pt x="18295" y="5419"/>
                  </a:moveTo>
                  <a:lnTo>
                    <a:pt x="18430" y="5805"/>
                  </a:lnTo>
                  <a:cubicBezTo>
                    <a:pt x="17909" y="5989"/>
                    <a:pt x="17386" y="6198"/>
                    <a:pt x="16868" y="6417"/>
                  </a:cubicBezTo>
                  <a:lnTo>
                    <a:pt x="16706" y="6041"/>
                  </a:lnTo>
                  <a:cubicBezTo>
                    <a:pt x="17229" y="5817"/>
                    <a:pt x="17762" y="5607"/>
                    <a:pt x="18295" y="5419"/>
                  </a:cubicBezTo>
                  <a:close/>
                  <a:moveTo>
                    <a:pt x="36510" y="6543"/>
                  </a:moveTo>
                  <a:cubicBezTo>
                    <a:pt x="37016" y="6789"/>
                    <a:pt x="37523" y="7039"/>
                    <a:pt x="38036" y="7290"/>
                  </a:cubicBezTo>
                  <a:lnTo>
                    <a:pt x="37853" y="7655"/>
                  </a:lnTo>
                  <a:cubicBezTo>
                    <a:pt x="37346" y="7404"/>
                    <a:pt x="36838" y="7159"/>
                    <a:pt x="36332" y="6914"/>
                  </a:cubicBezTo>
                  <a:lnTo>
                    <a:pt x="36510" y="6543"/>
                  </a:lnTo>
                  <a:close/>
                  <a:moveTo>
                    <a:pt x="15160" y="6767"/>
                  </a:moveTo>
                  <a:lnTo>
                    <a:pt x="15348" y="7133"/>
                  </a:lnTo>
                  <a:cubicBezTo>
                    <a:pt x="14851" y="7389"/>
                    <a:pt x="14355" y="7660"/>
                    <a:pt x="13874" y="7942"/>
                  </a:cubicBezTo>
                  <a:lnTo>
                    <a:pt x="13665" y="7592"/>
                  </a:lnTo>
                  <a:cubicBezTo>
                    <a:pt x="14151" y="7305"/>
                    <a:pt x="14658" y="7028"/>
                    <a:pt x="15160" y="6767"/>
                  </a:cubicBezTo>
                  <a:close/>
                  <a:moveTo>
                    <a:pt x="39551" y="8036"/>
                  </a:moveTo>
                  <a:cubicBezTo>
                    <a:pt x="40058" y="8287"/>
                    <a:pt x="40564" y="8528"/>
                    <a:pt x="41077" y="8764"/>
                  </a:cubicBezTo>
                  <a:lnTo>
                    <a:pt x="40904" y="9134"/>
                  </a:lnTo>
                  <a:cubicBezTo>
                    <a:pt x="40392" y="8899"/>
                    <a:pt x="39879" y="8658"/>
                    <a:pt x="39368" y="8408"/>
                  </a:cubicBezTo>
                  <a:lnTo>
                    <a:pt x="39551" y="8036"/>
                  </a:lnTo>
                  <a:close/>
                  <a:moveTo>
                    <a:pt x="12223" y="8507"/>
                  </a:moveTo>
                  <a:lnTo>
                    <a:pt x="12459" y="8846"/>
                  </a:lnTo>
                  <a:cubicBezTo>
                    <a:pt x="11998" y="9160"/>
                    <a:pt x="11538" y="9495"/>
                    <a:pt x="11099" y="9840"/>
                  </a:cubicBezTo>
                  <a:lnTo>
                    <a:pt x="10848" y="9516"/>
                  </a:lnTo>
                  <a:cubicBezTo>
                    <a:pt x="11294" y="9165"/>
                    <a:pt x="11758" y="8826"/>
                    <a:pt x="12223" y="8507"/>
                  </a:cubicBezTo>
                  <a:close/>
                  <a:moveTo>
                    <a:pt x="42623" y="9422"/>
                  </a:moveTo>
                  <a:cubicBezTo>
                    <a:pt x="43178" y="9642"/>
                    <a:pt x="43694" y="9823"/>
                    <a:pt x="44206" y="9980"/>
                  </a:cubicBezTo>
                  <a:lnTo>
                    <a:pt x="44087" y="10373"/>
                  </a:lnTo>
                  <a:cubicBezTo>
                    <a:pt x="43564" y="10211"/>
                    <a:pt x="43036" y="10023"/>
                    <a:pt x="42472" y="9803"/>
                  </a:cubicBezTo>
                  <a:lnTo>
                    <a:pt x="42623" y="9422"/>
                  </a:lnTo>
                  <a:close/>
                  <a:moveTo>
                    <a:pt x="54056" y="9579"/>
                  </a:moveTo>
                  <a:lnTo>
                    <a:pt x="54182" y="9970"/>
                  </a:lnTo>
                  <a:cubicBezTo>
                    <a:pt x="53617" y="10148"/>
                    <a:pt x="53068" y="10305"/>
                    <a:pt x="52540" y="10440"/>
                  </a:cubicBezTo>
                  <a:lnTo>
                    <a:pt x="52441" y="10043"/>
                  </a:lnTo>
                  <a:cubicBezTo>
                    <a:pt x="52959" y="9912"/>
                    <a:pt x="53502" y="9756"/>
                    <a:pt x="54056" y="9579"/>
                  </a:cubicBezTo>
                  <a:close/>
                  <a:moveTo>
                    <a:pt x="50801" y="10394"/>
                  </a:moveTo>
                  <a:lnTo>
                    <a:pt x="50869" y="10795"/>
                  </a:lnTo>
                  <a:cubicBezTo>
                    <a:pt x="50288" y="10901"/>
                    <a:pt x="49714" y="10968"/>
                    <a:pt x="49171" y="11010"/>
                  </a:cubicBezTo>
                  <a:lnTo>
                    <a:pt x="49139" y="10602"/>
                  </a:lnTo>
                  <a:cubicBezTo>
                    <a:pt x="49672" y="10561"/>
                    <a:pt x="50232" y="10493"/>
                    <a:pt x="50801" y="10394"/>
                  </a:cubicBezTo>
                  <a:close/>
                  <a:moveTo>
                    <a:pt x="45826" y="10404"/>
                  </a:moveTo>
                  <a:lnTo>
                    <a:pt x="45930" y="10425"/>
                  </a:lnTo>
                  <a:cubicBezTo>
                    <a:pt x="46422" y="10524"/>
                    <a:pt x="46940" y="10592"/>
                    <a:pt x="47473" y="10618"/>
                  </a:cubicBezTo>
                  <a:lnTo>
                    <a:pt x="47451" y="11031"/>
                  </a:lnTo>
                  <a:cubicBezTo>
                    <a:pt x="46897" y="11000"/>
                    <a:pt x="46359" y="10932"/>
                    <a:pt x="45847" y="10827"/>
                  </a:cubicBezTo>
                  <a:lnTo>
                    <a:pt x="45742" y="10807"/>
                  </a:lnTo>
                  <a:lnTo>
                    <a:pt x="45826" y="10404"/>
                  </a:lnTo>
                  <a:close/>
                  <a:moveTo>
                    <a:pt x="110007" y="11203"/>
                  </a:moveTo>
                  <a:cubicBezTo>
                    <a:pt x="110200" y="11721"/>
                    <a:pt x="110378" y="12269"/>
                    <a:pt x="110530" y="12833"/>
                  </a:cubicBezTo>
                  <a:lnTo>
                    <a:pt x="110132" y="12943"/>
                  </a:lnTo>
                  <a:cubicBezTo>
                    <a:pt x="109987" y="12389"/>
                    <a:pt x="109814" y="11851"/>
                    <a:pt x="109621" y="11350"/>
                  </a:cubicBezTo>
                  <a:lnTo>
                    <a:pt x="110007" y="11203"/>
                  </a:lnTo>
                  <a:close/>
                  <a:moveTo>
                    <a:pt x="110911" y="14501"/>
                  </a:moveTo>
                  <a:cubicBezTo>
                    <a:pt x="111015" y="15039"/>
                    <a:pt x="111099" y="15603"/>
                    <a:pt x="111172" y="16188"/>
                  </a:cubicBezTo>
                  <a:lnTo>
                    <a:pt x="110764" y="16235"/>
                  </a:lnTo>
                  <a:cubicBezTo>
                    <a:pt x="110696" y="15666"/>
                    <a:pt x="110607" y="15107"/>
                    <a:pt x="110508" y="14579"/>
                  </a:cubicBezTo>
                  <a:lnTo>
                    <a:pt x="110911" y="14501"/>
                  </a:lnTo>
                  <a:close/>
                  <a:moveTo>
                    <a:pt x="111335" y="17887"/>
                  </a:moveTo>
                  <a:cubicBezTo>
                    <a:pt x="111371" y="18430"/>
                    <a:pt x="111398" y="19004"/>
                    <a:pt x="111413" y="19585"/>
                  </a:cubicBezTo>
                  <a:lnTo>
                    <a:pt x="111000" y="19595"/>
                  </a:lnTo>
                  <a:cubicBezTo>
                    <a:pt x="110984" y="19021"/>
                    <a:pt x="110959" y="18451"/>
                    <a:pt x="110921" y="17912"/>
                  </a:cubicBezTo>
                  <a:lnTo>
                    <a:pt x="111335" y="17887"/>
                  </a:lnTo>
                  <a:close/>
                  <a:moveTo>
                    <a:pt x="111015" y="21283"/>
                  </a:moveTo>
                  <a:lnTo>
                    <a:pt x="111423" y="21288"/>
                  </a:lnTo>
                  <a:cubicBezTo>
                    <a:pt x="111423" y="21847"/>
                    <a:pt x="111408" y="22416"/>
                    <a:pt x="111391" y="22986"/>
                  </a:cubicBezTo>
                  <a:lnTo>
                    <a:pt x="110979" y="22971"/>
                  </a:lnTo>
                  <a:cubicBezTo>
                    <a:pt x="111000" y="22406"/>
                    <a:pt x="111010" y="21842"/>
                    <a:pt x="111015" y="21283"/>
                  </a:cubicBezTo>
                  <a:close/>
                  <a:moveTo>
                    <a:pt x="110906" y="24664"/>
                  </a:moveTo>
                  <a:lnTo>
                    <a:pt x="111313" y="24684"/>
                  </a:lnTo>
                  <a:cubicBezTo>
                    <a:pt x="111287" y="25248"/>
                    <a:pt x="111251" y="25812"/>
                    <a:pt x="111214" y="26377"/>
                  </a:cubicBezTo>
                  <a:lnTo>
                    <a:pt x="110807" y="26352"/>
                  </a:lnTo>
                  <a:cubicBezTo>
                    <a:pt x="110843" y="25787"/>
                    <a:pt x="110875" y="25223"/>
                    <a:pt x="110906" y="24664"/>
                  </a:cubicBezTo>
                  <a:close/>
                  <a:moveTo>
                    <a:pt x="110686" y="28038"/>
                  </a:moveTo>
                  <a:lnTo>
                    <a:pt x="111094" y="28070"/>
                  </a:lnTo>
                  <a:lnTo>
                    <a:pt x="110974" y="29763"/>
                  </a:lnTo>
                  <a:lnTo>
                    <a:pt x="110561" y="29731"/>
                  </a:lnTo>
                  <a:lnTo>
                    <a:pt x="110686" y="28038"/>
                  </a:lnTo>
                  <a:close/>
                  <a:moveTo>
                    <a:pt x="110441" y="31419"/>
                  </a:moveTo>
                  <a:lnTo>
                    <a:pt x="110848" y="31451"/>
                  </a:lnTo>
                  <a:cubicBezTo>
                    <a:pt x="110812" y="32015"/>
                    <a:pt x="110775" y="32574"/>
                    <a:pt x="110739" y="33139"/>
                  </a:cubicBezTo>
                  <a:lnTo>
                    <a:pt x="110332" y="33112"/>
                  </a:lnTo>
                  <a:cubicBezTo>
                    <a:pt x="110363" y="32548"/>
                    <a:pt x="110399" y="31984"/>
                    <a:pt x="110441" y="31419"/>
                  </a:cubicBezTo>
                  <a:close/>
                  <a:moveTo>
                    <a:pt x="110243" y="34805"/>
                  </a:moveTo>
                  <a:lnTo>
                    <a:pt x="110650" y="34826"/>
                  </a:lnTo>
                  <a:cubicBezTo>
                    <a:pt x="110624" y="35391"/>
                    <a:pt x="110607" y="35955"/>
                    <a:pt x="110592" y="36514"/>
                  </a:cubicBezTo>
                  <a:lnTo>
                    <a:pt x="110185" y="36503"/>
                  </a:lnTo>
                  <a:cubicBezTo>
                    <a:pt x="110195" y="35945"/>
                    <a:pt x="110216" y="35374"/>
                    <a:pt x="110243" y="34805"/>
                  </a:cubicBezTo>
                  <a:close/>
                  <a:moveTo>
                    <a:pt x="110582" y="38202"/>
                  </a:moveTo>
                  <a:cubicBezTo>
                    <a:pt x="110582" y="38782"/>
                    <a:pt x="110597" y="39346"/>
                    <a:pt x="110624" y="39884"/>
                  </a:cubicBezTo>
                  <a:lnTo>
                    <a:pt x="110211" y="39905"/>
                  </a:lnTo>
                  <a:cubicBezTo>
                    <a:pt x="110190" y="39362"/>
                    <a:pt x="110175" y="38787"/>
                    <a:pt x="110169" y="38202"/>
                  </a:cubicBezTo>
                  <a:close/>
                  <a:moveTo>
                    <a:pt x="110733" y="41567"/>
                  </a:moveTo>
                  <a:cubicBezTo>
                    <a:pt x="110791" y="42141"/>
                    <a:pt x="110858" y="42706"/>
                    <a:pt x="110937" y="43234"/>
                  </a:cubicBezTo>
                  <a:lnTo>
                    <a:pt x="110530" y="43296"/>
                  </a:lnTo>
                  <a:cubicBezTo>
                    <a:pt x="110451" y="42758"/>
                    <a:pt x="110383" y="42189"/>
                    <a:pt x="110325" y="41603"/>
                  </a:cubicBezTo>
                  <a:lnTo>
                    <a:pt x="110733" y="41567"/>
                  </a:lnTo>
                  <a:close/>
                  <a:moveTo>
                    <a:pt x="6616" y="58229"/>
                  </a:moveTo>
                  <a:cubicBezTo>
                    <a:pt x="6695" y="58805"/>
                    <a:pt x="6758" y="59374"/>
                    <a:pt x="6794" y="59929"/>
                  </a:cubicBezTo>
                  <a:lnTo>
                    <a:pt x="6386" y="59960"/>
                  </a:lnTo>
                  <a:cubicBezTo>
                    <a:pt x="6350" y="59416"/>
                    <a:pt x="6287" y="58851"/>
                    <a:pt x="6208" y="58287"/>
                  </a:cubicBezTo>
                  <a:lnTo>
                    <a:pt x="6616" y="58229"/>
                  </a:lnTo>
                  <a:close/>
                  <a:moveTo>
                    <a:pt x="6428" y="61632"/>
                  </a:moveTo>
                  <a:lnTo>
                    <a:pt x="6842" y="61642"/>
                  </a:lnTo>
                  <a:cubicBezTo>
                    <a:pt x="6830" y="62191"/>
                    <a:pt x="6799" y="62750"/>
                    <a:pt x="6741" y="63346"/>
                  </a:cubicBezTo>
                  <a:lnTo>
                    <a:pt x="6334" y="63308"/>
                  </a:lnTo>
                  <a:cubicBezTo>
                    <a:pt x="6386" y="62719"/>
                    <a:pt x="6418" y="62175"/>
                    <a:pt x="6428" y="61632"/>
                  </a:cubicBezTo>
                  <a:close/>
                  <a:moveTo>
                    <a:pt x="6126" y="64976"/>
                  </a:moveTo>
                  <a:lnTo>
                    <a:pt x="6528" y="65039"/>
                  </a:lnTo>
                  <a:cubicBezTo>
                    <a:pt x="6449" y="65560"/>
                    <a:pt x="6355" y="66110"/>
                    <a:pt x="6235" y="66715"/>
                  </a:cubicBezTo>
                  <a:lnTo>
                    <a:pt x="5832" y="66638"/>
                  </a:lnTo>
                  <a:cubicBezTo>
                    <a:pt x="5948" y="66036"/>
                    <a:pt x="6047" y="65493"/>
                    <a:pt x="6126" y="64976"/>
                  </a:cubicBezTo>
                  <a:close/>
                  <a:moveTo>
                    <a:pt x="5499" y="68293"/>
                  </a:moveTo>
                  <a:lnTo>
                    <a:pt x="5901" y="68377"/>
                  </a:lnTo>
                  <a:lnTo>
                    <a:pt x="5545" y="70034"/>
                  </a:lnTo>
                  <a:lnTo>
                    <a:pt x="5142" y="69950"/>
                  </a:lnTo>
                  <a:lnTo>
                    <a:pt x="5499" y="68293"/>
                  </a:lnTo>
                  <a:close/>
                  <a:moveTo>
                    <a:pt x="4804" y="71611"/>
                  </a:moveTo>
                  <a:lnTo>
                    <a:pt x="5205" y="71690"/>
                  </a:lnTo>
                  <a:cubicBezTo>
                    <a:pt x="5127" y="72093"/>
                    <a:pt x="5055" y="72489"/>
                    <a:pt x="4986" y="72892"/>
                  </a:cubicBezTo>
                  <a:cubicBezTo>
                    <a:pt x="4961" y="73043"/>
                    <a:pt x="4939" y="73200"/>
                    <a:pt x="4913" y="73352"/>
                  </a:cubicBezTo>
                  <a:lnTo>
                    <a:pt x="4510" y="73294"/>
                  </a:lnTo>
                  <a:cubicBezTo>
                    <a:pt x="4532" y="73137"/>
                    <a:pt x="4558" y="72981"/>
                    <a:pt x="4584" y="72824"/>
                  </a:cubicBezTo>
                  <a:cubicBezTo>
                    <a:pt x="4652" y="72421"/>
                    <a:pt x="4725" y="72014"/>
                    <a:pt x="4804" y="71611"/>
                  </a:cubicBezTo>
                  <a:close/>
                  <a:moveTo>
                    <a:pt x="4317" y="74987"/>
                  </a:moveTo>
                  <a:lnTo>
                    <a:pt x="4725" y="75018"/>
                  </a:lnTo>
                  <a:cubicBezTo>
                    <a:pt x="4683" y="75573"/>
                    <a:pt x="4657" y="76137"/>
                    <a:pt x="4652" y="76701"/>
                  </a:cubicBezTo>
                  <a:lnTo>
                    <a:pt x="4240" y="76695"/>
                  </a:lnTo>
                  <a:cubicBezTo>
                    <a:pt x="4245" y="76126"/>
                    <a:pt x="4271" y="75551"/>
                    <a:pt x="4317" y="74987"/>
                  </a:cubicBezTo>
                  <a:close/>
                  <a:moveTo>
                    <a:pt x="4688" y="78378"/>
                  </a:moveTo>
                  <a:cubicBezTo>
                    <a:pt x="4720" y="78937"/>
                    <a:pt x="4766" y="79502"/>
                    <a:pt x="4835" y="80056"/>
                  </a:cubicBezTo>
                  <a:lnTo>
                    <a:pt x="4428" y="80102"/>
                  </a:lnTo>
                  <a:cubicBezTo>
                    <a:pt x="4359" y="79543"/>
                    <a:pt x="4307" y="78969"/>
                    <a:pt x="4276" y="78404"/>
                  </a:cubicBezTo>
                  <a:lnTo>
                    <a:pt x="4688" y="78378"/>
                  </a:lnTo>
                  <a:close/>
                  <a:moveTo>
                    <a:pt x="5091" y="81711"/>
                  </a:moveTo>
                  <a:cubicBezTo>
                    <a:pt x="5190" y="82261"/>
                    <a:pt x="5315" y="82809"/>
                    <a:pt x="5451" y="83358"/>
                  </a:cubicBezTo>
                  <a:lnTo>
                    <a:pt x="5055" y="83457"/>
                  </a:lnTo>
                  <a:cubicBezTo>
                    <a:pt x="4913" y="82903"/>
                    <a:pt x="4793" y="82345"/>
                    <a:pt x="4688" y="81790"/>
                  </a:cubicBezTo>
                  <a:lnTo>
                    <a:pt x="5091" y="81711"/>
                  </a:lnTo>
                  <a:close/>
                  <a:moveTo>
                    <a:pt x="5911" y="84972"/>
                  </a:moveTo>
                  <a:cubicBezTo>
                    <a:pt x="6078" y="85505"/>
                    <a:pt x="6266" y="86038"/>
                    <a:pt x="6470" y="86561"/>
                  </a:cubicBezTo>
                  <a:lnTo>
                    <a:pt x="6089" y="86707"/>
                  </a:lnTo>
                  <a:cubicBezTo>
                    <a:pt x="5885" y="86179"/>
                    <a:pt x="5692" y="85636"/>
                    <a:pt x="5519" y="85097"/>
                  </a:cubicBezTo>
                  <a:lnTo>
                    <a:pt x="5911" y="84972"/>
                  </a:lnTo>
                  <a:close/>
                  <a:moveTo>
                    <a:pt x="7124" y="88107"/>
                  </a:moveTo>
                  <a:cubicBezTo>
                    <a:pt x="7353" y="88615"/>
                    <a:pt x="7604" y="89121"/>
                    <a:pt x="7865" y="89618"/>
                  </a:cubicBezTo>
                  <a:lnTo>
                    <a:pt x="7505" y="89806"/>
                  </a:lnTo>
                  <a:cubicBezTo>
                    <a:pt x="7238" y="89304"/>
                    <a:pt x="6982" y="88792"/>
                    <a:pt x="6748" y="88280"/>
                  </a:cubicBezTo>
                  <a:lnTo>
                    <a:pt x="7124" y="88107"/>
                  </a:lnTo>
                  <a:close/>
                  <a:moveTo>
                    <a:pt x="60665" y="99969"/>
                  </a:moveTo>
                  <a:cubicBezTo>
                    <a:pt x="61230" y="100005"/>
                    <a:pt x="61800" y="100058"/>
                    <a:pt x="62358" y="100109"/>
                  </a:cubicBezTo>
                  <a:lnTo>
                    <a:pt x="62322" y="100522"/>
                  </a:lnTo>
                  <a:cubicBezTo>
                    <a:pt x="61762" y="100465"/>
                    <a:pt x="61198" y="100418"/>
                    <a:pt x="60640" y="100376"/>
                  </a:cubicBezTo>
                  <a:lnTo>
                    <a:pt x="60665" y="99969"/>
                  </a:lnTo>
                  <a:close/>
                  <a:moveTo>
                    <a:pt x="64051" y="100309"/>
                  </a:moveTo>
                  <a:cubicBezTo>
                    <a:pt x="64610" y="100386"/>
                    <a:pt x="65175" y="100470"/>
                    <a:pt x="65734" y="100560"/>
                  </a:cubicBezTo>
                  <a:lnTo>
                    <a:pt x="65666" y="100967"/>
                  </a:lnTo>
                  <a:cubicBezTo>
                    <a:pt x="65112" y="100873"/>
                    <a:pt x="64553" y="100789"/>
                    <a:pt x="63995" y="100716"/>
                  </a:cubicBezTo>
                  <a:lnTo>
                    <a:pt x="64051" y="100309"/>
                  </a:lnTo>
                  <a:close/>
                  <a:moveTo>
                    <a:pt x="67406" y="100862"/>
                  </a:moveTo>
                  <a:cubicBezTo>
                    <a:pt x="67960" y="100972"/>
                    <a:pt x="68514" y="101092"/>
                    <a:pt x="69067" y="101218"/>
                  </a:cubicBezTo>
                  <a:lnTo>
                    <a:pt x="68979" y="101614"/>
                  </a:lnTo>
                  <a:cubicBezTo>
                    <a:pt x="68430" y="101489"/>
                    <a:pt x="67876" y="101375"/>
                    <a:pt x="67328" y="101264"/>
                  </a:cubicBezTo>
                  <a:lnTo>
                    <a:pt x="67406" y="100862"/>
                  </a:lnTo>
                  <a:close/>
                  <a:moveTo>
                    <a:pt x="70719" y="101604"/>
                  </a:moveTo>
                  <a:cubicBezTo>
                    <a:pt x="71268" y="101740"/>
                    <a:pt x="71816" y="101876"/>
                    <a:pt x="72365" y="102022"/>
                  </a:cubicBezTo>
                  <a:lnTo>
                    <a:pt x="72265" y="102419"/>
                  </a:lnTo>
                  <a:cubicBezTo>
                    <a:pt x="71717" y="102273"/>
                    <a:pt x="71168" y="102137"/>
                    <a:pt x="70625" y="102002"/>
                  </a:cubicBezTo>
                  <a:lnTo>
                    <a:pt x="70719" y="101604"/>
                  </a:lnTo>
                  <a:close/>
                  <a:moveTo>
                    <a:pt x="74006" y="102451"/>
                  </a:moveTo>
                  <a:lnTo>
                    <a:pt x="75641" y="102890"/>
                  </a:lnTo>
                  <a:lnTo>
                    <a:pt x="75537" y="103287"/>
                  </a:lnTo>
                  <a:lnTo>
                    <a:pt x="73902" y="102848"/>
                  </a:lnTo>
                  <a:lnTo>
                    <a:pt x="74006" y="102451"/>
                  </a:lnTo>
                  <a:close/>
                  <a:moveTo>
                    <a:pt x="77276" y="103323"/>
                  </a:moveTo>
                  <a:cubicBezTo>
                    <a:pt x="77826" y="103464"/>
                    <a:pt x="78369" y="103606"/>
                    <a:pt x="78918" y="103741"/>
                  </a:cubicBezTo>
                  <a:lnTo>
                    <a:pt x="78817" y="104139"/>
                  </a:lnTo>
                  <a:cubicBezTo>
                    <a:pt x="78269" y="104002"/>
                    <a:pt x="77720" y="103861"/>
                    <a:pt x="77177" y="103720"/>
                  </a:cubicBezTo>
                  <a:lnTo>
                    <a:pt x="77276" y="103323"/>
                  </a:lnTo>
                  <a:close/>
                  <a:moveTo>
                    <a:pt x="98841" y="104008"/>
                  </a:moveTo>
                  <a:lnTo>
                    <a:pt x="98966" y="104399"/>
                  </a:lnTo>
                  <a:cubicBezTo>
                    <a:pt x="98428" y="104572"/>
                    <a:pt x="97879" y="104734"/>
                    <a:pt x="97331" y="104875"/>
                  </a:cubicBezTo>
                  <a:lnTo>
                    <a:pt x="97227" y="104478"/>
                  </a:lnTo>
                  <a:cubicBezTo>
                    <a:pt x="97770" y="104337"/>
                    <a:pt x="98313" y="104180"/>
                    <a:pt x="98841" y="104008"/>
                  </a:cubicBezTo>
                  <a:close/>
                  <a:moveTo>
                    <a:pt x="80563" y="104139"/>
                  </a:moveTo>
                  <a:cubicBezTo>
                    <a:pt x="81112" y="104264"/>
                    <a:pt x="81660" y="104384"/>
                    <a:pt x="82215" y="104493"/>
                  </a:cubicBezTo>
                  <a:lnTo>
                    <a:pt x="82131" y="104896"/>
                  </a:lnTo>
                  <a:cubicBezTo>
                    <a:pt x="81576" y="104786"/>
                    <a:pt x="81023" y="104660"/>
                    <a:pt x="80469" y="104535"/>
                  </a:cubicBezTo>
                  <a:lnTo>
                    <a:pt x="80563" y="104139"/>
                  </a:lnTo>
                  <a:close/>
                  <a:moveTo>
                    <a:pt x="83871" y="104807"/>
                  </a:moveTo>
                  <a:cubicBezTo>
                    <a:pt x="84441" y="104901"/>
                    <a:pt x="85005" y="104990"/>
                    <a:pt x="85538" y="105058"/>
                  </a:cubicBezTo>
                  <a:lnTo>
                    <a:pt x="85485" y="105465"/>
                  </a:lnTo>
                  <a:cubicBezTo>
                    <a:pt x="84942" y="105393"/>
                    <a:pt x="84378" y="105309"/>
                    <a:pt x="83802" y="105209"/>
                  </a:cubicBezTo>
                  <a:lnTo>
                    <a:pt x="83871" y="104807"/>
                  </a:lnTo>
                  <a:close/>
                  <a:moveTo>
                    <a:pt x="95585" y="104843"/>
                  </a:moveTo>
                  <a:lnTo>
                    <a:pt x="95664" y="105246"/>
                  </a:lnTo>
                  <a:cubicBezTo>
                    <a:pt x="95110" y="105356"/>
                    <a:pt x="94541" y="105444"/>
                    <a:pt x="93981" y="105523"/>
                  </a:cubicBezTo>
                  <a:lnTo>
                    <a:pt x="93929" y="105115"/>
                  </a:lnTo>
                  <a:cubicBezTo>
                    <a:pt x="94478" y="105043"/>
                    <a:pt x="95037" y="104949"/>
                    <a:pt x="95585" y="104843"/>
                  </a:cubicBezTo>
                  <a:close/>
                  <a:moveTo>
                    <a:pt x="87210" y="105241"/>
                  </a:moveTo>
                  <a:cubicBezTo>
                    <a:pt x="87340" y="105256"/>
                    <a:pt x="87470" y="105267"/>
                    <a:pt x="87602" y="105272"/>
                  </a:cubicBezTo>
                  <a:cubicBezTo>
                    <a:pt x="88035" y="105309"/>
                    <a:pt x="88464" y="105330"/>
                    <a:pt x="88892" y="105345"/>
                  </a:cubicBezTo>
                  <a:lnTo>
                    <a:pt x="88876" y="105758"/>
                  </a:lnTo>
                  <a:cubicBezTo>
                    <a:pt x="88442" y="105742"/>
                    <a:pt x="88010" y="105716"/>
                    <a:pt x="87571" y="105685"/>
                  </a:cubicBezTo>
                  <a:cubicBezTo>
                    <a:pt x="87439" y="105675"/>
                    <a:pt x="87309" y="105663"/>
                    <a:pt x="87178" y="105648"/>
                  </a:cubicBezTo>
                  <a:lnTo>
                    <a:pt x="87210" y="105241"/>
                  </a:lnTo>
                  <a:close/>
                  <a:moveTo>
                    <a:pt x="92257" y="105287"/>
                  </a:moveTo>
                  <a:lnTo>
                    <a:pt x="92283" y="105695"/>
                  </a:lnTo>
                  <a:cubicBezTo>
                    <a:pt x="91724" y="105737"/>
                    <a:pt x="91155" y="105764"/>
                    <a:pt x="90580" y="105774"/>
                  </a:cubicBezTo>
                  <a:lnTo>
                    <a:pt x="90574" y="105361"/>
                  </a:lnTo>
                  <a:cubicBezTo>
                    <a:pt x="91138" y="105350"/>
                    <a:pt x="91703" y="105325"/>
                    <a:pt x="92257" y="105287"/>
                  </a:cubicBezTo>
                  <a:close/>
                  <a:moveTo>
                    <a:pt x="30418" y="0"/>
                  </a:moveTo>
                  <a:cubicBezTo>
                    <a:pt x="23321" y="0"/>
                    <a:pt x="16084" y="3256"/>
                    <a:pt x="11345" y="8502"/>
                  </a:cubicBezTo>
                  <a:cubicBezTo>
                    <a:pt x="10718" y="9196"/>
                    <a:pt x="10134" y="9917"/>
                    <a:pt x="9584" y="10665"/>
                  </a:cubicBezTo>
                  <a:lnTo>
                    <a:pt x="9809" y="10916"/>
                  </a:lnTo>
                  <a:cubicBezTo>
                    <a:pt x="9417" y="11261"/>
                    <a:pt x="9036" y="11622"/>
                    <a:pt x="8670" y="11987"/>
                  </a:cubicBezTo>
                  <a:cubicBezTo>
                    <a:pt x="4040" y="19115"/>
                    <a:pt x="2687" y="28139"/>
                    <a:pt x="3941" y="36546"/>
                  </a:cubicBezTo>
                  <a:cubicBezTo>
                    <a:pt x="4824" y="42471"/>
                    <a:pt x="6888" y="48365"/>
                    <a:pt x="6109" y="54300"/>
                  </a:cubicBezTo>
                  <a:cubicBezTo>
                    <a:pt x="6073" y="54578"/>
                    <a:pt x="6032" y="54855"/>
                    <a:pt x="5984" y="55132"/>
                  </a:cubicBezTo>
                  <a:cubicBezTo>
                    <a:pt x="6109" y="55617"/>
                    <a:pt x="6220" y="56092"/>
                    <a:pt x="6314" y="56553"/>
                  </a:cubicBezTo>
                  <a:lnTo>
                    <a:pt x="5916" y="56637"/>
                  </a:lnTo>
                  <a:cubicBezTo>
                    <a:pt x="5875" y="56459"/>
                    <a:pt x="5838" y="56276"/>
                    <a:pt x="5796" y="56087"/>
                  </a:cubicBezTo>
                  <a:cubicBezTo>
                    <a:pt x="5086" y="59322"/>
                    <a:pt x="3712" y="62415"/>
                    <a:pt x="2728" y="65597"/>
                  </a:cubicBezTo>
                  <a:cubicBezTo>
                    <a:pt x="1" y="74449"/>
                    <a:pt x="2458" y="84376"/>
                    <a:pt x="8456" y="91227"/>
                  </a:cubicBezTo>
                  <a:lnTo>
                    <a:pt x="8701" y="91075"/>
                  </a:lnTo>
                  <a:cubicBezTo>
                    <a:pt x="8984" y="91540"/>
                    <a:pt x="9281" y="92001"/>
                    <a:pt x="9589" y="92440"/>
                  </a:cubicBezTo>
                  <a:cubicBezTo>
                    <a:pt x="13363" y="96238"/>
                    <a:pt x="18321" y="98887"/>
                    <a:pt x="24131" y="99545"/>
                  </a:cubicBezTo>
                  <a:cubicBezTo>
                    <a:pt x="25270" y="99675"/>
                    <a:pt x="26410" y="99728"/>
                    <a:pt x="27553" y="99728"/>
                  </a:cubicBezTo>
                  <a:cubicBezTo>
                    <a:pt x="31964" y="99728"/>
                    <a:pt x="36394" y="98934"/>
                    <a:pt x="40820" y="98678"/>
                  </a:cubicBezTo>
                  <a:cubicBezTo>
                    <a:pt x="41866" y="98616"/>
                    <a:pt x="42910" y="98584"/>
                    <a:pt x="43955" y="98584"/>
                  </a:cubicBezTo>
                  <a:cubicBezTo>
                    <a:pt x="48445" y="98584"/>
                    <a:pt x="52928" y="99142"/>
                    <a:pt x="57264" y="100230"/>
                  </a:cubicBezTo>
                  <a:lnTo>
                    <a:pt x="57269" y="99832"/>
                  </a:lnTo>
                  <a:cubicBezTo>
                    <a:pt x="57839" y="99838"/>
                    <a:pt x="58403" y="99853"/>
                    <a:pt x="58967" y="99875"/>
                  </a:cubicBezTo>
                  <a:lnTo>
                    <a:pt x="58952" y="100282"/>
                  </a:lnTo>
                  <a:cubicBezTo>
                    <a:pt x="58408" y="100261"/>
                    <a:pt x="57865" y="100251"/>
                    <a:pt x="57317" y="100246"/>
                  </a:cubicBezTo>
                  <a:lnTo>
                    <a:pt x="57317" y="100246"/>
                  </a:lnTo>
                  <a:cubicBezTo>
                    <a:pt x="58414" y="100522"/>
                    <a:pt x="59505" y="100835"/>
                    <a:pt x="60582" y="101180"/>
                  </a:cubicBezTo>
                  <a:cubicBezTo>
                    <a:pt x="67307" y="103338"/>
                    <a:pt x="73588" y="106808"/>
                    <a:pt x="80522" y="108219"/>
                  </a:cubicBezTo>
                  <a:cubicBezTo>
                    <a:pt x="82109" y="108543"/>
                    <a:pt x="83672" y="108694"/>
                    <a:pt x="85203" y="108694"/>
                  </a:cubicBezTo>
                  <a:cubicBezTo>
                    <a:pt x="90721" y="108694"/>
                    <a:pt x="95852" y="106719"/>
                    <a:pt x="100502" y="103637"/>
                  </a:cubicBezTo>
                  <a:lnTo>
                    <a:pt x="100425" y="103444"/>
                  </a:lnTo>
                  <a:cubicBezTo>
                    <a:pt x="100727" y="103328"/>
                    <a:pt x="101030" y="103203"/>
                    <a:pt x="101334" y="103073"/>
                  </a:cubicBezTo>
                  <a:cubicBezTo>
                    <a:pt x="104474" y="100878"/>
                    <a:pt x="107390" y="98187"/>
                    <a:pt x="110049" y="95293"/>
                  </a:cubicBezTo>
                  <a:cubicBezTo>
                    <a:pt x="117912" y="86734"/>
                    <a:pt x="120577" y="74010"/>
                    <a:pt x="116790" y="63168"/>
                  </a:cubicBezTo>
                  <a:cubicBezTo>
                    <a:pt x="115498" y="59478"/>
                    <a:pt x="113529" y="56020"/>
                    <a:pt x="112437" y="52268"/>
                  </a:cubicBezTo>
                  <a:cubicBezTo>
                    <a:pt x="111878" y="50360"/>
                    <a:pt x="111658" y="48438"/>
                    <a:pt x="111663" y="46510"/>
                  </a:cubicBezTo>
                  <a:lnTo>
                    <a:pt x="111663" y="46510"/>
                  </a:lnTo>
                  <a:lnTo>
                    <a:pt x="111287" y="46624"/>
                  </a:lnTo>
                  <a:cubicBezTo>
                    <a:pt x="111120" y="46097"/>
                    <a:pt x="110974" y="45543"/>
                    <a:pt x="110843" y="44974"/>
                  </a:cubicBezTo>
                  <a:lnTo>
                    <a:pt x="111246" y="44885"/>
                  </a:lnTo>
                  <a:cubicBezTo>
                    <a:pt x="111366" y="45423"/>
                    <a:pt x="111507" y="45951"/>
                    <a:pt x="111663" y="46458"/>
                  </a:cubicBezTo>
                  <a:cubicBezTo>
                    <a:pt x="111711" y="35991"/>
                    <a:pt x="118367" y="25363"/>
                    <a:pt x="113853" y="15462"/>
                  </a:cubicBezTo>
                  <a:cubicBezTo>
                    <a:pt x="112657" y="12833"/>
                    <a:pt x="110937" y="10582"/>
                    <a:pt x="108837" y="8752"/>
                  </a:cubicBezTo>
                  <a:lnTo>
                    <a:pt x="108837" y="8752"/>
                  </a:lnTo>
                  <a:cubicBezTo>
                    <a:pt x="109009" y="9035"/>
                    <a:pt x="109165" y="9333"/>
                    <a:pt x="109317" y="9630"/>
                  </a:cubicBezTo>
                  <a:lnTo>
                    <a:pt x="108952" y="9818"/>
                  </a:lnTo>
                  <a:cubicBezTo>
                    <a:pt x="108701" y="9317"/>
                    <a:pt x="108419" y="8831"/>
                    <a:pt x="108116" y="8371"/>
                  </a:cubicBezTo>
                  <a:lnTo>
                    <a:pt x="108267" y="8272"/>
                  </a:lnTo>
                  <a:cubicBezTo>
                    <a:pt x="105347" y="5904"/>
                    <a:pt x="101756" y="4301"/>
                    <a:pt x="97843" y="3580"/>
                  </a:cubicBezTo>
                  <a:cubicBezTo>
                    <a:pt x="95528" y="3152"/>
                    <a:pt x="92937" y="2964"/>
                    <a:pt x="90251" y="2964"/>
                  </a:cubicBezTo>
                  <a:cubicBezTo>
                    <a:pt x="84723" y="2964"/>
                    <a:pt x="78797" y="3758"/>
                    <a:pt x="74083" y="4876"/>
                  </a:cubicBezTo>
                  <a:cubicBezTo>
                    <a:pt x="68582" y="6182"/>
                    <a:pt x="61559" y="9558"/>
                    <a:pt x="55598" y="9558"/>
                  </a:cubicBezTo>
                  <a:cubicBezTo>
                    <a:pt x="54250" y="9558"/>
                    <a:pt x="52959" y="9384"/>
                    <a:pt x="51746" y="8983"/>
                  </a:cubicBezTo>
                  <a:cubicBezTo>
                    <a:pt x="47179" y="7441"/>
                    <a:pt x="43621" y="3929"/>
                    <a:pt x="39264" y="1898"/>
                  </a:cubicBezTo>
                  <a:cubicBezTo>
                    <a:pt x="36478" y="601"/>
                    <a:pt x="33459" y="0"/>
                    <a:pt x="30418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2839875" y="2479875"/>
              <a:ext cx="2685625" cy="2544550"/>
            </a:xfrm>
            <a:custGeom>
              <a:avLst/>
              <a:gdLst/>
              <a:ahLst/>
              <a:cxnLst/>
              <a:rect l="l" t="t" r="r" b="b"/>
              <a:pathLst>
                <a:path w="107425" h="101782" extrusionOk="0">
                  <a:moveTo>
                    <a:pt x="22432" y="0"/>
                  </a:moveTo>
                  <a:lnTo>
                    <a:pt x="22427" y="408"/>
                  </a:lnTo>
                  <a:cubicBezTo>
                    <a:pt x="22986" y="419"/>
                    <a:pt x="23550" y="450"/>
                    <a:pt x="24098" y="502"/>
                  </a:cubicBezTo>
                  <a:lnTo>
                    <a:pt x="24141" y="94"/>
                  </a:lnTo>
                  <a:cubicBezTo>
                    <a:pt x="23577" y="43"/>
                    <a:pt x="23001" y="6"/>
                    <a:pt x="22432" y="0"/>
                  </a:cubicBezTo>
                  <a:close/>
                  <a:moveTo>
                    <a:pt x="20724" y="38"/>
                  </a:moveTo>
                  <a:cubicBezTo>
                    <a:pt x="20164" y="74"/>
                    <a:pt x="19589" y="132"/>
                    <a:pt x="19019" y="204"/>
                  </a:cubicBezTo>
                  <a:lnTo>
                    <a:pt x="19077" y="612"/>
                  </a:lnTo>
                  <a:cubicBezTo>
                    <a:pt x="19636" y="539"/>
                    <a:pt x="20196" y="482"/>
                    <a:pt x="20749" y="450"/>
                  </a:cubicBezTo>
                  <a:lnTo>
                    <a:pt x="20724" y="38"/>
                  </a:lnTo>
                  <a:close/>
                  <a:moveTo>
                    <a:pt x="25834" y="330"/>
                  </a:moveTo>
                  <a:lnTo>
                    <a:pt x="25760" y="732"/>
                  </a:lnTo>
                  <a:cubicBezTo>
                    <a:pt x="26314" y="832"/>
                    <a:pt x="26862" y="957"/>
                    <a:pt x="27395" y="1097"/>
                  </a:cubicBezTo>
                  <a:lnTo>
                    <a:pt x="27500" y="701"/>
                  </a:lnTo>
                  <a:cubicBezTo>
                    <a:pt x="26956" y="554"/>
                    <a:pt x="26398" y="429"/>
                    <a:pt x="25834" y="330"/>
                  </a:cubicBezTo>
                  <a:close/>
                  <a:moveTo>
                    <a:pt x="17338" y="497"/>
                  </a:moveTo>
                  <a:cubicBezTo>
                    <a:pt x="16788" y="612"/>
                    <a:pt x="16229" y="747"/>
                    <a:pt x="15681" y="904"/>
                  </a:cubicBezTo>
                  <a:lnTo>
                    <a:pt x="15790" y="1302"/>
                  </a:lnTo>
                  <a:cubicBezTo>
                    <a:pt x="16334" y="1145"/>
                    <a:pt x="16882" y="1015"/>
                    <a:pt x="17420" y="899"/>
                  </a:cubicBezTo>
                  <a:lnTo>
                    <a:pt x="17338" y="497"/>
                  </a:lnTo>
                  <a:close/>
                  <a:moveTo>
                    <a:pt x="29131" y="1218"/>
                  </a:moveTo>
                  <a:lnTo>
                    <a:pt x="28994" y="1605"/>
                  </a:lnTo>
                  <a:cubicBezTo>
                    <a:pt x="29491" y="1782"/>
                    <a:pt x="30004" y="1986"/>
                    <a:pt x="30557" y="2226"/>
                  </a:cubicBezTo>
                  <a:lnTo>
                    <a:pt x="30718" y="1845"/>
                  </a:lnTo>
                  <a:cubicBezTo>
                    <a:pt x="30160" y="1605"/>
                    <a:pt x="29637" y="1401"/>
                    <a:pt x="29131" y="1218"/>
                  </a:cubicBezTo>
                  <a:close/>
                  <a:moveTo>
                    <a:pt x="14056" y="1427"/>
                  </a:moveTo>
                  <a:cubicBezTo>
                    <a:pt x="13523" y="1615"/>
                    <a:pt x="12990" y="1825"/>
                    <a:pt x="12467" y="2049"/>
                  </a:cubicBezTo>
                  <a:lnTo>
                    <a:pt x="12629" y="2425"/>
                  </a:lnTo>
                  <a:cubicBezTo>
                    <a:pt x="13147" y="2206"/>
                    <a:pt x="13670" y="1997"/>
                    <a:pt x="14191" y="1813"/>
                  </a:cubicBezTo>
                  <a:lnTo>
                    <a:pt x="14056" y="1427"/>
                  </a:lnTo>
                  <a:close/>
                  <a:moveTo>
                    <a:pt x="32271" y="2551"/>
                  </a:moveTo>
                  <a:lnTo>
                    <a:pt x="32093" y="2922"/>
                  </a:lnTo>
                  <a:cubicBezTo>
                    <a:pt x="32599" y="3167"/>
                    <a:pt x="33107" y="3412"/>
                    <a:pt x="33614" y="3663"/>
                  </a:cubicBezTo>
                  <a:lnTo>
                    <a:pt x="33797" y="3298"/>
                  </a:lnTo>
                  <a:cubicBezTo>
                    <a:pt x="33284" y="3047"/>
                    <a:pt x="32777" y="2797"/>
                    <a:pt x="32271" y="2551"/>
                  </a:cubicBezTo>
                  <a:close/>
                  <a:moveTo>
                    <a:pt x="10921" y="2775"/>
                  </a:moveTo>
                  <a:cubicBezTo>
                    <a:pt x="10419" y="3036"/>
                    <a:pt x="9912" y="3313"/>
                    <a:pt x="9426" y="3600"/>
                  </a:cubicBezTo>
                  <a:lnTo>
                    <a:pt x="9635" y="3950"/>
                  </a:lnTo>
                  <a:cubicBezTo>
                    <a:pt x="10116" y="3668"/>
                    <a:pt x="10612" y="3397"/>
                    <a:pt x="11109" y="3141"/>
                  </a:cubicBezTo>
                  <a:lnTo>
                    <a:pt x="10921" y="2775"/>
                  </a:lnTo>
                  <a:close/>
                  <a:moveTo>
                    <a:pt x="35312" y="4044"/>
                  </a:moveTo>
                  <a:lnTo>
                    <a:pt x="35129" y="4416"/>
                  </a:lnTo>
                  <a:cubicBezTo>
                    <a:pt x="35640" y="4666"/>
                    <a:pt x="36153" y="4907"/>
                    <a:pt x="36665" y="5142"/>
                  </a:cubicBezTo>
                  <a:lnTo>
                    <a:pt x="36838" y="4772"/>
                  </a:lnTo>
                  <a:cubicBezTo>
                    <a:pt x="36325" y="4536"/>
                    <a:pt x="35819" y="4295"/>
                    <a:pt x="35312" y="4044"/>
                  </a:cubicBezTo>
                  <a:close/>
                  <a:moveTo>
                    <a:pt x="104028" y="4280"/>
                  </a:moveTo>
                  <a:lnTo>
                    <a:pt x="103877" y="4379"/>
                  </a:lnTo>
                  <a:cubicBezTo>
                    <a:pt x="104180" y="4839"/>
                    <a:pt x="104462" y="5325"/>
                    <a:pt x="104713" y="5826"/>
                  </a:cubicBezTo>
                  <a:lnTo>
                    <a:pt x="105078" y="5638"/>
                  </a:lnTo>
                  <a:cubicBezTo>
                    <a:pt x="104926" y="5341"/>
                    <a:pt x="104770" y="5043"/>
                    <a:pt x="104598" y="4760"/>
                  </a:cubicBezTo>
                  <a:cubicBezTo>
                    <a:pt x="104415" y="4599"/>
                    <a:pt x="104222" y="4437"/>
                    <a:pt x="104028" y="4280"/>
                  </a:cubicBezTo>
                  <a:close/>
                  <a:moveTo>
                    <a:pt x="7984" y="4515"/>
                  </a:moveTo>
                  <a:cubicBezTo>
                    <a:pt x="7519" y="4834"/>
                    <a:pt x="7055" y="5173"/>
                    <a:pt x="6609" y="5524"/>
                  </a:cubicBezTo>
                  <a:lnTo>
                    <a:pt x="6860" y="5848"/>
                  </a:lnTo>
                  <a:cubicBezTo>
                    <a:pt x="7299" y="5503"/>
                    <a:pt x="7759" y="5168"/>
                    <a:pt x="8220" y="4854"/>
                  </a:cubicBezTo>
                  <a:lnTo>
                    <a:pt x="7984" y="4515"/>
                  </a:lnTo>
                  <a:close/>
                  <a:moveTo>
                    <a:pt x="38384" y="5430"/>
                  </a:moveTo>
                  <a:lnTo>
                    <a:pt x="38233" y="5811"/>
                  </a:lnTo>
                  <a:cubicBezTo>
                    <a:pt x="38797" y="6031"/>
                    <a:pt x="39325" y="6219"/>
                    <a:pt x="39848" y="6381"/>
                  </a:cubicBezTo>
                  <a:lnTo>
                    <a:pt x="39967" y="5988"/>
                  </a:lnTo>
                  <a:cubicBezTo>
                    <a:pt x="39455" y="5831"/>
                    <a:pt x="38939" y="5650"/>
                    <a:pt x="38384" y="5430"/>
                  </a:cubicBezTo>
                  <a:close/>
                  <a:moveTo>
                    <a:pt x="49817" y="5587"/>
                  </a:moveTo>
                  <a:cubicBezTo>
                    <a:pt x="49263" y="5764"/>
                    <a:pt x="48720" y="5920"/>
                    <a:pt x="48202" y="6051"/>
                  </a:cubicBezTo>
                  <a:lnTo>
                    <a:pt x="48301" y="6448"/>
                  </a:lnTo>
                  <a:cubicBezTo>
                    <a:pt x="48829" y="6313"/>
                    <a:pt x="49378" y="6156"/>
                    <a:pt x="49943" y="5978"/>
                  </a:cubicBezTo>
                  <a:lnTo>
                    <a:pt x="49817" y="5587"/>
                  </a:lnTo>
                  <a:close/>
                  <a:moveTo>
                    <a:pt x="46562" y="6402"/>
                  </a:moveTo>
                  <a:cubicBezTo>
                    <a:pt x="45993" y="6501"/>
                    <a:pt x="45433" y="6569"/>
                    <a:pt x="44900" y="6610"/>
                  </a:cubicBezTo>
                  <a:lnTo>
                    <a:pt x="44932" y="7018"/>
                  </a:lnTo>
                  <a:cubicBezTo>
                    <a:pt x="45475" y="6976"/>
                    <a:pt x="46049" y="6909"/>
                    <a:pt x="46630" y="6803"/>
                  </a:cubicBezTo>
                  <a:lnTo>
                    <a:pt x="46562" y="6402"/>
                  </a:lnTo>
                  <a:close/>
                  <a:moveTo>
                    <a:pt x="41587" y="6412"/>
                  </a:moveTo>
                  <a:lnTo>
                    <a:pt x="41503" y="6815"/>
                  </a:lnTo>
                  <a:lnTo>
                    <a:pt x="41608" y="6835"/>
                  </a:lnTo>
                  <a:cubicBezTo>
                    <a:pt x="42120" y="6940"/>
                    <a:pt x="42658" y="7008"/>
                    <a:pt x="43212" y="7039"/>
                  </a:cubicBezTo>
                  <a:lnTo>
                    <a:pt x="43234" y="6626"/>
                  </a:lnTo>
                  <a:cubicBezTo>
                    <a:pt x="42701" y="6600"/>
                    <a:pt x="42183" y="6532"/>
                    <a:pt x="41691" y="6433"/>
                  </a:cubicBezTo>
                  <a:lnTo>
                    <a:pt x="41587" y="6412"/>
                  </a:lnTo>
                  <a:close/>
                  <a:moveTo>
                    <a:pt x="5345" y="6673"/>
                  </a:moveTo>
                  <a:cubicBezTo>
                    <a:pt x="5027" y="7107"/>
                    <a:pt x="4723" y="7551"/>
                    <a:pt x="4431" y="7995"/>
                  </a:cubicBezTo>
                  <a:cubicBezTo>
                    <a:pt x="4797" y="7630"/>
                    <a:pt x="5178" y="7269"/>
                    <a:pt x="5570" y="6924"/>
                  </a:cubicBezTo>
                  <a:lnTo>
                    <a:pt x="5345" y="6673"/>
                  </a:lnTo>
                  <a:close/>
                  <a:moveTo>
                    <a:pt x="105768" y="7211"/>
                  </a:moveTo>
                  <a:lnTo>
                    <a:pt x="105382" y="7358"/>
                  </a:lnTo>
                  <a:cubicBezTo>
                    <a:pt x="105575" y="7859"/>
                    <a:pt x="105748" y="8397"/>
                    <a:pt x="105893" y="8951"/>
                  </a:cubicBezTo>
                  <a:lnTo>
                    <a:pt x="106291" y="8841"/>
                  </a:lnTo>
                  <a:cubicBezTo>
                    <a:pt x="106139" y="8277"/>
                    <a:pt x="105961" y="7729"/>
                    <a:pt x="105768" y="7211"/>
                  </a:cubicBezTo>
                  <a:close/>
                  <a:moveTo>
                    <a:pt x="106672" y="10509"/>
                  </a:moveTo>
                  <a:lnTo>
                    <a:pt x="106269" y="10587"/>
                  </a:lnTo>
                  <a:cubicBezTo>
                    <a:pt x="106368" y="11115"/>
                    <a:pt x="106457" y="11674"/>
                    <a:pt x="106525" y="12243"/>
                  </a:cubicBezTo>
                  <a:lnTo>
                    <a:pt x="106933" y="12196"/>
                  </a:lnTo>
                  <a:cubicBezTo>
                    <a:pt x="106860" y="11611"/>
                    <a:pt x="106776" y="11047"/>
                    <a:pt x="106672" y="10509"/>
                  </a:cubicBezTo>
                  <a:close/>
                  <a:moveTo>
                    <a:pt x="107096" y="13895"/>
                  </a:moveTo>
                  <a:lnTo>
                    <a:pt x="106682" y="13920"/>
                  </a:lnTo>
                  <a:cubicBezTo>
                    <a:pt x="106720" y="14459"/>
                    <a:pt x="106745" y="15029"/>
                    <a:pt x="106761" y="15603"/>
                  </a:cubicBezTo>
                  <a:lnTo>
                    <a:pt x="107174" y="15593"/>
                  </a:lnTo>
                  <a:cubicBezTo>
                    <a:pt x="107159" y="15012"/>
                    <a:pt x="107132" y="14438"/>
                    <a:pt x="107096" y="13895"/>
                  </a:cubicBezTo>
                  <a:close/>
                  <a:moveTo>
                    <a:pt x="106776" y="17291"/>
                  </a:moveTo>
                  <a:cubicBezTo>
                    <a:pt x="106771" y="17850"/>
                    <a:pt x="106761" y="18414"/>
                    <a:pt x="106740" y="18979"/>
                  </a:cubicBezTo>
                  <a:lnTo>
                    <a:pt x="107152" y="18994"/>
                  </a:lnTo>
                  <a:cubicBezTo>
                    <a:pt x="107169" y="18424"/>
                    <a:pt x="107184" y="17855"/>
                    <a:pt x="107184" y="17296"/>
                  </a:cubicBezTo>
                  <a:lnTo>
                    <a:pt x="106776" y="17291"/>
                  </a:lnTo>
                  <a:close/>
                  <a:moveTo>
                    <a:pt x="106667" y="20672"/>
                  </a:moveTo>
                  <a:cubicBezTo>
                    <a:pt x="106636" y="21231"/>
                    <a:pt x="106604" y="21795"/>
                    <a:pt x="106568" y="22360"/>
                  </a:cubicBezTo>
                  <a:lnTo>
                    <a:pt x="106975" y="22385"/>
                  </a:lnTo>
                  <a:cubicBezTo>
                    <a:pt x="107012" y="21820"/>
                    <a:pt x="107048" y="21256"/>
                    <a:pt x="107074" y="20692"/>
                  </a:cubicBezTo>
                  <a:lnTo>
                    <a:pt x="106667" y="20672"/>
                  </a:lnTo>
                  <a:close/>
                  <a:moveTo>
                    <a:pt x="106447" y="24046"/>
                  </a:moveTo>
                  <a:lnTo>
                    <a:pt x="106322" y="25739"/>
                  </a:lnTo>
                  <a:lnTo>
                    <a:pt x="106735" y="25771"/>
                  </a:lnTo>
                  <a:lnTo>
                    <a:pt x="106855" y="24078"/>
                  </a:lnTo>
                  <a:lnTo>
                    <a:pt x="106447" y="24046"/>
                  </a:lnTo>
                  <a:close/>
                  <a:moveTo>
                    <a:pt x="106202" y="27427"/>
                  </a:moveTo>
                  <a:cubicBezTo>
                    <a:pt x="106160" y="27992"/>
                    <a:pt x="106124" y="28556"/>
                    <a:pt x="106093" y="29120"/>
                  </a:cubicBezTo>
                  <a:lnTo>
                    <a:pt x="106500" y="29147"/>
                  </a:lnTo>
                  <a:cubicBezTo>
                    <a:pt x="106536" y="28582"/>
                    <a:pt x="106573" y="28023"/>
                    <a:pt x="106609" y="27459"/>
                  </a:cubicBezTo>
                  <a:lnTo>
                    <a:pt x="106202" y="27427"/>
                  </a:lnTo>
                  <a:close/>
                  <a:moveTo>
                    <a:pt x="106004" y="30813"/>
                  </a:moveTo>
                  <a:cubicBezTo>
                    <a:pt x="105977" y="31382"/>
                    <a:pt x="105956" y="31953"/>
                    <a:pt x="105946" y="32511"/>
                  </a:cubicBezTo>
                  <a:lnTo>
                    <a:pt x="106353" y="32522"/>
                  </a:lnTo>
                  <a:cubicBezTo>
                    <a:pt x="106368" y="31963"/>
                    <a:pt x="106385" y="31399"/>
                    <a:pt x="106411" y="30834"/>
                  </a:cubicBezTo>
                  <a:lnTo>
                    <a:pt x="106004" y="30813"/>
                  </a:lnTo>
                  <a:close/>
                  <a:moveTo>
                    <a:pt x="105930" y="34210"/>
                  </a:moveTo>
                  <a:cubicBezTo>
                    <a:pt x="105936" y="34795"/>
                    <a:pt x="105951" y="35370"/>
                    <a:pt x="105972" y="35913"/>
                  </a:cubicBezTo>
                  <a:lnTo>
                    <a:pt x="106385" y="35892"/>
                  </a:lnTo>
                  <a:cubicBezTo>
                    <a:pt x="106358" y="35354"/>
                    <a:pt x="106343" y="34790"/>
                    <a:pt x="106343" y="34210"/>
                  </a:cubicBezTo>
                  <a:close/>
                  <a:moveTo>
                    <a:pt x="106494" y="37575"/>
                  </a:moveTo>
                  <a:lnTo>
                    <a:pt x="106086" y="37611"/>
                  </a:lnTo>
                  <a:cubicBezTo>
                    <a:pt x="106144" y="38197"/>
                    <a:pt x="106212" y="38766"/>
                    <a:pt x="106291" y="39304"/>
                  </a:cubicBezTo>
                  <a:lnTo>
                    <a:pt x="106698" y="39242"/>
                  </a:lnTo>
                  <a:cubicBezTo>
                    <a:pt x="106619" y="38714"/>
                    <a:pt x="106552" y="38149"/>
                    <a:pt x="106494" y="37575"/>
                  </a:cubicBezTo>
                  <a:close/>
                  <a:moveTo>
                    <a:pt x="107007" y="40893"/>
                  </a:moveTo>
                  <a:lnTo>
                    <a:pt x="106604" y="40982"/>
                  </a:lnTo>
                  <a:cubicBezTo>
                    <a:pt x="106735" y="41551"/>
                    <a:pt x="106881" y="42105"/>
                    <a:pt x="107048" y="42632"/>
                  </a:cubicBezTo>
                  <a:lnTo>
                    <a:pt x="107424" y="42518"/>
                  </a:lnTo>
                  <a:lnTo>
                    <a:pt x="107424" y="42466"/>
                  </a:lnTo>
                  <a:cubicBezTo>
                    <a:pt x="107268" y="41959"/>
                    <a:pt x="107127" y="41431"/>
                    <a:pt x="107007" y="40893"/>
                  </a:cubicBezTo>
                  <a:close/>
                  <a:moveTo>
                    <a:pt x="1745" y="51140"/>
                  </a:moveTo>
                  <a:cubicBezTo>
                    <a:pt x="1687" y="51458"/>
                    <a:pt x="1625" y="51777"/>
                    <a:pt x="1557" y="52095"/>
                  </a:cubicBezTo>
                  <a:cubicBezTo>
                    <a:pt x="1599" y="52284"/>
                    <a:pt x="1636" y="52467"/>
                    <a:pt x="1677" y="52645"/>
                  </a:cubicBezTo>
                  <a:lnTo>
                    <a:pt x="2075" y="52561"/>
                  </a:lnTo>
                  <a:cubicBezTo>
                    <a:pt x="1981" y="52100"/>
                    <a:pt x="1870" y="51625"/>
                    <a:pt x="1745" y="51140"/>
                  </a:cubicBezTo>
                  <a:close/>
                  <a:moveTo>
                    <a:pt x="2377" y="54237"/>
                  </a:moveTo>
                  <a:lnTo>
                    <a:pt x="1969" y="54295"/>
                  </a:lnTo>
                  <a:cubicBezTo>
                    <a:pt x="2048" y="54859"/>
                    <a:pt x="2111" y="55424"/>
                    <a:pt x="2147" y="55968"/>
                  </a:cubicBezTo>
                  <a:lnTo>
                    <a:pt x="2555" y="55937"/>
                  </a:lnTo>
                  <a:cubicBezTo>
                    <a:pt x="2519" y="55382"/>
                    <a:pt x="2456" y="54813"/>
                    <a:pt x="2377" y="54237"/>
                  </a:cubicBezTo>
                  <a:close/>
                  <a:moveTo>
                    <a:pt x="2189" y="57640"/>
                  </a:moveTo>
                  <a:cubicBezTo>
                    <a:pt x="2179" y="58183"/>
                    <a:pt x="2147" y="58727"/>
                    <a:pt x="2095" y="59316"/>
                  </a:cubicBezTo>
                  <a:lnTo>
                    <a:pt x="2502" y="59354"/>
                  </a:lnTo>
                  <a:cubicBezTo>
                    <a:pt x="2560" y="58758"/>
                    <a:pt x="2591" y="58199"/>
                    <a:pt x="2603" y="57650"/>
                  </a:cubicBezTo>
                  <a:lnTo>
                    <a:pt x="2189" y="57640"/>
                  </a:lnTo>
                  <a:close/>
                  <a:moveTo>
                    <a:pt x="1887" y="60984"/>
                  </a:moveTo>
                  <a:cubicBezTo>
                    <a:pt x="1808" y="61501"/>
                    <a:pt x="1709" y="62044"/>
                    <a:pt x="1593" y="62646"/>
                  </a:cubicBezTo>
                  <a:lnTo>
                    <a:pt x="1996" y="62723"/>
                  </a:lnTo>
                  <a:cubicBezTo>
                    <a:pt x="2116" y="62118"/>
                    <a:pt x="2210" y="61568"/>
                    <a:pt x="2289" y="61047"/>
                  </a:cubicBezTo>
                  <a:lnTo>
                    <a:pt x="1887" y="60984"/>
                  </a:lnTo>
                  <a:close/>
                  <a:moveTo>
                    <a:pt x="1260" y="64301"/>
                  </a:moveTo>
                  <a:lnTo>
                    <a:pt x="903" y="65958"/>
                  </a:lnTo>
                  <a:lnTo>
                    <a:pt x="1306" y="66042"/>
                  </a:lnTo>
                  <a:lnTo>
                    <a:pt x="1662" y="64385"/>
                  </a:lnTo>
                  <a:lnTo>
                    <a:pt x="1260" y="64301"/>
                  </a:lnTo>
                  <a:close/>
                  <a:moveTo>
                    <a:pt x="565" y="67619"/>
                  </a:moveTo>
                  <a:cubicBezTo>
                    <a:pt x="486" y="68022"/>
                    <a:pt x="413" y="68429"/>
                    <a:pt x="345" y="68832"/>
                  </a:cubicBezTo>
                  <a:cubicBezTo>
                    <a:pt x="319" y="68989"/>
                    <a:pt x="293" y="69145"/>
                    <a:pt x="271" y="69302"/>
                  </a:cubicBezTo>
                  <a:lnTo>
                    <a:pt x="674" y="69360"/>
                  </a:lnTo>
                  <a:cubicBezTo>
                    <a:pt x="700" y="69208"/>
                    <a:pt x="722" y="69051"/>
                    <a:pt x="747" y="68900"/>
                  </a:cubicBezTo>
                  <a:cubicBezTo>
                    <a:pt x="816" y="68497"/>
                    <a:pt x="888" y="68101"/>
                    <a:pt x="966" y="67698"/>
                  </a:cubicBezTo>
                  <a:lnTo>
                    <a:pt x="565" y="67619"/>
                  </a:lnTo>
                  <a:close/>
                  <a:moveTo>
                    <a:pt x="78" y="70995"/>
                  </a:moveTo>
                  <a:cubicBezTo>
                    <a:pt x="32" y="71559"/>
                    <a:pt x="6" y="72134"/>
                    <a:pt x="1" y="72703"/>
                  </a:cubicBezTo>
                  <a:lnTo>
                    <a:pt x="413" y="72709"/>
                  </a:lnTo>
                  <a:cubicBezTo>
                    <a:pt x="418" y="72145"/>
                    <a:pt x="444" y="71581"/>
                    <a:pt x="486" y="71026"/>
                  </a:cubicBezTo>
                  <a:lnTo>
                    <a:pt x="78" y="70995"/>
                  </a:lnTo>
                  <a:close/>
                  <a:moveTo>
                    <a:pt x="449" y="74386"/>
                  </a:moveTo>
                  <a:lnTo>
                    <a:pt x="37" y="74412"/>
                  </a:lnTo>
                  <a:cubicBezTo>
                    <a:pt x="68" y="74977"/>
                    <a:pt x="120" y="75551"/>
                    <a:pt x="189" y="76110"/>
                  </a:cubicBezTo>
                  <a:lnTo>
                    <a:pt x="596" y="76064"/>
                  </a:lnTo>
                  <a:cubicBezTo>
                    <a:pt x="527" y="75510"/>
                    <a:pt x="481" y="74945"/>
                    <a:pt x="449" y="74386"/>
                  </a:cubicBezTo>
                  <a:close/>
                  <a:moveTo>
                    <a:pt x="852" y="77719"/>
                  </a:moveTo>
                  <a:lnTo>
                    <a:pt x="449" y="77798"/>
                  </a:lnTo>
                  <a:cubicBezTo>
                    <a:pt x="554" y="78353"/>
                    <a:pt x="674" y="78911"/>
                    <a:pt x="816" y="79465"/>
                  </a:cubicBezTo>
                  <a:lnTo>
                    <a:pt x="1212" y="79366"/>
                  </a:lnTo>
                  <a:cubicBezTo>
                    <a:pt x="1076" y="78817"/>
                    <a:pt x="951" y="78269"/>
                    <a:pt x="852" y="77719"/>
                  </a:cubicBezTo>
                  <a:close/>
                  <a:moveTo>
                    <a:pt x="1672" y="80980"/>
                  </a:moveTo>
                  <a:lnTo>
                    <a:pt x="1280" y="81105"/>
                  </a:lnTo>
                  <a:cubicBezTo>
                    <a:pt x="1453" y="81644"/>
                    <a:pt x="1646" y="82187"/>
                    <a:pt x="1850" y="82715"/>
                  </a:cubicBezTo>
                  <a:lnTo>
                    <a:pt x="2231" y="82569"/>
                  </a:lnTo>
                  <a:cubicBezTo>
                    <a:pt x="2027" y="82046"/>
                    <a:pt x="1839" y="81513"/>
                    <a:pt x="1672" y="80980"/>
                  </a:cubicBezTo>
                  <a:close/>
                  <a:moveTo>
                    <a:pt x="2885" y="84115"/>
                  </a:moveTo>
                  <a:lnTo>
                    <a:pt x="2509" y="84288"/>
                  </a:lnTo>
                  <a:cubicBezTo>
                    <a:pt x="2743" y="84800"/>
                    <a:pt x="2999" y="85312"/>
                    <a:pt x="3266" y="85814"/>
                  </a:cubicBezTo>
                  <a:lnTo>
                    <a:pt x="3626" y="85626"/>
                  </a:lnTo>
                  <a:cubicBezTo>
                    <a:pt x="3365" y="85129"/>
                    <a:pt x="3114" y="84623"/>
                    <a:pt x="2885" y="84115"/>
                  </a:cubicBezTo>
                  <a:close/>
                  <a:moveTo>
                    <a:pt x="4462" y="87083"/>
                  </a:moveTo>
                  <a:lnTo>
                    <a:pt x="4217" y="87235"/>
                  </a:lnTo>
                  <a:cubicBezTo>
                    <a:pt x="4583" y="87653"/>
                    <a:pt x="4959" y="88055"/>
                    <a:pt x="5350" y="88448"/>
                  </a:cubicBezTo>
                  <a:cubicBezTo>
                    <a:pt x="5042" y="88009"/>
                    <a:pt x="4745" y="87548"/>
                    <a:pt x="4462" y="87083"/>
                  </a:cubicBezTo>
                  <a:close/>
                  <a:moveTo>
                    <a:pt x="53030" y="95840"/>
                  </a:moveTo>
                  <a:lnTo>
                    <a:pt x="53025" y="96238"/>
                  </a:lnTo>
                  <a:cubicBezTo>
                    <a:pt x="53047" y="96243"/>
                    <a:pt x="53062" y="96248"/>
                    <a:pt x="53078" y="96254"/>
                  </a:cubicBezTo>
                  <a:cubicBezTo>
                    <a:pt x="53626" y="96259"/>
                    <a:pt x="54169" y="96269"/>
                    <a:pt x="54713" y="96290"/>
                  </a:cubicBezTo>
                  <a:lnTo>
                    <a:pt x="54728" y="95883"/>
                  </a:lnTo>
                  <a:cubicBezTo>
                    <a:pt x="54164" y="95861"/>
                    <a:pt x="53600" y="95846"/>
                    <a:pt x="53030" y="95840"/>
                  </a:cubicBezTo>
                  <a:close/>
                  <a:moveTo>
                    <a:pt x="56426" y="95977"/>
                  </a:moveTo>
                  <a:lnTo>
                    <a:pt x="56401" y="96384"/>
                  </a:lnTo>
                  <a:cubicBezTo>
                    <a:pt x="56959" y="96426"/>
                    <a:pt x="57523" y="96473"/>
                    <a:pt x="58083" y="96530"/>
                  </a:cubicBezTo>
                  <a:lnTo>
                    <a:pt x="58119" y="96117"/>
                  </a:lnTo>
                  <a:cubicBezTo>
                    <a:pt x="57561" y="96066"/>
                    <a:pt x="56991" y="96013"/>
                    <a:pt x="56426" y="95977"/>
                  </a:cubicBezTo>
                  <a:close/>
                  <a:moveTo>
                    <a:pt x="59812" y="96317"/>
                  </a:moveTo>
                  <a:lnTo>
                    <a:pt x="59756" y="96724"/>
                  </a:lnTo>
                  <a:cubicBezTo>
                    <a:pt x="60314" y="96797"/>
                    <a:pt x="60873" y="96881"/>
                    <a:pt x="61427" y="96975"/>
                  </a:cubicBezTo>
                  <a:lnTo>
                    <a:pt x="61495" y="96568"/>
                  </a:lnTo>
                  <a:cubicBezTo>
                    <a:pt x="60936" y="96478"/>
                    <a:pt x="60371" y="96394"/>
                    <a:pt x="59812" y="96317"/>
                  </a:cubicBezTo>
                  <a:close/>
                  <a:moveTo>
                    <a:pt x="63167" y="96870"/>
                  </a:moveTo>
                  <a:lnTo>
                    <a:pt x="63089" y="97272"/>
                  </a:lnTo>
                  <a:cubicBezTo>
                    <a:pt x="63637" y="97383"/>
                    <a:pt x="64191" y="97497"/>
                    <a:pt x="64740" y="97622"/>
                  </a:cubicBezTo>
                  <a:lnTo>
                    <a:pt x="64828" y="97226"/>
                  </a:lnTo>
                  <a:cubicBezTo>
                    <a:pt x="64275" y="97100"/>
                    <a:pt x="63721" y="96980"/>
                    <a:pt x="63167" y="96870"/>
                  </a:cubicBezTo>
                  <a:close/>
                  <a:moveTo>
                    <a:pt x="66480" y="97612"/>
                  </a:moveTo>
                  <a:lnTo>
                    <a:pt x="66386" y="98010"/>
                  </a:lnTo>
                  <a:cubicBezTo>
                    <a:pt x="66929" y="98145"/>
                    <a:pt x="67478" y="98281"/>
                    <a:pt x="68026" y="98427"/>
                  </a:cubicBezTo>
                  <a:lnTo>
                    <a:pt x="68126" y="98030"/>
                  </a:lnTo>
                  <a:cubicBezTo>
                    <a:pt x="67577" y="97884"/>
                    <a:pt x="67029" y="97748"/>
                    <a:pt x="66480" y="97612"/>
                  </a:cubicBezTo>
                  <a:close/>
                  <a:moveTo>
                    <a:pt x="69767" y="98459"/>
                  </a:moveTo>
                  <a:lnTo>
                    <a:pt x="69663" y="98856"/>
                  </a:lnTo>
                  <a:lnTo>
                    <a:pt x="71298" y="99295"/>
                  </a:lnTo>
                  <a:lnTo>
                    <a:pt x="71402" y="98898"/>
                  </a:lnTo>
                  <a:lnTo>
                    <a:pt x="69767" y="98459"/>
                  </a:lnTo>
                  <a:close/>
                  <a:moveTo>
                    <a:pt x="97095" y="99081"/>
                  </a:moveTo>
                  <a:lnTo>
                    <a:pt x="97095" y="99081"/>
                  </a:lnTo>
                  <a:cubicBezTo>
                    <a:pt x="96791" y="99211"/>
                    <a:pt x="96488" y="99336"/>
                    <a:pt x="96186" y="99452"/>
                  </a:cubicBezTo>
                  <a:lnTo>
                    <a:pt x="96263" y="99645"/>
                  </a:lnTo>
                  <a:cubicBezTo>
                    <a:pt x="96541" y="99462"/>
                    <a:pt x="96818" y="99274"/>
                    <a:pt x="97095" y="99081"/>
                  </a:cubicBezTo>
                  <a:close/>
                  <a:moveTo>
                    <a:pt x="73037" y="99331"/>
                  </a:moveTo>
                  <a:lnTo>
                    <a:pt x="72938" y="99728"/>
                  </a:lnTo>
                  <a:cubicBezTo>
                    <a:pt x="73481" y="99869"/>
                    <a:pt x="74030" y="100010"/>
                    <a:pt x="74578" y="100147"/>
                  </a:cubicBezTo>
                  <a:lnTo>
                    <a:pt x="74679" y="99749"/>
                  </a:lnTo>
                  <a:cubicBezTo>
                    <a:pt x="74130" y="99614"/>
                    <a:pt x="73587" y="99472"/>
                    <a:pt x="73037" y="99331"/>
                  </a:cubicBezTo>
                  <a:close/>
                  <a:moveTo>
                    <a:pt x="94602" y="100016"/>
                  </a:moveTo>
                  <a:cubicBezTo>
                    <a:pt x="94074" y="100188"/>
                    <a:pt x="93531" y="100345"/>
                    <a:pt x="92988" y="100486"/>
                  </a:cubicBezTo>
                  <a:lnTo>
                    <a:pt x="93092" y="100883"/>
                  </a:lnTo>
                  <a:cubicBezTo>
                    <a:pt x="93640" y="100742"/>
                    <a:pt x="94189" y="100580"/>
                    <a:pt x="94727" y="100407"/>
                  </a:cubicBezTo>
                  <a:lnTo>
                    <a:pt x="94602" y="100016"/>
                  </a:lnTo>
                  <a:close/>
                  <a:moveTo>
                    <a:pt x="76324" y="100147"/>
                  </a:moveTo>
                  <a:lnTo>
                    <a:pt x="76230" y="100543"/>
                  </a:lnTo>
                  <a:cubicBezTo>
                    <a:pt x="76784" y="100668"/>
                    <a:pt x="77337" y="100794"/>
                    <a:pt x="77892" y="100904"/>
                  </a:cubicBezTo>
                  <a:lnTo>
                    <a:pt x="77976" y="100501"/>
                  </a:lnTo>
                  <a:cubicBezTo>
                    <a:pt x="77421" y="100392"/>
                    <a:pt x="76873" y="100272"/>
                    <a:pt x="76324" y="100147"/>
                  </a:cubicBezTo>
                  <a:close/>
                  <a:moveTo>
                    <a:pt x="79632" y="100815"/>
                  </a:moveTo>
                  <a:lnTo>
                    <a:pt x="79563" y="101217"/>
                  </a:lnTo>
                  <a:cubicBezTo>
                    <a:pt x="80139" y="101317"/>
                    <a:pt x="80703" y="101401"/>
                    <a:pt x="81246" y="101473"/>
                  </a:cubicBezTo>
                  <a:lnTo>
                    <a:pt x="81299" y="101066"/>
                  </a:lnTo>
                  <a:cubicBezTo>
                    <a:pt x="80766" y="100998"/>
                    <a:pt x="80202" y="100909"/>
                    <a:pt x="79632" y="100815"/>
                  </a:cubicBezTo>
                  <a:close/>
                  <a:moveTo>
                    <a:pt x="91346" y="100851"/>
                  </a:moveTo>
                  <a:cubicBezTo>
                    <a:pt x="90798" y="100957"/>
                    <a:pt x="90239" y="101051"/>
                    <a:pt x="89690" y="101123"/>
                  </a:cubicBezTo>
                  <a:lnTo>
                    <a:pt x="89742" y="101531"/>
                  </a:lnTo>
                  <a:cubicBezTo>
                    <a:pt x="90302" y="101452"/>
                    <a:pt x="90871" y="101364"/>
                    <a:pt x="91425" y="101254"/>
                  </a:cubicBezTo>
                  <a:lnTo>
                    <a:pt x="91346" y="100851"/>
                  </a:lnTo>
                  <a:close/>
                  <a:moveTo>
                    <a:pt x="82971" y="101249"/>
                  </a:moveTo>
                  <a:lnTo>
                    <a:pt x="82939" y="101656"/>
                  </a:lnTo>
                  <a:cubicBezTo>
                    <a:pt x="83070" y="101671"/>
                    <a:pt x="83200" y="101683"/>
                    <a:pt x="83332" y="101693"/>
                  </a:cubicBezTo>
                  <a:cubicBezTo>
                    <a:pt x="83771" y="101724"/>
                    <a:pt x="84203" y="101750"/>
                    <a:pt x="84637" y="101766"/>
                  </a:cubicBezTo>
                  <a:lnTo>
                    <a:pt x="84653" y="101353"/>
                  </a:lnTo>
                  <a:cubicBezTo>
                    <a:pt x="84225" y="101338"/>
                    <a:pt x="83796" y="101317"/>
                    <a:pt x="83363" y="101280"/>
                  </a:cubicBezTo>
                  <a:cubicBezTo>
                    <a:pt x="83231" y="101275"/>
                    <a:pt x="83101" y="101264"/>
                    <a:pt x="82971" y="101249"/>
                  </a:cubicBezTo>
                  <a:close/>
                  <a:moveTo>
                    <a:pt x="88018" y="101295"/>
                  </a:moveTo>
                  <a:cubicBezTo>
                    <a:pt x="87464" y="101333"/>
                    <a:pt x="86899" y="101358"/>
                    <a:pt x="86335" y="101369"/>
                  </a:cubicBezTo>
                  <a:lnTo>
                    <a:pt x="86341" y="101782"/>
                  </a:lnTo>
                  <a:cubicBezTo>
                    <a:pt x="86916" y="101772"/>
                    <a:pt x="87485" y="101745"/>
                    <a:pt x="88044" y="101703"/>
                  </a:cubicBezTo>
                  <a:lnTo>
                    <a:pt x="88018" y="101295"/>
                  </a:lnTo>
                  <a:close/>
                </a:path>
              </a:pathLst>
            </a:custGeom>
            <a:solidFill>
              <a:srgbClr val="B5D0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26"/>
          <p:cNvSpPr/>
          <p:nvPr/>
        </p:nvSpPr>
        <p:spPr>
          <a:xfrm>
            <a:off x="472050" y="2343800"/>
            <a:ext cx="2560237" cy="2559990"/>
          </a:xfrm>
          <a:custGeom>
            <a:avLst/>
            <a:gdLst/>
            <a:ahLst/>
            <a:cxnLst/>
            <a:rect l="l" t="t" r="r" b="b"/>
            <a:pathLst>
              <a:path w="62153" h="62147" extrusionOk="0">
                <a:moveTo>
                  <a:pt x="31074" y="0"/>
                </a:moveTo>
                <a:cubicBezTo>
                  <a:pt x="13914" y="0"/>
                  <a:pt x="1" y="13912"/>
                  <a:pt x="1" y="31073"/>
                </a:cubicBezTo>
                <a:cubicBezTo>
                  <a:pt x="1" y="48235"/>
                  <a:pt x="13914" y="62147"/>
                  <a:pt x="31074" y="62147"/>
                </a:cubicBezTo>
                <a:cubicBezTo>
                  <a:pt x="48239" y="62147"/>
                  <a:pt x="62152" y="48235"/>
                  <a:pt x="62152" y="31073"/>
                </a:cubicBezTo>
                <a:cubicBezTo>
                  <a:pt x="62152" y="13912"/>
                  <a:pt x="48239" y="0"/>
                  <a:pt x="31074" y="0"/>
                </a:cubicBezTo>
                <a:close/>
              </a:path>
            </a:pathLst>
          </a:custGeom>
          <a:solidFill>
            <a:srgbClr val="CCE3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7"/>
          <p:cNvGrpSpPr/>
          <p:nvPr/>
        </p:nvGrpSpPr>
        <p:grpSpPr>
          <a:xfrm>
            <a:off x="7259010" y="3169392"/>
            <a:ext cx="2596693" cy="2596891"/>
            <a:chOff x="3974975" y="3012100"/>
            <a:chExt cx="1635300" cy="1635425"/>
          </a:xfrm>
        </p:grpSpPr>
        <p:sp>
          <p:nvSpPr>
            <p:cNvPr id="103" name="Google Shape;103;p17"/>
            <p:cNvSpPr/>
            <p:nvPr/>
          </p:nvSpPr>
          <p:spPr>
            <a:xfrm>
              <a:off x="4015725" y="3052975"/>
              <a:ext cx="1553825" cy="1553675"/>
            </a:xfrm>
            <a:custGeom>
              <a:avLst/>
              <a:gdLst/>
              <a:ahLst/>
              <a:cxnLst/>
              <a:rect l="l" t="t" r="r" b="b"/>
              <a:pathLst>
                <a:path w="62153" h="62147" extrusionOk="0">
                  <a:moveTo>
                    <a:pt x="31074" y="0"/>
                  </a:moveTo>
                  <a:cubicBezTo>
                    <a:pt x="13914" y="0"/>
                    <a:pt x="1" y="13912"/>
                    <a:pt x="1" y="31073"/>
                  </a:cubicBezTo>
                  <a:cubicBezTo>
                    <a:pt x="1" y="48235"/>
                    <a:pt x="13914" y="62147"/>
                    <a:pt x="31074" y="62147"/>
                  </a:cubicBezTo>
                  <a:cubicBezTo>
                    <a:pt x="48239" y="62147"/>
                    <a:pt x="62152" y="48235"/>
                    <a:pt x="62152" y="31073"/>
                  </a:cubicBezTo>
                  <a:cubicBezTo>
                    <a:pt x="62152" y="13912"/>
                    <a:pt x="48239" y="0"/>
                    <a:pt x="31074" y="0"/>
                  </a:cubicBez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3974975" y="3012100"/>
              <a:ext cx="1635300" cy="1635425"/>
            </a:xfrm>
            <a:custGeom>
              <a:avLst/>
              <a:gdLst/>
              <a:ahLst/>
              <a:cxnLst/>
              <a:rect l="l" t="t" r="r" b="b"/>
              <a:pathLst>
                <a:path w="65412" h="65417" extrusionOk="0">
                  <a:moveTo>
                    <a:pt x="32666" y="0"/>
                  </a:moveTo>
                  <a:lnTo>
                    <a:pt x="32666" y="138"/>
                  </a:lnTo>
                  <a:lnTo>
                    <a:pt x="32704" y="138"/>
                  </a:lnTo>
                  <a:cubicBezTo>
                    <a:pt x="32902" y="138"/>
                    <a:pt x="33094" y="143"/>
                    <a:pt x="33291" y="147"/>
                  </a:cubicBezTo>
                  <a:lnTo>
                    <a:pt x="33291" y="9"/>
                  </a:lnTo>
                  <a:cubicBezTo>
                    <a:pt x="33099" y="5"/>
                    <a:pt x="32902" y="0"/>
                    <a:pt x="32704" y="0"/>
                  </a:cubicBezTo>
                  <a:close/>
                  <a:moveTo>
                    <a:pt x="32042" y="9"/>
                  </a:moveTo>
                  <a:cubicBezTo>
                    <a:pt x="31832" y="13"/>
                    <a:pt x="31623" y="18"/>
                    <a:pt x="31414" y="26"/>
                  </a:cubicBezTo>
                  <a:lnTo>
                    <a:pt x="31422" y="163"/>
                  </a:lnTo>
                  <a:cubicBezTo>
                    <a:pt x="31627" y="155"/>
                    <a:pt x="31836" y="151"/>
                    <a:pt x="32042" y="147"/>
                  </a:cubicBezTo>
                  <a:lnTo>
                    <a:pt x="32042" y="9"/>
                  </a:lnTo>
                  <a:close/>
                  <a:moveTo>
                    <a:pt x="33920" y="26"/>
                  </a:moveTo>
                  <a:lnTo>
                    <a:pt x="33916" y="163"/>
                  </a:lnTo>
                  <a:cubicBezTo>
                    <a:pt x="34121" y="168"/>
                    <a:pt x="34331" y="181"/>
                    <a:pt x="34536" y="189"/>
                  </a:cubicBezTo>
                  <a:lnTo>
                    <a:pt x="34544" y="51"/>
                  </a:lnTo>
                  <a:cubicBezTo>
                    <a:pt x="34335" y="43"/>
                    <a:pt x="34130" y="30"/>
                    <a:pt x="33920" y="26"/>
                  </a:cubicBezTo>
                  <a:close/>
                  <a:moveTo>
                    <a:pt x="30789" y="59"/>
                  </a:moveTo>
                  <a:cubicBezTo>
                    <a:pt x="30579" y="68"/>
                    <a:pt x="30374" y="84"/>
                    <a:pt x="30164" y="101"/>
                  </a:cubicBezTo>
                  <a:lnTo>
                    <a:pt x="30176" y="235"/>
                  </a:lnTo>
                  <a:cubicBezTo>
                    <a:pt x="30383" y="223"/>
                    <a:pt x="30588" y="206"/>
                    <a:pt x="30797" y="194"/>
                  </a:cubicBezTo>
                  <a:lnTo>
                    <a:pt x="30789" y="59"/>
                  </a:lnTo>
                  <a:close/>
                  <a:moveTo>
                    <a:pt x="35169" y="93"/>
                  </a:moveTo>
                  <a:lnTo>
                    <a:pt x="35161" y="231"/>
                  </a:lnTo>
                  <a:cubicBezTo>
                    <a:pt x="35366" y="248"/>
                    <a:pt x="35576" y="264"/>
                    <a:pt x="35781" y="285"/>
                  </a:cubicBezTo>
                  <a:lnTo>
                    <a:pt x="35794" y="147"/>
                  </a:lnTo>
                  <a:cubicBezTo>
                    <a:pt x="35589" y="126"/>
                    <a:pt x="35378" y="109"/>
                    <a:pt x="35169" y="93"/>
                  </a:cubicBezTo>
                  <a:close/>
                  <a:moveTo>
                    <a:pt x="29540" y="151"/>
                  </a:moveTo>
                  <a:cubicBezTo>
                    <a:pt x="29330" y="173"/>
                    <a:pt x="29125" y="194"/>
                    <a:pt x="28919" y="219"/>
                  </a:cubicBezTo>
                  <a:lnTo>
                    <a:pt x="28932" y="357"/>
                  </a:lnTo>
                  <a:cubicBezTo>
                    <a:pt x="29141" y="331"/>
                    <a:pt x="29346" y="310"/>
                    <a:pt x="29553" y="289"/>
                  </a:cubicBezTo>
                  <a:lnTo>
                    <a:pt x="29540" y="151"/>
                  </a:lnTo>
                  <a:close/>
                  <a:moveTo>
                    <a:pt x="36419" y="210"/>
                  </a:moveTo>
                  <a:lnTo>
                    <a:pt x="36402" y="349"/>
                  </a:lnTo>
                  <a:cubicBezTo>
                    <a:pt x="36607" y="370"/>
                    <a:pt x="36816" y="395"/>
                    <a:pt x="37022" y="424"/>
                  </a:cubicBezTo>
                  <a:lnTo>
                    <a:pt x="37038" y="285"/>
                  </a:lnTo>
                  <a:cubicBezTo>
                    <a:pt x="36833" y="260"/>
                    <a:pt x="36624" y="235"/>
                    <a:pt x="36419" y="210"/>
                  </a:cubicBezTo>
                  <a:close/>
                  <a:moveTo>
                    <a:pt x="28295" y="298"/>
                  </a:moveTo>
                  <a:cubicBezTo>
                    <a:pt x="28089" y="323"/>
                    <a:pt x="27884" y="353"/>
                    <a:pt x="27674" y="386"/>
                  </a:cubicBezTo>
                  <a:lnTo>
                    <a:pt x="27696" y="525"/>
                  </a:lnTo>
                  <a:cubicBezTo>
                    <a:pt x="27901" y="490"/>
                    <a:pt x="28106" y="461"/>
                    <a:pt x="28315" y="432"/>
                  </a:cubicBezTo>
                  <a:lnTo>
                    <a:pt x="28295" y="298"/>
                  </a:lnTo>
                  <a:close/>
                  <a:moveTo>
                    <a:pt x="37659" y="374"/>
                  </a:moveTo>
                  <a:lnTo>
                    <a:pt x="37638" y="512"/>
                  </a:lnTo>
                  <a:cubicBezTo>
                    <a:pt x="37843" y="541"/>
                    <a:pt x="38048" y="575"/>
                    <a:pt x="38255" y="612"/>
                  </a:cubicBezTo>
                  <a:lnTo>
                    <a:pt x="38280" y="474"/>
                  </a:lnTo>
                  <a:cubicBezTo>
                    <a:pt x="38074" y="440"/>
                    <a:pt x="37864" y="407"/>
                    <a:pt x="37659" y="374"/>
                  </a:cubicBezTo>
                  <a:close/>
                  <a:moveTo>
                    <a:pt x="27058" y="486"/>
                  </a:moveTo>
                  <a:cubicBezTo>
                    <a:pt x="26852" y="525"/>
                    <a:pt x="26647" y="562"/>
                    <a:pt x="26442" y="600"/>
                  </a:cubicBezTo>
                  <a:lnTo>
                    <a:pt x="26467" y="738"/>
                  </a:lnTo>
                  <a:cubicBezTo>
                    <a:pt x="26672" y="697"/>
                    <a:pt x="26878" y="658"/>
                    <a:pt x="27083" y="625"/>
                  </a:cubicBezTo>
                  <a:lnTo>
                    <a:pt x="27058" y="486"/>
                  </a:lnTo>
                  <a:close/>
                  <a:moveTo>
                    <a:pt x="38895" y="587"/>
                  </a:moveTo>
                  <a:lnTo>
                    <a:pt x="38866" y="722"/>
                  </a:lnTo>
                  <a:cubicBezTo>
                    <a:pt x="39072" y="763"/>
                    <a:pt x="39277" y="801"/>
                    <a:pt x="39478" y="848"/>
                  </a:cubicBezTo>
                  <a:lnTo>
                    <a:pt x="39507" y="709"/>
                  </a:lnTo>
                  <a:cubicBezTo>
                    <a:pt x="39302" y="666"/>
                    <a:pt x="39101" y="625"/>
                    <a:pt x="38895" y="587"/>
                  </a:cubicBezTo>
                  <a:close/>
                  <a:moveTo>
                    <a:pt x="25825" y="726"/>
                  </a:moveTo>
                  <a:cubicBezTo>
                    <a:pt x="25624" y="772"/>
                    <a:pt x="25419" y="813"/>
                    <a:pt x="25218" y="864"/>
                  </a:cubicBezTo>
                  <a:lnTo>
                    <a:pt x="25247" y="998"/>
                  </a:lnTo>
                  <a:cubicBezTo>
                    <a:pt x="25448" y="952"/>
                    <a:pt x="25654" y="906"/>
                    <a:pt x="25856" y="860"/>
                  </a:cubicBezTo>
                  <a:lnTo>
                    <a:pt x="25825" y="726"/>
                  </a:lnTo>
                  <a:close/>
                  <a:moveTo>
                    <a:pt x="40120" y="848"/>
                  </a:moveTo>
                  <a:lnTo>
                    <a:pt x="40091" y="981"/>
                  </a:lnTo>
                  <a:cubicBezTo>
                    <a:pt x="40292" y="1028"/>
                    <a:pt x="40493" y="1078"/>
                    <a:pt x="40694" y="1128"/>
                  </a:cubicBezTo>
                  <a:lnTo>
                    <a:pt x="40727" y="993"/>
                  </a:lnTo>
                  <a:cubicBezTo>
                    <a:pt x="40526" y="943"/>
                    <a:pt x="40325" y="893"/>
                    <a:pt x="40120" y="848"/>
                  </a:cubicBezTo>
                  <a:close/>
                  <a:moveTo>
                    <a:pt x="24606" y="1011"/>
                  </a:moveTo>
                  <a:cubicBezTo>
                    <a:pt x="24405" y="1065"/>
                    <a:pt x="24204" y="1115"/>
                    <a:pt x="24002" y="1175"/>
                  </a:cubicBezTo>
                  <a:lnTo>
                    <a:pt x="24040" y="1304"/>
                  </a:lnTo>
                  <a:cubicBezTo>
                    <a:pt x="24241" y="1250"/>
                    <a:pt x="24438" y="1200"/>
                    <a:pt x="24643" y="1144"/>
                  </a:cubicBezTo>
                  <a:lnTo>
                    <a:pt x="24606" y="1011"/>
                  </a:lnTo>
                  <a:close/>
                  <a:moveTo>
                    <a:pt x="41335" y="1153"/>
                  </a:moveTo>
                  <a:lnTo>
                    <a:pt x="41298" y="1287"/>
                  </a:lnTo>
                  <a:cubicBezTo>
                    <a:pt x="41499" y="1342"/>
                    <a:pt x="41700" y="1396"/>
                    <a:pt x="41896" y="1455"/>
                  </a:cubicBezTo>
                  <a:lnTo>
                    <a:pt x="41939" y="1320"/>
                  </a:lnTo>
                  <a:cubicBezTo>
                    <a:pt x="41737" y="1262"/>
                    <a:pt x="41536" y="1208"/>
                    <a:pt x="41335" y="1153"/>
                  </a:cubicBezTo>
                  <a:close/>
                  <a:moveTo>
                    <a:pt x="23399" y="1346"/>
                  </a:moveTo>
                  <a:cubicBezTo>
                    <a:pt x="23198" y="1405"/>
                    <a:pt x="23000" y="1463"/>
                    <a:pt x="22799" y="1531"/>
                  </a:cubicBezTo>
                  <a:lnTo>
                    <a:pt x="22841" y="1660"/>
                  </a:lnTo>
                  <a:cubicBezTo>
                    <a:pt x="23043" y="1597"/>
                    <a:pt x="23240" y="1535"/>
                    <a:pt x="23441" y="1476"/>
                  </a:cubicBezTo>
                  <a:lnTo>
                    <a:pt x="23399" y="1346"/>
                  </a:lnTo>
                  <a:close/>
                  <a:moveTo>
                    <a:pt x="42538" y="1505"/>
                  </a:moveTo>
                  <a:lnTo>
                    <a:pt x="42496" y="1635"/>
                  </a:lnTo>
                  <a:cubicBezTo>
                    <a:pt x="42693" y="1698"/>
                    <a:pt x="42894" y="1765"/>
                    <a:pt x="43092" y="1832"/>
                  </a:cubicBezTo>
                  <a:lnTo>
                    <a:pt x="43134" y="1698"/>
                  </a:lnTo>
                  <a:cubicBezTo>
                    <a:pt x="42937" y="1631"/>
                    <a:pt x="42735" y="1568"/>
                    <a:pt x="42538" y="1505"/>
                  </a:cubicBezTo>
                  <a:close/>
                  <a:moveTo>
                    <a:pt x="22204" y="1723"/>
                  </a:moveTo>
                  <a:cubicBezTo>
                    <a:pt x="22008" y="1790"/>
                    <a:pt x="21810" y="1858"/>
                    <a:pt x="21613" y="1929"/>
                  </a:cubicBezTo>
                  <a:lnTo>
                    <a:pt x="21663" y="2059"/>
                  </a:lnTo>
                  <a:cubicBezTo>
                    <a:pt x="21857" y="1991"/>
                    <a:pt x="22053" y="1920"/>
                    <a:pt x="22250" y="1854"/>
                  </a:cubicBezTo>
                  <a:lnTo>
                    <a:pt x="22204" y="1723"/>
                  </a:lnTo>
                  <a:close/>
                  <a:moveTo>
                    <a:pt x="43728" y="1908"/>
                  </a:moveTo>
                  <a:lnTo>
                    <a:pt x="43682" y="2038"/>
                  </a:lnTo>
                  <a:cubicBezTo>
                    <a:pt x="43879" y="2105"/>
                    <a:pt x="44076" y="2181"/>
                    <a:pt x="44270" y="2251"/>
                  </a:cubicBezTo>
                  <a:lnTo>
                    <a:pt x="44320" y="2121"/>
                  </a:lnTo>
                  <a:cubicBezTo>
                    <a:pt x="44123" y="2050"/>
                    <a:pt x="43926" y="1974"/>
                    <a:pt x="43728" y="1908"/>
                  </a:cubicBezTo>
                  <a:close/>
                  <a:moveTo>
                    <a:pt x="21027" y="2146"/>
                  </a:moveTo>
                  <a:cubicBezTo>
                    <a:pt x="20833" y="2222"/>
                    <a:pt x="20636" y="2297"/>
                    <a:pt x="20443" y="2377"/>
                  </a:cubicBezTo>
                  <a:lnTo>
                    <a:pt x="20498" y="2507"/>
                  </a:lnTo>
                  <a:cubicBezTo>
                    <a:pt x="20687" y="2427"/>
                    <a:pt x="20884" y="2352"/>
                    <a:pt x="21077" y="2276"/>
                  </a:cubicBezTo>
                  <a:lnTo>
                    <a:pt x="21027" y="2146"/>
                  </a:lnTo>
                  <a:close/>
                  <a:moveTo>
                    <a:pt x="44902" y="2352"/>
                  </a:moveTo>
                  <a:lnTo>
                    <a:pt x="44852" y="2482"/>
                  </a:lnTo>
                  <a:cubicBezTo>
                    <a:pt x="45045" y="2558"/>
                    <a:pt x="45237" y="2637"/>
                    <a:pt x="45431" y="2721"/>
                  </a:cubicBezTo>
                  <a:lnTo>
                    <a:pt x="45485" y="2591"/>
                  </a:lnTo>
                  <a:cubicBezTo>
                    <a:pt x="45292" y="2511"/>
                    <a:pt x="45100" y="2432"/>
                    <a:pt x="44902" y="2352"/>
                  </a:cubicBezTo>
                  <a:close/>
                  <a:moveTo>
                    <a:pt x="19870" y="2616"/>
                  </a:moveTo>
                  <a:cubicBezTo>
                    <a:pt x="19677" y="2700"/>
                    <a:pt x="19487" y="2784"/>
                    <a:pt x="19295" y="2868"/>
                  </a:cubicBezTo>
                  <a:lnTo>
                    <a:pt x="19354" y="2993"/>
                  </a:lnTo>
                  <a:cubicBezTo>
                    <a:pt x="19543" y="2910"/>
                    <a:pt x="19731" y="2825"/>
                    <a:pt x="19924" y="2746"/>
                  </a:cubicBezTo>
                  <a:lnTo>
                    <a:pt x="19870" y="2616"/>
                  </a:lnTo>
                  <a:close/>
                  <a:moveTo>
                    <a:pt x="46059" y="2842"/>
                  </a:moveTo>
                  <a:lnTo>
                    <a:pt x="46005" y="2968"/>
                  </a:lnTo>
                  <a:cubicBezTo>
                    <a:pt x="46193" y="3056"/>
                    <a:pt x="46382" y="3140"/>
                    <a:pt x="46570" y="3232"/>
                  </a:cubicBezTo>
                  <a:lnTo>
                    <a:pt x="46630" y="3106"/>
                  </a:lnTo>
                  <a:cubicBezTo>
                    <a:pt x="46441" y="3019"/>
                    <a:pt x="46252" y="2930"/>
                    <a:pt x="46059" y="2842"/>
                  </a:cubicBezTo>
                  <a:close/>
                  <a:moveTo>
                    <a:pt x="18729" y="3131"/>
                  </a:moveTo>
                  <a:cubicBezTo>
                    <a:pt x="18541" y="3220"/>
                    <a:pt x="18352" y="3307"/>
                    <a:pt x="18168" y="3404"/>
                  </a:cubicBezTo>
                  <a:lnTo>
                    <a:pt x="18230" y="3526"/>
                  </a:lnTo>
                  <a:cubicBezTo>
                    <a:pt x="18415" y="3433"/>
                    <a:pt x="18599" y="3345"/>
                    <a:pt x="18788" y="3253"/>
                  </a:cubicBezTo>
                  <a:lnTo>
                    <a:pt x="18729" y="3131"/>
                  </a:lnTo>
                  <a:close/>
                  <a:moveTo>
                    <a:pt x="47195" y="3379"/>
                  </a:moveTo>
                  <a:lnTo>
                    <a:pt x="47137" y="3504"/>
                  </a:lnTo>
                  <a:cubicBezTo>
                    <a:pt x="47321" y="3597"/>
                    <a:pt x="47510" y="3690"/>
                    <a:pt x="47694" y="3785"/>
                  </a:cubicBezTo>
                  <a:lnTo>
                    <a:pt x="47756" y="3664"/>
                  </a:lnTo>
                  <a:cubicBezTo>
                    <a:pt x="47572" y="3568"/>
                    <a:pt x="47384" y="3471"/>
                    <a:pt x="47195" y="3379"/>
                  </a:cubicBezTo>
                  <a:close/>
                  <a:moveTo>
                    <a:pt x="17610" y="3685"/>
                  </a:moveTo>
                  <a:cubicBezTo>
                    <a:pt x="17425" y="3781"/>
                    <a:pt x="17241" y="3882"/>
                    <a:pt x="17061" y="3978"/>
                  </a:cubicBezTo>
                  <a:lnTo>
                    <a:pt x="17128" y="4100"/>
                  </a:lnTo>
                  <a:cubicBezTo>
                    <a:pt x="17308" y="4003"/>
                    <a:pt x="17493" y="3903"/>
                    <a:pt x="17673" y="3810"/>
                  </a:cubicBezTo>
                  <a:lnTo>
                    <a:pt x="17610" y="3685"/>
                  </a:lnTo>
                  <a:close/>
                  <a:moveTo>
                    <a:pt x="48310" y="3957"/>
                  </a:moveTo>
                  <a:lnTo>
                    <a:pt x="48243" y="4079"/>
                  </a:lnTo>
                  <a:cubicBezTo>
                    <a:pt x="48427" y="4179"/>
                    <a:pt x="48608" y="4280"/>
                    <a:pt x="48793" y="4385"/>
                  </a:cubicBezTo>
                  <a:lnTo>
                    <a:pt x="48859" y="4263"/>
                  </a:lnTo>
                  <a:cubicBezTo>
                    <a:pt x="48679" y="4158"/>
                    <a:pt x="48495" y="4058"/>
                    <a:pt x="48310" y="3957"/>
                  </a:cubicBezTo>
                  <a:close/>
                  <a:moveTo>
                    <a:pt x="16516" y="4284"/>
                  </a:moveTo>
                  <a:cubicBezTo>
                    <a:pt x="16332" y="4389"/>
                    <a:pt x="16152" y="4494"/>
                    <a:pt x="15975" y="4599"/>
                  </a:cubicBezTo>
                  <a:lnTo>
                    <a:pt x="16047" y="4721"/>
                  </a:lnTo>
                  <a:cubicBezTo>
                    <a:pt x="16223" y="4611"/>
                    <a:pt x="16403" y="4506"/>
                    <a:pt x="16583" y="4406"/>
                  </a:cubicBezTo>
                  <a:lnTo>
                    <a:pt x="16516" y="4284"/>
                  </a:lnTo>
                  <a:close/>
                  <a:moveTo>
                    <a:pt x="49400" y="4578"/>
                  </a:moveTo>
                  <a:lnTo>
                    <a:pt x="49333" y="4696"/>
                  </a:lnTo>
                  <a:cubicBezTo>
                    <a:pt x="49509" y="4804"/>
                    <a:pt x="49689" y="4913"/>
                    <a:pt x="49865" y="5023"/>
                  </a:cubicBezTo>
                  <a:lnTo>
                    <a:pt x="49936" y="4905"/>
                  </a:lnTo>
                  <a:cubicBezTo>
                    <a:pt x="49760" y="4796"/>
                    <a:pt x="49580" y="4687"/>
                    <a:pt x="49400" y="4578"/>
                  </a:cubicBezTo>
                  <a:close/>
                  <a:moveTo>
                    <a:pt x="15438" y="4926"/>
                  </a:moveTo>
                  <a:cubicBezTo>
                    <a:pt x="15262" y="5035"/>
                    <a:pt x="15086" y="5148"/>
                    <a:pt x="14915" y="5261"/>
                  </a:cubicBezTo>
                  <a:lnTo>
                    <a:pt x="14991" y="5379"/>
                  </a:lnTo>
                  <a:cubicBezTo>
                    <a:pt x="15162" y="5265"/>
                    <a:pt x="15338" y="5152"/>
                    <a:pt x="15514" y="5043"/>
                  </a:cubicBezTo>
                  <a:lnTo>
                    <a:pt x="15438" y="4926"/>
                  </a:lnTo>
                  <a:close/>
                  <a:moveTo>
                    <a:pt x="50469" y="5240"/>
                  </a:moveTo>
                  <a:lnTo>
                    <a:pt x="50393" y="5358"/>
                  </a:lnTo>
                  <a:cubicBezTo>
                    <a:pt x="50565" y="5470"/>
                    <a:pt x="50741" y="5584"/>
                    <a:pt x="50913" y="5702"/>
                  </a:cubicBezTo>
                  <a:lnTo>
                    <a:pt x="50989" y="5588"/>
                  </a:lnTo>
                  <a:cubicBezTo>
                    <a:pt x="50817" y="5470"/>
                    <a:pt x="50645" y="5353"/>
                    <a:pt x="50469" y="5240"/>
                  </a:cubicBezTo>
                  <a:close/>
                  <a:moveTo>
                    <a:pt x="14391" y="5605"/>
                  </a:moveTo>
                  <a:cubicBezTo>
                    <a:pt x="14219" y="5722"/>
                    <a:pt x="14047" y="5839"/>
                    <a:pt x="13875" y="5961"/>
                  </a:cubicBezTo>
                  <a:lnTo>
                    <a:pt x="13959" y="6074"/>
                  </a:lnTo>
                  <a:cubicBezTo>
                    <a:pt x="14126" y="5957"/>
                    <a:pt x="14298" y="5835"/>
                    <a:pt x="14470" y="5722"/>
                  </a:cubicBezTo>
                  <a:lnTo>
                    <a:pt x="14391" y="5605"/>
                  </a:lnTo>
                  <a:close/>
                  <a:moveTo>
                    <a:pt x="51509" y="5944"/>
                  </a:moveTo>
                  <a:lnTo>
                    <a:pt x="51428" y="6058"/>
                  </a:lnTo>
                  <a:cubicBezTo>
                    <a:pt x="51596" y="6174"/>
                    <a:pt x="51768" y="6296"/>
                    <a:pt x="51936" y="6418"/>
                  </a:cubicBezTo>
                  <a:lnTo>
                    <a:pt x="52016" y="6309"/>
                  </a:lnTo>
                  <a:cubicBezTo>
                    <a:pt x="51848" y="6183"/>
                    <a:pt x="51676" y="6062"/>
                    <a:pt x="51509" y="5944"/>
                  </a:cubicBezTo>
                  <a:close/>
                  <a:moveTo>
                    <a:pt x="13368" y="6325"/>
                  </a:moveTo>
                  <a:cubicBezTo>
                    <a:pt x="13200" y="6451"/>
                    <a:pt x="13033" y="6577"/>
                    <a:pt x="12869" y="6703"/>
                  </a:cubicBezTo>
                  <a:lnTo>
                    <a:pt x="12953" y="6812"/>
                  </a:lnTo>
                  <a:cubicBezTo>
                    <a:pt x="13116" y="6686"/>
                    <a:pt x="13284" y="6561"/>
                    <a:pt x="13451" y="6439"/>
                  </a:cubicBezTo>
                  <a:lnTo>
                    <a:pt x="13368" y="6325"/>
                  </a:lnTo>
                  <a:close/>
                  <a:moveTo>
                    <a:pt x="52519" y="6682"/>
                  </a:moveTo>
                  <a:lnTo>
                    <a:pt x="52434" y="6795"/>
                  </a:lnTo>
                  <a:cubicBezTo>
                    <a:pt x="52598" y="6921"/>
                    <a:pt x="52766" y="7047"/>
                    <a:pt x="52929" y="7176"/>
                  </a:cubicBezTo>
                  <a:lnTo>
                    <a:pt x="53013" y="7068"/>
                  </a:lnTo>
                  <a:cubicBezTo>
                    <a:pt x="52850" y="6938"/>
                    <a:pt x="52686" y="6812"/>
                    <a:pt x="52519" y="6682"/>
                  </a:cubicBezTo>
                  <a:close/>
                  <a:moveTo>
                    <a:pt x="12375" y="7089"/>
                  </a:moveTo>
                  <a:cubicBezTo>
                    <a:pt x="12211" y="7215"/>
                    <a:pt x="12052" y="7348"/>
                    <a:pt x="11888" y="7478"/>
                  </a:cubicBezTo>
                  <a:lnTo>
                    <a:pt x="11977" y="7588"/>
                  </a:lnTo>
                  <a:cubicBezTo>
                    <a:pt x="12135" y="7453"/>
                    <a:pt x="12299" y="7323"/>
                    <a:pt x="12462" y="7193"/>
                  </a:cubicBezTo>
                  <a:lnTo>
                    <a:pt x="12375" y="7089"/>
                  </a:lnTo>
                  <a:close/>
                  <a:moveTo>
                    <a:pt x="53500" y="7462"/>
                  </a:moveTo>
                  <a:lnTo>
                    <a:pt x="53411" y="7571"/>
                  </a:lnTo>
                  <a:cubicBezTo>
                    <a:pt x="53575" y="7701"/>
                    <a:pt x="53734" y="7834"/>
                    <a:pt x="53889" y="7969"/>
                  </a:cubicBezTo>
                  <a:lnTo>
                    <a:pt x="53982" y="7865"/>
                  </a:lnTo>
                  <a:cubicBezTo>
                    <a:pt x="53823" y="7730"/>
                    <a:pt x="53663" y="7596"/>
                    <a:pt x="53500" y="7462"/>
                  </a:cubicBezTo>
                  <a:close/>
                  <a:moveTo>
                    <a:pt x="11410" y="7885"/>
                  </a:moveTo>
                  <a:cubicBezTo>
                    <a:pt x="11251" y="8019"/>
                    <a:pt x="11096" y="8157"/>
                    <a:pt x="10941" y="8296"/>
                  </a:cubicBezTo>
                  <a:lnTo>
                    <a:pt x="11033" y="8401"/>
                  </a:lnTo>
                  <a:cubicBezTo>
                    <a:pt x="11188" y="8262"/>
                    <a:pt x="11344" y="8124"/>
                    <a:pt x="11499" y="7990"/>
                  </a:cubicBezTo>
                  <a:lnTo>
                    <a:pt x="11410" y="7885"/>
                  </a:lnTo>
                  <a:close/>
                  <a:moveTo>
                    <a:pt x="54451" y="8279"/>
                  </a:moveTo>
                  <a:lnTo>
                    <a:pt x="54359" y="8380"/>
                  </a:lnTo>
                  <a:cubicBezTo>
                    <a:pt x="54514" y="8518"/>
                    <a:pt x="54669" y="8660"/>
                    <a:pt x="54824" y="8803"/>
                  </a:cubicBezTo>
                  <a:lnTo>
                    <a:pt x="54916" y="8698"/>
                  </a:lnTo>
                  <a:cubicBezTo>
                    <a:pt x="54761" y="8556"/>
                    <a:pt x="54610" y="8418"/>
                    <a:pt x="54451" y="8279"/>
                  </a:cubicBezTo>
                  <a:close/>
                  <a:moveTo>
                    <a:pt x="10476" y="8720"/>
                  </a:moveTo>
                  <a:cubicBezTo>
                    <a:pt x="10325" y="8857"/>
                    <a:pt x="10170" y="9004"/>
                    <a:pt x="10019" y="9147"/>
                  </a:cubicBezTo>
                  <a:lnTo>
                    <a:pt x="10115" y="9248"/>
                  </a:lnTo>
                  <a:cubicBezTo>
                    <a:pt x="10266" y="9101"/>
                    <a:pt x="10417" y="8958"/>
                    <a:pt x="10568" y="8820"/>
                  </a:cubicBezTo>
                  <a:lnTo>
                    <a:pt x="10476" y="8720"/>
                  </a:lnTo>
                  <a:close/>
                  <a:moveTo>
                    <a:pt x="55373" y="9130"/>
                  </a:moveTo>
                  <a:lnTo>
                    <a:pt x="55276" y="9231"/>
                  </a:lnTo>
                  <a:cubicBezTo>
                    <a:pt x="55427" y="9374"/>
                    <a:pt x="55574" y="9519"/>
                    <a:pt x="55721" y="9666"/>
                  </a:cubicBezTo>
                  <a:lnTo>
                    <a:pt x="55818" y="9566"/>
                  </a:lnTo>
                  <a:cubicBezTo>
                    <a:pt x="55671" y="9419"/>
                    <a:pt x="55524" y="9273"/>
                    <a:pt x="55373" y="9130"/>
                  </a:cubicBezTo>
                  <a:close/>
                  <a:moveTo>
                    <a:pt x="9574" y="9587"/>
                  </a:moveTo>
                  <a:cubicBezTo>
                    <a:pt x="9427" y="9734"/>
                    <a:pt x="9281" y="9885"/>
                    <a:pt x="9135" y="10031"/>
                  </a:cubicBezTo>
                  <a:lnTo>
                    <a:pt x="9235" y="10128"/>
                  </a:lnTo>
                  <a:cubicBezTo>
                    <a:pt x="9377" y="9981"/>
                    <a:pt x="9524" y="9830"/>
                    <a:pt x="9671" y="9683"/>
                  </a:cubicBezTo>
                  <a:lnTo>
                    <a:pt x="9574" y="9587"/>
                  </a:lnTo>
                  <a:close/>
                  <a:moveTo>
                    <a:pt x="56257" y="10014"/>
                  </a:moveTo>
                  <a:lnTo>
                    <a:pt x="56157" y="10111"/>
                  </a:lnTo>
                  <a:cubicBezTo>
                    <a:pt x="56304" y="10262"/>
                    <a:pt x="56446" y="10413"/>
                    <a:pt x="56589" y="10564"/>
                  </a:cubicBezTo>
                  <a:lnTo>
                    <a:pt x="56690" y="10471"/>
                  </a:lnTo>
                  <a:cubicBezTo>
                    <a:pt x="56547" y="10316"/>
                    <a:pt x="56404" y="10165"/>
                    <a:pt x="56257" y="10014"/>
                  </a:cubicBezTo>
                  <a:close/>
                  <a:moveTo>
                    <a:pt x="8707" y="10488"/>
                  </a:moveTo>
                  <a:cubicBezTo>
                    <a:pt x="8564" y="10643"/>
                    <a:pt x="8421" y="10798"/>
                    <a:pt x="8283" y="10953"/>
                  </a:cubicBezTo>
                  <a:lnTo>
                    <a:pt x="8388" y="11046"/>
                  </a:lnTo>
                  <a:cubicBezTo>
                    <a:pt x="8527" y="10891"/>
                    <a:pt x="8665" y="10736"/>
                    <a:pt x="8808" y="10585"/>
                  </a:cubicBezTo>
                  <a:lnTo>
                    <a:pt x="8707" y="10488"/>
                  </a:lnTo>
                  <a:close/>
                  <a:moveTo>
                    <a:pt x="57108" y="10933"/>
                  </a:moveTo>
                  <a:lnTo>
                    <a:pt x="57008" y="11024"/>
                  </a:lnTo>
                  <a:cubicBezTo>
                    <a:pt x="57147" y="11179"/>
                    <a:pt x="57280" y="11335"/>
                    <a:pt x="57419" y="11494"/>
                  </a:cubicBezTo>
                  <a:lnTo>
                    <a:pt x="57524" y="11402"/>
                  </a:lnTo>
                  <a:cubicBezTo>
                    <a:pt x="57385" y="11247"/>
                    <a:pt x="57247" y="11088"/>
                    <a:pt x="57108" y="10933"/>
                  </a:cubicBezTo>
                  <a:close/>
                  <a:moveTo>
                    <a:pt x="7873" y="11423"/>
                  </a:moveTo>
                  <a:cubicBezTo>
                    <a:pt x="7734" y="11582"/>
                    <a:pt x="7600" y="11742"/>
                    <a:pt x="7466" y="11905"/>
                  </a:cubicBezTo>
                  <a:lnTo>
                    <a:pt x="7575" y="11993"/>
                  </a:lnTo>
                  <a:cubicBezTo>
                    <a:pt x="7705" y="11829"/>
                    <a:pt x="7839" y="11670"/>
                    <a:pt x="7978" y="11515"/>
                  </a:cubicBezTo>
                  <a:lnTo>
                    <a:pt x="7873" y="11423"/>
                  </a:lnTo>
                  <a:close/>
                  <a:moveTo>
                    <a:pt x="57926" y="11884"/>
                  </a:moveTo>
                  <a:lnTo>
                    <a:pt x="57822" y="11972"/>
                  </a:lnTo>
                  <a:cubicBezTo>
                    <a:pt x="57951" y="12131"/>
                    <a:pt x="58081" y="12291"/>
                    <a:pt x="58211" y="12454"/>
                  </a:cubicBezTo>
                  <a:lnTo>
                    <a:pt x="58320" y="12370"/>
                  </a:lnTo>
                  <a:cubicBezTo>
                    <a:pt x="58190" y="12206"/>
                    <a:pt x="58060" y="12043"/>
                    <a:pt x="57926" y="11884"/>
                  </a:cubicBezTo>
                  <a:close/>
                  <a:moveTo>
                    <a:pt x="7072" y="12392"/>
                  </a:moveTo>
                  <a:cubicBezTo>
                    <a:pt x="6942" y="12555"/>
                    <a:pt x="6817" y="12719"/>
                    <a:pt x="6686" y="12886"/>
                  </a:cubicBezTo>
                  <a:lnTo>
                    <a:pt x="6800" y="12970"/>
                  </a:lnTo>
                  <a:cubicBezTo>
                    <a:pt x="6925" y="12806"/>
                    <a:pt x="7051" y="12638"/>
                    <a:pt x="7181" y="12475"/>
                  </a:cubicBezTo>
                  <a:lnTo>
                    <a:pt x="7072" y="12392"/>
                  </a:lnTo>
                  <a:close/>
                  <a:moveTo>
                    <a:pt x="58706" y="12860"/>
                  </a:moveTo>
                  <a:lnTo>
                    <a:pt x="58596" y="12945"/>
                  </a:lnTo>
                  <a:cubicBezTo>
                    <a:pt x="58722" y="13112"/>
                    <a:pt x="58844" y="13276"/>
                    <a:pt x="58969" y="13443"/>
                  </a:cubicBezTo>
                  <a:lnTo>
                    <a:pt x="59079" y="13363"/>
                  </a:lnTo>
                  <a:cubicBezTo>
                    <a:pt x="58957" y="13196"/>
                    <a:pt x="58832" y="13028"/>
                    <a:pt x="58706" y="12860"/>
                  </a:cubicBezTo>
                  <a:close/>
                  <a:moveTo>
                    <a:pt x="6314" y="13389"/>
                  </a:moveTo>
                  <a:cubicBezTo>
                    <a:pt x="6188" y="13557"/>
                    <a:pt x="6066" y="13725"/>
                    <a:pt x="5949" y="13896"/>
                  </a:cubicBezTo>
                  <a:lnTo>
                    <a:pt x="6062" y="13976"/>
                  </a:lnTo>
                  <a:cubicBezTo>
                    <a:pt x="6179" y="13808"/>
                    <a:pt x="6301" y="13636"/>
                    <a:pt x="6422" y="13468"/>
                  </a:cubicBezTo>
                  <a:lnTo>
                    <a:pt x="6314" y="13389"/>
                  </a:lnTo>
                  <a:close/>
                  <a:moveTo>
                    <a:pt x="59447" y="13870"/>
                  </a:moveTo>
                  <a:lnTo>
                    <a:pt x="59335" y="13951"/>
                  </a:lnTo>
                  <a:cubicBezTo>
                    <a:pt x="59451" y="14118"/>
                    <a:pt x="59569" y="14290"/>
                    <a:pt x="59687" y="14462"/>
                  </a:cubicBezTo>
                  <a:lnTo>
                    <a:pt x="59799" y="14387"/>
                  </a:lnTo>
                  <a:cubicBezTo>
                    <a:pt x="59683" y="14210"/>
                    <a:pt x="59565" y="14038"/>
                    <a:pt x="59447" y="13870"/>
                  </a:cubicBezTo>
                  <a:close/>
                  <a:moveTo>
                    <a:pt x="5592" y="14412"/>
                  </a:moveTo>
                  <a:cubicBezTo>
                    <a:pt x="5475" y="14588"/>
                    <a:pt x="5358" y="14760"/>
                    <a:pt x="5244" y="14936"/>
                  </a:cubicBezTo>
                  <a:lnTo>
                    <a:pt x="5362" y="15011"/>
                  </a:lnTo>
                  <a:cubicBezTo>
                    <a:pt x="5475" y="14835"/>
                    <a:pt x="5588" y="14663"/>
                    <a:pt x="5705" y="14491"/>
                  </a:cubicBezTo>
                  <a:lnTo>
                    <a:pt x="5592" y="14412"/>
                  </a:lnTo>
                  <a:close/>
                  <a:moveTo>
                    <a:pt x="60147" y="14907"/>
                  </a:moveTo>
                  <a:lnTo>
                    <a:pt x="60030" y="14982"/>
                  </a:lnTo>
                  <a:cubicBezTo>
                    <a:pt x="60143" y="15153"/>
                    <a:pt x="60256" y="15329"/>
                    <a:pt x="60366" y="15505"/>
                  </a:cubicBezTo>
                  <a:lnTo>
                    <a:pt x="60482" y="15435"/>
                  </a:lnTo>
                  <a:cubicBezTo>
                    <a:pt x="60374" y="15254"/>
                    <a:pt x="60261" y="15078"/>
                    <a:pt x="60147" y="14907"/>
                  </a:cubicBezTo>
                  <a:close/>
                  <a:moveTo>
                    <a:pt x="4909" y="15464"/>
                  </a:moveTo>
                  <a:cubicBezTo>
                    <a:pt x="4796" y="15644"/>
                    <a:pt x="4687" y="15820"/>
                    <a:pt x="4582" y="16000"/>
                  </a:cubicBezTo>
                  <a:lnTo>
                    <a:pt x="4699" y="16072"/>
                  </a:lnTo>
                  <a:cubicBezTo>
                    <a:pt x="4809" y="15896"/>
                    <a:pt x="4917" y="15715"/>
                    <a:pt x="5026" y="15539"/>
                  </a:cubicBezTo>
                  <a:lnTo>
                    <a:pt x="4909" y="15464"/>
                  </a:lnTo>
                  <a:close/>
                  <a:moveTo>
                    <a:pt x="60809" y="15967"/>
                  </a:moveTo>
                  <a:lnTo>
                    <a:pt x="60689" y="16038"/>
                  </a:lnTo>
                  <a:cubicBezTo>
                    <a:pt x="60797" y="16214"/>
                    <a:pt x="60902" y="16395"/>
                    <a:pt x="61003" y="16575"/>
                  </a:cubicBezTo>
                  <a:lnTo>
                    <a:pt x="61124" y="16507"/>
                  </a:lnTo>
                  <a:cubicBezTo>
                    <a:pt x="61020" y="16327"/>
                    <a:pt x="60915" y="16147"/>
                    <a:pt x="60809" y="15967"/>
                  </a:cubicBezTo>
                  <a:close/>
                  <a:moveTo>
                    <a:pt x="4267" y="16545"/>
                  </a:moveTo>
                  <a:cubicBezTo>
                    <a:pt x="4163" y="16725"/>
                    <a:pt x="4062" y="16910"/>
                    <a:pt x="3962" y="17095"/>
                  </a:cubicBezTo>
                  <a:lnTo>
                    <a:pt x="4083" y="17157"/>
                  </a:lnTo>
                  <a:cubicBezTo>
                    <a:pt x="4180" y="16977"/>
                    <a:pt x="4285" y="16793"/>
                    <a:pt x="4385" y="16612"/>
                  </a:cubicBezTo>
                  <a:lnTo>
                    <a:pt x="4267" y="16545"/>
                  </a:lnTo>
                  <a:close/>
                  <a:moveTo>
                    <a:pt x="61430" y="17052"/>
                  </a:moveTo>
                  <a:lnTo>
                    <a:pt x="61308" y="17120"/>
                  </a:lnTo>
                  <a:cubicBezTo>
                    <a:pt x="61405" y="17300"/>
                    <a:pt x="61506" y="17484"/>
                    <a:pt x="61602" y="17668"/>
                  </a:cubicBezTo>
                  <a:lnTo>
                    <a:pt x="61724" y="17602"/>
                  </a:lnTo>
                  <a:cubicBezTo>
                    <a:pt x="61627" y="17417"/>
                    <a:pt x="61527" y="17233"/>
                    <a:pt x="61430" y="17052"/>
                  </a:cubicBezTo>
                  <a:close/>
                  <a:moveTo>
                    <a:pt x="3664" y="17648"/>
                  </a:moveTo>
                  <a:cubicBezTo>
                    <a:pt x="3567" y="17832"/>
                    <a:pt x="3476" y="18020"/>
                    <a:pt x="3383" y="18205"/>
                  </a:cubicBezTo>
                  <a:lnTo>
                    <a:pt x="3505" y="18268"/>
                  </a:lnTo>
                  <a:cubicBezTo>
                    <a:pt x="3597" y="18080"/>
                    <a:pt x="3693" y="17894"/>
                    <a:pt x="3790" y="17710"/>
                  </a:cubicBezTo>
                  <a:lnTo>
                    <a:pt x="3664" y="17648"/>
                  </a:lnTo>
                  <a:close/>
                  <a:moveTo>
                    <a:pt x="62005" y="18159"/>
                  </a:moveTo>
                  <a:lnTo>
                    <a:pt x="61883" y="18221"/>
                  </a:lnTo>
                  <a:cubicBezTo>
                    <a:pt x="61975" y="18407"/>
                    <a:pt x="62067" y="18595"/>
                    <a:pt x="62155" y="18780"/>
                  </a:cubicBezTo>
                  <a:lnTo>
                    <a:pt x="62281" y="18720"/>
                  </a:lnTo>
                  <a:cubicBezTo>
                    <a:pt x="62189" y="18532"/>
                    <a:pt x="62101" y="18347"/>
                    <a:pt x="62005" y="18159"/>
                  </a:cubicBezTo>
                  <a:close/>
                  <a:moveTo>
                    <a:pt x="3107" y="18771"/>
                  </a:moveTo>
                  <a:cubicBezTo>
                    <a:pt x="3019" y="18960"/>
                    <a:pt x="2930" y="19152"/>
                    <a:pt x="2847" y="19341"/>
                  </a:cubicBezTo>
                  <a:lnTo>
                    <a:pt x="2973" y="19399"/>
                  </a:lnTo>
                  <a:cubicBezTo>
                    <a:pt x="3056" y="19207"/>
                    <a:pt x="3145" y="19018"/>
                    <a:pt x="3232" y="18830"/>
                  </a:cubicBezTo>
                  <a:lnTo>
                    <a:pt x="3107" y="18771"/>
                  </a:lnTo>
                  <a:close/>
                  <a:moveTo>
                    <a:pt x="62541" y="19287"/>
                  </a:moveTo>
                  <a:lnTo>
                    <a:pt x="62415" y="19345"/>
                  </a:lnTo>
                  <a:cubicBezTo>
                    <a:pt x="62500" y="19534"/>
                    <a:pt x="62583" y="19722"/>
                    <a:pt x="62667" y="19916"/>
                  </a:cubicBezTo>
                  <a:lnTo>
                    <a:pt x="62792" y="19861"/>
                  </a:lnTo>
                  <a:cubicBezTo>
                    <a:pt x="62709" y="19668"/>
                    <a:pt x="62625" y="19475"/>
                    <a:pt x="62541" y="19287"/>
                  </a:cubicBezTo>
                  <a:close/>
                  <a:moveTo>
                    <a:pt x="2595" y="19920"/>
                  </a:moveTo>
                  <a:cubicBezTo>
                    <a:pt x="2511" y="20113"/>
                    <a:pt x="2431" y="20305"/>
                    <a:pt x="2352" y="20498"/>
                  </a:cubicBezTo>
                  <a:lnTo>
                    <a:pt x="2482" y="20552"/>
                  </a:lnTo>
                  <a:cubicBezTo>
                    <a:pt x="2561" y="20355"/>
                    <a:pt x="2642" y="20163"/>
                    <a:pt x="2721" y="19974"/>
                  </a:cubicBezTo>
                  <a:lnTo>
                    <a:pt x="2595" y="19920"/>
                  </a:lnTo>
                  <a:close/>
                  <a:moveTo>
                    <a:pt x="63032" y="20435"/>
                  </a:moveTo>
                  <a:lnTo>
                    <a:pt x="62902" y="20485"/>
                  </a:lnTo>
                  <a:cubicBezTo>
                    <a:pt x="62981" y="20678"/>
                    <a:pt x="63057" y="20875"/>
                    <a:pt x="63132" y="21068"/>
                  </a:cubicBezTo>
                  <a:lnTo>
                    <a:pt x="63262" y="21018"/>
                  </a:lnTo>
                  <a:cubicBezTo>
                    <a:pt x="63187" y="20825"/>
                    <a:pt x="63111" y="20628"/>
                    <a:pt x="63032" y="20435"/>
                  </a:cubicBezTo>
                  <a:close/>
                  <a:moveTo>
                    <a:pt x="2126" y="21085"/>
                  </a:moveTo>
                  <a:cubicBezTo>
                    <a:pt x="2050" y="21278"/>
                    <a:pt x="1979" y="21475"/>
                    <a:pt x="1907" y="21672"/>
                  </a:cubicBezTo>
                  <a:lnTo>
                    <a:pt x="2038" y="21722"/>
                  </a:lnTo>
                  <a:cubicBezTo>
                    <a:pt x="2109" y="21525"/>
                    <a:pt x="2180" y="21328"/>
                    <a:pt x="2255" y="21135"/>
                  </a:cubicBezTo>
                  <a:lnTo>
                    <a:pt x="2126" y="21085"/>
                  </a:lnTo>
                  <a:close/>
                  <a:moveTo>
                    <a:pt x="63480" y="21605"/>
                  </a:moveTo>
                  <a:lnTo>
                    <a:pt x="63350" y="21651"/>
                  </a:lnTo>
                  <a:cubicBezTo>
                    <a:pt x="63421" y="21848"/>
                    <a:pt x="63488" y="22044"/>
                    <a:pt x="63556" y="22241"/>
                  </a:cubicBezTo>
                  <a:lnTo>
                    <a:pt x="63686" y="22195"/>
                  </a:lnTo>
                  <a:cubicBezTo>
                    <a:pt x="63618" y="21999"/>
                    <a:pt x="63551" y="21802"/>
                    <a:pt x="63480" y="21605"/>
                  </a:cubicBezTo>
                  <a:close/>
                  <a:moveTo>
                    <a:pt x="1702" y="22267"/>
                  </a:moveTo>
                  <a:cubicBezTo>
                    <a:pt x="1636" y="22464"/>
                    <a:pt x="1568" y="22665"/>
                    <a:pt x="1505" y="22866"/>
                  </a:cubicBezTo>
                  <a:lnTo>
                    <a:pt x="1640" y="22908"/>
                  </a:lnTo>
                  <a:cubicBezTo>
                    <a:pt x="1702" y="22707"/>
                    <a:pt x="1766" y="22510"/>
                    <a:pt x="1832" y="22313"/>
                  </a:cubicBezTo>
                  <a:lnTo>
                    <a:pt x="1702" y="22267"/>
                  </a:lnTo>
                  <a:close/>
                  <a:moveTo>
                    <a:pt x="63883" y="22791"/>
                  </a:moveTo>
                  <a:lnTo>
                    <a:pt x="63752" y="22833"/>
                  </a:lnTo>
                  <a:cubicBezTo>
                    <a:pt x="63815" y="23034"/>
                    <a:pt x="63874" y="23231"/>
                    <a:pt x="63933" y="23433"/>
                  </a:cubicBezTo>
                  <a:lnTo>
                    <a:pt x="64067" y="23390"/>
                  </a:lnTo>
                  <a:cubicBezTo>
                    <a:pt x="64009" y="23189"/>
                    <a:pt x="63945" y="22992"/>
                    <a:pt x="63883" y="22791"/>
                  </a:cubicBezTo>
                  <a:close/>
                  <a:moveTo>
                    <a:pt x="1325" y="23466"/>
                  </a:moveTo>
                  <a:cubicBezTo>
                    <a:pt x="1267" y="23667"/>
                    <a:pt x="1208" y="23864"/>
                    <a:pt x="1153" y="24069"/>
                  </a:cubicBezTo>
                  <a:lnTo>
                    <a:pt x="1288" y="24103"/>
                  </a:lnTo>
                  <a:cubicBezTo>
                    <a:pt x="1342" y="23901"/>
                    <a:pt x="1396" y="23704"/>
                    <a:pt x="1455" y="23503"/>
                  </a:cubicBezTo>
                  <a:lnTo>
                    <a:pt x="1325" y="23466"/>
                  </a:lnTo>
                  <a:close/>
                  <a:moveTo>
                    <a:pt x="64239" y="23994"/>
                  </a:moveTo>
                  <a:lnTo>
                    <a:pt x="64104" y="24031"/>
                  </a:lnTo>
                  <a:cubicBezTo>
                    <a:pt x="64159" y="24228"/>
                    <a:pt x="64214" y="24430"/>
                    <a:pt x="64264" y="24631"/>
                  </a:cubicBezTo>
                  <a:lnTo>
                    <a:pt x="64398" y="24598"/>
                  </a:lnTo>
                  <a:cubicBezTo>
                    <a:pt x="64348" y="24396"/>
                    <a:pt x="64293" y="24195"/>
                    <a:pt x="64239" y="23994"/>
                  </a:cubicBezTo>
                  <a:close/>
                  <a:moveTo>
                    <a:pt x="994" y="24673"/>
                  </a:moveTo>
                  <a:cubicBezTo>
                    <a:pt x="944" y="24874"/>
                    <a:pt x="893" y="25079"/>
                    <a:pt x="847" y="25281"/>
                  </a:cubicBezTo>
                  <a:lnTo>
                    <a:pt x="982" y="25314"/>
                  </a:lnTo>
                  <a:cubicBezTo>
                    <a:pt x="1027" y="25109"/>
                    <a:pt x="1077" y="24907"/>
                    <a:pt x="1128" y="24706"/>
                  </a:cubicBezTo>
                  <a:lnTo>
                    <a:pt x="994" y="24673"/>
                  </a:lnTo>
                  <a:close/>
                  <a:moveTo>
                    <a:pt x="64549" y="25205"/>
                  </a:moveTo>
                  <a:lnTo>
                    <a:pt x="64415" y="25238"/>
                  </a:lnTo>
                  <a:cubicBezTo>
                    <a:pt x="64461" y="25440"/>
                    <a:pt x="64507" y="25646"/>
                    <a:pt x="64549" y="25847"/>
                  </a:cubicBezTo>
                  <a:lnTo>
                    <a:pt x="64688" y="25817"/>
                  </a:lnTo>
                  <a:cubicBezTo>
                    <a:pt x="64641" y="25612"/>
                    <a:pt x="64595" y="25410"/>
                    <a:pt x="64549" y="25205"/>
                  </a:cubicBezTo>
                  <a:close/>
                  <a:moveTo>
                    <a:pt x="709" y="25892"/>
                  </a:moveTo>
                  <a:cubicBezTo>
                    <a:pt x="667" y="26099"/>
                    <a:pt x="625" y="26304"/>
                    <a:pt x="587" y="26509"/>
                  </a:cubicBezTo>
                  <a:lnTo>
                    <a:pt x="721" y="26534"/>
                  </a:lnTo>
                  <a:cubicBezTo>
                    <a:pt x="759" y="26329"/>
                    <a:pt x="801" y="26128"/>
                    <a:pt x="843" y="25922"/>
                  </a:cubicBezTo>
                  <a:lnTo>
                    <a:pt x="709" y="25892"/>
                  </a:lnTo>
                  <a:close/>
                  <a:moveTo>
                    <a:pt x="64813" y="26434"/>
                  </a:moveTo>
                  <a:lnTo>
                    <a:pt x="64675" y="26459"/>
                  </a:lnTo>
                  <a:cubicBezTo>
                    <a:pt x="64717" y="26664"/>
                    <a:pt x="64754" y="26865"/>
                    <a:pt x="64788" y="27070"/>
                  </a:cubicBezTo>
                  <a:lnTo>
                    <a:pt x="64926" y="27049"/>
                  </a:lnTo>
                  <a:cubicBezTo>
                    <a:pt x="64889" y="26844"/>
                    <a:pt x="64851" y="26635"/>
                    <a:pt x="64813" y="26434"/>
                  </a:cubicBezTo>
                  <a:close/>
                  <a:moveTo>
                    <a:pt x="474" y="27125"/>
                  </a:moveTo>
                  <a:cubicBezTo>
                    <a:pt x="437" y="27331"/>
                    <a:pt x="403" y="27536"/>
                    <a:pt x="373" y="27741"/>
                  </a:cubicBezTo>
                  <a:lnTo>
                    <a:pt x="512" y="27762"/>
                  </a:lnTo>
                  <a:cubicBezTo>
                    <a:pt x="541" y="27557"/>
                    <a:pt x="574" y="27351"/>
                    <a:pt x="609" y="27146"/>
                  </a:cubicBezTo>
                  <a:lnTo>
                    <a:pt x="474" y="27125"/>
                  </a:lnTo>
                  <a:close/>
                  <a:moveTo>
                    <a:pt x="65027" y="27666"/>
                  </a:moveTo>
                  <a:lnTo>
                    <a:pt x="64889" y="27687"/>
                  </a:lnTo>
                  <a:cubicBezTo>
                    <a:pt x="64922" y="27892"/>
                    <a:pt x="64951" y="28097"/>
                    <a:pt x="64980" y="28303"/>
                  </a:cubicBezTo>
                  <a:lnTo>
                    <a:pt x="65115" y="28287"/>
                  </a:lnTo>
                  <a:cubicBezTo>
                    <a:pt x="65090" y="28080"/>
                    <a:pt x="65060" y="27871"/>
                    <a:pt x="65027" y="27666"/>
                  </a:cubicBezTo>
                  <a:close/>
                  <a:moveTo>
                    <a:pt x="286" y="28362"/>
                  </a:moveTo>
                  <a:cubicBezTo>
                    <a:pt x="256" y="28571"/>
                    <a:pt x="231" y="28777"/>
                    <a:pt x="210" y="28986"/>
                  </a:cubicBezTo>
                  <a:lnTo>
                    <a:pt x="344" y="28999"/>
                  </a:lnTo>
                  <a:cubicBezTo>
                    <a:pt x="369" y="28794"/>
                    <a:pt x="394" y="28588"/>
                    <a:pt x="423" y="28382"/>
                  </a:cubicBezTo>
                  <a:lnTo>
                    <a:pt x="286" y="28362"/>
                  </a:lnTo>
                  <a:close/>
                  <a:moveTo>
                    <a:pt x="65195" y="28906"/>
                  </a:moveTo>
                  <a:lnTo>
                    <a:pt x="65056" y="28923"/>
                  </a:lnTo>
                  <a:cubicBezTo>
                    <a:pt x="65081" y="29129"/>
                    <a:pt x="65102" y="29338"/>
                    <a:pt x="65123" y="29544"/>
                  </a:cubicBezTo>
                  <a:lnTo>
                    <a:pt x="65261" y="29531"/>
                  </a:lnTo>
                  <a:cubicBezTo>
                    <a:pt x="65241" y="29322"/>
                    <a:pt x="65220" y="29117"/>
                    <a:pt x="65195" y="28906"/>
                  </a:cubicBezTo>
                  <a:close/>
                  <a:moveTo>
                    <a:pt x="143" y="29607"/>
                  </a:moveTo>
                  <a:cubicBezTo>
                    <a:pt x="122" y="29816"/>
                    <a:pt x="106" y="30022"/>
                    <a:pt x="93" y="30231"/>
                  </a:cubicBezTo>
                  <a:lnTo>
                    <a:pt x="227" y="30243"/>
                  </a:lnTo>
                  <a:cubicBezTo>
                    <a:pt x="243" y="30034"/>
                    <a:pt x="261" y="29829"/>
                    <a:pt x="282" y="29620"/>
                  </a:cubicBezTo>
                  <a:lnTo>
                    <a:pt x="143" y="29607"/>
                  </a:lnTo>
                  <a:close/>
                  <a:moveTo>
                    <a:pt x="65316" y="30156"/>
                  </a:moveTo>
                  <a:lnTo>
                    <a:pt x="65178" y="30164"/>
                  </a:lnTo>
                  <a:cubicBezTo>
                    <a:pt x="65195" y="30374"/>
                    <a:pt x="65207" y="30579"/>
                    <a:pt x="65220" y="30789"/>
                  </a:cubicBezTo>
                  <a:lnTo>
                    <a:pt x="65358" y="30781"/>
                  </a:lnTo>
                  <a:cubicBezTo>
                    <a:pt x="65346" y="30570"/>
                    <a:pt x="65328" y="30361"/>
                    <a:pt x="65316" y="30156"/>
                  </a:cubicBezTo>
                  <a:close/>
                  <a:moveTo>
                    <a:pt x="51" y="30856"/>
                  </a:moveTo>
                  <a:cubicBezTo>
                    <a:pt x="38" y="31065"/>
                    <a:pt x="30" y="31274"/>
                    <a:pt x="21" y="31485"/>
                  </a:cubicBezTo>
                  <a:lnTo>
                    <a:pt x="160" y="31489"/>
                  </a:lnTo>
                  <a:cubicBezTo>
                    <a:pt x="168" y="31280"/>
                    <a:pt x="177" y="31073"/>
                    <a:pt x="189" y="30864"/>
                  </a:cubicBezTo>
                  <a:lnTo>
                    <a:pt x="51" y="30856"/>
                  </a:lnTo>
                  <a:close/>
                  <a:moveTo>
                    <a:pt x="65387" y="31405"/>
                  </a:moveTo>
                  <a:lnTo>
                    <a:pt x="65249" y="31409"/>
                  </a:lnTo>
                  <a:cubicBezTo>
                    <a:pt x="65257" y="31619"/>
                    <a:pt x="65261" y="31824"/>
                    <a:pt x="65266" y="32034"/>
                  </a:cubicBezTo>
                  <a:lnTo>
                    <a:pt x="65404" y="32029"/>
                  </a:lnTo>
                  <a:cubicBezTo>
                    <a:pt x="65400" y="31820"/>
                    <a:pt x="65396" y="31615"/>
                    <a:pt x="65387" y="31405"/>
                  </a:cubicBezTo>
                  <a:close/>
                  <a:moveTo>
                    <a:pt x="5" y="32109"/>
                  </a:moveTo>
                  <a:cubicBezTo>
                    <a:pt x="1" y="32311"/>
                    <a:pt x="1" y="32507"/>
                    <a:pt x="1" y="32708"/>
                  </a:cubicBezTo>
                  <a:lnTo>
                    <a:pt x="1" y="32733"/>
                  </a:lnTo>
                  <a:lnTo>
                    <a:pt x="139" y="32733"/>
                  </a:lnTo>
                  <a:lnTo>
                    <a:pt x="139" y="32708"/>
                  </a:lnTo>
                  <a:cubicBezTo>
                    <a:pt x="139" y="32507"/>
                    <a:pt x="139" y="32311"/>
                    <a:pt x="143" y="32109"/>
                  </a:cubicBezTo>
                  <a:close/>
                  <a:moveTo>
                    <a:pt x="65274" y="32658"/>
                  </a:moveTo>
                  <a:lnTo>
                    <a:pt x="65274" y="32708"/>
                  </a:lnTo>
                  <a:cubicBezTo>
                    <a:pt x="65274" y="32918"/>
                    <a:pt x="65274" y="33124"/>
                    <a:pt x="65270" y="33333"/>
                  </a:cubicBezTo>
                  <a:lnTo>
                    <a:pt x="65408" y="33337"/>
                  </a:lnTo>
                  <a:cubicBezTo>
                    <a:pt x="65412" y="33128"/>
                    <a:pt x="65412" y="32918"/>
                    <a:pt x="65412" y="32708"/>
                  </a:cubicBezTo>
                  <a:lnTo>
                    <a:pt x="65412" y="32658"/>
                  </a:lnTo>
                  <a:close/>
                  <a:moveTo>
                    <a:pt x="143" y="33358"/>
                  </a:moveTo>
                  <a:lnTo>
                    <a:pt x="5" y="33362"/>
                  </a:lnTo>
                  <a:cubicBezTo>
                    <a:pt x="9" y="33572"/>
                    <a:pt x="13" y="33777"/>
                    <a:pt x="21" y="33987"/>
                  </a:cubicBezTo>
                  <a:lnTo>
                    <a:pt x="160" y="33983"/>
                  </a:lnTo>
                  <a:cubicBezTo>
                    <a:pt x="152" y="33773"/>
                    <a:pt x="147" y="33568"/>
                    <a:pt x="143" y="33358"/>
                  </a:cubicBezTo>
                  <a:close/>
                  <a:moveTo>
                    <a:pt x="65249" y="33958"/>
                  </a:moveTo>
                  <a:cubicBezTo>
                    <a:pt x="65245" y="34163"/>
                    <a:pt x="65232" y="34373"/>
                    <a:pt x="65220" y="34578"/>
                  </a:cubicBezTo>
                  <a:lnTo>
                    <a:pt x="65358" y="34586"/>
                  </a:lnTo>
                  <a:cubicBezTo>
                    <a:pt x="65371" y="34381"/>
                    <a:pt x="65383" y="34172"/>
                    <a:pt x="65387" y="33962"/>
                  </a:cubicBezTo>
                  <a:lnTo>
                    <a:pt x="65249" y="33958"/>
                  </a:lnTo>
                  <a:close/>
                  <a:moveTo>
                    <a:pt x="189" y="34603"/>
                  </a:moveTo>
                  <a:lnTo>
                    <a:pt x="55" y="34611"/>
                  </a:lnTo>
                  <a:cubicBezTo>
                    <a:pt x="63" y="34821"/>
                    <a:pt x="80" y="35031"/>
                    <a:pt x="93" y="35236"/>
                  </a:cubicBezTo>
                  <a:lnTo>
                    <a:pt x="231" y="35228"/>
                  </a:lnTo>
                  <a:cubicBezTo>
                    <a:pt x="218" y="35018"/>
                    <a:pt x="202" y="34813"/>
                    <a:pt x="189" y="34603"/>
                  </a:cubicBezTo>
                  <a:close/>
                  <a:moveTo>
                    <a:pt x="65182" y="35203"/>
                  </a:moveTo>
                  <a:cubicBezTo>
                    <a:pt x="65165" y="35408"/>
                    <a:pt x="65148" y="35617"/>
                    <a:pt x="65127" y="35823"/>
                  </a:cubicBezTo>
                  <a:lnTo>
                    <a:pt x="65266" y="35836"/>
                  </a:lnTo>
                  <a:cubicBezTo>
                    <a:pt x="65286" y="35631"/>
                    <a:pt x="65303" y="35420"/>
                    <a:pt x="65320" y="35211"/>
                  </a:cubicBezTo>
                  <a:lnTo>
                    <a:pt x="65182" y="35203"/>
                  </a:lnTo>
                  <a:close/>
                  <a:moveTo>
                    <a:pt x="286" y="35848"/>
                  </a:moveTo>
                  <a:lnTo>
                    <a:pt x="147" y="35861"/>
                  </a:lnTo>
                  <a:cubicBezTo>
                    <a:pt x="168" y="36070"/>
                    <a:pt x="189" y="36275"/>
                    <a:pt x="214" y="36486"/>
                  </a:cubicBezTo>
                  <a:lnTo>
                    <a:pt x="353" y="36469"/>
                  </a:lnTo>
                  <a:cubicBezTo>
                    <a:pt x="328" y="36263"/>
                    <a:pt x="307" y="36053"/>
                    <a:pt x="286" y="35848"/>
                  </a:cubicBezTo>
                  <a:close/>
                  <a:moveTo>
                    <a:pt x="65065" y="36443"/>
                  </a:moveTo>
                  <a:cubicBezTo>
                    <a:pt x="65040" y="36649"/>
                    <a:pt x="65015" y="36858"/>
                    <a:pt x="64984" y="37064"/>
                  </a:cubicBezTo>
                  <a:lnTo>
                    <a:pt x="65123" y="37080"/>
                  </a:lnTo>
                  <a:cubicBezTo>
                    <a:pt x="65152" y="36875"/>
                    <a:pt x="65178" y="36666"/>
                    <a:pt x="65199" y="36460"/>
                  </a:cubicBezTo>
                  <a:lnTo>
                    <a:pt x="65065" y="36443"/>
                  </a:lnTo>
                  <a:close/>
                  <a:moveTo>
                    <a:pt x="429" y="37089"/>
                  </a:moveTo>
                  <a:lnTo>
                    <a:pt x="290" y="37105"/>
                  </a:lnTo>
                  <a:cubicBezTo>
                    <a:pt x="319" y="37316"/>
                    <a:pt x="348" y="37521"/>
                    <a:pt x="382" y="37726"/>
                  </a:cubicBezTo>
                  <a:lnTo>
                    <a:pt x="516" y="37705"/>
                  </a:lnTo>
                  <a:cubicBezTo>
                    <a:pt x="487" y="37500"/>
                    <a:pt x="458" y="37294"/>
                    <a:pt x="429" y="37089"/>
                  </a:cubicBezTo>
                  <a:close/>
                  <a:moveTo>
                    <a:pt x="64897" y="37680"/>
                  </a:moveTo>
                  <a:cubicBezTo>
                    <a:pt x="64868" y="37885"/>
                    <a:pt x="64834" y="38090"/>
                    <a:pt x="64796" y="38296"/>
                  </a:cubicBezTo>
                  <a:lnTo>
                    <a:pt x="64934" y="38322"/>
                  </a:lnTo>
                  <a:cubicBezTo>
                    <a:pt x="64968" y="38115"/>
                    <a:pt x="65002" y="37906"/>
                    <a:pt x="65035" y="37701"/>
                  </a:cubicBezTo>
                  <a:lnTo>
                    <a:pt x="64897" y="37680"/>
                  </a:lnTo>
                  <a:close/>
                  <a:moveTo>
                    <a:pt x="617" y="38322"/>
                  </a:moveTo>
                  <a:lnTo>
                    <a:pt x="483" y="38342"/>
                  </a:lnTo>
                  <a:cubicBezTo>
                    <a:pt x="516" y="38552"/>
                    <a:pt x="554" y="38757"/>
                    <a:pt x="596" y="38958"/>
                  </a:cubicBezTo>
                  <a:lnTo>
                    <a:pt x="730" y="38933"/>
                  </a:lnTo>
                  <a:cubicBezTo>
                    <a:pt x="692" y="38732"/>
                    <a:pt x="655" y="38527"/>
                    <a:pt x="617" y="38322"/>
                  </a:cubicBezTo>
                  <a:close/>
                  <a:moveTo>
                    <a:pt x="64683" y="38908"/>
                  </a:moveTo>
                  <a:cubicBezTo>
                    <a:pt x="64645" y="39113"/>
                    <a:pt x="64603" y="39319"/>
                    <a:pt x="64562" y="39520"/>
                  </a:cubicBezTo>
                  <a:lnTo>
                    <a:pt x="64696" y="39549"/>
                  </a:lnTo>
                  <a:cubicBezTo>
                    <a:pt x="64738" y="39344"/>
                    <a:pt x="64779" y="39143"/>
                    <a:pt x="64821" y="38937"/>
                  </a:cubicBezTo>
                  <a:lnTo>
                    <a:pt x="64683" y="38908"/>
                  </a:lnTo>
                  <a:close/>
                  <a:moveTo>
                    <a:pt x="856" y="39545"/>
                  </a:moveTo>
                  <a:lnTo>
                    <a:pt x="721" y="39574"/>
                  </a:lnTo>
                  <a:cubicBezTo>
                    <a:pt x="764" y="39780"/>
                    <a:pt x="810" y="39982"/>
                    <a:pt x="856" y="40187"/>
                  </a:cubicBezTo>
                  <a:lnTo>
                    <a:pt x="990" y="40153"/>
                  </a:lnTo>
                  <a:cubicBezTo>
                    <a:pt x="944" y="39951"/>
                    <a:pt x="897" y="39750"/>
                    <a:pt x="856" y="39545"/>
                  </a:cubicBezTo>
                  <a:close/>
                  <a:moveTo>
                    <a:pt x="64423" y="40127"/>
                  </a:moveTo>
                  <a:cubicBezTo>
                    <a:pt x="64377" y="40334"/>
                    <a:pt x="64326" y="40535"/>
                    <a:pt x="64276" y="40736"/>
                  </a:cubicBezTo>
                  <a:lnTo>
                    <a:pt x="64411" y="40769"/>
                  </a:lnTo>
                  <a:cubicBezTo>
                    <a:pt x="64465" y="40568"/>
                    <a:pt x="64512" y="40367"/>
                    <a:pt x="64562" y="40162"/>
                  </a:cubicBezTo>
                  <a:lnTo>
                    <a:pt x="64423" y="40127"/>
                  </a:lnTo>
                  <a:close/>
                  <a:moveTo>
                    <a:pt x="1141" y="40761"/>
                  </a:moveTo>
                  <a:lnTo>
                    <a:pt x="1007" y="40794"/>
                  </a:lnTo>
                  <a:cubicBezTo>
                    <a:pt x="1057" y="40996"/>
                    <a:pt x="1112" y="41197"/>
                    <a:pt x="1166" y="41398"/>
                  </a:cubicBezTo>
                  <a:lnTo>
                    <a:pt x="1300" y="41365"/>
                  </a:lnTo>
                  <a:cubicBezTo>
                    <a:pt x="1245" y="41164"/>
                    <a:pt x="1191" y="40962"/>
                    <a:pt x="1141" y="40761"/>
                  </a:cubicBezTo>
                  <a:close/>
                  <a:moveTo>
                    <a:pt x="64117" y="41340"/>
                  </a:moveTo>
                  <a:cubicBezTo>
                    <a:pt x="64063" y="41541"/>
                    <a:pt x="64009" y="41742"/>
                    <a:pt x="63949" y="41938"/>
                  </a:cubicBezTo>
                  <a:lnTo>
                    <a:pt x="64079" y="41976"/>
                  </a:lnTo>
                  <a:cubicBezTo>
                    <a:pt x="64138" y="41779"/>
                    <a:pt x="64197" y="41578"/>
                    <a:pt x="64251" y="41377"/>
                  </a:cubicBezTo>
                  <a:lnTo>
                    <a:pt x="64117" y="41340"/>
                  </a:lnTo>
                  <a:close/>
                  <a:moveTo>
                    <a:pt x="1472" y="41963"/>
                  </a:moveTo>
                  <a:lnTo>
                    <a:pt x="1338" y="42002"/>
                  </a:lnTo>
                  <a:cubicBezTo>
                    <a:pt x="1396" y="42203"/>
                    <a:pt x="1460" y="42404"/>
                    <a:pt x="1522" y="42601"/>
                  </a:cubicBezTo>
                  <a:lnTo>
                    <a:pt x="1652" y="42559"/>
                  </a:lnTo>
                  <a:cubicBezTo>
                    <a:pt x="1589" y="42362"/>
                    <a:pt x="1530" y="42161"/>
                    <a:pt x="1472" y="41963"/>
                  </a:cubicBezTo>
                  <a:close/>
                  <a:moveTo>
                    <a:pt x="63765" y="42534"/>
                  </a:moveTo>
                  <a:cubicBezTo>
                    <a:pt x="63702" y="42735"/>
                    <a:pt x="63639" y="42932"/>
                    <a:pt x="63572" y="43129"/>
                  </a:cubicBezTo>
                  <a:lnTo>
                    <a:pt x="63702" y="43176"/>
                  </a:lnTo>
                  <a:cubicBezTo>
                    <a:pt x="63769" y="42978"/>
                    <a:pt x="63837" y="42777"/>
                    <a:pt x="63899" y="42576"/>
                  </a:cubicBezTo>
                  <a:lnTo>
                    <a:pt x="63765" y="42534"/>
                  </a:lnTo>
                  <a:close/>
                  <a:moveTo>
                    <a:pt x="1849" y="43151"/>
                  </a:moveTo>
                  <a:lnTo>
                    <a:pt x="1715" y="43196"/>
                  </a:lnTo>
                  <a:cubicBezTo>
                    <a:pt x="1782" y="43393"/>
                    <a:pt x="1853" y="43590"/>
                    <a:pt x="1924" y="43787"/>
                  </a:cubicBezTo>
                  <a:lnTo>
                    <a:pt x="2054" y="43741"/>
                  </a:lnTo>
                  <a:cubicBezTo>
                    <a:pt x="1983" y="43544"/>
                    <a:pt x="1912" y="43352"/>
                    <a:pt x="1849" y="43151"/>
                  </a:cubicBezTo>
                  <a:close/>
                  <a:moveTo>
                    <a:pt x="63367" y="43720"/>
                  </a:moveTo>
                  <a:cubicBezTo>
                    <a:pt x="63295" y="43917"/>
                    <a:pt x="63224" y="44114"/>
                    <a:pt x="63148" y="44307"/>
                  </a:cubicBezTo>
                  <a:lnTo>
                    <a:pt x="63279" y="44358"/>
                  </a:lnTo>
                  <a:cubicBezTo>
                    <a:pt x="63350" y="44165"/>
                    <a:pt x="63425" y="43967"/>
                    <a:pt x="63497" y="43770"/>
                  </a:cubicBezTo>
                  <a:lnTo>
                    <a:pt x="63367" y="43720"/>
                  </a:lnTo>
                  <a:close/>
                  <a:moveTo>
                    <a:pt x="2269" y="44328"/>
                  </a:moveTo>
                  <a:lnTo>
                    <a:pt x="2143" y="44374"/>
                  </a:lnTo>
                  <a:cubicBezTo>
                    <a:pt x="2214" y="44571"/>
                    <a:pt x="2294" y="44764"/>
                    <a:pt x="2369" y="44956"/>
                  </a:cubicBezTo>
                  <a:lnTo>
                    <a:pt x="2499" y="44906"/>
                  </a:lnTo>
                  <a:cubicBezTo>
                    <a:pt x="2419" y="44714"/>
                    <a:pt x="2344" y="44521"/>
                    <a:pt x="2269" y="44328"/>
                  </a:cubicBezTo>
                  <a:close/>
                  <a:moveTo>
                    <a:pt x="62918" y="44894"/>
                  </a:moveTo>
                  <a:cubicBezTo>
                    <a:pt x="62843" y="45087"/>
                    <a:pt x="62763" y="45279"/>
                    <a:pt x="62680" y="45468"/>
                  </a:cubicBezTo>
                  <a:lnTo>
                    <a:pt x="62805" y="45523"/>
                  </a:lnTo>
                  <a:cubicBezTo>
                    <a:pt x="62889" y="45330"/>
                    <a:pt x="62968" y="45137"/>
                    <a:pt x="63048" y="44944"/>
                  </a:cubicBezTo>
                  <a:lnTo>
                    <a:pt x="62918" y="44894"/>
                  </a:lnTo>
                  <a:close/>
                  <a:moveTo>
                    <a:pt x="2737" y="45480"/>
                  </a:moveTo>
                  <a:lnTo>
                    <a:pt x="2608" y="45535"/>
                  </a:lnTo>
                  <a:cubicBezTo>
                    <a:pt x="2692" y="45728"/>
                    <a:pt x="2776" y="45917"/>
                    <a:pt x="2859" y="46105"/>
                  </a:cubicBezTo>
                  <a:lnTo>
                    <a:pt x="2985" y="46051"/>
                  </a:lnTo>
                  <a:cubicBezTo>
                    <a:pt x="2901" y="45862"/>
                    <a:pt x="2818" y="45670"/>
                    <a:pt x="2737" y="45480"/>
                  </a:cubicBezTo>
                  <a:close/>
                  <a:moveTo>
                    <a:pt x="62428" y="46043"/>
                  </a:moveTo>
                  <a:cubicBezTo>
                    <a:pt x="62344" y="46231"/>
                    <a:pt x="62256" y="46424"/>
                    <a:pt x="62168" y="46612"/>
                  </a:cubicBezTo>
                  <a:lnTo>
                    <a:pt x="62293" y="46672"/>
                  </a:lnTo>
                  <a:cubicBezTo>
                    <a:pt x="62382" y="46482"/>
                    <a:pt x="62469" y="46289"/>
                    <a:pt x="62554" y="46101"/>
                  </a:cubicBezTo>
                  <a:lnTo>
                    <a:pt x="62428" y="46043"/>
                  </a:lnTo>
                  <a:close/>
                  <a:moveTo>
                    <a:pt x="3245" y="46612"/>
                  </a:moveTo>
                  <a:lnTo>
                    <a:pt x="3120" y="46676"/>
                  </a:lnTo>
                  <a:cubicBezTo>
                    <a:pt x="3211" y="46860"/>
                    <a:pt x="3300" y="47049"/>
                    <a:pt x="3391" y="47237"/>
                  </a:cubicBezTo>
                  <a:lnTo>
                    <a:pt x="3517" y="47175"/>
                  </a:lnTo>
                  <a:cubicBezTo>
                    <a:pt x="3425" y="46989"/>
                    <a:pt x="3333" y="46801"/>
                    <a:pt x="3245" y="46612"/>
                  </a:cubicBezTo>
                  <a:close/>
                  <a:moveTo>
                    <a:pt x="61896" y="47175"/>
                  </a:moveTo>
                  <a:cubicBezTo>
                    <a:pt x="61803" y="47359"/>
                    <a:pt x="61707" y="47547"/>
                    <a:pt x="61610" y="47732"/>
                  </a:cubicBezTo>
                  <a:lnTo>
                    <a:pt x="61732" y="47794"/>
                  </a:lnTo>
                  <a:cubicBezTo>
                    <a:pt x="61829" y="47610"/>
                    <a:pt x="61925" y="47421"/>
                    <a:pt x="62017" y="47233"/>
                  </a:cubicBezTo>
                  <a:lnTo>
                    <a:pt x="61896" y="47175"/>
                  </a:lnTo>
                  <a:close/>
                  <a:moveTo>
                    <a:pt x="3799" y="47728"/>
                  </a:moveTo>
                  <a:lnTo>
                    <a:pt x="3677" y="47790"/>
                  </a:lnTo>
                  <a:cubicBezTo>
                    <a:pt x="3774" y="47979"/>
                    <a:pt x="3869" y="48159"/>
                    <a:pt x="3970" y="48344"/>
                  </a:cubicBezTo>
                  <a:lnTo>
                    <a:pt x="4091" y="48276"/>
                  </a:lnTo>
                  <a:cubicBezTo>
                    <a:pt x="3991" y="48096"/>
                    <a:pt x="3894" y="47912"/>
                    <a:pt x="3799" y="47728"/>
                  </a:cubicBezTo>
                  <a:close/>
                  <a:moveTo>
                    <a:pt x="61317" y="48281"/>
                  </a:moveTo>
                  <a:cubicBezTo>
                    <a:pt x="61217" y="48465"/>
                    <a:pt x="61116" y="48645"/>
                    <a:pt x="61011" y="48829"/>
                  </a:cubicBezTo>
                  <a:lnTo>
                    <a:pt x="61132" y="48897"/>
                  </a:lnTo>
                  <a:cubicBezTo>
                    <a:pt x="61237" y="48717"/>
                    <a:pt x="61338" y="48533"/>
                    <a:pt x="61438" y="48348"/>
                  </a:cubicBezTo>
                  <a:lnTo>
                    <a:pt x="61317" y="48281"/>
                  </a:lnTo>
                  <a:close/>
                  <a:moveTo>
                    <a:pt x="4393" y="48821"/>
                  </a:moveTo>
                  <a:lnTo>
                    <a:pt x="4277" y="48889"/>
                  </a:lnTo>
                  <a:cubicBezTo>
                    <a:pt x="4377" y="49069"/>
                    <a:pt x="4482" y="49249"/>
                    <a:pt x="4590" y="49429"/>
                  </a:cubicBezTo>
                  <a:lnTo>
                    <a:pt x="4708" y="49358"/>
                  </a:lnTo>
                  <a:cubicBezTo>
                    <a:pt x="4603" y="49182"/>
                    <a:pt x="4498" y="49001"/>
                    <a:pt x="4393" y="48821"/>
                  </a:cubicBezTo>
                  <a:close/>
                  <a:moveTo>
                    <a:pt x="60697" y="49367"/>
                  </a:moveTo>
                  <a:cubicBezTo>
                    <a:pt x="60592" y="49547"/>
                    <a:pt x="60482" y="49723"/>
                    <a:pt x="60374" y="49903"/>
                  </a:cubicBezTo>
                  <a:lnTo>
                    <a:pt x="60492" y="49974"/>
                  </a:lnTo>
                  <a:cubicBezTo>
                    <a:pt x="60600" y="49798"/>
                    <a:pt x="60709" y="49618"/>
                    <a:pt x="60814" y="49438"/>
                  </a:cubicBezTo>
                  <a:lnTo>
                    <a:pt x="60697" y="49367"/>
                  </a:lnTo>
                  <a:close/>
                  <a:moveTo>
                    <a:pt x="5031" y="49891"/>
                  </a:moveTo>
                  <a:lnTo>
                    <a:pt x="4913" y="49961"/>
                  </a:lnTo>
                  <a:cubicBezTo>
                    <a:pt x="5026" y="50142"/>
                    <a:pt x="5136" y="50313"/>
                    <a:pt x="5248" y="50489"/>
                  </a:cubicBezTo>
                  <a:lnTo>
                    <a:pt x="5366" y="50414"/>
                  </a:lnTo>
                  <a:cubicBezTo>
                    <a:pt x="5252" y="50243"/>
                    <a:pt x="5144" y="50067"/>
                    <a:pt x="5031" y="49891"/>
                  </a:cubicBezTo>
                  <a:close/>
                  <a:moveTo>
                    <a:pt x="60039" y="50427"/>
                  </a:moveTo>
                  <a:cubicBezTo>
                    <a:pt x="59921" y="50603"/>
                    <a:pt x="59808" y="50775"/>
                    <a:pt x="59691" y="50951"/>
                  </a:cubicBezTo>
                  <a:lnTo>
                    <a:pt x="59808" y="51027"/>
                  </a:lnTo>
                  <a:cubicBezTo>
                    <a:pt x="59921" y="50855"/>
                    <a:pt x="60039" y="50679"/>
                    <a:pt x="60152" y="50502"/>
                  </a:cubicBezTo>
                  <a:lnTo>
                    <a:pt x="60039" y="50427"/>
                  </a:lnTo>
                  <a:close/>
                  <a:moveTo>
                    <a:pt x="5710" y="50934"/>
                  </a:moveTo>
                  <a:lnTo>
                    <a:pt x="5596" y="51014"/>
                  </a:lnTo>
                  <a:cubicBezTo>
                    <a:pt x="5714" y="51186"/>
                    <a:pt x="5831" y="51358"/>
                    <a:pt x="5953" y="51526"/>
                  </a:cubicBezTo>
                  <a:lnTo>
                    <a:pt x="6062" y="51445"/>
                  </a:lnTo>
                  <a:cubicBezTo>
                    <a:pt x="5944" y="51278"/>
                    <a:pt x="5827" y="51106"/>
                    <a:pt x="5710" y="50934"/>
                  </a:cubicBezTo>
                  <a:close/>
                  <a:moveTo>
                    <a:pt x="59335" y="51462"/>
                  </a:moveTo>
                  <a:cubicBezTo>
                    <a:pt x="59217" y="51634"/>
                    <a:pt x="59095" y="51802"/>
                    <a:pt x="58969" y="51969"/>
                  </a:cubicBezTo>
                  <a:lnTo>
                    <a:pt x="59083" y="52049"/>
                  </a:lnTo>
                  <a:cubicBezTo>
                    <a:pt x="59209" y="51882"/>
                    <a:pt x="59331" y="51714"/>
                    <a:pt x="59447" y="51542"/>
                  </a:cubicBezTo>
                  <a:lnTo>
                    <a:pt x="59335" y="51462"/>
                  </a:lnTo>
                  <a:close/>
                  <a:moveTo>
                    <a:pt x="6426" y="51953"/>
                  </a:moveTo>
                  <a:lnTo>
                    <a:pt x="6318" y="52037"/>
                  </a:lnTo>
                  <a:cubicBezTo>
                    <a:pt x="6439" y="52205"/>
                    <a:pt x="6565" y="52372"/>
                    <a:pt x="6691" y="52536"/>
                  </a:cubicBezTo>
                  <a:lnTo>
                    <a:pt x="6800" y="52451"/>
                  </a:lnTo>
                  <a:cubicBezTo>
                    <a:pt x="6674" y="52288"/>
                    <a:pt x="6552" y="52120"/>
                    <a:pt x="6426" y="51953"/>
                  </a:cubicBezTo>
                  <a:close/>
                  <a:moveTo>
                    <a:pt x="58596" y="52468"/>
                  </a:moveTo>
                  <a:cubicBezTo>
                    <a:pt x="58470" y="52636"/>
                    <a:pt x="58341" y="52799"/>
                    <a:pt x="58215" y="52963"/>
                  </a:cubicBezTo>
                  <a:lnTo>
                    <a:pt x="58320" y="53047"/>
                  </a:lnTo>
                  <a:cubicBezTo>
                    <a:pt x="58450" y="52884"/>
                    <a:pt x="58580" y="52720"/>
                    <a:pt x="58706" y="52552"/>
                  </a:cubicBezTo>
                  <a:lnTo>
                    <a:pt x="58596" y="52468"/>
                  </a:lnTo>
                  <a:close/>
                  <a:moveTo>
                    <a:pt x="7185" y="52942"/>
                  </a:moveTo>
                  <a:lnTo>
                    <a:pt x="7076" y="53030"/>
                  </a:lnTo>
                  <a:cubicBezTo>
                    <a:pt x="7206" y="53194"/>
                    <a:pt x="7336" y="53357"/>
                    <a:pt x="7471" y="53516"/>
                  </a:cubicBezTo>
                  <a:lnTo>
                    <a:pt x="7575" y="53428"/>
                  </a:lnTo>
                  <a:cubicBezTo>
                    <a:pt x="7445" y="53269"/>
                    <a:pt x="7311" y="53105"/>
                    <a:pt x="7185" y="52942"/>
                  </a:cubicBezTo>
                  <a:close/>
                  <a:moveTo>
                    <a:pt x="57822" y="53445"/>
                  </a:moveTo>
                  <a:cubicBezTo>
                    <a:pt x="57687" y="53608"/>
                    <a:pt x="57553" y="53764"/>
                    <a:pt x="57419" y="53923"/>
                  </a:cubicBezTo>
                  <a:lnTo>
                    <a:pt x="57524" y="54015"/>
                  </a:lnTo>
                  <a:cubicBezTo>
                    <a:pt x="57658" y="53856"/>
                    <a:pt x="57791" y="53697"/>
                    <a:pt x="57926" y="53533"/>
                  </a:cubicBezTo>
                  <a:lnTo>
                    <a:pt x="57822" y="53445"/>
                  </a:lnTo>
                  <a:close/>
                  <a:moveTo>
                    <a:pt x="7978" y="53906"/>
                  </a:moveTo>
                  <a:lnTo>
                    <a:pt x="7873" y="53994"/>
                  </a:lnTo>
                  <a:cubicBezTo>
                    <a:pt x="8007" y="54153"/>
                    <a:pt x="8145" y="54308"/>
                    <a:pt x="8283" y="54468"/>
                  </a:cubicBezTo>
                  <a:lnTo>
                    <a:pt x="8388" y="54376"/>
                  </a:lnTo>
                  <a:cubicBezTo>
                    <a:pt x="8250" y="54221"/>
                    <a:pt x="8111" y="54061"/>
                    <a:pt x="7978" y="53906"/>
                  </a:cubicBezTo>
                  <a:close/>
                  <a:moveTo>
                    <a:pt x="57008" y="54393"/>
                  </a:moveTo>
                  <a:cubicBezTo>
                    <a:pt x="56870" y="54548"/>
                    <a:pt x="56727" y="54703"/>
                    <a:pt x="56589" y="54853"/>
                  </a:cubicBezTo>
                  <a:lnTo>
                    <a:pt x="56690" y="54950"/>
                  </a:lnTo>
                  <a:cubicBezTo>
                    <a:pt x="56832" y="54795"/>
                    <a:pt x="56971" y="54639"/>
                    <a:pt x="57108" y="54484"/>
                  </a:cubicBezTo>
                  <a:lnTo>
                    <a:pt x="57008" y="54393"/>
                  </a:lnTo>
                  <a:close/>
                  <a:moveTo>
                    <a:pt x="8808" y="54836"/>
                  </a:moveTo>
                  <a:lnTo>
                    <a:pt x="8707" y="54929"/>
                  </a:lnTo>
                  <a:cubicBezTo>
                    <a:pt x="8845" y="55084"/>
                    <a:pt x="8992" y="55235"/>
                    <a:pt x="9135" y="55386"/>
                  </a:cubicBezTo>
                  <a:lnTo>
                    <a:pt x="9235" y="55289"/>
                  </a:lnTo>
                  <a:cubicBezTo>
                    <a:pt x="9092" y="55138"/>
                    <a:pt x="8949" y="54987"/>
                    <a:pt x="8808" y="54836"/>
                  </a:cubicBezTo>
                  <a:close/>
                  <a:moveTo>
                    <a:pt x="56157" y="55306"/>
                  </a:moveTo>
                  <a:cubicBezTo>
                    <a:pt x="56015" y="55457"/>
                    <a:pt x="55868" y="55604"/>
                    <a:pt x="55721" y="55751"/>
                  </a:cubicBezTo>
                  <a:lnTo>
                    <a:pt x="55818" y="55851"/>
                  </a:lnTo>
                  <a:cubicBezTo>
                    <a:pt x="55969" y="55705"/>
                    <a:pt x="56115" y="55554"/>
                    <a:pt x="56257" y="55403"/>
                  </a:cubicBezTo>
                  <a:lnTo>
                    <a:pt x="56157" y="55306"/>
                  </a:lnTo>
                  <a:close/>
                  <a:moveTo>
                    <a:pt x="9671" y="55734"/>
                  </a:moveTo>
                  <a:lnTo>
                    <a:pt x="9574" y="55830"/>
                  </a:lnTo>
                  <a:cubicBezTo>
                    <a:pt x="9721" y="55981"/>
                    <a:pt x="9872" y="56123"/>
                    <a:pt x="10019" y="56270"/>
                  </a:cubicBezTo>
                  <a:lnTo>
                    <a:pt x="10115" y="56169"/>
                  </a:lnTo>
                  <a:cubicBezTo>
                    <a:pt x="9969" y="56028"/>
                    <a:pt x="9818" y="55881"/>
                    <a:pt x="9671" y="55734"/>
                  </a:cubicBezTo>
                  <a:close/>
                  <a:moveTo>
                    <a:pt x="55276" y="56190"/>
                  </a:moveTo>
                  <a:cubicBezTo>
                    <a:pt x="55125" y="56333"/>
                    <a:pt x="54975" y="56475"/>
                    <a:pt x="54824" y="56618"/>
                  </a:cubicBezTo>
                  <a:lnTo>
                    <a:pt x="54916" y="56719"/>
                  </a:lnTo>
                  <a:cubicBezTo>
                    <a:pt x="55071" y="56576"/>
                    <a:pt x="55222" y="56434"/>
                    <a:pt x="55373" y="56287"/>
                  </a:cubicBezTo>
                  <a:lnTo>
                    <a:pt x="55276" y="56190"/>
                  </a:lnTo>
                  <a:close/>
                  <a:moveTo>
                    <a:pt x="10572" y="56601"/>
                  </a:moveTo>
                  <a:lnTo>
                    <a:pt x="10476" y="56702"/>
                  </a:lnTo>
                  <a:cubicBezTo>
                    <a:pt x="10631" y="56844"/>
                    <a:pt x="10781" y="56983"/>
                    <a:pt x="10941" y="57121"/>
                  </a:cubicBezTo>
                  <a:lnTo>
                    <a:pt x="11033" y="57020"/>
                  </a:lnTo>
                  <a:cubicBezTo>
                    <a:pt x="10878" y="56883"/>
                    <a:pt x="10723" y="56740"/>
                    <a:pt x="10572" y="56601"/>
                  </a:cubicBezTo>
                  <a:close/>
                  <a:moveTo>
                    <a:pt x="54359" y="57038"/>
                  </a:moveTo>
                  <a:cubicBezTo>
                    <a:pt x="54204" y="57175"/>
                    <a:pt x="54049" y="57310"/>
                    <a:pt x="53893" y="57444"/>
                  </a:cubicBezTo>
                  <a:lnTo>
                    <a:pt x="53982" y="57553"/>
                  </a:lnTo>
                  <a:cubicBezTo>
                    <a:pt x="54141" y="57415"/>
                    <a:pt x="54296" y="57276"/>
                    <a:pt x="54451" y="57138"/>
                  </a:cubicBezTo>
                  <a:lnTo>
                    <a:pt x="54359" y="57038"/>
                  </a:lnTo>
                  <a:close/>
                  <a:moveTo>
                    <a:pt x="11503" y="57431"/>
                  </a:moveTo>
                  <a:lnTo>
                    <a:pt x="11410" y="57537"/>
                  </a:lnTo>
                  <a:cubicBezTo>
                    <a:pt x="11570" y="57670"/>
                    <a:pt x="11729" y="57804"/>
                    <a:pt x="11892" y="57939"/>
                  </a:cubicBezTo>
                  <a:lnTo>
                    <a:pt x="11981" y="57833"/>
                  </a:lnTo>
                  <a:cubicBezTo>
                    <a:pt x="11817" y="57699"/>
                    <a:pt x="11658" y="57566"/>
                    <a:pt x="11503" y="57431"/>
                  </a:cubicBezTo>
                  <a:close/>
                  <a:moveTo>
                    <a:pt x="53415" y="57846"/>
                  </a:moveTo>
                  <a:cubicBezTo>
                    <a:pt x="53252" y="57980"/>
                    <a:pt x="53093" y="58110"/>
                    <a:pt x="52929" y="58241"/>
                  </a:cubicBezTo>
                  <a:lnTo>
                    <a:pt x="53018" y="58349"/>
                  </a:lnTo>
                  <a:cubicBezTo>
                    <a:pt x="53181" y="58220"/>
                    <a:pt x="53340" y="58085"/>
                    <a:pt x="53504" y="57955"/>
                  </a:cubicBezTo>
                  <a:lnTo>
                    <a:pt x="53415" y="57846"/>
                  </a:lnTo>
                  <a:close/>
                  <a:moveTo>
                    <a:pt x="12462" y="58224"/>
                  </a:moveTo>
                  <a:lnTo>
                    <a:pt x="12379" y="58332"/>
                  </a:lnTo>
                  <a:cubicBezTo>
                    <a:pt x="12542" y="58462"/>
                    <a:pt x="12706" y="58593"/>
                    <a:pt x="12873" y="58719"/>
                  </a:cubicBezTo>
                  <a:lnTo>
                    <a:pt x="12957" y="58609"/>
                  </a:lnTo>
                  <a:cubicBezTo>
                    <a:pt x="12789" y="58483"/>
                    <a:pt x="12626" y="58353"/>
                    <a:pt x="12462" y="58224"/>
                  </a:cubicBezTo>
                  <a:close/>
                  <a:moveTo>
                    <a:pt x="52439" y="58622"/>
                  </a:moveTo>
                  <a:cubicBezTo>
                    <a:pt x="52271" y="58748"/>
                    <a:pt x="52107" y="58874"/>
                    <a:pt x="51940" y="58995"/>
                  </a:cubicBezTo>
                  <a:lnTo>
                    <a:pt x="52020" y="59108"/>
                  </a:lnTo>
                  <a:cubicBezTo>
                    <a:pt x="52188" y="58982"/>
                    <a:pt x="52355" y="58856"/>
                    <a:pt x="52523" y="58731"/>
                  </a:cubicBezTo>
                  <a:lnTo>
                    <a:pt x="52439" y="58622"/>
                  </a:lnTo>
                  <a:close/>
                  <a:moveTo>
                    <a:pt x="13456" y="58982"/>
                  </a:moveTo>
                  <a:lnTo>
                    <a:pt x="13372" y="59096"/>
                  </a:lnTo>
                  <a:cubicBezTo>
                    <a:pt x="13544" y="59217"/>
                    <a:pt x="13712" y="59338"/>
                    <a:pt x="13884" y="59460"/>
                  </a:cubicBezTo>
                  <a:lnTo>
                    <a:pt x="13963" y="59347"/>
                  </a:lnTo>
                  <a:cubicBezTo>
                    <a:pt x="13791" y="59226"/>
                    <a:pt x="13623" y="59104"/>
                    <a:pt x="13456" y="58982"/>
                  </a:cubicBezTo>
                  <a:close/>
                  <a:moveTo>
                    <a:pt x="51433" y="59359"/>
                  </a:moveTo>
                  <a:cubicBezTo>
                    <a:pt x="51265" y="59477"/>
                    <a:pt x="51093" y="59594"/>
                    <a:pt x="50921" y="59712"/>
                  </a:cubicBezTo>
                  <a:lnTo>
                    <a:pt x="50997" y="59825"/>
                  </a:lnTo>
                  <a:cubicBezTo>
                    <a:pt x="51169" y="59712"/>
                    <a:pt x="51341" y="59590"/>
                    <a:pt x="51513" y="59473"/>
                  </a:cubicBezTo>
                  <a:lnTo>
                    <a:pt x="51433" y="59359"/>
                  </a:lnTo>
                  <a:close/>
                  <a:moveTo>
                    <a:pt x="14474" y="59703"/>
                  </a:moveTo>
                  <a:lnTo>
                    <a:pt x="14399" y="59816"/>
                  </a:lnTo>
                  <a:cubicBezTo>
                    <a:pt x="14571" y="59934"/>
                    <a:pt x="14747" y="60052"/>
                    <a:pt x="14923" y="60164"/>
                  </a:cubicBezTo>
                  <a:lnTo>
                    <a:pt x="14999" y="60047"/>
                  </a:lnTo>
                  <a:cubicBezTo>
                    <a:pt x="14823" y="59934"/>
                    <a:pt x="14651" y="59820"/>
                    <a:pt x="14474" y="59703"/>
                  </a:cubicBezTo>
                  <a:close/>
                  <a:moveTo>
                    <a:pt x="50402" y="60056"/>
                  </a:moveTo>
                  <a:cubicBezTo>
                    <a:pt x="50226" y="60168"/>
                    <a:pt x="50054" y="60282"/>
                    <a:pt x="49874" y="60391"/>
                  </a:cubicBezTo>
                  <a:lnTo>
                    <a:pt x="49950" y="60508"/>
                  </a:lnTo>
                  <a:cubicBezTo>
                    <a:pt x="50126" y="60395"/>
                    <a:pt x="50302" y="60286"/>
                    <a:pt x="50478" y="60172"/>
                  </a:cubicBezTo>
                  <a:lnTo>
                    <a:pt x="50402" y="60056"/>
                  </a:lnTo>
                  <a:close/>
                  <a:moveTo>
                    <a:pt x="15523" y="60383"/>
                  </a:moveTo>
                  <a:lnTo>
                    <a:pt x="15451" y="60499"/>
                  </a:lnTo>
                  <a:cubicBezTo>
                    <a:pt x="15627" y="60609"/>
                    <a:pt x="15807" y="60718"/>
                    <a:pt x="15988" y="60826"/>
                  </a:cubicBezTo>
                  <a:lnTo>
                    <a:pt x="16059" y="60709"/>
                  </a:lnTo>
                  <a:cubicBezTo>
                    <a:pt x="15879" y="60600"/>
                    <a:pt x="15703" y="60491"/>
                    <a:pt x="15523" y="60383"/>
                  </a:cubicBezTo>
                  <a:close/>
                  <a:moveTo>
                    <a:pt x="49346" y="60714"/>
                  </a:moveTo>
                  <a:cubicBezTo>
                    <a:pt x="49165" y="60818"/>
                    <a:pt x="48985" y="60923"/>
                    <a:pt x="48805" y="61027"/>
                  </a:cubicBezTo>
                  <a:lnTo>
                    <a:pt x="48876" y="61145"/>
                  </a:lnTo>
                  <a:cubicBezTo>
                    <a:pt x="49056" y="61044"/>
                    <a:pt x="49236" y="60940"/>
                    <a:pt x="49416" y="60831"/>
                  </a:cubicBezTo>
                  <a:lnTo>
                    <a:pt x="49346" y="60714"/>
                  </a:lnTo>
                  <a:close/>
                  <a:moveTo>
                    <a:pt x="16600" y="61023"/>
                  </a:moveTo>
                  <a:lnTo>
                    <a:pt x="16529" y="61141"/>
                  </a:lnTo>
                  <a:cubicBezTo>
                    <a:pt x="16713" y="61246"/>
                    <a:pt x="16893" y="61346"/>
                    <a:pt x="17078" y="61447"/>
                  </a:cubicBezTo>
                  <a:lnTo>
                    <a:pt x="17144" y="61325"/>
                  </a:lnTo>
                  <a:cubicBezTo>
                    <a:pt x="16960" y="61225"/>
                    <a:pt x="16780" y="61124"/>
                    <a:pt x="16600" y="61023"/>
                  </a:cubicBezTo>
                  <a:close/>
                  <a:moveTo>
                    <a:pt x="48264" y="61329"/>
                  </a:moveTo>
                  <a:cubicBezTo>
                    <a:pt x="48079" y="61426"/>
                    <a:pt x="47899" y="61526"/>
                    <a:pt x="47715" y="61623"/>
                  </a:cubicBezTo>
                  <a:lnTo>
                    <a:pt x="47778" y="61745"/>
                  </a:lnTo>
                  <a:cubicBezTo>
                    <a:pt x="47963" y="61648"/>
                    <a:pt x="48147" y="61552"/>
                    <a:pt x="48327" y="61451"/>
                  </a:cubicBezTo>
                  <a:lnTo>
                    <a:pt x="48264" y="61329"/>
                  </a:lnTo>
                  <a:close/>
                  <a:moveTo>
                    <a:pt x="17694" y="61619"/>
                  </a:moveTo>
                  <a:lnTo>
                    <a:pt x="17631" y="61745"/>
                  </a:lnTo>
                  <a:cubicBezTo>
                    <a:pt x="17815" y="61841"/>
                    <a:pt x="18004" y="61933"/>
                    <a:pt x="18193" y="62025"/>
                  </a:cubicBezTo>
                  <a:lnTo>
                    <a:pt x="18251" y="61904"/>
                  </a:lnTo>
                  <a:cubicBezTo>
                    <a:pt x="18067" y="61812"/>
                    <a:pt x="17878" y="61716"/>
                    <a:pt x="17694" y="61619"/>
                  </a:cubicBezTo>
                  <a:close/>
                  <a:moveTo>
                    <a:pt x="47158" y="61904"/>
                  </a:moveTo>
                  <a:cubicBezTo>
                    <a:pt x="46973" y="61996"/>
                    <a:pt x="46789" y="62084"/>
                    <a:pt x="46600" y="62172"/>
                  </a:cubicBezTo>
                  <a:lnTo>
                    <a:pt x="46659" y="62298"/>
                  </a:lnTo>
                  <a:cubicBezTo>
                    <a:pt x="46847" y="62209"/>
                    <a:pt x="47036" y="62118"/>
                    <a:pt x="47220" y="62025"/>
                  </a:cubicBezTo>
                  <a:lnTo>
                    <a:pt x="47158" y="61904"/>
                  </a:lnTo>
                  <a:close/>
                  <a:moveTo>
                    <a:pt x="18817" y="62176"/>
                  </a:moveTo>
                  <a:lnTo>
                    <a:pt x="18758" y="62302"/>
                  </a:lnTo>
                  <a:cubicBezTo>
                    <a:pt x="18947" y="62391"/>
                    <a:pt x="19135" y="62478"/>
                    <a:pt x="19328" y="62562"/>
                  </a:cubicBezTo>
                  <a:lnTo>
                    <a:pt x="19383" y="62436"/>
                  </a:lnTo>
                  <a:cubicBezTo>
                    <a:pt x="19195" y="62352"/>
                    <a:pt x="19006" y="62265"/>
                    <a:pt x="18817" y="62176"/>
                  </a:cubicBezTo>
                  <a:close/>
                  <a:moveTo>
                    <a:pt x="46034" y="62432"/>
                  </a:moveTo>
                  <a:cubicBezTo>
                    <a:pt x="45845" y="62520"/>
                    <a:pt x="45657" y="62604"/>
                    <a:pt x="45464" y="62683"/>
                  </a:cubicBezTo>
                  <a:lnTo>
                    <a:pt x="45518" y="62809"/>
                  </a:lnTo>
                  <a:cubicBezTo>
                    <a:pt x="45711" y="62730"/>
                    <a:pt x="45900" y="62646"/>
                    <a:pt x="46092" y="62562"/>
                  </a:cubicBezTo>
                  <a:lnTo>
                    <a:pt x="46034" y="62432"/>
                  </a:lnTo>
                  <a:close/>
                  <a:moveTo>
                    <a:pt x="19957" y="62687"/>
                  </a:moveTo>
                  <a:lnTo>
                    <a:pt x="19903" y="62813"/>
                  </a:lnTo>
                  <a:cubicBezTo>
                    <a:pt x="20096" y="62898"/>
                    <a:pt x="20288" y="62977"/>
                    <a:pt x="20481" y="63057"/>
                  </a:cubicBezTo>
                  <a:lnTo>
                    <a:pt x="20536" y="62927"/>
                  </a:lnTo>
                  <a:cubicBezTo>
                    <a:pt x="20343" y="62851"/>
                    <a:pt x="20150" y="62772"/>
                    <a:pt x="19957" y="62687"/>
                  </a:cubicBezTo>
                  <a:close/>
                  <a:moveTo>
                    <a:pt x="44889" y="62923"/>
                  </a:moveTo>
                  <a:cubicBezTo>
                    <a:pt x="44697" y="62998"/>
                    <a:pt x="44504" y="63074"/>
                    <a:pt x="44311" y="63149"/>
                  </a:cubicBezTo>
                  <a:lnTo>
                    <a:pt x="44361" y="63279"/>
                  </a:lnTo>
                  <a:cubicBezTo>
                    <a:pt x="44554" y="63203"/>
                    <a:pt x="44751" y="63128"/>
                    <a:pt x="44945" y="63048"/>
                  </a:cubicBezTo>
                  <a:lnTo>
                    <a:pt x="44889" y="62923"/>
                  </a:lnTo>
                  <a:close/>
                  <a:moveTo>
                    <a:pt x="21118" y="63157"/>
                  </a:moveTo>
                  <a:lnTo>
                    <a:pt x="21068" y="63287"/>
                  </a:lnTo>
                  <a:cubicBezTo>
                    <a:pt x="21265" y="63358"/>
                    <a:pt x="21462" y="63434"/>
                    <a:pt x="21659" y="63505"/>
                  </a:cubicBezTo>
                  <a:lnTo>
                    <a:pt x="21706" y="63371"/>
                  </a:lnTo>
                  <a:cubicBezTo>
                    <a:pt x="21509" y="63304"/>
                    <a:pt x="21311" y="63229"/>
                    <a:pt x="21118" y="63157"/>
                  </a:cubicBezTo>
                  <a:close/>
                  <a:moveTo>
                    <a:pt x="43724" y="63366"/>
                  </a:moveTo>
                  <a:cubicBezTo>
                    <a:pt x="43531" y="63438"/>
                    <a:pt x="43335" y="63505"/>
                    <a:pt x="43138" y="63573"/>
                  </a:cubicBezTo>
                  <a:lnTo>
                    <a:pt x="43179" y="63702"/>
                  </a:lnTo>
                  <a:cubicBezTo>
                    <a:pt x="43380" y="63635"/>
                    <a:pt x="43577" y="63568"/>
                    <a:pt x="43771" y="63497"/>
                  </a:cubicBezTo>
                  <a:lnTo>
                    <a:pt x="43724" y="63366"/>
                  </a:lnTo>
                  <a:close/>
                  <a:moveTo>
                    <a:pt x="22296" y="63581"/>
                  </a:moveTo>
                  <a:lnTo>
                    <a:pt x="22250" y="63710"/>
                  </a:lnTo>
                  <a:cubicBezTo>
                    <a:pt x="22451" y="63778"/>
                    <a:pt x="22648" y="63840"/>
                    <a:pt x="22850" y="63904"/>
                  </a:cubicBezTo>
                  <a:lnTo>
                    <a:pt x="22892" y="63774"/>
                  </a:lnTo>
                  <a:cubicBezTo>
                    <a:pt x="22691" y="63710"/>
                    <a:pt x="22493" y="63643"/>
                    <a:pt x="22296" y="63581"/>
                  </a:cubicBezTo>
                  <a:close/>
                  <a:moveTo>
                    <a:pt x="42542" y="63765"/>
                  </a:moveTo>
                  <a:cubicBezTo>
                    <a:pt x="42345" y="63828"/>
                    <a:pt x="42148" y="63891"/>
                    <a:pt x="41947" y="63950"/>
                  </a:cubicBezTo>
                  <a:lnTo>
                    <a:pt x="41985" y="64080"/>
                  </a:lnTo>
                  <a:cubicBezTo>
                    <a:pt x="42186" y="64020"/>
                    <a:pt x="42387" y="63962"/>
                    <a:pt x="42585" y="63900"/>
                  </a:cubicBezTo>
                  <a:lnTo>
                    <a:pt x="42542" y="63765"/>
                  </a:lnTo>
                  <a:close/>
                  <a:moveTo>
                    <a:pt x="23486" y="63954"/>
                  </a:moveTo>
                  <a:lnTo>
                    <a:pt x="23449" y="64088"/>
                  </a:lnTo>
                  <a:cubicBezTo>
                    <a:pt x="23650" y="64146"/>
                    <a:pt x="23852" y="64205"/>
                    <a:pt x="24053" y="64260"/>
                  </a:cubicBezTo>
                  <a:lnTo>
                    <a:pt x="24086" y="64126"/>
                  </a:lnTo>
                  <a:cubicBezTo>
                    <a:pt x="23889" y="64071"/>
                    <a:pt x="23688" y="64012"/>
                    <a:pt x="23486" y="63954"/>
                  </a:cubicBezTo>
                  <a:close/>
                  <a:moveTo>
                    <a:pt x="41348" y="64117"/>
                  </a:moveTo>
                  <a:cubicBezTo>
                    <a:pt x="41147" y="64176"/>
                    <a:pt x="40946" y="64227"/>
                    <a:pt x="40745" y="64277"/>
                  </a:cubicBezTo>
                  <a:lnTo>
                    <a:pt x="40778" y="64411"/>
                  </a:lnTo>
                  <a:cubicBezTo>
                    <a:pt x="40979" y="64360"/>
                    <a:pt x="41184" y="64306"/>
                    <a:pt x="41385" y="64252"/>
                  </a:cubicBezTo>
                  <a:lnTo>
                    <a:pt x="41348" y="64117"/>
                  </a:lnTo>
                  <a:close/>
                  <a:moveTo>
                    <a:pt x="24690" y="64285"/>
                  </a:moveTo>
                  <a:lnTo>
                    <a:pt x="24656" y="64419"/>
                  </a:lnTo>
                  <a:cubicBezTo>
                    <a:pt x="24862" y="64469"/>
                    <a:pt x="25063" y="64519"/>
                    <a:pt x="25268" y="64566"/>
                  </a:cubicBezTo>
                  <a:lnTo>
                    <a:pt x="25297" y="64432"/>
                  </a:lnTo>
                  <a:cubicBezTo>
                    <a:pt x="25096" y="64385"/>
                    <a:pt x="24891" y="64335"/>
                    <a:pt x="24690" y="64285"/>
                  </a:cubicBezTo>
                  <a:close/>
                  <a:moveTo>
                    <a:pt x="40136" y="64428"/>
                  </a:moveTo>
                  <a:cubicBezTo>
                    <a:pt x="39935" y="64473"/>
                    <a:pt x="39733" y="64519"/>
                    <a:pt x="39528" y="64562"/>
                  </a:cubicBezTo>
                  <a:lnTo>
                    <a:pt x="39557" y="64695"/>
                  </a:lnTo>
                  <a:cubicBezTo>
                    <a:pt x="39764" y="64654"/>
                    <a:pt x="39965" y="64608"/>
                    <a:pt x="40170" y="64562"/>
                  </a:cubicBezTo>
                  <a:lnTo>
                    <a:pt x="40136" y="64428"/>
                  </a:lnTo>
                  <a:close/>
                  <a:moveTo>
                    <a:pt x="25906" y="64566"/>
                  </a:moveTo>
                  <a:lnTo>
                    <a:pt x="25876" y="64704"/>
                  </a:lnTo>
                  <a:cubicBezTo>
                    <a:pt x="26082" y="64746"/>
                    <a:pt x="26287" y="64788"/>
                    <a:pt x="26492" y="64825"/>
                  </a:cubicBezTo>
                  <a:lnTo>
                    <a:pt x="26517" y="64691"/>
                  </a:lnTo>
                  <a:cubicBezTo>
                    <a:pt x="26312" y="64649"/>
                    <a:pt x="26111" y="64612"/>
                    <a:pt x="25906" y="64566"/>
                  </a:cubicBezTo>
                  <a:close/>
                  <a:moveTo>
                    <a:pt x="38917" y="64687"/>
                  </a:moveTo>
                  <a:cubicBezTo>
                    <a:pt x="38715" y="64725"/>
                    <a:pt x="38510" y="64763"/>
                    <a:pt x="38305" y="64796"/>
                  </a:cubicBezTo>
                  <a:lnTo>
                    <a:pt x="38330" y="64935"/>
                  </a:lnTo>
                  <a:cubicBezTo>
                    <a:pt x="38535" y="64897"/>
                    <a:pt x="38741" y="64863"/>
                    <a:pt x="38946" y="64821"/>
                  </a:cubicBezTo>
                  <a:lnTo>
                    <a:pt x="38917" y="64687"/>
                  </a:lnTo>
                  <a:close/>
                  <a:moveTo>
                    <a:pt x="27129" y="64805"/>
                  </a:moveTo>
                  <a:lnTo>
                    <a:pt x="27108" y="64939"/>
                  </a:lnTo>
                  <a:cubicBezTo>
                    <a:pt x="27314" y="64972"/>
                    <a:pt x="27519" y="65006"/>
                    <a:pt x="27725" y="65039"/>
                  </a:cubicBezTo>
                  <a:lnTo>
                    <a:pt x="27746" y="64901"/>
                  </a:lnTo>
                  <a:cubicBezTo>
                    <a:pt x="27541" y="64871"/>
                    <a:pt x="27334" y="64838"/>
                    <a:pt x="27129" y="64805"/>
                  </a:cubicBezTo>
                  <a:close/>
                  <a:moveTo>
                    <a:pt x="37688" y="64901"/>
                  </a:moveTo>
                  <a:cubicBezTo>
                    <a:pt x="37483" y="64931"/>
                    <a:pt x="37278" y="64960"/>
                    <a:pt x="37073" y="64989"/>
                  </a:cubicBezTo>
                  <a:lnTo>
                    <a:pt x="37089" y="65123"/>
                  </a:lnTo>
                  <a:cubicBezTo>
                    <a:pt x="37299" y="65098"/>
                    <a:pt x="37504" y="65069"/>
                    <a:pt x="37709" y="65035"/>
                  </a:cubicBezTo>
                  <a:lnTo>
                    <a:pt x="37688" y="64901"/>
                  </a:lnTo>
                  <a:close/>
                  <a:moveTo>
                    <a:pt x="28366" y="64989"/>
                  </a:moveTo>
                  <a:lnTo>
                    <a:pt x="28345" y="65127"/>
                  </a:lnTo>
                  <a:cubicBezTo>
                    <a:pt x="28555" y="65157"/>
                    <a:pt x="28760" y="65182"/>
                    <a:pt x="28969" y="65202"/>
                  </a:cubicBezTo>
                  <a:lnTo>
                    <a:pt x="28982" y="65069"/>
                  </a:lnTo>
                  <a:cubicBezTo>
                    <a:pt x="28777" y="65043"/>
                    <a:pt x="28572" y="65018"/>
                    <a:pt x="28366" y="64989"/>
                  </a:cubicBezTo>
                  <a:close/>
                  <a:moveTo>
                    <a:pt x="36452" y="65065"/>
                  </a:moveTo>
                  <a:cubicBezTo>
                    <a:pt x="36247" y="65090"/>
                    <a:pt x="36041" y="65111"/>
                    <a:pt x="35831" y="65132"/>
                  </a:cubicBezTo>
                  <a:lnTo>
                    <a:pt x="35844" y="65266"/>
                  </a:lnTo>
                  <a:cubicBezTo>
                    <a:pt x="36053" y="65249"/>
                    <a:pt x="36259" y="65223"/>
                    <a:pt x="36469" y="65202"/>
                  </a:cubicBezTo>
                  <a:lnTo>
                    <a:pt x="36452" y="65065"/>
                  </a:lnTo>
                  <a:close/>
                  <a:moveTo>
                    <a:pt x="29603" y="65132"/>
                  </a:moveTo>
                  <a:lnTo>
                    <a:pt x="29590" y="65270"/>
                  </a:lnTo>
                  <a:cubicBezTo>
                    <a:pt x="29799" y="65291"/>
                    <a:pt x="30005" y="65308"/>
                    <a:pt x="30215" y="65324"/>
                  </a:cubicBezTo>
                  <a:lnTo>
                    <a:pt x="30227" y="65186"/>
                  </a:lnTo>
                  <a:cubicBezTo>
                    <a:pt x="30017" y="65169"/>
                    <a:pt x="29812" y="65152"/>
                    <a:pt x="29603" y="65132"/>
                  </a:cubicBezTo>
                  <a:close/>
                  <a:moveTo>
                    <a:pt x="35211" y="65182"/>
                  </a:moveTo>
                  <a:cubicBezTo>
                    <a:pt x="35001" y="65198"/>
                    <a:pt x="34796" y="65211"/>
                    <a:pt x="34587" y="65223"/>
                  </a:cubicBezTo>
                  <a:lnTo>
                    <a:pt x="34595" y="65362"/>
                  </a:lnTo>
                  <a:cubicBezTo>
                    <a:pt x="34804" y="65349"/>
                    <a:pt x="35014" y="65337"/>
                    <a:pt x="35219" y="65320"/>
                  </a:cubicBezTo>
                  <a:lnTo>
                    <a:pt x="35211" y="65182"/>
                  </a:lnTo>
                  <a:close/>
                  <a:moveTo>
                    <a:pt x="30847" y="65223"/>
                  </a:moveTo>
                  <a:lnTo>
                    <a:pt x="30839" y="65362"/>
                  </a:lnTo>
                  <a:cubicBezTo>
                    <a:pt x="31049" y="65374"/>
                    <a:pt x="31258" y="65387"/>
                    <a:pt x="31468" y="65391"/>
                  </a:cubicBezTo>
                  <a:lnTo>
                    <a:pt x="31472" y="65253"/>
                  </a:lnTo>
                  <a:cubicBezTo>
                    <a:pt x="31263" y="65249"/>
                    <a:pt x="31057" y="65237"/>
                    <a:pt x="30847" y="65223"/>
                  </a:cubicBezTo>
                  <a:close/>
                  <a:moveTo>
                    <a:pt x="33966" y="65253"/>
                  </a:moveTo>
                  <a:cubicBezTo>
                    <a:pt x="33757" y="65262"/>
                    <a:pt x="33552" y="65266"/>
                    <a:pt x="33341" y="65270"/>
                  </a:cubicBezTo>
                  <a:lnTo>
                    <a:pt x="33345" y="65409"/>
                  </a:lnTo>
                  <a:cubicBezTo>
                    <a:pt x="33556" y="65404"/>
                    <a:pt x="33761" y="65400"/>
                    <a:pt x="33970" y="65391"/>
                  </a:cubicBezTo>
                  <a:lnTo>
                    <a:pt x="33966" y="65253"/>
                  </a:lnTo>
                  <a:close/>
                  <a:moveTo>
                    <a:pt x="32097" y="65274"/>
                  </a:moveTo>
                  <a:lnTo>
                    <a:pt x="32093" y="65413"/>
                  </a:lnTo>
                  <a:cubicBezTo>
                    <a:pt x="32298" y="65413"/>
                    <a:pt x="32499" y="65417"/>
                    <a:pt x="32704" y="65417"/>
                  </a:cubicBezTo>
                  <a:lnTo>
                    <a:pt x="32717" y="65417"/>
                  </a:lnTo>
                  <a:lnTo>
                    <a:pt x="32704" y="65278"/>
                  </a:lnTo>
                  <a:cubicBezTo>
                    <a:pt x="32503" y="65278"/>
                    <a:pt x="32298" y="65274"/>
                    <a:pt x="32097" y="65274"/>
                  </a:cubicBez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7"/>
          <p:cNvSpPr/>
          <p:nvPr/>
        </p:nvSpPr>
        <p:spPr>
          <a:xfrm>
            <a:off x="35150" y="928225"/>
            <a:ext cx="2880910" cy="2596995"/>
          </a:xfrm>
          <a:custGeom>
            <a:avLst/>
            <a:gdLst/>
            <a:ahLst/>
            <a:cxnLst/>
            <a:rect l="l" t="t" r="r" b="b"/>
            <a:pathLst>
              <a:path w="120578" h="108695" extrusionOk="0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"/>
          </p:nvPr>
        </p:nvSpPr>
        <p:spPr>
          <a:xfrm>
            <a:off x="718853" y="2278400"/>
            <a:ext cx="33843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715100" y="177045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Ubuntu"/>
              <a:buNone/>
              <a:defRPr sz="3200" b="1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12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3" name="Google Shape;53;p8"/>
          <p:cNvSpPr/>
          <p:nvPr/>
        </p:nvSpPr>
        <p:spPr>
          <a:xfrm flipH="1">
            <a:off x="1659591" y="398975"/>
            <a:ext cx="5824822" cy="4435843"/>
          </a:xfrm>
          <a:custGeom>
            <a:avLst/>
            <a:gdLst/>
            <a:ahLst/>
            <a:cxnLst/>
            <a:rect l="l" t="t" r="r" b="b"/>
            <a:pathLst>
              <a:path w="120578" h="108695" extrusionOk="0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91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Ubuntu"/>
              <a:buNone/>
              <a:defRPr sz="3500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1" r:id="rId3"/>
    <p:sldLayoutId id="2147483671" r:id="rId4"/>
    <p:sldLayoutId id="2147483672" r:id="rId5"/>
    <p:sldLayoutId id="2147483686" r:id="rId6"/>
    <p:sldLayoutId id="214748369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30"/>
          <p:cNvGrpSpPr/>
          <p:nvPr/>
        </p:nvGrpSpPr>
        <p:grpSpPr>
          <a:xfrm>
            <a:off x="5725689" y="30493"/>
            <a:ext cx="2940080" cy="1393760"/>
            <a:chOff x="2707875" y="1586441"/>
            <a:chExt cx="1455125" cy="689809"/>
          </a:xfrm>
        </p:grpSpPr>
        <p:sp>
          <p:nvSpPr>
            <p:cNvPr id="210" name="Google Shape;210;p30"/>
            <p:cNvSpPr/>
            <p:nvPr/>
          </p:nvSpPr>
          <p:spPr>
            <a:xfrm>
              <a:off x="3981225" y="2197250"/>
              <a:ext cx="181775" cy="79000"/>
            </a:xfrm>
            <a:custGeom>
              <a:avLst/>
              <a:gdLst/>
              <a:ahLst/>
              <a:cxnLst/>
              <a:rect l="l" t="t" r="r" b="b"/>
              <a:pathLst>
                <a:path w="7271" h="3160" extrusionOk="0">
                  <a:moveTo>
                    <a:pt x="0" y="0"/>
                  </a:moveTo>
                  <a:lnTo>
                    <a:pt x="0" y="3160"/>
                  </a:lnTo>
                  <a:lnTo>
                    <a:pt x="7270" y="3160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3890400" y="2110300"/>
              <a:ext cx="181775" cy="79150"/>
            </a:xfrm>
            <a:custGeom>
              <a:avLst/>
              <a:gdLst/>
              <a:ahLst/>
              <a:cxnLst/>
              <a:rect l="l" t="t" r="r" b="b"/>
              <a:pathLst>
                <a:path w="7271" h="3166" extrusionOk="0">
                  <a:moveTo>
                    <a:pt x="0" y="0"/>
                  </a:moveTo>
                  <a:lnTo>
                    <a:pt x="0" y="3165"/>
                  </a:lnTo>
                  <a:lnTo>
                    <a:pt x="7270" y="3165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3568500" y="1673241"/>
              <a:ext cx="181800" cy="79050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0" y="1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3477675" y="1586441"/>
              <a:ext cx="181800" cy="79025"/>
            </a:xfrm>
            <a:custGeom>
              <a:avLst/>
              <a:gdLst/>
              <a:ahLst/>
              <a:cxnLst/>
              <a:rect l="l" t="t" r="r" b="b"/>
              <a:pathLst>
                <a:path w="7272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2994650" y="1909750"/>
              <a:ext cx="181675" cy="79025"/>
            </a:xfrm>
            <a:custGeom>
              <a:avLst/>
              <a:gdLst/>
              <a:ahLst/>
              <a:cxnLst/>
              <a:rect l="l" t="t" r="r" b="b"/>
              <a:pathLst>
                <a:path w="7267" h="3161" extrusionOk="0">
                  <a:moveTo>
                    <a:pt x="1" y="0"/>
                  </a:moveTo>
                  <a:lnTo>
                    <a:pt x="1" y="3161"/>
                  </a:lnTo>
                  <a:lnTo>
                    <a:pt x="7267" y="3161"/>
                  </a:lnTo>
                  <a:lnTo>
                    <a:pt x="7267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2798825" y="1909750"/>
              <a:ext cx="181650" cy="79025"/>
            </a:xfrm>
            <a:custGeom>
              <a:avLst/>
              <a:gdLst/>
              <a:ahLst/>
              <a:cxnLst/>
              <a:rect l="l" t="t" r="r" b="b"/>
              <a:pathLst>
                <a:path w="7266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66" y="3161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2898000" y="2003075"/>
              <a:ext cx="181675" cy="79150"/>
            </a:xfrm>
            <a:custGeom>
              <a:avLst/>
              <a:gdLst/>
              <a:ahLst/>
              <a:cxnLst/>
              <a:rect l="l" t="t" r="r" b="b"/>
              <a:pathLst>
                <a:path w="7267" h="3166" extrusionOk="0">
                  <a:moveTo>
                    <a:pt x="1" y="0"/>
                  </a:moveTo>
                  <a:lnTo>
                    <a:pt x="1" y="3165"/>
                  </a:lnTo>
                  <a:lnTo>
                    <a:pt x="7266" y="3165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2707875" y="1822800"/>
              <a:ext cx="181800" cy="79050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1" y="1"/>
                  </a:moveTo>
                  <a:lnTo>
                    <a:pt x="1" y="3161"/>
                  </a:lnTo>
                  <a:lnTo>
                    <a:pt x="7271" y="3161"/>
                  </a:lnTo>
                  <a:lnTo>
                    <a:pt x="7271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30"/>
          <p:cNvSpPr/>
          <p:nvPr/>
        </p:nvSpPr>
        <p:spPr>
          <a:xfrm>
            <a:off x="1758045" y="1088951"/>
            <a:ext cx="7082949" cy="239321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546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highlight>
                <a:srgbClr val="F3F3F3"/>
              </a:highlight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2810579" y="2885548"/>
            <a:ext cx="5021330" cy="409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p30"/>
          <p:cNvSpPr txBox="1">
            <a:spLocks noGrp="1"/>
          </p:cNvSpPr>
          <p:nvPr>
            <p:ph type="subTitle" idx="1"/>
          </p:nvPr>
        </p:nvSpPr>
        <p:spPr>
          <a:xfrm>
            <a:off x="2810579" y="2932498"/>
            <a:ext cx="502133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Sistemi za upravljanje bazama podataka</a:t>
            </a:r>
            <a:endParaRPr/>
          </a:p>
        </p:txBody>
      </p:sp>
      <p:sp>
        <p:nvSpPr>
          <p:cNvPr id="221" name="Google Shape;221;p30"/>
          <p:cNvSpPr txBox="1">
            <a:spLocks noGrp="1"/>
          </p:cNvSpPr>
          <p:nvPr>
            <p:ph type="ctrTitle"/>
          </p:nvPr>
        </p:nvSpPr>
        <p:spPr>
          <a:xfrm>
            <a:off x="2089369" y="1304626"/>
            <a:ext cx="6420300" cy="13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accent1"/>
                </a:solidFill>
              </a:rPr>
              <a:t>Replikacija podataka u </a:t>
            </a:r>
            <a:r>
              <a:rPr lang="pl-PL" sz="2900">
                <a:solidFill>
                  <a:schemeClr val="accent1"/>
                </a:solidFill>
              </a:rPr>
              <a:t>PostgreSQL</a:t>
            </a:r>
            <a:r>
              <a:rPr lang="en-US" sz="2900">
                <a:solidFill>
                  <a:schemeClr val="accent1"/>
                </a:solidFill>
              </a:rPr>
              <a:t>-u</a:t>
            </a:r>
            <a:endParaRPr sz="3800">
              <a:solidFill>
                <a:schemeClr val="accent2"/>
              </a:solidFill>
            </a:endParaRPr>
          </a:p>
        </p:txBody>
      </p:sp>
      <p:sp>
        <p:nvSpPr>
          <p:cNvPr id="222" name="Google Shape;222;p30"/>
          <p:cNvSpPr/>
          <p:nvPr/>
        </p:nvSpPr>
        <p:spPr>
          <a:xfrm>
            <a:off x="440742" y="260651"/>
            <a:ext cx="548707" cy="54870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495200" y="936375"/>
            <a:ext cx="453600" cy="453600"/>
          </a:xfrm>
          <a:prstGeom prst="star8">
            <a:avLst>
              <a:gd name="adj" fmla="val 168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1186000" y="535000"/>
            <a:ext cx="370500" cy="370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0"/>
          <p:cNvSpPr/>
          <p:nvPr/>
        </p:nvSpPr>
        <p:spPr>
          <a:xfrm>
            <a:off x="8224150" y="44037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684;p39">
            <a:extLst>
              <a:ext uri="{FF2B5EF4-FFF2-40B4-BE49-F238E27FC236}">
                <a16:creationId xmlns:a16="http://schemas.microsoft.com/office/drawing/2014/main" id="{D61542F0-4BE8-CCA3-0DB2-BE1C7C79BC45}"/>
              </a:ext>
            </a:extLst>
          </p:cNvPr>
          <p:cNvGrpSpPr/>
          <p:nvPr/>
        </p:nvGrpSpPr>
        <p:grpSpPr>
          <a:xfrm flipH="1">
            <a:off x="240452" y="2084851"/>
            <a:ext cx="1891095" cy="2999169"/>
            <a:chOff x="7387148" y="2183517"/>
            <a:chExt cx="1998421" cy="3174600"/>
          </a:xfrm>
        </p:grpSpPr>
        <p:sp>
          <p:nvSpPr>
            <p:cNvPr id="3" name="Google Shape;685;p39">
              <a:extLst>
                <a:ext uri="{FF2B5EF4-FFF2-40B4-BE49-F238E27FC236}">
                  <a16:creationId xmlns:a16="http://schemas.microsoft.com/office/drawing/2014/main" id="{BD5A8121-70EE-D462-1D0D-E99603237859}"/>
                </a:ext>
              </a:extLst>
            </p:cNvPr>
            <p:cNvSpPr/>
            <p:nvPr/>
          </p:nvSpPr>
          <p:spPr>
            <a:xfrm>
              <a:off x="7387148" y="2183517"/>
              <a:ext cx="1993500" cy="3174600"/>
            </a:xfrm>
            <a:custGeom>
              <a:avLst/>
              <a:gdLst/>
              <a:ahLst/>
              <a:cxnLst/>
              <a:rect l="l" t="t" r="r" b="b"/>
              <a:pathLst>
                <a:path w="79740" h="126984" extrusionOk="0">
                  <a:moveTo>
                    <a:pt x="52435" y="1032"/>
                  </a:moveTo>
                  <a:cubicBezTo>
                    <a:pt x="50752" y="1477"/>
                    <a:pt x="49419" y="2460"/>
                    <a:pt x="47482" y="2746"/>
                  </a:cubicBezTo>
                  <a:cubicBezTo>
                    <a:pt x="45545" y="3032"/>
                    <a:pt x="42814" y="2556"/>
                    <a:pt x="40814" y="2746"/>
                  </a:cubicBezTo>
                  <a:cubicBezTo>
                    <a:pt x="38814" y="2937"/>
                    <a:pt x="36782" y="2556"/>
                    <a:pt x="35480" y="3889"/>
                  </a:cubicBezTo>
                  <a:cubicBezTo>
                    <a:pt x="34178" y="5223"/>
                    <a:pt x="33734" y="8556"/>
                    <a:pt x="33004" y="10747"/>
                  </a:cubicBezTo>
                  <a:cubicBezTo>
                    <a:pt x="32274" y="12938"/>
                    <a:pt x="31258" y="15097"/>
                    <a:pt x="31099" y="17034"/>
                  </a:cubicBezTo>
                  <a:cubicBezTo>
                    <a:pt x="30940" y="18971"/>
                    <a:pt x="31543" y="21130"/>
                    <a:pt x="32051" y="22368"/>
                  </a:cubicBezTo>
                  <a:cubicBezTo>
                    <a:pt x="32559" y="23606"/>
                    <a:pt x="34020" y="23638"/>
                    <a:pt x="34147" y="24463"/>
                  </a:cubicBezTo>
                  <a:cubicBezTo>
                    <a:pt x="34274" y="25289"/>
                    <a:pt x="34020" y="26178"/>
                    <a:pt x="32813" y="27321"/>
                  </a:cubicBezTo>
                  <a:cubicBezTo>
                    <a:pt x="31607" y="28464"/>
                    <a:pt x="28210" y="30210"/>
                    <a:pt x="26908" y="31321"/>
                  </a:cubicBezTo>
                  <a:cubicBezTo>
                    <a:pt x="25606" y="32432"/>
                    <a:pt x="24844" y="32940"/>
                    <a:pt x="25003" y="33988"/>
                  </a:cubicBezTo>
                  <a:cubicBezTo>
                    <a:pt x="25162" y="35036"/>
                    <a:pt x="27289" y="36497"/>
                    <a:pt x="27860" y="37608"/>
                  </a:cubicBezTo>
                  <a:cubicBezTo>
                    <a:pt x="28432" y="38719"/>
                    <a:pt x="28178" y="38878"/>
                    <a:pt x="28432" y="40656"/>
                  </a:cubicBezTo>
                  <a:cubicBezTo>
                    <a:pt x="28686" y="42434"/>
                    <a:pt x="28876" y="46403"/>
                    <a:pt x="29384" y="48276"/>
                  </a:cubicBezTo>
                  <a:cubicBezTo>
                    <a:pt x="29892" y="50149"/>
                    <a:pt x="30274" y="51038"/>
                    <a:pt x="31480" y="51895"/>
                  </a:cubicBezTo>
                  <a:cubicBezTo>
                    <a:pt x="32687" y="52752"/>
                    <a:pt x="35258" y="52911"/>
                    <a:pt x="36623" y="53419"/>
                  </a:cubicBezTo>
                  <a:cubicBezTo>
                    <a:pt x="37988" y="53927"/>
                    <a:pt x="39036" y="53768"/>
                    <a:pt x="39671" y="54943"/>
                  </a:cubicBezTo>
                  <a:cubicBezTo>
                    <a:pt x="40306" y="56118"/>
                    <a:pt x="41354" y="58817"/>
                    <a:pt x="40433" y="60468"/>
                  </a:cubicBezTo>
                  <a:cubicBezTo>
                    <a:pt x="39512" y="62119"/>
                    <a:pt x="36274" y="63008"/>
                    <a:pt x="34147" y="64849"/>
                  </a:cubicBezTo>
                  <a:cubicBezTo>
                    <a:pt x="32020" y="66691"/>
                    <a:pt x="30147" y="68056"/>
                    <a:pt x="27670" y="71517"/>
                  </a:cubicBezTo>
                  <a:cubicBezTo>
                    <a:pt x="25194" y="74978"/>
                    <a:pt x="21796" y="79550"/>
                    <a:pt x="19288" y="85614"/>
                  </a:cubicBezTo>
                  <a:cubicBezTo>
                    <a:pt x="16780" y="91678"/>
                    <a:pt x="14017" y="103235"/>
                    <a:pt x="12620" y="107902"/>
                  </a:cubicBezTo>
                  <a:cubicBezTo>
                    <a:pt x="11223" y="112569"/>
                    <a:pt x="12779" y="111363"/>
                    <a:pt x="10906" y="113617"/>
                  </a:cubicBezTo>
                  <a:cubicBezTo>
                    <a:pt x="9033" y="115871"/>
                    <a:pt x="3159" y="119555"/>
                    <a:pt x="1381" y="121428"/>
                  </a:cubicBezTo>
                  <a:cubicBezTo>
                    <a:pt x="-397" y="123301"/>
                    <a:pt x="79" y="123968"/>
                    <a:pt x="238" y="124857"/>
                  </a:cubicBezTo>
                  <a:cubicBezTo>
                    <a:pt x="397" y="125746"/>
                    <a:pt x="396" y="126476"/>
                    <a:pt x="2333" y="126762"/>
                  </a:cubicBezTo>
                  <a:cubicBezTo>
                    <a:pt x="4270" y="127048"/>
                    <a:pt x="1031" y="127079"/>
                    <a:pt x="11858" y="126571"/>
                  </a:cubicBezTo>
                  <a:cubicBezTo>
                    <a:pt x="22685" y="126063"/>
                    <a:pt x="56880" y="125143"/>
                    <a:pt x="67294" y="123714"/>
                  </a:cubicBezTo>
                  <a:cubicBezTo>
                    <a:pt x="77708" y="122285"/>
                    <a:pt x="72278" y="123365"/>
                    <a:pt x="74342" y="117999"/>
                  </a:cubicBezTo>
                  <a:cubicBezTo>
                    <a:pt x="76406" y="112633"/>
                    <a:pt x="79422" y="98568"/>
                    <a:pt x="79676" y="91519"/>
                  </a:cubicBezTo>
                  <a:cubicBezTo>
                    <a:pt x="79930" y="84471"/>
                    <a:pt x="78184" y="80979"/>
                    <a:pt x="75866" y="75708"/>
                  </a:cubicBezTo>
                  <a:cubicBezTo>
                    <a:pt x="73548" y="70438"/>
                    <a:pt x="67866" y="63325"/>
                    <a:pt x="65770" y="59896"/>
                  </a:cubicBezTo>
                  <a:cubicBezTo>
                    <a:pt x="63675" y="56467"/>
                    <a:pt x="63071" y="56341"/>
                    <a:pt x="63293" y="55134"/>
                  </a:cubicBezTo>
                  <a:cubicBezTo>
                    <a:pt x="63515" y="53928"/>
                    <a:pt x="65928" y="53768"/>
                    <a:pt x="67103" y="52657"/>
                  </a:cubicBezTo>
                  <a:cubicBezTo>
                    <a:pt x="68278" y="51546"/>
                    <a:pt x="69136" y="49927"/>
                    <a:pt x="70342" y="48466"/>
                  </a:cubicBezTo>
                  <a:cubicBezTo>
                    <a:pt x="71549" y="47006"/>
                    <a:pt x="72945" y="45736"/>
                    <a:pt x="74342" y="43894"/>
                  </a:cubicBezTo>
                  <a:cubicBezTo>
                    <a:pt x="75739" y="42053"/>
                    <a:pt x="78057" y="39608"/>
                    <a:pt x="78724" y="37417"/>
                  </a:cubicBezTo>
                  <a:cubicBezTo>
                    <a:pt x="79391" y="35226"/>
                    <a:pt x="78216" y="32560"/>
                    <a:pt x="78343" y="30750"/>
                  </a:cubicBezTo>
                  <a:cubicBezTo>
                    <a:pt x="78470" y="28940"/>
                    <a:pt x="79486" y="28591"/>
                    <a:pt x="79486" y="26559"/>
                  </a:cubicBezTo>
                  <a:cubicBezTo>
                    <a:pt x="79486" y="24527"/>
                    <a:pt x="79169" y="20368"/>
                    <a:pt x="78343" y="18558"/>
                  </a:cubicBezTo>
                  <a:cubicBezTo>
                    <a:pt x="77518" y="16748"/>
                    <a:pt x="75263" y="17002"/>
                    <a:pt x="74533" y="15700"/>
                  </a:cubicBezTo>
                  <a:cubicBezTo>
                    <a:pt x="73803" y="14398"/>
                    <a:pt x="74914" y="12271"/>
                    <a:pt x="73961" y="10747"/>
                  </a:cubicBezTo>
                  <a:cubicBezTo>
                    <a:pt x="73009" y="9223"/>
                    <a:pt x="70437" y="7413"/>
                    <a:pt x="68818" y="6556"/>
                  </a:cubicBezTo>
                  <a:cubicBezTo>
                    <a:pt x="67199" y="5699"/>
                    <a:pt x="65580" y="6366"/>
                    <a:pt x="64246" y="5604"/>
                  </a:cubicBezTo>
                  <a:cubicBezTo>
                    <a:pt x="62913" y="4842"/>
                    <a:pt x="61928" y="2905"/>
                    <a:pt x="60817" y="1984"/>
                  </a:cubicBezTo>
                  <a:cubicBezTo>
                    <a:pt x="59706" y="1063"/>
                    <a:pt x="58975" y="238"/>
                    <a:pt x="57578" y="79"/>
                  </a:cubicBezTo>
                  <a:cubicBezTo>
                    <a:pt x="56181" y="-80"/>
                    <a:pt x="54118" y="588"/>
                    <a:pt x="52435" y="10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dist="57150" dir="2640000" algn="bl" rotWithShape="0">
                <a:srgbClr val="000000">
                  <a:alpha val="15000"/>
                </a:srgbClr>
              </a:outerShdw>
            </a:effectLst>
          </p:spPr>
        </p:sp>
        <p:grpSp>
          <p:nvGrpSpPr>
            <p:cNvPr id="4" name="Google Shape;686;p39">
              <a:extLst>
                <a:ext uri="{FF2B5EF4-FFF2-40B4-BE49-F238E27FC236}">
                  <a16:creationId xmlns:a16="http://schemas.microsoft.com/office/drawing/2014/main" id="{E288F7C9-B263-BC52-35F4-AD20746A3EB2}"/>
                </a:ext>
              </a:extLst>
            </p:cNvPr>
            <p:cNvGrpSpPr/>
            <p:nvPr/>
          </p:nvGrpSpPr>
          <p:grpSpPr>
            <a:xfrm flipH="1">
              <a:off x="7455313" y="2252025"/>
              <a:ext cx="1930257" cy="3035294"/>
              <a:chOff x="3238900" y="3785275"/>
              <a:chExt cx="664300" cy="1044600"/>
            </a:xfrm>
          </p:grpSpPr>
          <p:sp>
            <p:nvSpPr>
              <p:cNvPr id="5" name="Google Shape;687;p39">
                <a:extLst>
                  <a:ext uri="{FF2B5EF4-FFF2-40B4-BE49-F238E27FC236}">
                    <a16:creationId xmlns:a16="http://schemas.microsoft.com/office/drawing/2014/main" id="{DD8B4634-0EB6-32DA-1D0E-ECD91FCF2FA2}"/>
                  </a:ext>
                </a:extLst>
              </p:cNvPr>
              <p:cNvSpPr/>
              <p:nvPr/>
            </p:nvSpPr>
            <p:spPr>
              <a:xfrm>
                <a:off x="3400075" y="3915000"/>
                <a:ext cx="291050" cy="448950"/>
              </a:xfrm>
              <a:custGeom>
                <a:avLst/>
                <a:gdLst/>
                <a:ahLst/>
                <a:cxnLst/>
                <a:rect l="l" t="t" r="r" b="b"/>
                <a:pathLst>
                  <a:path w="11642" h="17958" extrusionOk="0">
                    <a:moveTo>
                      <a:pt x="7244" y="0"/>
                    </a:moveTo>
                    <a:lnTo>
                      <a:pt x="3639" y="1216"/>
                    </a:lnTo>
                    <a:lnTo>
                      <a:pt x="860" y="5181"/>
                    </a:lnTo>
                    <a:lnTo>
                      <a:pt x="960" y="11368"/>
                    </a:lnTo>
                    <a:lnTo>
                      <a:pt x="0" y="13883"/>
                    </a:lnTo>
                    <a:lnTo>
                      <a:pt x="3287" y="17958"/>
                    </a:lnTo>
                    <a:lnTo>
                      <a:pt x="6104" y="16298"/>
                    </a:lnTo>
                    <a:lnTo>
                      <a:pt x="6682" y="11858"/>
                    </a:lnTo>
                    <a:cubicBezTo>
                      <a:pt x="7433" y="11750"/>
                      <a:pt x="7965" y="11649"/>
                      <a:pt x="8694" y="11440"/>
                    </a:cubicBezTo>
                    <a:cubicBezTo>
                      <a:pt x="9051" y="11339"/>
                      <a:pt x="9416" y="11218"/>
                      <a:pt x="9692" y="10974"/>
                    </a:cubicBezTo>
                    <a:cubicBezTo>
                      <a:pt x="9981" y="10715"/>
                      <a:pt x="10149" y="10345"/>
                      <a:pt x="10246" y="9968"/>
                    </a:cubicBezTo>
                    <a:cubicBezTo>
                      <a:pt x="10560" y="8790"/>
                      <a:pt x="10308" y="7638"/>
                      <a:pt x="10035" y="6447"/>
                    </a:cubicBezTo>
                    <a:cubicBezTo>
                      <a:pt x="10623" y="6191"/>
                      <a:pt x="11076" y="5911"/>
                      <a:pt x="11641" y="5605"/>
                    </a:cubicBezTo>
                    <a:cubicBezTo>
                      <a:pt x="10749" y="4858"/>
                      <a:pt x="9809" y="4154"/>
                      <a:pt x="8883" y="3442"/>
                    </a:cubicBezTo>
                    <a:cubicBezTo>
                      <a:pt x="8724" y="2159"/>
                      <a:pt x="8137" y="935"/>
                      <a:pt x="7244" y="0"/>
                    </a:cubicBezTo>
                    <a:close/>
                  </a:path>
                </a:pathLst>
              </a:custGeom>
              <a:solidFill>
                <a:srgbClr val="F07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688;p39">
                <a:extLst>
                  <a:ext uri="{FF2B5EF4-FFF2-40B4-BE49-F238E27FC236}">
                    <a16:creationId xmlns:a16="http://schemas.microsoft.com/office/drawing/2014/main" id="{E278C69C-9E0D-076C-ABA4-39622023320C}"/>
                  </a:ext>
                </a:extLst>
              </p:cNvPr>
              <p:cNvSpPr/>
              <p:nvPr/>
            </p:nvSpPr>
            <p:spPr>
              <a:xfrm>
                <a:off x="3304600" y="3845750"/>
                <a:ext cx="324075" cy="367200"/>
              </a:xfrm>
              <a:custGeom>
                <a:avLst/>
                <a:gdLst/>
                <a:ahLst/>
                <a:cxnLst/>
                <a:rect l="l" t="t" r="r" b="b"/>
                <a:pathLst>
                  <a:path w="12963" h="14688" extrusionOk="0">
                    <a:moveTo>
                      <a:pt x="8606" y="0"/>
                    </a:moveTo>
                    <a:cubicBezTo>
                      <a:pt x="8475" y="0"/>
                      <a:pt x="8350" y="2"/>
                      <a:pt x="8234" y="4"/>
                    </a:cubicBezTo>
                    <a:cubicBezTo>
                      <a:pt x="7027" y="21"/>
                      <a:pt x="3279" y="1211"/>
                      <a:pt x="1879" y="2581"/>
                    </a:cubicBezTo>
                    <a:cubicBezTo>
                      <a:pt x="1192" y="3256"/>
                      <a:pt x="617" y="4070"/>
                      <a:pt x="316" y="4988"/>
                    </a:cubicBezTo>
                    <a:cubicBezTo>
                      <a:pt x="68" y="5721"/>
                      <a:pt x="1" y="6526"/>
                      <a:pt x="194" y="7276"/>
                    </a:cubicBezTo>
                    <a:cubicBezTo>
                      <a:pt x="479" y="8362"/>
                      <a:pt x="2395" y="11103"/>
                      <a:pt x="3158" y="11925"/>
                    </a:cubicBezTo>
                    <a:cubicBezTo>
                      <a:pt x="3602" y="12407"/>
                      <a:pt x="3996" y="12864"/>
                      <a:pt x="4440" y="13342"/>
                    </a:cubicBezTo>
                    <a:cubicBezTo>
                      <a:pt x="4516" y="13723"/>
                      <a:pt x="4369" y="14138"/>
                      <a:pt x="4075" y="14390"/>
                    </a:cubicBezTo>
                    <a:cubicBezTo>
                      <a:pt x="4327" y="14373"/>
                      <a:pt x="4574" y="14285"/>
                      <a:pt x="4779" y="14138"/>
                    </a:cubicBezTo>
                    <a:lnTo>
                      <a:pt x="4779" y="14138"/>
                    </a:lnTo>
                    <a:cubicBezTo>
                      <a:pt x="4649" y="14348"/>
                      <a:pt x="4486" y="14533"/>
                      <a:pt x="4293" y="14688"/>
                    </a:cubicBezTo>
                    <a:cubicBezTo>
                      <a:pt x="5098" y="14628"/>
                      <a:pt x="5878" y="14268"/>
                      <a:pt x="6444" y="13694"/>
                    </a:cubicBezTo>
                    <a:cubicBezTo>
                      <a:pt x="7010" y="13115"/>
                      <a:pt x="7203" y="12210"/>
                      <a:pt x="7244" y="11405"/>
                    </a:cubicBezTo>
                    <a:cubicBezTo>
                      <a:pt x="6205" y="11296"/>
                      <a:pt x="5329" y="10726"/>
                      <a:pt x="5036" y="9720"/>
                    </a:cubicBezTo>
                    <a:cubicBezTo>
                      <a:pt x="4943" y="9402"/>
                      <a:pt x="4918" y="9045"/>
                      <a:pt x="5073" y="8752"/>
                    </a:cubicBezTo>
                    <a:cubicBezTo>
                      <a:pt x="5243" y="8428"/>
                      <a:pt x="5615" y="8247"/>
                      <a:pt x="5984" y="8247"/>
                    </a:cubicBezTo>
                    <a:cubicBezTo>
                      <a:pt x="6036" y="8247"/>
                      <a:pt x="6087" y="8250"/>
                      <a:pt x="6137" y="8257"/>
                    </a:cubicBezTo>
                    <a:cubicBezTo>
                      <a:pt x="6553" y="8316"/>
                      <a:pt x="6913" y="8576"/>
                      <a:pt x="7178" y="8903"/>
                    </a:cubicBezTo>
                    <a:cubicBezTo>
                      <a:pt x="7437" y="9226"/>
                      <a:pt x="7513" y="9565"/>
                      <a:pt x="7672" y="9950"/>
                    </a:cubicBezTo>
                    <a:cubicBezTo>
                      <a:pt x="8008" y="9859"/>
                      <a:pt x="8255" y="9666"/>
                      <a:pt x="8552" y="9486"/>
                    </a:cubicBezTo>
                    <a:cubicBezTo>
                      <a:pt x="8259" y="8492"/>
                      <a:pt x="7940" y="7566"/>
                      <a:pt x="7659" y="6568"/>
                    </a:cubicBezTo>
                    <a:cubicBezTo>
                      <a:pt x="8238" y="6199"/>
                      <a:pt x="8678" y="5625"/>
                      <a:pt x="8884" y="4971"/>
                    </a:cubicBezTo>
                    <a:cubicBezTo>
                      <a:pt x="9089" y="4322"/>
                      <a:pt x="12962" y="3131"/>
                      <a:pt x="12962" y="3131"/>
                    </a:cubicBezTo>
                    <a:cubicBezTo>
                      <a:pt x="12142" y="219"/>
                      <a:pt x="10002" y="0"/>
                      <a:pt x="8606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689;p39">
                <a:extLst>
                  <a:ext uri="{FF2B5EF4-FFF2-40B4-BE49-F238E27FC236}">
                    <a16:creationId xmlns:a16="http://schemas.microsoft.com/office/drawing/2014/main" id="{0012D005-A201-6FE3-CC7F-4426AEB7EA60}"/>
                  </a:ext>
                </a:extLst>
              </p:cNvPr>
              <p:cNvSpPr/>
              <p:nvPr/>
            </p:nvSpPr>
            <p:spPr>
              <a:xfrm>
                <a:off x="3438425" y="4067775"/>
                <a:ext cx="47400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1934" extrusionOk="0">
                    <a:moveTo>
                      <a:pt x="668" y="1"/>
                    </a:moveTo>
                    <a:cubicBezTo>
                      <a:pt x="558" y="1"/>
                      <a:pt x="453" y="26"/>
                      <a:pt x="357" y="76"/>
                    </a:cubicBezTo>
                    <a:cubicBezTo>
                      <a:pt x="130" y="198"/>
                      <a:pt x="1" y="471"/>
                      <a:pt x="39" y="722"/>
                    </a:cubicBezTo>
                    <a:cubicBezTo>
                      <a:pt x="39" y="722"/>
                      <a:pt x="35" y="1241"/>
                      <a:pt x="550" y="1665"/>
                    </a:cubicBezTo>
                    <a:cubicBezTo>
                      <a:pt x="810" y="1879"/>
                      <a:pt x="1150" y="1934"/>
                      <a:pt x="1422" y="1934"/>
                    </a:cubicBezTo>
                    <a:cubicBezTo>
                      <a:pt x="1690" y="1934"/>
                      <a:pt x="1896" y="1883"/>
                      <a:pt x="1896" y="1883"/>
                    </a:cubicBezTo>
                    <a:cubicBezTo>
                      <a:pt x="1695" y="1845"/>
                      <a:pt x="1481" y="1779"/>
                      <a:pt x="1372" y="1607"/>
                    </a:cubicBezTo>
                    <a:cubicBezTo>
                      <a:pt x="1351" y="1581"/>
                      <a:pt x="1338" y="1547"/>
                      <a:pt x="1338" y="1518"/>
                    </a:cubicBezTo>
                    <a:cubicBezTo>
                      <a:pt x="1343" y="1489"/>
                      <a:pt x="1359" y="1460"/>
                      <a:pt x="1376" y="1435"/>
                    </a:cubicBezTo>
                    <a:cubicBezTo>
                      <a:pt x="1494" y="1271"/>
                      <a:pt x="1649" y="1129"/>
                      <a:pt x="1821" y="1024"/>
                    </a:cubicBezTo>
                    <a:cubicBezTo>
                      <a:pt x="1670" y="734"/>
                      <a:pt x="1514" y="437"/>
                      <a:pt x="1262" y="231"/>
                    </a:cubicBezTo>
                    <a:cubicBezTo>
                      <a:pt x="1099" y="94"/>
                      <a:pt x="877" y="1"/>
                      <a:pt x="668" y="1"/>
                    </a:cubicBezTo>
                    <a:close/>
                  </a:path>
                </a:pathLst>
              </a:custGeom>
              <a:solidFill>
                <a:srgbClr val="E232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690;p39">
                <a:extLst>
                  <a:ext uri="{FF2B5EF4-FFF2-40B4-BE49-F238E27FC236}">
                    <a16:creationId xmlns:a16="http://schemas.microsoft.com/office/drawing/2014/main" id="{B4F5944C-64DE-CB60-86B4-3ED7614A2104}"/>
                  </a:ext>
                </a:extLst>
              </p:cNvPr>
              <p:cNvSpPr/>
              <p:nvPr/>
            </p:nvSpPr>
            <p:spPr>
              <a:xfrm>
                <a:off x="3438025" y="4066200"/>
                <a:ext cx="48325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33" h="1947" extrusionOk="0">
                    <a:moveTo>
                      <a:pt x="710" y="1"/>
                    </a:moveTo>
                    <a:cubicBezTo>
                      <a:pt x="552" y="1"/>
                      <a:pt x="395" y="46"/>
                      <a:pt x="272" y="147"/>
                    </a:cubicBezTo>
                    <a:cubicBezTo>
                      <a:pt x="84" y="302"/>
                      <a:pt x="1" y="563"/>
                      <a:pt x="55" y="785"/>
                    </a:cubicBezTo>
                    <a:cubicBezTo>
                      <a:pt x="42" y="554"/>
                      <a:pt x="156" y="341"/>
                      <a:pt x="332" y="223"/>
                    </a:cubicBezTo>
                    <a:cubicBezTo>
                      <a:pt x="431" y="157"/>
                      <a:pt x="546" y="129"/>
                      <a:pt x="662" y="129"/>
                    </a:cubicBezTo>
                    <a:cubicBezTo>
                      <a:pt x="752" y="129"/>
                      <a:pt x="842" y="146"/>
                      <a:pt x="926" y="177"/>
                    </a:cubicBezTo>
                    <a:cubicBezTo>
                      <a:pt x="1127" y="248"/>
                      <a:pt x="1291" y="387"/>
                      <a:pt x="1425" y="559"/>
                    </a:cubicBezTo>
                    <a:cubicBezTo>
                      <a:pt x="1547" y="710"/>
                      <a:pt x="1644" y="886"/>
                      <a:pt x="1742" y="1064"/>
                    </a:cubicBezTo>
                    <a:lnTo>
                      <a:pt x="1742" y="1064"/>
                    </a:lnTo>
                    <a:cubicBezTo>
                      <a:pt x="1661" y="1121"/>
                      <a:pt x="1585" y="1184"/>
                      <a:pt x="1518" y="1254"/>
                    </a:cubicBezTo>
                    <a:cubicBezTo>
                      <a:pt x="1475" y="1300"/>
                      <a:pt x="1434" y="1347"/>
                      <a:pt x="1400" y="1397"/>
                    </a:cubicBezTo>
                    <a:cubicBezTo>
                      <a:pt x="1379" y="1422"/>
                      <a:pt x="1363" y="1447"/>
                      <a:pt x="1346" y="1472"/>
                    </a:cubicBezTo>
                    <a:cubicBezTo>
                      <a:pt x="1329" y="1498"/>
                      <a:pt x="1308" y="1531"/>
                      <a:pt x="1308" y="1577"/>
                    </a:cubicBezTo>
                    <a:cubicBezTo>
                      <a:pt x="1308" y="1623"/>
                      <a:pt x="1324" y="1661"/>
                      <a:pt x="1346" y="1686"/>
                    </a:cubicBezTo>
                    <a:cubicBezTo>
                      <a:pt x="1363" y="1716"/>
                      <a:pt x="1384" y="1736"/>
                      <a:pt x="1409" y="1761"/>
                    </a:cubicBezTo>
                    <a:cubicBezTo>
                      <a:pt x="1454" y="1803"/>
                      <a:pt x="1510" y="1837"/>
                      <a:pt x="1564" y="1862"/>
                    </a:cubicBezTo>
                    <a:cubicBezTo>
                      <a:pt x="1677" y="1912"/>
                      <a:pt x="1794" y="1933"/>
                      <a:pt x="1912" y="1946"/>
                    </a:cubicBezTo>
                    <a:cubicBezTo>
                      <a:pt x="1798" y="1912"/>
                      <a:pt x="1686" y="1875"/>
                      <a:pt x="1589" y="1811"/>
                    </a:cubicBezTo>
                    <a:cubicBezTo>
                      <a:pt x="1543" y="1782"/>
                      <a:pt x="1501" y="1749"/>
                      <a:pt x="1463" y="1707"/>
                    </a:cubicBezTo>
                    <a:cubicBezTo>
                      <a:pt x="1429" y="1666"/>
                      <a:pt x="1396" y="1610"/>
                      <a:pt x="1404" y="1585"/>
                    </a:cubicBezTo>
                    <a:cubicBezTo>
                      <a:pt x="1404" y="1560"/>
                      <a:pt x="1450" y="1510"/>
                      <a:pt x="1484" y="1468"/>
                    </a:cubicBezTo>
                    <a:cubicBezTo>
                      <a:pt x="1522" y="1422"/>
                      <a:pt x="1564" y="1384"/>
                      <a:pt x="1601" y="1347"/>
                    </a:cubicBezTo>
                    <a:cubicBezTo>
                      <a:pt x="1686" y="1271"/>
                      <a:pt x="1777" y="1204"/>
                      <a:pt x="1874" y="1149"/>
                    </a:cubicBezTo>
                    <a:lnTo>
                      <a:pt x="1932" y="1116"/>
                    </a:lnTo>
                    <a:lnTo>
                      <a:pt x="1903" y="1053"/>
                    </a:lnTo>
                    <a:cubicBezTo>
                      <a:pt x="1802" y="852"/>
                      <a:pt x="1694" y="646"/>
                      <a:pt x="1547" y="458"/>
                    </a:cubicBezTo>
                    <a:cubicBezTo>
                      <a:pt x="1404" y="277"/>
                      <a:pt x="1208" y="114"/>
                      <a:pt x="972" y="43"/>
                    </a:cubicBezTo>
                    <a:cubicBezTo>
                      <a:pt x="889" y="16"/>
                      <a:pt x="799" y="1"/>
                      <a:pt x="710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691;p39">
                <a:extLst>
                  <a:ext uri="{FF2B5EF4-FFF2-40B4-BE49-F238E27FC236}">
                    <a16:creationId xmlns:a16="http://schemas.microsoft.com/office/drawing/2014/main" id="{513322D6-F7EF-B536-0E77-E74077A6BC10}"/>
                  </a:ext>
                </a:extLst>
              </p:cNvPr>
              <p:cNvSpPr/>
              <p:nvPr/>
            </p:nvSpPr>
            <p:spPr>
              <a:xfrm>
                <a:off x="3583775" y="4010625"/>
                <a:ext cx="25400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910" extrusionOk="0">
                    <a:moveTo>
                      <a:pt x="511" y="1"/>
                    </a:moveTo>
                    <a:cubicBezTo>
                      <a:pt x="468" y="1"/>
                      <a:pt x="425" y="7"/>
                      <a:pt x="383" y="19"/>
                    </a:cubicBezTo>
                    <a:cubicBezTo>
                      <a:pt x="139" y="91"/>
                      <a:pt x="0" y="342"/>
                      <a:pt x="72" y="581"/>
                    </a:cubicBezTo>
                    <a:cubicBezTo>
                      <a:pt x="131" y="781"/>
                      <a:pt x="311" y="909"/>
                      <a:pt x="506" y="909"/>
                    </a:cubicBezTo>
                    <a:cubicBezTo>
                      <a:pt x="548" y="909"/>
                      <a:pt x="591" y="903"/>
                      <a:pt x="634" y="891"/>
                    </a:cubicBezTo>
                    <a:cubicBezTo>
                      <a:pt x="877" y="820"/>
                      <a:pt x="1015" y="569"/>
                      <a:pt x="944" y="329"/>
                    </a:cubicBezTo>
                    <a:cubicBezTo>
                      <a:pt x="885" y="129"/>
                      <a:pt x="705" y="1"/>
                      <a:pt x="511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92;p39">
                <a:extLst>
                  <a:ext uri="{FF2B5EF4-FFF2-40B4-BE49-F238E27FC236}">
                    <a16:creationId xmlns:a16="http://schemas.microsoft.com/office/drawing/2014/main" id="{B5DA11E5-C645-1501-38B8-1ED90C4885B1}"/>
                  </a:ext>
                </a:extLst>
              </p:cNvPr>
              <p:cNvSpPr/>
              <p:nvPr/>
            </p:nvSpPr>
            <p:spPr>
              <a:xfrm>
                <a:off x="3558850" y="3976750"/>
                <a:ext cx="49475" cy="47775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1911" extrusionOk="0">
                    <a:moveTo>
                      <a:pt x="1704" y="0"/>
                    </a:moveTo>
                    <a:cubicBezTo>
                      <a:pt x="1537" y="0"/>
                      <a:pt x="1369" y="34"/>
                      <a:pt x="1212" y="92"/>
                    </a:cubicBezTo>
                    <a:cubicBezTo>
                      <a:pt x="964" y="179"/>
                      <a:pt x="763" y="364"/>
                      <a:pt x="591" y="548"/>
                    </a:cubicBezTo>
                    <a:cubicBezTo>
                      <a:pt x="411" y="733"/>
                      <a:pt x="273" y="951"/>
                      <a:pt x="172" y="1181"/>
                    </a:cubicBezTo>
                    <a:cubicBezTo>
                      <a:pt x="76" y="1416"/>
                      <a:pt x="13" y="1659"/>
                      <a:pt x="0" y="1907"/>
                    </a:cubicBezTo>
                    <a:lnTo>
                      <a:pt x="34" y="1911"/>
                    </a:lnTo>
                    <a:cubicBezTo>
                      <a:pt x="92" y="1676"/>
                      <a:pt x="185" y="1454"/>
                      <a:pt x="310" y="1257"/>
                    </a:cubicBezTo>
                    <a:cubicBezTo>
                      <a:pt x="436" y="1056"/>
                      <a:pt x="587" y="879"/>
                      <a:pt x="763" y="733"/>
                    </a:cubicBezTo>
                    <a:cubicBezTo>
                      <a:pt x="939" y="582"/>
                      <a:pt x="1148" y="494"/>
                      <a:pt x="1341" y="380"/>
                    </a:cubicBezTo>
                    <a:cubicBezTo>
                      <a:pt x="1539" y="268"/>
                      <a:pt x="1748" y="171"/>
                      <a:pt x="1978" y="63"/>
                    </a:cubicBezTo>
                    <a:lnTo>
                      <a:pt x="1974" y="32"/>
                    </a:lnTo>
                    <a:cubicBezTo>
                      <a:pt x="1886" y="10"/>
                      <a:pt x="1795" y="0"/>
                      <a:pt x="1704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93;p39">
                <a:extLst>
                  <a:ext uri="{FF2B5EF4-FFF2-40B4-BE49-F238E27FC236}">
                    <a16:creationId xmlns:a16="http://schemas.microsoft.com/office/drawing/2014/main" id="{040A9896-58DC-D76E-CABC-981DECB974A0}"/>
                  </a:ext>
                </a:extLst>
              </p:cNvPr>
              <p:cNvSpPr/>
              <p:nvPr/>
            </p:nvSpPr>
            <p:spPr>
              <a:xfrm>
                <a:off x="3618775" y="4106150"/>
                <a:ext cx="410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66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5" y="344"/>
                      <a:pt x="1036" y="575"/>
                      <a:pt x="1623" y="662"/>
                    </a:cubicBezTo>
                    <a:lnTo>
                      <a:pt x="1640" y="507"/>
                    </a:lnTo>
                    <a:cubicBezTo>
                      <a:pt x="1070" y="474"/>
                      <a:pt x="504" y="298"/>
                      <a:pt x="1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94;p39">
                <a:extLst>
                  <a:ext uri="{FF2B5EF4-FFF2-40B4-BE49-F238E27FC236}">
                    <a16:creationId xmlns:a16="http://schemas.microsoft.com/office/drawing/2014/main" id="{20A2EF64-F200-4AC0-014F-73B9095FF37B}"/>
                  </a:ext>
                </a:extLst>
              </p:cNvPr>
              <p:cNvSpPr/>
              <p:nvPr/>
            </p:nvSpPr>
            <p:spPr>
              <a:xfrm>
                <a:off x="3238900" y="4258500"/>
                <a:ext cx="664300" cy="571375"/>
              </a:xfrm>
              <a:custGeom>
                <a:avLst/>
                <a:gdLst/>
                <a:ahLst/>
                <a:cxnLst/>
                <a:rect l="l" t="t" r="r" b="b"/>
                <a:pathLst>
                  <a:path w="26572" h="22855" extrusionOk="0">
                    <a:moveTo>
                      <a:pt x="7179" y="0"/>
                    </a:moveTo>
                    <a:cubicBezTo>
                      <a:pt x="6628" y="0"/>
                      <a:pt x="6447" y="143"/>
                      <a:pt x="6447" y="143"/>
                    </a:cubicBezTo>
                    <a:cubicBezTo>
                      <a:pt x="6447" y="143"/>
                      <a:pt x="1" y="7164"/>
                      <a:pt x="1120" y="12907"/>
                    </a:cubicBezTo>
                    <a:cubicBezTo>
                      <a:pt x="2243" y="18650"/>
                      <a:pt x="3681" y="21727"/>
                      <a:pt x="3681" y="21727"/>
                    </a:cubicBezTo>
                    <a:lnTo>
                      <a:pt x="26572" y="22854"/>
                    </a:lnTo>
                    <a:lnTo>
                      <a:pt x="22791" y="19702"/>
                    </a:lnTo>
                    <a:cubicBezTo>
                      <a:pt x="22791" y="19702"/>
                      <a:pt x="20276" y="6041"/>
                      <a:pt x="13934" y="2541"/>
                    </a:cubicBezTo>
                    <a:cubicBezTo>
                      <a:pt x="10055" y="401"/>
                      <a:pt x="8099" y="0"/>
                      <a:pt x="7179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695;p39">
                <a:extLst>
                  <a:ext uri="{FF2B5EF4-FFF2-40B4-BE49-F238E27FC236}">
                    <a16:creationId xmlns:a16="http://schemas.microsoft.com/office/drawing/2014/main" id="{2FDFBE72-6333-1974-A633-BB35FA75FB45}"/>
                  </a:ext>
                </a:extLst>
              </p:cNvPr>
              <p:cNvSpPr/>
              <p:nvPr/>
            </p:nvSpPr>
            <p:spPr>
              <a:xfrm>
                <a:off x="3476375" y="3872775"/>
                <a:ext cx="167475" cy="151375"/>
              </a:xfrm>
              <a:custGeom>
                <a:avLst/>
                <a:gdLst/>
                <a:ahLst/>
                <a:cxnLst/>
                <a:rect l="l" t="t" r="r" b="b"/>
                <a:pathLst>
                  <a:path w="6699" h="6055" extrusionOk="0">
                    <a:moveTo>
                      <a:pt x="4813" y="0"/>
                    </a:moveTo>
                    <a:cubicBezTo>
                      <a:pt x="4286" y="0"/>
                      <a:pt x="3767" y="304"/>
                      <a:pt x="3312" y="604"/>
                    </a:cubicBezTo>
                    <a:cubicBezTo>
                      <a:pt x="2419" y="1194"/>
                      <a:pt x="1522" y="1823"/>
                      <a:pt x="885" y="2687"/>
                    </a:cubicBezTo>
                    <a:cubicBezTo>
                      <a:pt x="386" y="3366"/>
                      <a:pt x="1" y="4297"/>
                      <a:pt x="131" y="5156"/>
                    </a:cubicBezTo>
                    <a:cubicBezTo>
                      <a:pt x="218" y="5729"/>
                      <a:pt x="604" y="6054"/>
                      <a:pt x="1131" y="6054"/>
                    </a:cubicBezTo>
                    <a:cubicBezTo>
                      <a:pt x="1210" y="6054"/>
                      <a:pt x="1291" y="6047"/>
                      <a:pt x="1375" y="6032"/>
                    </a:cubicBezTo>
                    <a:cubicBezTo>
                      <a:pt x="1828" y="5952"/>
                      <a:pt x="2251" y="5696"/>
                      <a:pt x="2524" y="5328"/>
                    </a:cubicBezTo>
                    <a:cubicBezTo>
                      <a:pt x="2985" y="4707"/>
                      <a:pt x="3039" y="3848"/>
                      <a:pt x="2783" y="3123"/>
                    </a:cubicBezTo>
                    <a:lnTo>
                      <a:pt x="2783" y="3123"/>
                    </a:lnTo>
                    <a:cubicBezTo>
                      <a:pt x="3123" y="3563"/>
                      <a:pt x="3730" y="3670"/>
                      <a:pt x="4291" y="3670"/>
                    </a:cubicBezTo>
                    <a:cubicBezTo>
                      <a:pt x="4334" y="3670"/>
                      <a:pt x="4376" y="3669"/>
                      <a:pt x="4418" y="3668"/>
                    </a:cubicBezTo>
                    <a:cubicBezTo>
                      <a:pt x="4821" y="3655"/>
                      <a:pt x="5223" y="3609"/>
                      <a:pt x="5596" y="3462"/>
                    </a:cubicBezTo>
                    <a:cubicBezTo>
                      <a:pt x="5969" y="3316"/>
                      <a:pt x="6308" y="3060"/>
                      <a:pt x="6498" y="2704"/>
                    </a:cubicBezTo>
                    <a:cubicBezTo>
                      <a:pt x="6695" y="2326"/>
                      <a:pt x="6699" y="1865"/>
                      <a:pt x="6560" y="1463"/>
                    </a:cubicBezTo>
                    <a:cubicBezTo>
                      <a:pt x="6422" y="1061"/>
                      <a:pt x="6149" y="713"/>
                      <a:pt x="5827" y="436"/>
                    </a:cubicBezTo>
                    <a:cubicBezTo>
                      <a:pt x="5625" y="264"/>
                      <a:pt x="5395" y="109"/>
                      <a:pt x="5139" y="42"/>
                    </a:cubicBezTo>
                    <a:cubicBezTo>
                      <a:pt x="5031" y="13"/>
                      <a:pt x="4922" y="0"/>
                      <a:pt x="4813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96;p39">
                <a:extLst>
                  <a:ext uri="{FF2B5EF4-FFF2-40B4-BE49-F238E27FC236}">
                    <a16:creationId xmlns:a16="http://schemas.microsoft.com/office/drawing/2014/main" id="{75795FCF-5D8F-25B8-57EF-1D86FBD700A2}"/>
                  </a:ext>
                </a:extLst>
              </p:cNvPr>
              <p:cNvSpPr/>
              <p:nvPr/>
            </p:nvSpPr>
            <p:spPr>
              <a:xfrm>
                <a:off x="3497625" y="3801925"/>
                <a:ext cx="123275" cy="113100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4524" extrusionOk="0">
                    <a:moveTo>
                      <a:pt x="2466" y="0"/>
                    </a:moveTo>
                    <a:cubicBezTo>
                      <a:pt x="1103" y="0"/>
                      <a:pt x="1" y="1010"/>
                      <a:pt x="1" y="2260"/>
                    </a:cubicBezTo>
                    <a:cubicBezTo>
                      <a:pt x="1" y="3509"/>
                      <a:pt x="1103" y="4523"/>
                      <a:pt x="2466" y="4523"/>
                    </a:cubicBezTo>
                    <a:cubicBezTo>
                      <a:pt x="3829" y="4523"/>
                      <a:pt x="4930" y="3509"/>
                      <a:pt x="4930" y="2260"/>
                    </a:cubicBezTo>
                    <a:cubicBezTo>
                      <a:pt x="4930" y="1010"/>
                      <a:pt x="3829" y="0"/>
                      <a:pt x="2466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97;p39">
                <a:extLst>
                  <a:ext uri="{FF2B5EF4-FFF2-40B4-BE49-F238E27FC236}">
                    <a16:creationId xmlns:a16="http://schemas.microsoft.com/office/drawing/2014/main" id="{7F4B4799-4C40-051D-7BFF-188939C2999B}"/>
                  </a:ext>
                </a:extLst>
              </p:cNvPr>
              <p:cNvSpPr/>
              <p:nvPr/>
            </p:nvSpPr>
            <p:spPr>
              <a:xfrm>
                <a:off x="3393575" y="3785275"/>
                <a:ext cx="123275" cy="113200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4528" extrusionOk="0">
                    <a:moveTo>
                      <a:pt x="2466" y="0"/>
                    </a:moveTo>
                    <a:cubicBezTo>
                      <a:pt x="1104" y="0"/>
                      <a:pt x="1" y="1014"/>
                      <a:pt x="1" y="2264"/>
                    </a:cubicBezTo>
                    <a:cubicBezTo>
                      <a:pt x="1" y="3512"/>
                      <a:pt x="1104" y="4527"/>
                      <a:pt x="2466" y="4527"/>
                    </a:cubicBezTo>
                    <a:cubicBezTo>
                      <a:pt x="3828" y="4527"/>
                      <a:pt x="4930" y="3512"/>
                      <a:pt x="4930" y="2264"/>
                    </a:cubicBezTo>
                    <a:cubicBezTo>
                      <a:pt x="4930" y="1014"/>
                      <a:pt x="3828" y="0"/>
                      <a:pt x="2466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98;p39">
                <a:extLst>
                  <a:ext uri="{FF2B5EF4-FFF2-40B4-BE49-F238E27FC236}">
                    <a16:creationId xmlns:a16="http://schemas.microsoft.com/office/drawing/2014/main" id="{C328C047-9C82-AF82-8439-C0BF101A5FB1}"/>
                  </a:ext>
                </a:extLst>
              </p:cNvPr>
              <p:cNvSpPr/>
              <p:nvPr/>
            </p:nvSpPr>
            <p:spPr>
              <a:xfrm>
                <a:off x="3300100" y="3839600"/>
                <a:ext cx="133750" cy="117650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4706" extrusionOk="0">
                    <a:moveTo>
                      <a:pt x="2877" y="0"/>
                    </a:moveTo>
                    <a:cubicBezTo>
                      <a:pt x="2288" y="0"/>
                      <a:pt x="1679" y="217"/>
                      <a:pt x="1183" y="652"/>
                    </a:cubicBezTo>
                    <a:cubicBezTo>
                      <a:pt x="161" y="1554"/>
                      <a:pt x="1" y="3042"/>
                      <a:pt x="823" y="3980"/>
                    </a:cubicBezTo>
                    <a:cubicBezTo>
                      <a:pt x="1247" y="4463"/>
                      <a:pt x="1848" y="4705"/>
                      <a:pt x="2471" y="4705"/>
                    </a:cubicBezTo>
                    <a:cubicBezTo>
                      <a:pt x="3061" y="4705"/>
                      <a:pt x="3670" y="4488"/>
                      <a:pt x="4168" y="4052"/>
                    </a:cubicBezTo>
                    <a:cubicBezTo>
                      <a:pt x="5191" y="3154"/>
                      <a:pt x="5350" y="1662"/>
                      <a:pt x="4528" y="724"/>
                    </a:cubicBezTo>
                    <a:cubicBezTo>
                      <a:pt x="4103" y="243"/>
                      <a:pt x="3501" y="0"/>
                      <a:pt x="2877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99;p39">
                <a:extLst>
                  <a:ext uri="{FF2B5EF4-FFF2-40B4-BE49-F238E27FC236}">
                    <a16:creationId xmlns:a16="http://schemas.microsoft.com/office/drawing/2014/main" id="{CE0023A4-B48A-5F50-4EFA-1E093E188228}"/>
                  </a:ext>
                </a:extLst>
              </p:cNvPr>
              <p:cNvSpPr/>
              <p:nvPr/>
            </p:nvSpPr>
            <p:spPr>
              <a:xfrm>
                <a:off x="3254825" y="3911700"/>
                <a:ext cx="133750" cy="1176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4705" extrusionOk="0">
                    <a:moveTo>
                      <a:pt x="2878" y="0"/>
                    </a:moveTo>
                    <a:cubicBezTo>
                      <a:pt x="2289" y="0"/>
                      <a:pt x="1680" y="217"/>
                      <a:pt x="1183" y="653"/>
                    </a:cubicBezTo>
                    <a:cubicBezTo>
                      <a:pt x="161" y="1553"/>
                      <a:pt x="1" y="3042"/>
                      <a:pt x="823" y="3980"/>
                    </a:cubicBezTo>
                    <a:cubicBezTo>
                      <a:pt x="1247" y="4463"/>
                      <a:pt x="1848" y="4705"/>
                      <a:pt x="2471" y="4705"/>
                    </a:cubicBezTo>
                    <a:cubicBezTo>
                      <a:pt x="3061" y="4705"/>
                      <a:pt x="3670" y="4488"/>
                      <a:pt x="4168" y="4052"/>
                    </a:cubicBezTo>
                    <a:cubicBezTo>
                      <a:pt x="5191" y="3155"/>
                      <a:pt x="5350" y="1663"/>
                      <a:pt x="4528" y="723"/>
                    </a:cubicBezTo>
                    <a:cubicBezTo>
                      <a:pt x="4103" y="242"/>
                      <a:pt x="3501" y="0"/>
                      <a:pt x="2878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00;p39">
                <a:extLst>
                  <a:ext uri="{FF2B5EF4-FFF2-40B4-BE49-F238E27FC236}">
                    <a16:creationId xmlns:a16="http://schemas.microsoft.com/office/drawing/2014/main" id="{2626373B-696F-7DB0-B998-C892D4F96128}"/>
                  </a:ext>
                </a:extLst>
              </p:cNvPr>
              <p:cNvSpPr/>
              <p:nvPr/>
            </p:nvSpPr>
            <p:spPr>
              <a:xfrm>
                <a:off x="3261650" y="4010625"/>
                <a:ext cx="131750" cy="121200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4848" extrusionOk="0">
                    <a:moveTo>
                      <a:pt x="2471" y="1"/>
                    </a:moveTo>
                    <a:cubicBezTo>
                      <a:pt x="2138" y="1"/>
                      <a:pt x="1806" y="77"/>
                      <a:pt x="1497" y="237"/>
                    </a:cubicBezTo>
                    <a:cubicBezTo>
                      <a:pt x="391" y="815"/>
                      <a:pt x="0" y="2262"/>
                      <a:pt x="629" y="3469"/>
                    </a:cubicBezTo>
                    <a:cubicBezTo>
                      <a:pt x="1082" y="4339"/>
                      <a:pt x="1940" y="4847"/>
                      <a:pt x="2798" y="4847"/>
                    </a:cubicBezTo>
                    <a:cubicBezTo>
                      <a:pt x="3131" y="4847"/>
                      <a:pt x="3464" y="4771"/>
                      <a:pt x="3773" y="4609"/>
                    </a:cubicBezTo>
                    <a:cubicBezTo>
                      <a:pt x="4884" y="4034"/>
                      <a:pt x="5270" y="2585"/>
                      <a:pt x="4641" y="1378"/>
                    </a:cubicBezTo>
                    <a:cubicBezTo>
                      <a:pt x="4188" y="507"/>
                      <a:pt x="3329" y="1"/>
                      <a:pt x="2471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01;p39">
                <a:extLst>
                  <a:ext uri="{FF2B5EF4-FFF2-40B4-BE49-F238E27FC236}">
                    <a16:creationId xmlns:a16="http://schemas.microsoft.com/office/drawing/2014/main" id="{7FC08F73-AA3D-649D-6D98-75B47BC4B5A8}"/>
                  </a:ext>
                </a:extLst>
              </p:cNvPr>
              <p:cNvSpPr/>
              <p:nvPr/>
            </p:nvSpPr>
            <p:spPr>
              <a:xfrm>
                <a:off x="3330600" y="4090850"/>
                <a:ext cx="119175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4767" h="4383" extrusionOk="0">
                    <a:moveTo>
                      <a:pt x="2235" y="0"/>
                    </a:moveTo>
                    <a:cubicBezTo>
                      <a:pt x="1935" y="0"/>
                      <a:pt x="1634" y="69"/>
                      <a:pt x="1355" y="214"/>
                    </a:cubicBezTo>
                    <a:cubicBezTo>
                      <a:pt x="353" y="738"/>
                      <a:pt x="1" y="2046"/>
                      <a:pt x="570" y="3135"/>
                    </a:cubicBezTo>
                    <a:cubicBezTo>
                      <a:pt x="978" y="3923"/>
                      <a:pt x="1753" y="4383"/>
                      <a:pt x="2528" y="4383"/>
                    </a:cubicBezTo>
                    <a:cubicBezTo>
                      <a:pt x="2830" y="4383"/>
                      <a:pt x="3132" y="4313"/>
                      <a:pt x="3412" y="4166"/>
                    </a:cubicBezTo>
                    <a:cubicBezTo>
                      <a:pt x="4414" y="3647"/>
                      <a:pt x="4766" y="2339"/>
                      <a:pt x="4197" y="1245"/>
                    </a:cubicBezTo>
                    <a:cubicBezTo>
                      <a:pt x="3789" y="459"/>
                      <a:pt x="3012" y="0"/>
                      <a:pt x="2235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02;p39">
                <a:extLst>
                  <a:ext uri="{FF2B5EF4-FFF2-40B4-BE49-F238E27FC236}">
                    <a16:creationId xmlns:a16="http://schemas.microsoft.com/office/drawing/2014/main" id="{E2F3AFE9-5EB7-F97B-41A0-5CC0BFB4D27F}"/>
                  </a:ext>
                </a:extLst>
              </p:cNvPr>
              <p:cNvSpPr/>
              <p:nvPr/>
            </p:nvSpPr>
            <p:spPr>
              <a:xfrm>
                <a:off x="3559250" y="4535575"/>
                <a:ext cx="13187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5275" h="11356" extrusionOk="0">
                    <a:moveTo>
                      <a:pt x="1" y="1"/>
                    </a:moveTo>
                    <a:cubicBezTo>
                      <a:pt x="416" y="961"/>
                      <a:pt x="840" y="1912"/>
                      <a:pt x="1271" y="2864"/>
                    </a:cubicBezTo>
                    <a:lnTo>
                      <a:pt x="2575" y="5706"/>
                    </a:lnTo>
                    <a:lnTo>
                      <a:pt x="3908" y="8539"/>
                    </a:lnTo>
                    <a:lnTo>
                      <a:pt x="4583" y="9947"/>
                    </a:lnTo>
                    <a:lnTo>
                      <a:pt x="5274" y="11356"/>
                    </a:lnTo>
                    <a:lnTo>
                      <a:pt x="4645" y="9922"/>
                    </a:lnTo>
                    <a:lnTo>
                      <a:pt x="4004" y="8494"/>
                    </a:lnTo>
                    <a:lnTo>
                      <a:pt x="2701" y="5652"/>
                    </a:lnTo>
                    <a:lnTo>
                      <a:pt x="1368" y="2818"/>
                    </a:lnTo>
                    <a:cubicBezTo>
                      <a:pt x="919" y="1879"/>
                      <a:pt x="466" y="935"/>
                      <a:pt x="1" y="1"/>
                    </a:cubicBezTo>
                    <a:close/>
                  </a:path>
                </a:pathLst>
              </a:custGeom>
              <a:solidFill>
                <a:srgbClr val="9DDC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03;p39">
                <a:extLst>
                  <a:ext uri="{FF2B5EF4-FFF2-40B4-BE49-F238E27FC236}">
                    <a16:creationId xmlns:a16="http://schemas.microsoft.com/office/drawing/2014/main" id="{71FD3B34-0443-6AF3-ADA4-E3A37EE160D7}"/>
                  </a:ext>
                </a:extLst>
              </p:cNvPr>
              <p:cNvSpPr/>
              <p:nvPr/>
            </p:nvSpPr>
            <p:spPr>
              <a:xfrm>
                <a:off x="3527600" y="4211450"/>
                <a:ext cx="39550" cy="1867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747" extrusionOk="0">
                    <a:moveTo>
                      <a:pt x="1581" y="0"/>
                    </a:moveTo>
                    <a:lnTo>
                      <a:pt x="1" y="151"/>
                    </a:lnTo>
                    <a:lnTo>
                      <a:pt x="1485" y="747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04;p39">
                <a:extLst>
                  <a:ext uri="{FF2B5EF4-FFF2-40B4-BE49-F238E27FC236}">
                    <a16:creationId xmlns:a16="http://schemas.microsoft.com/office/drawing/2014/main" id="{0F4247E3-777B-7187-D431-DC58B3411C10}"/>
                  </a:ext>
                </a:extLst>
              </p:cNvPr>
              <p:cNvSpPr/>
              <p:nvPr/>
            </p:nvSpPr>
            <p:spPr>
              <a:xfrm>
                <a:off x="3510100" y="3866575"/>
                <a:ext cx="14825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91" extrusionOk="0">
                    <a:moveTo>
                      <a:pt x="22" y="1"/>
                    </a:moveTo>
                    <a:cubicBezTo>
                      <a:pt x="14" y="13"/>
                      <a:pt x="5" y="26"/>
                      <a:pt x="1" y="38"/>
                    </a:cubicBezTo>
                    <a:cubicBezTo>
                      <a:pt x="252" y="80"/>
                      <a:pt x="483" y="252"/>
                      <a:pt x="592" y="491"/>
                    </a:cubicBezTo>
                    <a:cubicBezTo>
                      <a:pt x="500" y="252"/>
                      <a:pt x="277" y="59"/>
                      <a:pt x="22" y="1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05;p39">
                <a:extLst>
                  <a:ext uri="{FF2B5EF4-FFF2-40B4-BE49-F238E27FC236}">
                    <a16:creationId xmlns:a16="http://schemas.microsoft.com/office/drawing/2014/main" id="{72C99186-A4AE-4B0A-2767-D8E8FEB34C9B}"/>
                  </a:ext>
                </a:extLst>
              </p:cNvPr>
              <p:cNvSpPr/>
              <p:nvPr/>
            </p:nvSpPr>
            <p:spPr>
              <a:xfrm>
                <a:off x="3429100" y="3849075"/>
                <a:ext cx="815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1028" extrusionOk="0">
                    <a:moveTo>
                      <a:pt x="1124" y="1"/>
                    </a:moveTo>
                    <a:cubicBezTo>
                      <a:pt x="877" y="1"/>
                      <a:pt x="634" y="97"/>
                      <a:pt x="437" y="240"/>
                    </a:cubicBezTo>
                    <a:cubicBezTo>
                      <a:pt x="219" y="403"/>
                      <a:pt x="60" y="637"/>
                      <a:pt x="0" y="902"/>
                    </a:cubicBezTo>
                    <a:cubicBezTo>
                      <a:pt x="72" y="643"/>
                      <a:pt x="248" y="424"/>
                      <a:pt x="458" y="273"/>
                    </a:cubicBezTo>
                    <a:cubicBezTo>
                      <a:pt x="650" y="140"/>
                      <a:pt x="881" y="64"/>
                      <a:pt x="1112" y="64"/>
                    </a:cubicBezTo>
                    <a:cubicBezTo>
                      <a:pt x="1141" y="64"/>
                      <a:pt x="1166" y="64"/>
                      <a:pt x="1196" y="68"/>
                    </a:cubicBezTo>
                    <a:cubicBezTo>
                      <a:pt x="1455" y="84"/>
                      <a:pt x="1699" y="202"/>
                      <a:pt x="1900" y="370"/>
                    </a:cubicBezTo>
                    <a:cubicBezTo>
                      <a:pt x="2101" y="537"/>
                      <a:pt x="2264" y="747"/>
                      <a:pt x="2382" y="982"/>
                    </a:cubicBezTo>
                    <a:lnTo>
                      <a:pt x="2403" y="1028"/>
                    </a:lnTo>
                    <a:lnTo>
                      <a:pt x="2432" y="986"/>
                    </a:lnTo>
                    <a:cubicBezTo>
                      <a:pt x="2511" y="881"/>
                      <a:pt x="2637" y="814"/>
                      <a:pt x="2767" y="772"/>
                    </a:cubicBezTo>
                    <a:cubicBezTo>
                      <a:pt x="2873" y="743"/>
                      <a:pt x="2977" y="726"/>
                      <a:pt x="3086" y="726"/>
                    </a:cubicBezTo>
                    <a:cubicBezTo>
                      <a:pt x="3115" y="726"/>
                      <a:pt x="3149" y="730"/>
                      <a:pt x="3178" y="730"/>
                    </a:cubicBezTo>
                    <a:cubicBezTo>
                      <a:pt x="3200" y="734"/>
                      <a:pt x="3220" y="734"/>
                      <a:pt x="3241" y="738"/>
                    </a:cubicBezTo>
                    <a:cubicBezTo>
                      <a:pt x="3245" y="726"/>
                      <a:pt x="3254" y="713"/>
                      <a:pt x="3262" y="701"/>
                    </a:cubicBezTo>
                    <a:cubicBezTo>
                      <a:pt x="3237" y="697"/>
                      <a:pt x="3208" y="693"/>
                      <a:pt x="3182" y="688"/>
                    </a:cubicBezTo>
                    <a:cubicBezTo>
                      <a:pt x="3140" y="684"/>
                      <a:pt x="3094" y="680"/>
                      <a:pt x="3049" y="680"/>
                    </a:cubicBezTo>
                    <a:cubicBezTo>
                      <a:pt x="2948" y="680"/>
                      <a:pt x="2851" y="693"/>
                      <a:pt x="2755" y="722"/>
                    </a:cubicBezTo>
                    <a:cubicBezTo>
                      <a:pt x="2629" y="755"/>
                      <a:pt x="2507" y="814"/>
                      <a:pt x="2415" y="914"/>
                    </a:cubicBezTo>
                    <a:cubicBezTo>
                      <a:pt x="2298" y="688"/>
                      <a:pt x="2138" y="483"/>
                      <a:pt x="1942" y="320"/>
                    </a:cubicBezTo>
                    <a:cubicBezTo>
                      <a:pt x="1732" y="148"/>
                      <a:pt x="1476" y="26"/>
                      <a:pt x="1200" y="5"/>
                    </a:cubicBezTo>
                    <a:cubicBezTo>
                      <a:pt x="1174" y="5"/>
                      <a:pt x="1149" y="1"/>
                      <a:pt x="1124" y="1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06;p39">
                <a:extLst>
                  <a:ext uri="{FF2B5EF4-FFF2-40B4-BE49-F238E27FC236}">
                    <a16:creationId xmlns:a16="http://schemas.microsoft.com/office/drawing/2014/main" id="{CE7C0870-66A2-CFC9-9A80-FDD706380473}"/>
                  </a:ext>
                </a:extLst>
              </p:cNvPr>
              <p:cNvSpPr/>
              <p:nvPr/>
            </p:nvSpPr>
            <p:spPr>
              <a:xfrm>
                <a:off x="3434450" y="3942775"/>
                <a:ext cx="60300" cy="21500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860" extrusionOk="0">
                    <a:moveTo>
                      <a:pt x="1887" y="0"/>
                    </a:moveTo>
                    <a:lnTo>
                      <a:pt x="1879" y="58"/>
                    </a:lnTo>
                    <a:cubicBezTo>
                      <a:pt x="1854" y="248"/>
                      <a:pt x="1744" y="416"/>
                      <a:pt x="1606" y="545"/>
                    </a:cubicBezTo>
                    <a:cubicBezTo>
                      <a:pt x="1463" y="675"/>
                      <a:pt x="1279" y="763"/>
                      <a:pt x="1090" y="788"/>
                    </a:cubicBezTo>
                    <a:cubicBezTo>
                      <a:pt x="1036" y="797"/>
                      <a:pt x="978" y="801"/>
                      <a:pt x="923" y="801"/>
                    </a:cubicBezTo>
                    <a:cubicBezTo>
                      <a:pt x="784" y="801"/>
                      <a:pt x="647" y="780"/>
                      <a:pt x="516" y="733"/>
                    </a:cubicBezTo>
                    <a:cubicBezTo>
                      <a:pt x="328" y="671"/>
                      <a:pt x="152" y="575"/>
                      <a:pt x="1" y="449"/>
                    </a:cubicBezTo>
                    <a:lnTo>
                      <a:pt x="1" y="449"/>
                    </a:lnTo>
                    <a:cubicBezTo>
                      <a:pt x="144" y="583"/>
                      <a:pt x="315" y="696"/>
                      <a:pt x="504" y="772"/>
                    </a:cubicBezTo>
                    <a:cubicBezTo>
                      <a:pt x="647" y="826"/>
                      <a:pt x="802" y="859"/>
                      <a:pt x="956" y="859"/>
                    </a:cubicBezTo>
                    <a:cubicBezTo>
                      <a:pt x="1007" y="859"/>
                      <a:pt x="1053" y="855"/>
                      <a:pt x="1099" y="847"/>
                    </a:cubicBezTo>
                    <a:cubicBezTo>
                      <a:pt x="1300" y="822"/>
                      <a:pt x="1493" y="729"/>
                      <a:pt x="1648" y="596"/>
                    </a:cubicBezTo>
                    <a:cubicBezTo>
                      <a:pt x="1790" y="474"/>
                      <a:pt x="1895" y="302"/>
                      <a:pt x="1933" y="118"/>
                    </a:cubicBezTo>
                    <a:cubicBezTo>
                      <a:pt x="2021" y="168"/>
                      <a:pt x="2121" y="193"/>
                      <a:pt x="2222" y="193"/>
                    </a:cubicBezTo>
                    <a:lnTo>
                      <a:pt x="2268" y="193"/>
                    </a:lnTo>
                    <a:cubicBezTo>
                      <a:pt x="2301" y="189"/>
                      <a:pt x="2336" y="184"/>
                      <a:pt x="2369" y="176"/>
                    </a:cubicBezTo>
                    <a:cubicBezTo>
                      <a:pt x="2382" y="155"/>
                      <a:pt x="2394" y="134"/>
                      <a:pt x="2411" y="109"/>
                    </a:cubicBezTo>
                    <a:lnTo>
                      <a:pt x="2411" y="109"/>
                    </a:lnTo>
                    <a:cubicBezTo>
                      <a:pt x="2361" y="126"/>
                      <a:pt x="2315" y="130"/>
                      <a:pt x="2264" y="134"/>
                    </a:cubicBezTo>
                    <a:lnTo>
                      <a:pt x="2231" y="134"/>
                    </a:lnTo>
                    <a:cubicBezTo>
                      <a:pt x="2121" y="134"/>
                      <a:pt x="2013" y="105"/>
                      <a:pt x="1929" y="38"/>
                    </a:cubicBezTo>
                    <a:lnTo>
                      <a:pt x="1887" y="0"/>
                    </a:ln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707;p39">
                <a:extLst>
                  <a:ext uri="{FF2B5EF4-FFF2-40B4-BE49-F238E27FC236}">
                    <a16:creationId xmlns:a16="http://schemas.microsoft.com/office/drawing/2014/main" id="{7C2C7D1F-3E8A-5D84-D79C-915522F539F7}"/>
                  </a:ext>
                </a:extLst>
              </p:cNvPr>
              <p:cNvSpPr/>
              <p:nvPr/>
            </p:nvSpPr>
            <p:spPr>
              <a:xfrm>
                <a:off x="3493650" y="3927675"/>
                <a:ext cx="154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781" extrusionOk="0">
                    <a:moveTo>
                      <a:pt x="618" y="0"/>
                    </a:moveTo>
                    <a:lnTo>
                      <a:pt x="618" y="0"/>
                    </a:lnTo>
                    <a:cubicBezTo>
                      <a:pt x="554" y="244"/>
                      <a:pt x="432" y="478"/>
                      <a:pt x="231" y="621"/>
                    </a:cubicBezTo>
                    <a:cubicBezTo>
                      <a:pt x="177" y="662"/>
                      <a:pt x="110" y="697"/>
                      <a:pt x="43" y="713"/>
                    </a:cubicBezTo>
                    <a:cubicBezTo>
                      <a:pt x="26" y="738"/>
                      <a:pt x="14" y="759"/>
                      <a:pt x="1" y="780"/>
                    </a:cubicBezTo>
                    <a:cubicBezTo>
                      <a:pt x="93" y="759"/>
                      <a:pt x="185" y="718"/>
                      <a:pt x="260" y="658"/>
                    </a:cubicBezTo>
                    <a:cubicBezTo>
                      <a:pt x="471" y="499"/>
                      <a:pt x="571" y="248"/>
                      <a:pt x="618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08;p39">
                <a:extLst>
                  <a:ext uri="{FF2B5EF4-FFF2-40B4-BE49-F238E27FC236}">
                    <a16:creationId xmlns:a16="http://schemas.microsoft.com/office/drawing/2014/main" id="{93A0588C-B3C8-636E-AF33-15341DA517C2}"/>
                  </a:ext>
                </a:extLst>
              </p:cNvPr>
              <p:cNvSpPr/>
              <p:nvPr/>
            </p:nvSpPr>
            <p:spPr>
              <a:xfrm>
                <a:off x="3358175" y="4013625"/>
                <a:ext cx="1575" cy="225"/>
              </a:xfrm>
              <a:custGeom>
                <a:avLst/>
                <a:gdLst/>
                <a:ahLst/>
                <a:cxnLst/>
                <a:rect l="l" t="t" r="r" b="b"/>
                <a:pathLst>
                  <a:path w="63" h="9" extrusionOk="0">
                    <a:moveTo>
                      <a:pt x="5" y="0"/>
                    </a:moveTo>
                    <a:lnTo>
                      <a:pt x="0" y="4"/>
                    </a:lnTo>
                    <a:cubicBezTo>
                      <a:pt x="21" y="4"/>
                      <a:pt x="42" y="8"/>
                      <a:pt x="63" y="8"/>
                    </a:cubicBezTo>
                    <a:cubicBezTo>
                      <a:pt x="46" y="4"/>
                      <a:pt x="26" y="4"/>
                      <a:pt x="5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09;p39">
                <a:extLst>
                  <a:ext uri="{FF2B5EF4-FFF2-40B4-BE49-F238E27FC236}">
                    <a16:creationId xmlns:a16="http://schemas.microsoft.com/office/drawing/2014/main" id="{05615A4B-9B9F-A689-A86D-B7710B819518}"/>
                  </a:ext>
                </a:extLst>
              </p:cNvPr>
              <p:cNvSpPr/>
              <p:nvPr/>
            </p:nvSpPr>
            <p:spPr>
              <a:xfrm>
                <a:off x="3332600" y="3935650"/>
                <a:ext cx="25700" cy="7810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3124" extrusionOk="0">
                    <a:moveTo>
                      <a:pt x="621" y="0"/>
                    </a:moveTo>
                    <a:lnTo>
                      <a:pt x="621" y="0"/>
                    </a:lnTo>
                    <a:cubicBezTo>
                      <a:pt x="445" y="105"/>
                      <a:pt x="285" y="252"/>
                      <a:pt x="176" y="428"/>
                    </a:cubicBezTo>
                    <a:cubicBezTo>
                      <a:pt x="68" y="604"/>
                      <a:pt x="0" y="813"/>
                      <a:pt x="4" y="1028"/>
                    </a:cubicBezTo>
                    <a:cubicBezTo>
                      <a:pt x="12" y="1241"/>
                      <a:pt x="97" y="1446"/>
                      <a:pt x="235" y="1610"/>
                    </a:cubicBezTo>
                    <a:cubicBezTo>
                      <a:pt x="352" y="1757"/>
                      <a:pt x="515" y="1866"/>
                      <a:pt x="701" y="1908"/>
                    </a:cubicBezTo>
                    <a:cubicBezTo>
                      <a:pt x="486" y="2075"/>
                      <a:pt x="386" y="2365"/>
                      <a:pt x="453" y="2624"/>
                    </a:cubicBezTo>
                    <a:cubicBezTo>
                      <a:pt x="524" y="2893"/>
                      <a:pt x="763" y="3090"/>
                      <a:pt x="1023" y="3123"/>
                    </a:cubicBezTo>
                    <a:lnTo>
                      <a:pt x="1028" y="3119"/>
                    </a:lnTo>
                    <a:cubicBezTo>
                      <a:pt x="772" y="3069"/>
                      <a:pt x="554" y="2864"/>
                      <a:pt x="499" y="2616"/>
                    </a:cubicBezTo>
                    <a:cubicBezTo>
                      <a:pt x="440" y="2347"/>
                      <a:pt x="566" y="2050"/>
                      <a:pt x="801" y="1916"/>
                    </a:cubicBezTo>
                    <a:lnTo>
                      <a:pt x="881" y="1870"/>
                    </a:lnTo>
                    <a:lnTo>
                      <a:pt x="788" y="1857"/>
                    </a:lnTo>
                    <a:cubicBezTo>
                      <a:pt x="591" y="1832"/>
                      <a:pt x="411" y="1719"/>
                      <a:pt x="285" y="1568"/>
                    </a:cubicBezTo>
                    <a:cubicBezTo>
                      <a:pt x="155" y="1417"/>
                      <a:pt x="76" y="1224"/>
                      <a:pt x="63" y="1022"/>
                    </a:cubicBezTo>
                    <a:cubicBezTo>
                      <a:pt x="55" y="826"/>
                      <a:pt x="109" y="620"/>
                      <a:pt x="210" y="444"/>
                    </a:cubicBezTo>
                    <a:cubicBezTo>
                      <a:pt x="306" y="268"/>
                      <a:pt x="449" y="113"/>
                      <a:pt x="621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10;p39">
                <a:extLst>
                  <a:ext uri="{FF2B5EF4-FFF2-40B4-BE49-F238E27FC236}">
                    <a16:creationId xmlns:a16="http://schemas.microsoft.com/office/drawing/2014/main" id="{EF3E54B3-F58B-95B0-720A-8E48611A2500}"/>
                  </a:ext>
                </a:extLst>
              </p:cNvPr>
              <p:cNvSpPr/>
              <p:nvPr/>
            </p:nvSpPr>
            <p:spPr>
              <a:xfrm>
                <a:off x="3384450" y="4074375"/>
                <a:ext cx="1492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417" extrusionOk="0">
                    <a:moveTo>
                      <a:pt x="596" y="1"/>
                    </a:moveTo>
                    <a:lnTo>
                      <a:pt x="596" y="1"/>
                    </a:lnTo>
                    <a:cubicBezTo>
                      <a:pt x="513" y="190"/>
                      <a:pt x="333" y="311"/>
                      <a:pt x="144" y="353"/>
                    </a:cubicBezTo>
                    <a:cubicBezTo>
                      <a:pt x="97" y="366"/>
                      <a:pt x="56" y="370"/>
                      <a:pt x="10" y="374"/>
                    </a:cubicBezTo>
                    <a:cubicBezTo>
                      <a:pt x="6" y="387"/>
                      <a:pt x="6" y="403"/>
                      <a:pt x="1" y="416"/>
                    </a:cubicBezTo>
                    <a:cubicBezTo>
                      <a:pt x="56" y="412"/>
                      <a:pt x="106" y="403"/>
                      <a:pt x="152" y="391"/>
                    </a:cubicBezTo>
                    <a:cubicBezTo>
                      <a:pt x="349" y="337"/>
                      <a:pt x="529" y="194"/>
                      <a:pt x="596" y="1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11;p39">
                <a:extLst>
                  <a:ext uri="{FF2B5EF4-FFF2-40B4-BE49-F238E27FC236}">
                    <a16:creationId xmlns:a16="http://schemas.microsoft.com/office/drawing/2014/main" id="{AD120794-5AF6-84F6-506F-D4BE025F3E65}"/>
                  </a:ext>
                </a:extLst>
              </p:cNvPr>
              <p:cNvSpPr/>
              <p:nvPr/>
            </p:nvSpPr>
            <p:spPr>
              <a:xfrm>
                <a:off x="3324325" y="4075525"/>
                <a:ext cx="60375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899" extrusionOk="0">
                    <a:moveTo>
                      <a:pt x="0" y="1"/>
                    </a:moveTo>
                    <a:cubicBezTo>
                      <a:pt x="59" y="215"/>
                      <a:pt x="172" y="416"/>
                      <a:pt x="335" y="575"/>
                    </a:cubicBezTo>
                    <a:cubicBezTo>
                      <a:pt x="494" y="734"/>
                      <a:pt x="705" y="852"/>
                      <a:pt x="931" y="890"/>
                    </a:cubicBezTo>
                    <a:cubicBezTo>
                      <a:pt x="981" y="894"/>
                      <a:pt x="1028" y="898"/>
                      <a:pt x="1078" y="898"/>
                    </a:cubicBezTo>
                    <a:cubicBezTo>
                      <a:pt x="1258" y="898"/>
                      <a:pt x="1438" y="848"/>
                      <a:pt x="1593" y="755"/>
                    </a:cubicBezTo>
                    <a:cubicBezTo>
                      <a:pt x="1777" y="647"/>
                      <a:pt x="1933" y="475"/>
                      <a:pt x="1999" y="269"/>
                    </a:cubicBezTo>
                    <a:cubicBezTo>
                      <a:pt x="2104" y="341"/>
                      <a:pt x="2230" y="374"/>
                      <a:pt x="2355" y="374"/>
                    </a:cubicBezTo>
                    <a:cubicBezTo>
                      <a:pt x="2373" y="374"/>
                      <a:pt x="2390" y="374"/>
                      <a:pt x="2406" y="370"/>
                    </a:cubicBezTo>
                    <a:cubicBezTo>
                      <a:pt x="2411" y="357"/>
                      <a:pt x="2411" y="341"/>
                      <a:pt x="2415" y="328"/>
                    </a:cubicBezTo>
                    <a:lnTo>
                      <a:pt x="2386" y="328"/>
                    </a:lnTo>
                    <a:cubicBezTo>
                      <a:pt x="2247" y="328"/>
                      <a:pt x="2109" y="282"/>
                      <a:pt x="1999" y="194"/>
                    </a:cubicBezTo>
                    <a:lnTo>
                      <a:pt x="1966" y="165"/>
                    </a:lnTo>
                    <a:lnTo>
                      <a:pt x="1953" y="211"/>
                    </a:lnTo>
                    <a:cubicBezTo>
                      <a:pt x="1895" y="416"/>
                      <a:pt x="1744" y="592"/>
                      <a:pt x="1560" y="697"/>
                    </a:cubicBezTo>
                    <a:cubicBezTo>
                      <a:pt x="1413" y="785"/>
                      <a:pt x="1237" y="835"/>
                      <a:pt x="1065" y="835"/>
                    </a:cubicBezTo>
                    <a:cubicBezTo>
                      <a:pt x="1022" y="835"/>
                      <a:pt x="981" y="835"/>
                      <a:pt x="939" y="827"/>
                    </a:cubicBezTo>
                    <a:cubicBezTo>
                      <a:pt x="726" y="794"/>
                      <a:pt x="525" y="693"/>
                      <a:pt x="365" y="546"/>
                    </a:cubicBezTo>
                    <a:cubicBezTo>
                      <a:pt x="202" y="395"/>
                      <a:pt x="72" y="211"/>
                      <a:pt x="0" y="1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12;p39">
                <a:extLst>
                  <a:ext uri="{FF2B5EF4-FFF2-40B4-BE49-F238E27FC236}">
                    <a16:creationId xmlns:a16="http://schemas.microsoft.com/office/drawing/2014/main" id="{92619973-2E84-388F-7DED-9DFAF58C0364}"/>
                  </a:ext>
                </a:extLst>
              </p:cNvPr>
              <p:cNvSpPr/>
              <p:nvPr/>
            </p:nvSpPr>
            <p:spPr>
              <a:xfrm>
                <a:off x="3388975" y="4135075"/>
                <a:ext cx="5082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999" extrusionOk="0">
                    <a:moveTo>
                      <a:pt x="449" y="0"/>
                    </a:moveTo>
                    <a:cubicBezTo>
                      <a:pt x="294" y="0"/>
                      <a:pt x="135" y="42"/>
                      <a:pt x="1" y="126"/>
                    </a:cubicBezTo>
                    <a:cubicBezTo>
                      <a:pt x="122" y="67"/>
                      <a:pt x="256" y="42"/>
                      <a:pt x="386" y="42"/>
                    </a:cubicBezTo>
                    <a:cubicBezTo>
                      <a:pt x="554" y="42"/>
                      <a:pt x="721" y="84"/>
                      <a:pt x="864" y="172"/>
                    </a:cubicBezTo>
                    <a:cubicBezTo>
                      <a:pt x="1111" y="327"/>
                      <a:pt x="1278" y="612"/>
                      <a:pt x="1284" y="905"/>
                    </a:cubicBezTo>
                    <a:lnTo>
                      <a:pt x="1284" y="960"/>
                    </a:lnTo>
                    <a:lnTo>
                      <a:pt x="1329" y="931"/>
                    </a:lnTo>
                    <a:cubicBezTo>
                      <a:pt x="1417" y="876"/>
                      <a:pt x="1522" y="847"/>
                      <a:pt x="1631" y="847"/>
                    </a:cubicBezTo>
                    <a:cubicBezTo>
                      <a:pt x="1773" y="847"/>
                      <a:pt x="1920" y="897"/>
                      <a:pt x="2033" y="998"/>
                    </a:cubicBezTo>
                    <a:cubicBezTo>
                      <a:pt x="1924" y="872"/>
                      <a:pt x="1756" y="805"/>
                      <a:pt x="1589" y="805"/>
                    </a:cubicBezTo>
                    <a:cubicBezTo>
                      <a:pt x="1505" y="805"/>
                      <a:pt x="1421" y="822"/>
                      <a:pt x="1342" y="859"/>
                    </a:cubicBezTo>
                    <a:cubicBezTo>
                      <a:pt x="1325" y="557"/>
                      <a:pt x="1158" y="269"/>
                      <a:pt x="893" y="118"/>
                    </a:cubicBezTo>
                    <a:cubicBezTo>
                      <a:pt x="759" y="37"/>
                      <a:pt x="604" y="0"/>
                      <a:pt x="449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13;p39">
                <a:extLst>
                  <a:ext uri="{FF2B5EF4-FFF2-40B4-BE49-F238E27FC236}">
                    <a16:creationId xmlns:a16="http://schemas.microsoft.com/office/drawing/2014/main" id="{F596C815-0301-D37E-2CE0-B97E83C1D4D0}"/>
                  </a:ext>
                </a:extLst>
              </p:cNvPr>
              <p:cNvSpPr/>
              <p:nvPr/>
            </p:nvSpPr>
            <p:spPr>
              <a:xfrm>
                <a:off x="3591650" y="3905675"/>
                <a:ext cx="24125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672" extrusionOk="0">
                    <a:moveTo>
                      <a:pt x="63" y="0"/>
                    </a:moveTo>
                    <a:cubicBezTo>
                      <a:pt x="43" y="8"/>
                      <a:pt x="21" y="21"/>
                      <a:pt x="0" y="33"/>
                    </a:cubicBezTo>
                    <a:cubicBezTo>
                      <a:pt x="118" y="134"/>
                      <a:pt x="202" y="265"/>
                      <a:pt x="239" y="411"/>
                    </a:cubicBezTo>
                    <a:lnTo>
                      <a:pt x="252" y="453"/>
                    </a:lnTo>
                    <a:lnTo>
                      <a:pt x="285" y="432"/>
                    </a:lnTo>
                    <a:cubicBezTo>
                      <a:pt x="348" y="395"/>
                      <a:pt x="424" y="377"/>
                      <a:pt x="499" y="377"/>
                    </a:cubicBezTo>
                    <a:cubicBezTo>
                      <a:pt x="558" y="377"/>
                      <a:pt x="612" y="391"/>
                      <a:pt x="666" y="407"/>
                    </a:cubicBezTo>
                    <a:cubicBezTo>
                      <a:pt x="792" y="453"/>
                      <a:pt x="910" y="541"/>
                      <a:pt x="964" y="671"/>
                    </a:cubicBezTo>
                    <a:cubicBezTo>
                      <a:pt x="927" y="536"/>
                      <a:pt x="817" y="424"/>
                      <a:pt x="683" y="369"/>
                    </a:cubicBezTo>
                    <a:cubicBezTo>
                      <a:pt x="616" y="340"/>
                      <a:pt x="546" y="323"/>
                      <a:pt x="474" y="323"/>
                    </a:cubicBezTo>
                    <a:cubicBezTo>
                      <a:pt x="411" y="323"/>
                      <a:pt x="348" y="335"/>
                      <a:pt x="289" y="360"/>
                    </a:cubicBezTo>
                    <a:cubicBezTo>
                      <a:pt x="252" y="223"/>
                      <a:pt x="172" y="97"/>
                      <a:pt x="63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14;p39">
                <a:extLst>
                  <a:ext uri="{FF2B5EF4-FFF2-40B4-BE49-F238E27FC236}">
                    <a16:creationId xmlns:a16="http://schemas.microsoft.com/office/drawing/2014/main" id="{F1BCD1B2-2624-84BF-0BAE-7FAE01766D2B}"/>
                  </a:ext>
                </a:extLst>
              </p:cNvPr>
              <p:cNvSpPr/>
              <p:nvPr/>
            </p:nvSpPr>
            <p:spPr>
              <a:xfrm>
                <a:off x="3567225" y="3900850"/>
                <a:ext cx="260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248" extrusionOk="0">
                    <a:moveTo>
                      <a:pt x="558" y="0"/>
                    </a:moveTo>
                    <a:cubicBezTo>
                      <a:pt x="482" y="0"/>
                      <a:pt x="403" y="13"/>
                      <a:pt x="331" y="34"/>
                    </a:cubicBezTo>
                    <a:cubicBezTo>
                      <a:pt x="202" y="76"/>
                      <a:pt x="84" y="147"/>
                      <a:pt x="0" y="248"/>
                    </a:cubicBezTo>
                    <a:cubicBezTo>
                      <a:pt x="97" y="160"/>
                      <a:pt x="219" y="106"/>
                      <a:pt x="345" y="76"/>
                    </a:cubicBezTo>
                    <a:cubicBezTo>
                      <a:pt x="399" y="59"/>
                      <a:pt x="453" y="55"/>
                      <a:pt x="507" y="55"/>
                    </a:cubicBezTo>
                    <a:cubicBezTo>
                      <a:pt x="579" y="55"/>
                      <a:pt x="650" y="63"/>
                      <a:pt x="718" y="85"/>
                    </a:cubicBezTo>
                    <a:cubicBezTo>
                      <a:pt x="813" y="114"/>
                      <a:pt x="902" y="164"/>
                      <a:pt x="977" y="226"/>
                    </a:cubicBezTo>
                    <a:cubicBezTo>
                      <a:pt x="998" y="214"/>
                      <a:pt x="1020" y="201"/>
                      <a:pt x="1040" y="193"/>
                    </a:cubicBezTo>
                    <a:cubicBezTo>
                      <a:pt x="952" y="114"/>
                      <a:pt x="848" y="55"/>
                      <a:pt x="734" y="25"/>
                    </a:cubicBezTo>
                    <a:cubicBezTo>
                      <a:pt x="676" y="9"/>
                      <a:pt x="617" y="0"/>
                      <a:pt x="558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73C28F5-0D59-0720-2768-73399962796A}"/>
              </a:ext>
            </a:extLst>
          </p:cNvPr>
          <p:cNvSpPr txBox="1"/>
          <p:nvPr/>
        </p:nvSpPr>
        <p:spPr>
          <a:xfrm>
            <a:off x="1896678" y="4111284"/>
            <a:ext cx="2222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rgbClr val="002060"/>
                </a:solidFill>
              </a:rPr>
              <a:t>Jovan Vukadinovi</a:t>
            </a:r>
            <a:r>
              <a:rPr lang="sr-Latn-RS" sz="1100">
                <a:solidFill>
                  <a:srgbClr val="002060"/>
                </a:solidFill>
              </a:rPr>
              <a:t>ć, 1654</a:t>
            </a:r>
            <a:endParaRPr lang="en-US" sz="1100">
              <a:solidFill>
                <a:srgbClr val="002060"/>
              </a:solidFill>
            </a:endParaRPr>
          </a:p>
          <a:p>
            <a:endParaRPr lang="en-US" sz="11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>
          <a:extLst>
            <a:ext uri="{FF2B5EF4-FFF2-40B4-BE49-F238E27FC236}">
              <a16:creationId xmlns:a16="http://schemas.microsoft.com/office/drawing/2014/main" id="{CA188785-D1D9-79ED-FEC4-0BF631E5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36">
            <a:extLst>
              <a:ext uri="{FF2B5EF4-FFF2-40B4-BE49-F238E27FC236}">
                <a16:creationId xmlns:a16="http://schemas.microsoft.com/office/drawing/2014/main" id="{EAF88057-5B81-85FB-6536-7CBE75F7F5F2}"/>
              </a:ext>
            </a:extLst>
          </p:cNvPr>
          <p:cNvGrpSpPr/>
          <p:nvPr/>
        </p:nvGrpSpPr>
        <p:grpSpPr>
          <a:xfrm>
            <a:off x="115258" y="1416945"/>
            <a:ext cx="688022" cy="314213"/>
            <a:chOff x="222921" y="2366932"/>
            <a:chExt cx="688022" cy="314213"/>
          </a:xfrm>
        </p:grpSpPr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F57D369C-89DF-6873-693F-314B6E0E16A1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4351486A-D6B8-23B7-875C-3790CC60C899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8BCBF1F0-7D98-6882-AD57-D234F4828F84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36">
            <a:extLst>
              <a:ext uri="{FF2B5EF4-FFF2-40B4-BE49-F238E27FC236}">
                <a16:creationId xmlns:a16="http://schemas.microsoft.com/office/drawing/2014/main" id="{AEECAD0A-B25D-2454-7773-D332132CECA8}"/>
              </a:ext>
            </a:extLst>
          </p:cNvPr>
          <p:cNvSpPr/>
          <p:nvPr/>
        </p:nvSpPr>
        <p:spPr>
          <a:xfrm>
            <a:off x="542980" y="1379241"/>
            <a:ext cx="8383306" cy="3570850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6">
            <a:extLst>
              <a:ext uri="{FF2B5EF4-FFF2-40B4-BE49-F238E27FC236}">
                <a16:creationId xmlns:a16="http://schemas.microsoft.com/office/drawing/2014/main" id="{42C14332-54C7-8D19-2D60-D9FF1043DF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90" y="34844"/>
            <a:ext cx="7713900" cy="1262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Omogućavanje čitanja na podređenom serveru</a:t>
            </a:r>
            <a:endParaRPr lang="sr-Latn-RS"/>
          </a:p>
        </p:txBody>
      </p:sp>
      <p:sp>
        <p:nvSpPr>
          <p:cNvPr id="556" name="Google Shape;556;p36">
            <a:extLst>
              <a:ext uri="{FF2B5EF4-FFF2-40B4-BE49-F238E27FC236}">
                <a16:creationId xmlns:a16="http://schemas.microsoft.com/office/drawing/2014/main" id="{200F4120-1CE4-6A65-4EF4-F9284B31D5FB}"/>
              </a:ext>
            </a:extLst>
          </p:cNvPr>
          <p:cNvSpPr/>
          <p:nvPr/>
        </p:nvSpPr>
        <p:spPr>
          <a:xfrm>
            <a:off x="8419500" y="684925"/>
            <a:ext cx="409500" cy="409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>
            <a:extLst>
              <a:ext uri="{FF2B5EF4-FFF2-40B4-BE49-F238E27FC236}">
                <a16:creationId xmlns:a16="http://schemas.microsoft.com/office/drawing/2014/main" id="{5FACA034-8E75-1E83-DA38-6868752AA2A8}"/>
              </a:ext>
            </a:extLst>
          </p:cNvPr>
          <p:cNvSpPr/>
          <p:nvPr/>
        </p:nvSpPr>
        <p:spPr>
          <a:xfrm>
            <a:off x="393782" y="290553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>
            <a:extLst>
              <a:ext uri="{FF2B5EF4-FFF2-40B4-BE49-F238E27FC236}">
                <a16:creationId xmlns:a16="http://schemas.microsoft.com/office/drawing/2014/main" id="{7D0F505F-CB04-3BDF-E303-A4C9BDC55430}"/>
              </a:ext>
            </a:extLst>
          </p:cNvPr>
          <p:cNvSpPr/>
          <p:nvPr/>
        </p:nvSpPr>
        <p:spPr>
          <a:xfrm>
            <a:off x="8239652" y="193409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36">
            <a:extLst>
              <a:ext uri="{FF2B5EF4-FFF2-40B4-BE49-F238E27FC236}">
                <a16:creationId xmlns:a16="http://schemas.microsoft.com/office/drawing/2014/main" id="{3752EA94-96A8-A119-B35F-B86EBB86073A}"/>
              </a:ext>
            </a:extLst>
          </p:cNvPr>
          <p:cNvGrpSpPr/>
          <p:nvPr/>
        </p:nvGrpSpPr>
        <p:grpSpPr>
          <a:xfrm>
            <a:off x="7866800" y="1946107"/>
            <a:ext cx="853496" cy="472543"/>
            <a:chOff x="2975612" y="3769337"/>
            <a:chExt cx="853496" cy="472543"/>
          </a:xfrm>
        </p:grpSpPr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851A0BBC-C7A7-9845-377B-373F35B8EAAF}"/>
                </a:ext>
              </a:extLst>
            </p:cNvPr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0B5C8E73-4D66-1798-DC55-92F52B00060F}"/>
                </a:ext>
              </a:extLst>
            </p:cNvPr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966FBC54-0F47-E48C-38B2-1F3298179569}"/>
                </a:ext>
              </a:extLst>
            </p:cNvPr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2A6B5E97-DE25-3D12-4442-8F7F4168DAE8}"/>
                </a:ext>
              </a:extLst>
            </p:cNvPr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52;p36">
            <a:extLst>
              <a:ext uri="{FF2B5EF4-FFF2-40B4-BE49-F238E27FC236}">
                <a16:creationId xmlns:a16="http://schemas.microsoft.com/office/drawing/2014/main" id="{2228727D-E96D-6916-883C-EEF316CBC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79058" y="1416945"/>
            <a:ext cx="7949941" cy="3056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sr-Latn-RS">
                <a:effectLst/>
                <a:latin typeface="Work Sans" pitchFamily="2" charset="0"/>
                <a:ea typeface="Times New Roman" panose="02020603050405020304" pitchFamily="18" charset="0"/>
              </a:rPr>
              <a:t>Do sada je postavljeno samo strimovanje, podređeni server dobija transakcioni log sa glavnog servera, ali na njemu još nije </a:t>
            </a:r>
            <a:r>
              <a:rPr lang="en-US">
                <a:effectLst/>
                <a:latin typeface="Work Sans" pitchFamily="2" charset="0"/>
                <a:ea typeface="Times New Roman" panose="02020603050405020304" pitchFamily="18" charset="0"/>
              </a:rPr>
              <a:t>dozvoljeno </a:t>
            </a:r>
            <a:r>
              <a:rPr lang="sr-Latn-RS">
                <a:effectLst/>
                <a:latin typeface="Work Sans" pitchFamily="2" charset="0"/>
                <a:ea typeface="Times New Roman" panose="02020603050405020304" pitchFamily="18" charset="0"/>
              </a:rPr>
              <a:t>čitanje.</a:t>
            </a:r>
          </a:p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l-PL">
                <a:effectLst/>
                <a:latin typeface="Work Sans" pitchFamily="2" charset="0"/>
                <a:ea typeface="Times New Roman" panose="02020603050405020304" pitchFamily="18" charset="0"/>
              </a:rPr>
              <a:t>Instanca na podređenom serveru je konstantno u režimu bekapa i nastavlja da reprodukuje XLOG.</a:t>
            </a:r>
          </a:p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l-PL">
                <a:effectLst/>
                <a:latin typeface="Work Sans" pitchFamily="2" charset="0"/>
                <a:ea typeface="Times New Roman" panose="02020603050405020304" pitchFamily="18" charset="0"/>
              </a:rPr>
              <a:t>Ako je potrebno omogućiti čitanje na podređenom serveru, mora se prilagoditi postgresql.conf na sistemu tog servera, odnosno hot_standby mora biti postavljen na “on”. </a:t>
            </a:r>
          </a:p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l-PL">
                <a:effectLst/>
                <a:latin typeface="Work Sans" pitchFamily="2" charset="0"/>
                <a:ea typeface="Times New Roman" panose="02020603050405020304" pitchFamily="18" charset="0"/>
              </a:rPr>
              <a:t>Dozvoljene su samo operacije koje su u režimu čitanja:</a:t>
            </a:r>
          </a:p>
          <a:p>
            <a:pPr marL="457200" lvl="1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pl-PL">
                <a:effectLst/>
                <a:latin typeface="Work Sans" pitchFamily="2" charset="0"/>
                <a:ea typeface="Times New Roman" panose="02020603050405020304" pitchFamily="18" charset="0"/>
              </a:rPr>
              <a:t>test=# CREATE TABLE x (id int4);</a:t>
            </a:r>
          </a:p>
          <a:p>
            <a:pPr marL="457200" lvl="1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pl-PL">
                <a:effectLst/>
                <a:latin typeface="Work Sans" pitchFamily="2" charset="0"/>
                <a:ea typeface="Times New Roman" panose="02020603050405020304" pitchFamily="18" charset="0"/>
              </a:rPr>
              <a:t>ERROR: cannot execute CREATE TABLE in a read-only transaction</a:t>
            </a:r>
          </a:p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l-PL">
                <a:effectLst/>
                <a:latin typeface="Work Sans" pitchFamily="2" charset="0"/>
                <a:ea typeface="Times New Roman" panose="02020603050405020304" pitchFamily="18" charset="0"/>
              </a:rPr>
              <a:t>Server neće prihvatiti upise, što je i očekivano. Podređeni serveri su samo za čitanje.</a:t>
            </a:r>
          </a:p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pl-PL">
              <a:effectLst/>
              <a:latin typeface="Work Sans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656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>
          <a:extLst>
            <a:ext uri="{FF2B5EF4-FFF2-40B4-BE49-F238E27FC236}">
              <a16:creationId xmlns:a16="http://schemas.microsoft.com/office/drawing/2014/main" id="{CA188785-D1D9-79ED-FEC4-0BF631E5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36">
            <a:extLst>
              <a:ext uri="{FF2B5EF4-FFF2-40B4-BE49-F238E27FC236}">
                <a16:creationId xmlns:a16="http://schemas.microsoft.com/office/drawing/2014/main" id="{EAF88057-5B81-85FB-6536-7CBE75F7F5F2}"/>
              </a:ext>
            </a:extLst>
          </p:cNvPr>
          <p:cNvGrpSpPr/>
          <p:nvPr/>
        </p:nvGrpSpPr>
        <p:grpSpPr>
          <a:xfrm>
            <a:off x="115258" y="1416945"/>
            <a:ext cx="688022" cy="314213"/>
            <a:chOff x="222921" y="2366932"/>
            <a:chExt cx="688022" cy="314213"/>
          </a:xfrm>
        </p:grpSpPr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F57D369C-89DF-6873-693F-314B6E0E16A1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4351486A-D6B8-23B7-875C-3790CC60C899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8BCBF1F0-7D98-6882-AD57-D234F4828F84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36">
            <a:extLst>
              <a:ext uri="{FF2B5EF4-FFF2-40B4-BE49-F238E27FC236}">
                <a16:creationId xmlns:a16="http://schemas.microsoft.com/office/drawing/2014/main" id="{AEECAD0A-B25D-2454-7773-D332132CECA8}"/>
              </a:ext>
            </a:extLst>
          </p:cNvPr>
          <p:cNvSpPr/>
          <p:nvPr/>
        </p:nvSpPr>
        <p:spPr>
          <a:xfrm>
            <a:off x="550237" y="1384711"/>
            <a:ext cx="8063912" cy="3565380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6">
            <a:extLst>
              <a:ext uri="{FF2B5EF4-FFF2-40B4-BE49-F238E27FC236}">
                <a16:creationId xmlns:a16="http://schemas.microsoft.com/office/drawing/2014/main" id="{42C14332-54C7-8D19-2D60-D9FF1043DF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90" y="117971"/>
            <a:ext cx="7713900" cy="1262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wal_sender i wal_receiver</a:t>
            </a:r>
            <a:endParaRPr lang="sr-Latn-RS"/>
          </a:p>
        </p:txBody>
      </p:sp>
      <p:sp>
        <p:nvSpPr>
          <p:cNvPr id="556" name="Google Shape;556;p36">
            <a:extLst>
              <a:ext uri="{FF2B5EF4-FFF2-40B4-BE49-F238E27FC236}">
                <a16:creationId xmlns:a16="http://schemas.microsoft.com/office/drawing/2014/main" id="{200F4120-1CE4-6A65-4EF4-F9284B31D5FB}"/>
              </a:ext>
            </a:extLst>
          </p:cNvPr>
          <p:cNvSpPr/>
          <p:nvPr/>
        </p:nvSpPr>
        <p:spPr>
          <a:xfrm>
            <a:off x="8419500" y="684925"/>
            <a:ext cx="409500" cy="409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>
            <a:extLst>
              <a:ext uri="{FF2B5EF4-FFF2-40B4-BE49-F238E27FC236}">
                <a16:creationId xmlns:a16="http://schemas.microsoft.com/office/drawing/2014/main" id="{5FACA034-8E75-1E83-DA38-6868752AA2A8}"/>
              </a:ext>
            </a:extLst>
          </p:cNvPr>
          <p:cNvSpPr/>
          <p:nvPr/>
        </p:nvSpPr>
        <p:spPr>
          <a:xfrm>
            <a:off x="393782" y="290553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>
            <a:extLst>
              <a:ext uri="{FF2B5EF4-FFF2-40B4-BE49-F238E27FC236}">
                <a16:creationId xmlns:a16="http://schemas.microsoft.com/office/drawing/2014/main" id="{7D0F505F-CB04-3BDF-E303-A4C9BDC55430}"/>
              </a:ext>
            </a:extLst>
          </p:cNvPr>
          <p:cNvSpPr/>
          <p:nvPr/>
        </p:nvSpPr>
        <p:spPr>
          <a:xfrm>
            <a:off x="8239652" y="193409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36">
            <a:extLst>
              <a:ext uri="{FF2B5EF4-FFF2-40B4-BE49-F238E27FC236}">
                <a16:creationId xmlns:a16="http://schemas.microsoft.com/office/drawing/2014/main" id="{3752EA94-96A8-A119-B35F-B86EBB86073A}"/>
              </a:ext>
            </a:extLst>
          </p:cNvPr>
          <p:cNvGrpSpPr/>
          <p:nvPr/>
        </p:nvGrpSpPr>
        <p:grpSpPr>
          <a:xfrm>
            <a:off x="7866800" y="1946107"/>
            <a:ext cx="853496" cy="472543"/>
            <a:chOff x="2975612" y="3769337"/>
            <a:chExt cx="853496" cy="472543"/>
          </a:xfrm>
        </p:grpSpPr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851A0BBC-C7A7-9845-377B-373F35B8EAAF}"/>
                </a:ext>
              </a:extLst>
            </p:cNvPr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0B5C8E73-4D66-1798-DC55-92F52B00060F}"/>
                </a:ext>
              </a:extLst>
            </p:cNvPr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966FBC54-0F47-E48C-38B2-1F3298179569}"/>
                </a:ext>
              </a:extLst>
            </p:cNvPr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2A6B5E97-DE25-3D12-4442-8F7F4168DAE8}"/>
                </a:ext>
              </a:extLst>
            </p:cNvPr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52;p36">
            <a:extLst>
              <a:ext uri="{FF2B5EF4-FFF2-40B4-BE49-F238E27FC236}">
                <a16:creationId xmlns:a16="http://schemas.microsoft.com/office/drawing/2014/main" id="{2228727D-E96D-6916-883C-EEF316CBC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8054" y="1657068"/>
            <a:ext cx="7294962" cy="3056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l-PL">
                <a:effectLst/>
                <a:latin typeface="Work Sans" pitchFamily="2" charset="0"/>
                <a:ea typeface="Times New Roman" panose="02020603050405020304" pitchFamily="18" charset="0"/>
              </a:rPr>
              <a:t>wal_sender instance su procesi na instanci glavnog servera koji isporučuju XLOG svom ekvivalentu na podređenom serveru, zvanim wal_receiver. </a:t>
            </a:r>
            <a:endParaRPr lang="en-US">
              <a:effectLst/>
              <a:latin typeface="Work Sans" pitchFamily="2" charset="0"/>
              <a:ea typeface="Times New Roman" panose="02020603050405020304" pitchFamily="18" charset="0"/>
            </a:endParaRPr>
          </a:p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>
              <a:latin typeface="Work Sans" pitchFamily="2" charset="0"/>
              <a:ea typeface="Times New Roman" panose="02020603050405020304" pitchFamily="18" charset="0"/>
            </a:endParaRPr>
          </a:p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l-PL">
                <a:effectLst/>
                <a:latin typeface="Work Sans" pitchFamily="2" charset="0"/>
                <a:ea typeface="Times New Roman" panose="02020603050405020304" pitchFamily="18" charset="0"/>
              </a:rPr>
              <a:t>Svaki podređeni server ima tačno jedan wal_receiver proces, i ovaj proces je povezan sa tačno jednim wal_sender procesom na izvoru podataka.</a:t>
            </a:r>
            <a:endParaRPr lang="en-US">
              <a:effectLst/>
              <a:latin typeface="Work Sans" pitchFamily="2" charset="0"/>
              <a:ea typeface="Times New Roman" panose="02020603050405020304" pitchFamily="18" charset="0"/>
            </a:endParaRPr>
          </a:p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>
              <a:latin typeface="Work Sans" pitchFamily="2" charset="0"/>
              <a:ea typeface="Times New Roman" panose="02020603050405020304" pitchFamily="18" charset="0"/>
            </a:endParaRPr>
          </a:p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l-PL">
                <a:effectLst/>
                <a:latin typeface="Work Sans" pitchFamily="2" charset="0"/>
                <a:ea typeface="Times New Roman" panose="02020603050405020304" pitchFamily="18" charset="0"/>
              </a:rPr>
              <a:t>Transakcioni log koristi </a:t>
            </a:r>
            <a:r>
              <a:rPr lang="en-US">
                <a:effectLst/>
                <a:latin typeface="Work Sans" pitchFamily="2" charset="0"/>
                <a:ea typeface="Times New Roman" panose="02020603050405020304" pitchFamily="18" charset="0"/>
              </a:rPr>
              <a:t>skoro</a:t>
            </a:r>
            <a:r>
              <a:rPr lang="pl-PL">
                <a:effectLst/>
                <a:latin typeface="Work Sans" pitchFamily="2" charset="0"/>
                <a:ea typeface="Times New Roman" panose="02020603050405020304" pitchFamily="18" charset="0"/>
              </a:rPr>
              <a:t> isti metod kao komanda COPY. Unutar COPY moda, PostgreSQL koristi mali mikro jezik za prenos informacija sa jedne strane na drugu</a:t>
            </a:r>
            <a:r>
              <a:rPr lang="en-US">
                <a:effectLst/>
                <a:latin typeface="Work Sans" pitchFamily="2" charset="0"/>
                <a:ea typeface="Times New Roman" panose="02020603050405020304" pitchFamily="18" charset="0"/>
              </a:rPr>
              <a:t>, a prednost je ta </a:t>
            </a:r>
            <a:r>
              <a:rPr lang="sr-Latn-RS">
                <a:effectLst/>
                <a:latin typeface="Work Sans" pitchFamily="2" charset="0"/>
                <a:ea typeface="Times New Roman" panose="02020603050405020304" pitchFamily="18" charset="0"/>
              </a:rPr>
              <a:t>što taj mali jezik ima svoj parser.</a:t>
            </a:r>
            <a:endParaRPr lang="pl-PL">
              <a:effectLst/>
              <a:latin typeface="Work Sans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87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5F1D206E-8A54-BEC7-A234-0BB58B65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C6284C1-0487-CBD7-1424-506EC6D6A878}"/>
              </a:ext>
            </a:extLst>
          </p:cNvPr>
          <p:cNvSpPr/>
          <p:nvPr/>
        </p:nvSpPr>
        <p:spPr>
          <a:xfrm>
            <a:off x="54963" y="899518"/>
            <a:ext cx="5399752" cy="2918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Google Shape;942;p46">
            <a:extLst>
              <a:ext uri="{FF2B5EF4-FFF2-40B4-BE49-F238E27FC236}">
                <a16:creationId xmlns:a16="http://schemas.microsoft.com/office/drawing/2014/main" id="{9F9889F3-9187-7DB7-A52D-D95A0EC5B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883" y="887355"/>
            <a:ext cx="8403635" cy="577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accent1"/>
                </a:solidFill>
              </a:rPr>
              <a:t>Konfiguracija kaskadne replikacije</a:t>
            </a:r>
            <a:endParaRPr lang="en-US" sz="3500">
              <a:solidFill>
                <a:srgbClr val="55A3F3"/>
              </a:solidFill>
            </a:endParaRPr>
          </a:p>
        </p:txBody>
      </p:sp>
      <p:grpSp>
        <p:nvGrpSpPr>
          <p:cNvPr id="948" name="Google Shape;948;p46">
            <a:extLst>
              <a:ext uri="{FF2B5EF4-FFF2-40B4-BE49-F238E27FC236}">
                <a16:creationId xmlns:a16="http://schemas.microsoft.com/office/drawing/2014/main" id="{A92673FE-7388-DFDC-B9DB-518DC8189549}"/>
              </a:ext>
            </a:extLst>
          </p:cNvPr>
          <p:cNvGrpSpPr/>
          <p:nvPr/>
        </p:nvGrpSpPr>
        <p:grpSpPr>
          <a:xfrm>
            <a:off x="7684094" y="3703694"/>
            <a:ext cx="496556" cy="302273"/>
            <a:chOff x="267324" y="3231764"/>
            <a:chExt cx="496556" cy="302273"/>
          </a:xfrm>
        </p:grpSpPr>
        <p:sp>
          <p:nvSpPr>
            <p:cNvPr id="949" name="Google Shape;949;p46">
              <a:extLst>
                <a:ext uri="{FF2B5EF4-FFF2-40B4-BE49-F238E27FC236}">
                  <a16:creationId xmlns:a16="http://schemas.microsoft.com/office/drawing/2014/main" id="{D9392C4B-6493-5487-47D5-CC8DCD4FE901}"/>
                </a:ext>
              </a:extLst>
            </p:cNvPr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>
              <a:extLst>
                <a:ext uri="{FF2B5EF4-FFF2-40B4-BE49-F238E27FC236}">
                  <a16:creationId xmlns:a16="http://schemas.microsoft.com/office/drawing/2014/main" id="{BD82C170-C4EA-D39F-C4B7-1BB2CF385158}"/>
                </a:ext>
              </a:extLst>
            </p:cNvPr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6">
            <a:extLst>
              <a:ext uri="{FF2B5EF4-FFF2-40B4-BE49-F238E27FC236}">
                <a16:creationId xmlns:a16="http://schemas.microsoft.com/office/drawing/2014/main" id="{DD227B00-0764-B837-04E5-5C1FF326190F}"/>
              </a:ext>
            </a:extLst>
          </p:cNvPr>
          <p:cNvGrpSpPr/>
          <p:nvPr/>
        </p:nvGrpSpPr>
        <p:grpSpPr>
          <a:xfrm>
            <a:off x="7960648" y="1258999"/>
            <a:ext cx="561672" cy="321205"/>
            <a:chOff x="841855" y="1120679"/>
            <a:chExt cx="853530" cy="472375"/>
          </a:xfrm>
        </p:grpSpPr>
        <p:sp>
          <p:nvSpPr>
            <p:cNvPr id="952" name="Google Shape;952;p46">
              <a:extLst>
                <a:ext uri="{FF2B5EF4-FFF2-40B4-BE49-F238E27FC236}">
                  <a16:creationId xmlns:a16="http://schemas.microsoft.com/office/drawing/2014/main" id="{38C8665C-9E81-02FA-CDC5-FCABCED97A0C}"/>
                </a:ext>
              </a:extLst>
            </p:cNvPr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>
              <a:extLst>
                <a:ext uri="{FF2B5EF4-FFF2-40B4-BE49-F238E27FC236}">
                  <a16:creationId xmlns:a16="http://schemas.microsoft.com/office/drawing/2014/main" id="{3777E078-04B5-CE75-E33F-CCEC136B51C3}"/>
                </a:ext>
              </a:extLst>
            </p:cNvPr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>
              <a:extLst>
                <a:ext uri="{FF2B5EF4-FFF2-40B4-BE49-F238E27FC236}">
                  <a16:creationId xmlns:a16="http://schemas.microsoft.com/office/drawing/2014/main" id="{81F8CA65-C70B-6762-81C2-C9DB6F593A65}"/>
                </a:ext>
              </a:extLst>
            </p:cNvPr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>
              <a:extLst>
                <a:ext uri="{FF2B5EF4-FFF2-40B4-BE49-F238E27FC236}">
                  <a16:creationId xmlns:a16="http://schemas.microsoft.com/office/drawing/2014/main" id="{F2B0EBAC-1A44-B7FC-CA6D-CDDA9A0F2886}"/>
                </a:ext>
              </a:extLst>
            </p:cNvPr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46">
            <a:extLst>
              <a:ext uri="{FF2B5EF4-FFF2-40B4-BE49-F238E27FC236}">
                <a16:creationId xmlns:a16="http://schemas.microsoft.com/office/drawing/2014/main" id="{5767C3B9-0B5B-E54C-2A39-E22382E5AF1E}"/>
              </a:ext>
            </a:extLst>
          </p:cNvPr>
          <p:cNvSpPr/>
          <p:nvPr/>
        </p:nvSpPr>
        <p:spPr>
          <a:xfrm>
            <a:off x="8529481" y="535214"/>
            <a:ext cx="496500" cy="496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6">
            <a:extLst>
              <a:ext uri="{FF2B5EF4-FFF2-40B4-BE49-F238E27FC236}">
                <a16:creationId xmlns:a16="http://schemas.microsoft.com/office/drawing/2014/main" id="{267D6D04-17B4-1716-93FA-9C9BE9DAA435}"/>
              </a:ext>
            </a:extLst>
          </p:cNvPr>
          <p:cNvSpPr/>
          <p:nvPr/>
        </p:nvSpPr>
        <p:spPr>
          <a:xfrm>
            <a:off x="57353" y="28547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6">
            <a:extLst>
              <a:ext uri="{FF2B5EF4-FFF2-40B4-BE49-F238E27FC236}">
                <a16:creationId xmlns:a16="http://schemas.microsoft.com/office/drawing/2014/main" id="{78823335-A2AA-797C-E6BD-4F93002EDAB3}"/>
              </a:ext>
            </a:extLst>
          </p:cNvPr>
          <p:cNvSpPr/>
          <p:nvPr/>
        </p:nvSpPr>
        <p:spPr>
          <a:xfrm>
            <a:off x="8685518" y="-2659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5B0E00-67FC-BB36-5C6A-6CAE52706C16}"/>
              </a:ext>
            </a:extLst>
          </p:cNvPr>
          <p:cNvSpPr txBox="1"/>
          <p:nvPr/>
        </p:nvSpPr>
        <p:spPr>
          <a:xfrm>
            <a:off x="247779" y="1398554"/>
            <a:ext cx="80378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Da bi osigurali da ne moraju svi serveri dobijati transakcioni log sa jednog glavnog servera, može se koristiti kaskadna replikacija.</a:t>
            </a: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Kaskadiranje znači da glavni server može strimovati svoj transakcioni log na podređeni server, koji će zatim služiti kao dispečer i strimovati transakcioni log na udaljene podređene servere.</a:t>
            </a: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</p:txBody>
      </p:sp>
      <p:grpSp>
        <p:nvGrpSpPr>
          <p:cNvPr id="956" name="Google Shape;956;p46">
            <a:extLst>
              <a:ext uri="{FF2B5EF4-FFF2-40B4-BE49-F238E27FC236}">
                <a16:creationId xmlns:a16="http://schemas.microsoft.com/office/drawing/2014/main" id="{78250DC8-5AB5-AECC-30EF-AC377E37EBEE}"/>
              </a:ext>
            </a:extLst>
          </p:cNvPr>
          <p:cNvGrpSpPr/>
          <p:nvPr/>
        </p:nvGrpSpPr>
        <p:grpSpPr>
          <a:xfrm>
            <a:off x="4083920" y="4706151"/>
            <a:ext cx="688022" cy="314213"/>
            <a:chOff x="222921" y="2366932"/>
            <a:chExt cx="688022" cy="314213"/>
          </a:xfrm>
        </p:grpSpPr>
        <p:sp>
          <p:nvSpPr>
            <p:cNvPr id="957" name="Google Shape;957;p46">
              <a:extLst>
                <a:ext uri="{FF2B5EF4-FFF2-40B4-BE49-F238E27FC236}">
                  <a16:creationId xmlns:a16="http://schemas.microsoft.com/office/drawing/2014/main" id="{A6B3F064-5C15-F372-0A19-DD3480639B3D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6">
              <a:extLst>
                <a:ext uri="{FF2B5EF4-FFF2-40B4-BE49-F238E27FC236}">
                  <a16:creationId xmlns:a16="http://schemas.microsoft.com/office/drawing/2014/main" id="{550BE811-CBB0-10BD-AD48-4A400F2342FD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>
              <a:extLst>
                <a:ext uri="{FF2B5EF4-FFF2-40B4-BE49-F238E27FC236}">
                  <a16:creationId xmlns:a16="http://schemas.microsoft.com/office/drawing/2014/main" id="{4CFE9EC5-0549-B8AF-F000-384C810542AA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7351AC1-DA31-FBA6-9D29-D4110EF2F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313" y="2616941"/>
            <a:ext cx="3479166" cy="25351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97B0D8-67C9-DA80-31FD-CC7840F8A272}"/>
              </a:ext>
            </a:extLst>
          </p:cNvPr>
          <p:cNvSpPr txBox="1"/>
          <p:nvPr/>
        </p:nvSpPr>
        <p:spPr>
          <a:xfrm>
            <a:off x="247780" y="2041678"/>
            <a:ext cx="48065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Podređeni serveri sa desne strane dijagrama mogu opet služiti kao dispečeri. </a:t>
            </a: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postgresql.conf i pg_hba.conf moraju biti konfigurisani kao u slučaju jednog glavnog servera.</a:t>
            </a:r>
          </a:p>
        </p:txBody>
      </p:sp>
    </p:spTree>
    <p:extLst>
      <p:ext uri="{BB962C8B-B14F-4D97-AF65-F5344CB8AC3E}">
        <p14:creationId xmlns:p14="http://schemas.microsoft.com/office/powerpoint/2010/main" val="390628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>
          <a:extLst>
            <a:ext uri="{FF2B5EF4-FFF2-40B4-BE49-F238E27FC236}">
              <a16:creationId xmlns:a16="http://schemas.microsoft.com/office/drawing/2014/main" id="{CA188785-D1D9-79ED-FEC4-0BF631E5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36">
            <a:extLst>
              <a:ext uri="{FF2B5EF4-FFF2-40B4-BE49-F238E27FC236}">
                <a16:creationId xmlns:a16="http://schemas.microsoft.com/office/drawing/2014/main" id="{EAF88057-5B81-85FB-6536-7CBE75F7F5F2}"/>
              </a:ext>
            </a:extLst>
          </p:cNvPr>
          <p:cNvGrpSpPr/>
          <p:nvPr/>
        </p:nvGrpSpPr>
        <p:grpSpPr>
          <a:xfrm>
            <a:off x="115258" y="1416945"/>
            <a:ext cx="688022" cy="314213"/>
            <a:chOff x="222921" y="2366932"/>
            <a:chExt cx="688022" cy="314213"/>
          </a:xfrm>
        </p:grpSpPr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F57D369C-89DF-6873-693F-314B6E0E16A1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4351486A-D6B8-23B7-875C-3790CC60C899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8BCBF1F0-7D98-6882-AD57-D234F4828F84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36">
            <a:extLst>
              <a:ext uri="{FF2B5EF4-FFF2-40B4-BE49-F238E27FC236}">
                <a16:creationId xmlns:a16="http://schemas.microsoft.com/office/drawing/2014/main" id="{AEECAD0A-B25D-2454-7773-D332132CECA8}"/>
              </a:ext>
            </a:extLst>
          </p:cNvPr>
          <p:cNvSpPr/>
          <p:nvPr/>
        </p:nvSpPr>
        <p:spPr>
          <a:xfrm>
            <a:off x="598530" y="1366145"/>
            <a:ext cx="7857453" cy="3641284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6">
            <a:extLst>
              <a:ext uri="{FF2B5EF4-FFF2-40B4-BE49-F238E27FC236}">
                <a16:creationId xmlns:a16="http://schemas.microsoft.com/office/drawing/2014/main" id="{42C14332-54C7-8D19-2D60-D9FF1043DF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90" y="34844"/>
            <a:ext cx="7713900" cy="1262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accent1"/>
                </a:solidFill>
              </a:rPr>
              <a:t>Prebacivanje podređenih servera u </a:t>
            </a:r>
            <a:r>
              <a:rPr lang="sr-Latn-RS">
                <a:solidFill>
                  <a:schemeClr val="accent1"/>
                </a:solidFill>
              </a:rPr>
              <a:t>glavne servere</a:t>
            </a:r>
            <a:endParaRPr lang="sr-Latn-RS"/>
          </a:p>
        </p:txBody>
      </p:sp>
      <p:sp>
        <p:nvSpPr>
          <p:cNvPr id="556" name="Google Shape;556;p36">
            <a:extLst>
              <a:ext uri="{FF2B5EF4-FFF2-40B4-BE49-F238E27FC236}">
                <a16:creationId xmlns:a16="http://schemas.microsoft.com/office/drawing/2014/main" id="{200F4120-1CE4-6A65-4EF4-F9284B31D5FB}"/>
              </a:ext>
            </a:extLst>
          </p:cNvPr>
          <p:cNvSpPr/>
          <p:nvPr/>
        </p:nvSpPr>
        <p:spPr>
          <a:xfrm>
            <a:off x="8419500" y="684925"/>
            <a:ext cx="409500" cy="409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>
            <a:extLst>
              <a:ext uri="{FF2B5EF4-FFF2-40B4-BE49-F238E27FC236}">
                <a16:creationId xmlns:a16="http://schemas.microsoft.com/office/drawing/2014/main" id="{5FACA034-8E75-1E83-DA38-6868752AA2A8}"/>
              </a:ext>
            </a:extLst>
          </p:cNvPr>
          <p:cNvSpPr/>
          <p:nvPr/>
        </p:nvSpPr>
        <p:spPr>
          <a:xfrm>
            <a:off x="393782" y="290553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>
            <a:extLst>
              <a:ext uri="{FF2B5EF4-FFF2-40B4-BE49-F238E27FC236}">
                <a16:creationId xmlns:a16="http://schemas.microsoft.com/office/drawing/2014/main" id="{7D0F505F-CB04-3BDF-E303-A4C9BDC55430}"/>
              </a:ext>
            </a:extLst>
          </p:cNvPr>
          <p:cNvSpPr/>
          <p:nvPr/>
        </p:nvSpPr>
        <p:spPr>
          <a:xfrm>
            <a:off x="8239652" y="193409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36">
            <a:extLst>
              <a:ext uri="{FF2B5EF4-FFF2-40B4-BE49-F238E27FC236}">
                <a16:creationId xmlns:a16="http://schemas.microsoft.com/office/drawing/2014/main" id="{3752EA94-96A8-A119-B35F-B86EBB86073A}"/>
              </a:ext>
            </a:extLst>
          </p:cNvPr>
          <p:cNvGrpSpPr/>
          <p:nvPr/>
        </p:nvGrpSpPr>
        <p:grpSpPr>
          <a:xfrm>
            <a:off x="8118722" y="1621392"/>
            <a:ext cx="853496" cy="472543"/>
            <a:chOff x="2975612" y="3769337"/>
            <a:chExt cx="853496" cy="472543"/>
          </a:xfrm>
        </p:grpSpPr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851A0BBC-C7A7-9845-377B-373F35B8EAAF}"/>
                </a:ext>
              </a:extLst>
            </p:cNvPr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0B5C8E73-4D66-1798-DC55-92F52B00060F}"/>
                </a:ext>
              </a:extLst>
            </p:cNvPr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966FBC54-0F47-E48C-38B2-1F3298179569}"/>
                </a:ext>
              </a:extLst>
            </p:cNvPr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2A6B5E97-DE25-3D12-4442-8F7F4168DAE8}"/>
                </a:ext>
              </a:extLst>
            </p:cNvPr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52;p36">
            <a:extLst>
              <a:ext uri="{FF2B5EF4-FFF2-40B4-BE49-F238E27FC236}">
                <a16:creationId xmlns:a16="http://schemas.microsoft.com/office/drawing/2014/main" id="{2228727D-E96D-6916-883C-EEF316CBC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8053" y="1533699"/>
            <a:ext cx="7404693" cy="3056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l-PL">
                <a:effectLst/>
                <a:latin typeface="Work Sans" pitchFamily="2" charset="0"/>
                <a:ea typeface="Times New Roman" panose="02020603050405020304" pitchFamily="18" charset="0"/>
              </a:rPr>
              <a:t>Podređeni server ne mora uvek ostati podređeni server. </a:t>
            </a:r>
          </a:p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l-PL">
                <a:effectLst/>
                <a:latin typeface="Work Sans" pitchFamily="2" charset="0"/>
                <a:ea typeface="Times New Roman" panose="02020603050405020304" pitchFamily="18" charset="0"/>
              </a:rPr>
              <a:t>U nekim trenucima, možda će biti potrebno prebaciti podređeni server u glavni server. </a:t>
            </a:r>
          </a:p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l-PL">
                <a:latin typeface="Work Sans" pitchFamily="2" charset="0"/>
                <a:ea typeface="Times New Roman" panose="02020603050405020304" pitchFamily="18" charset="0"/>
              </a:rPr>
              <a:t>Običajno,</a:t>
            </a:r>
            <a:r>
              <a:rPr lang="pl-PL">
                <a:effectLst/>
                <a:latin typeface="Work Sans" pitchFamily="2" charset="0"/>
                <a:ea typeface="Times New Roman" panose="02020603050405020304" pitchFamily="18" charset="0"/>
              </a:rPr>
              <a:t> to se dešava kada originalni glavni server padne ili kada hardver mora biti promenjen.</a:t>
            </a:r>
          </a:p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l-PL">
                <a:effectLst/>
                <a:latin typeface="Work Sans" pitchFamily="2" charset="0"/>
                <a:ea typeface="Times New Roman" panose="02020603050405020304" pitchFamily="18" charset="0"/>
              </a:rPr>
              <a:t>Prebacivanje podređenog servera u glavni se može izvršiti korišćenjem pg_ctl komande.</a:t>
            </a:r>
          </a:p>
          <a:p>
            <a:pPr marL="457200" lvl="1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>
                <a:effectLst/>
                <a:latin typeface="Work Sans" pitchFamily="2" charset="0"/>
                <a:ea typeface="Times New Roman" panose="02020603050405020304" pitchFamily="18" charset="0"/>
              </a:rPr>
              <a:t>iMac:slavehs$ pg_ctl -D /target_directory promote</a:t>
            </a:r>
            <a:endParaRPr lang="sr-Latn-RS">
              <a:latin typeface="Work Sans" pitchFamily="2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sr-Latn-RS">
                <a:effectLst/>
                <a:latin typeface="Work Sans" pitchFamily="2" charset="0"/>
                <a:ea typeface="Times New Roman" panose="02020603050405020304" pitchFamily="18" charset="0"/>
              </a:rPr>
              <a:t>D</a:t>
            </a:r>
            <a:r>
              <a:rPr lang="pl-PL">
                <a:effectLst/>
                <a:latin typeface="Work Sans" pitchFamily="2" charset="0"/>
                <a:ea typeface="Times New Roman" panose="02020603050405020304" pitchFamily="18" charset="0"/>
              </a:rPr>
              <a:t>ruga opcija za prebacivanje podređenog servera u glavni, može se dodati komanda trigger_file u recovery.conf.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it-IT">
                <a:effectLst/>
                <a:latin typeface="Work Sans" pitchFamily="2" charset="0"/>
                <a:ea typeface="Times New Roman" panose="02020603050405020304" pitchFamily="18" charset="0"/>
              </a:rPr>
              <a:t>PostgreSQL jednostavno proverava da li fajl postoji</a:t>
            </a:r>
            <a:r>
              <a:rPr lang="sr-Latn-RS">
                <a:effectLst/>
                <a:latin typeface="Work Sans" pitchFamily="2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7283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5F1D206E-8A54-BEC7-A234-0BB58B65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C6284C1-0487-CBD7-1424-506EC6D6A878}"/>
              </a:ext>
            </a:extLst>
          </p:cNvPr>
          <p:cNvSpPr/>
          <p:nvPr/>
        </p:nvSpPr>
        <p:spPr>
          <a:xfrm>
            <a:off x="54963" y="899518"/>
            <a:ext cx="5399752" cy="2918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Google Shape;942;p46">
            <a:extLst>
              <a:ext uri="{FF2B5EF4-FFF2-40B4-BE49-F238E27FC236}">
                <a16:creationId xmlns:a16="http://schemas.microsoft.com/office/drawing/2014/main" id="{9F9889F3-9187-7DB7-A52D-D95A0EC5B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658" y="389193"/>
            <a:ext cx="8984342" cy="577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000">
                <a:solidFill>
                  <a:schemeClr val="accent1"/>
                </a:solidFill>
              </a:rPr>
              <a:t>Sinhrona replikacija u PostgreSQL-u</a:t>
            </a:r>
            <a:endParaRPr lang="en-US" sz="3500">
              <a:solidFill>
                <a:srgbClr val="55A3F3"/>
              </a:solidFill>
            </a:endParaRPr>
          </a:p>
        </p:txBody>
      </p:sp>
      <p:grpSp>
        <p:nvGrpSpPr>
          <p:cNvPr id="948" name="Google Shape;948;p46">
            <a:extLst>
              <a:ext uri="{FF2B5EF4-FFF2-40B4-BE49-F238E27FC236}">
                <a16:creationId xmlns:a16="http://schemas.microsoft.com/office/drawing/2014/main" id="{A92673FE-7388-DFDC-B9DB-518DC8189549}"/>
              </a:ext>
            </a:extLst>
          </p:cNvPr>
          <p:cNvGrpSpPr/>
          <p:nvPr/>
        </p:nvGrpSpPr>
        <p:grpSpPr>
          <a:xfrm>
            <a:off x="7684094" y="3703694"/>
            <a:ext cx="496556" cy="302273"/>
            <a:chOff x="267324" y="3231764"/>
            <a:chExt cx="496556" cy="302273"/>
          </a:xfrm>
        </p:grpSpPr>
        <p:sp>
          <p:nvSpPr>
            <p:cNvPr id="949" name="Google Shape;949;p46">
              <a:extLst>
                <a:ext uri="{FF2B5EF4-FFF2-40B4-BE49-F238E27FC236}">
                  <a16:creationId xmlns:a16="http://schemas.microsoft.com/office/drawing/2014/main" id="{D9392C4B-6493-5487-47D5-CC8DCD4FE901}"/>
                </a:ext>
              </a:extLst>
            </p:cNvPr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>
              <a:extLst>
                <a:ext uri="{FF2B5EF4-FFF2-40B4-BE49-F238E27FC236}">
                  <a16:creationId xmlns:a16="http://schemas.microsoft.com/office/drawing/2014/main" id="{BD82C170-C4EA-D39F-C4B7-1BB2CF385158}"/>
                </a:ext>
              </a:extLst>
            </p:cNvPr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6">
            <a:extLst>
              <a:ext uri="{FF2B5EF4-FFF2-40B4-BE49-F238E27FC236}">
                <a16:creationId xmlns:a16="http://schemas.microsoft.com/office/drawing/2014/main" id="{DD227B00-0764-B837-04E5-5C1FF326190F}"/>
              </a:ext>
            </a:extLst>
          </p:cNvPr>
          <p:cNvGrpSpPr/>
          <p:nvPr/>
        </p:nvGrpSpPr>
        <p:grpSpPr>
          <a:xfrm>
            <a:off x="7960648" y="1258999"/>
            <a:ext cx="561672" cy="321205"/>
            <a:chOff x="841855" y="1120679"/>
            <a:chExt cx="853530" cy="472375"/>
          </a:xfrm>
        </p:grpSpPr>
        <p:sp>
          <p:nvSpPr>
            <p:cNvPr id="952" name="Google Shape;952;p46">
              <a:extLst>
                <a:ext uri="{FF2B5EF4-FFF2-40B4-BE49-F238E27FC236}">
                  <a16:creationId xmlns:a16="http://schemas.microsoft.com/office/drawing/2014/main" id="{38C8665C-9E81-02FA-CDC5-FCABCED97A0C}"/>
                </a:ext>
              </a:extLst>
            </p:cNvPr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>
              <a:extLst>
                <a:ext uri="{FF2B5EF4-FFF2-40B4-BE49-F238E27FC236}">
                  <a16:creationId xmlns:a16="http://schemas.microsoft.com/office/drawing/2014/main" id="{3777E078-04B5-CE75-E33F-CCEC136B51C3}"/>
                </a:ext>
              </a:extLst>
            </p:cNvPr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>
              <a:extLst>
                <a:ext uri="{FF2B5EF4-FFF2-40B4-BE49-F238E27FC236}">
                  <a16:creationId xmlns:a16="http://schemas.microsoft.com/office/drawing/2014/main" id="{81F8CA65-C70B-6762-81C2-C9DB6F593A65}"/>
                </a:ext>
              </a:extLst>
            </p:cNvPr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>
              <a:extLst>
                <a:ext uri="{FF2B5EF4-FFF2-40B4-BE49-F238E27FC236}">
                  <a16:creationId xmlns:a16="http://schemas.microsoft.com/office/drawing/2014/main" id="{F2B0EBAC-1A44-B7FC-CA6D-CDDA9A0F2886}"/>
                </a:ext>
              </a:extLst>
            </p:cNvPr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46">
            <a:extLst>
              <a:ext uri="{FF2B5EF4-FFF2-40B4-BE49-F238E27FC236}">
                <a16:creationId xmlns:a16="http://schemas.microsoft.com/office/drawing/2014/main" id="{5767C3B9-0B5B-E54C-2A39-E22382E5AF1E}"/>
              </a:ext>
            </a:extLst>
          </p:cNvPr>
          <p:cNvSpPr/>
          <p:nvPr/>
        </p:nvSpPr>
        <p:spPr>
          <a:xfrm>
            <a:off x="8437268" y="722570"/>
            <a:ext cx="496500" cy="496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6">
            <a:extLst>
              <a:ext uri="{FF2B5EF4-FFF2-40B4-BE49-F238E27FC236}">
                <a16:creationId xmlns:a16="http://schemas.microsoft.com/office/drawing/2014/main" id="{267D6D04-17B4-1716-93FA-9C9BE9DAA435}"/>
              </a:ext>
            </a:extLst>
          </p:cNvPr>
          <p:cNvSpPr/>
          <p:nvPr/>
        </p:nvSpPr>
        <p:spPr>
          <a:xfrm>
            <a:off x="100852" y="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6">
            <a:extLst>
              <a:ext uri="{FF2B5EF4-FFF2-40B4-BE49-F238E27FC236}">
                <a16:creationId xmlns:a16="http://schemas.microsoft.com/office/drawing/2014/main" id="{78823335-A2AA-797C-E6BD-4F93002EDAB3}"/>
              </a:ext>
            </a:extLst>
          </p:cNvPr>
          <p:cNvSpPr/>
          <p:nvPr/>
        </p:nvSpPr>
        <p:spPr>
          <a:xfrm>
            <a:off x="8685518" y="-2659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5B0E00-67FC-BB36-5C6A-6CAE52706C16}"/>
              </a:ext>
            </a:extLst>
          </p:cNvPr>
          <p:cNvSpPr txBox="1"/>
          <p:nvPr/>
        </p:nvSpPr>
        <p:spPr>
          <a:xfrm>
            <a:off x="510349" y="1236926"/>
            <a:ext cx="80378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Predstavlja sistem koji osigurava nulti gubitak podataka. </a:t>
            </a: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pl-PL">
                <a:solidFill>
                  <a:srgbClr val="0A2A6B"/>
                </a:solidFill>
                <a:latin typeface="Work Sans" pitchFamily="2" charset="0"/>
              </a:rPr>
              <a:t>Sinhrona replikacija je napravljena da zaštiti podatke po svaku cenu. </a:t>
            </a: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Obezbeđivanje da su podaci na najmanje dva čvora ključni je zahtev kako bi se osiguralo da nema gubitka podataka u slučaju pada sistema.</a:t>
            </a: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Najvažnija nedostatak sinhrone replikaciji je da je ona jednostavno skupa.</a:t>
            </a: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U mnogim slučajevima je sasvim prihvatljivo izgubiti nekoliko redova u slučaju pada sistema. </a:t>
            </a: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pl-PL">
                <a:solidFill>
                  <a:srgbClr val="0A2A6B"/>
                </a:solidFill>
                <a:latin typeface="Work Sans" pitchFamily="2" charset="0"/>
              </a:rPr>
              <a:t>Ako postoji nulta tolerancija na gubitak podataka, sinhrona replikacija je alat koji treba koristiti. </a:t>
            </a:r>
            <a:endParaRPr lang="sr-Latn-RS">
              <a:solidFill>
                <a:srgbClr val="0A2A6B"/>
              </a:solidFill>
              <a:latin typeface="Work Sans" pitchFamily="2" charset="0"/>
            </a:endParaRPr>
          </a:p>
        </p:txBody>
      </p:sp>
      <p:grpSp>
        <p:nvGrpSpPr>
          <p:cNvPr id="956" name="Google Shape;956;p46">
            <a:extLst>
              <a:ext uri="{FF2B5EF4-FFF2-40B4-BE49-F238E27FC236}">
                <a16:creationId xmlns:a16="http://schemas.microsoft.com/office/drawing/2014/main" id="{78250DC8-5AB5-AECC-30EF-AC377E37EBEE}"/>
              </a:ext>
            </a:extLst>
          </p:cNvPr>
          <p:cNvGrpSpPr/>
          <p:nvPr/>
        </p:nvGrpSpPr>
        <p:grpSpPr>
          <a:xfrm>
            <a:off x="4083920" y="4706151"/>
            <a:ext cx="688022" cy="314213"/>
            <a:chOff x="222921" y="2366932"/>
            <a:chExt cx="688022" cy="314213"/>
          </a:xfrm>
        </p:grpSpPr>
        <p:sp>
          <p:nvSpPr>
            <p:cNvPr id="957" name="Google Shape;957;p46">
              <a:extLst>
                <a:ext uri="{FF2B5EF4-FFF2-40B4-BE49-F238E27FC236}">
                  <a16:creationId xmlns:a16="http://schemas.microsoft.com/office/drawing/2014/main" id="{A6B3F064-5C15-F372-0A19-DD3480639B3D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6">
              <a:extLst>
                <a:ext uri="{FF2B5EF4-FFF2-40B4-BE49-F238E27FC236}">
                  <a16:creationId xmlns:a16="http://schemas.microsoft.com/office/drawing/2014/main" id="{550BE811-CBB0-10BD-AD48-4A400F2342FD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>
              <a:extLst>
                <a:ext uri="{FF2B5EF4-FFF2-40B4-BE49-F238E27FC236}">
                  <a16:creationId xmlns:a16="http://schemas.microsoft.com/office/drawing/2014/main" id="{4CFE9EC5-0549-B8AF-F000-384C810542AA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384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>
          <a:extLst>
            <a:ext uri="{FF2B5EF4-FFF2-40B4-BE49-F238E27FC236}">
              <a16:creationId xmlns:a16="http://schemas.microsoft.com/office/drawing/2014/main" id="{CA188785-D1D9-79ED-FEC4-0BF631E5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36">
            <a:extLst>
              <a:ext uri="{FF2B5EF4-FFF2-40B4-BE49-F238E27FC236}">
                <a16:creationId xmlns:a16="http://schemas.microsoft.com/office/drawing/2014/main" id="{EAF88057-5B81-85FB-6536-7CBE75F7F5F2}"/>
              </a:ext>
            </a:extLst>
          </p:cNvPr>
          <p:cNvGrpSpPr/>
          <p:nvPr/>
        </p:nvGrpSpPr>
        <p:grpSpPr>
          <a:xfrm>
            <a:off x="115258" y="1416945"/>
            <a:ext cx="688022" cy="314213"/>
            <a:chOff x="222921" y="2366932"/>
            <a:chExt cx="688022" cy="314213"/>
          </a:xfrm>
        </p:grpSpPr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F57D369C-89DF-6873-693F-314B6E0E16A1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4351486A-D6B8-23B7-875C-3790CC60C899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8BCBF1F0-7D98-6882-AD57-D234F4828F84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36">
            <a:extLst>
              <a:ext uri="{FF2B5EF4-FFF2-40B4-BE49-F238E27FC236}">
                <a16:creationId xmlns:a16="http://schemas.microsoft.com/office/drawing/2014/main" id="{AEECAD0A-B25D-2454-7773-D332132CECA8}"/>
              </a:ext>
            </a:extLst>
          </p:cNvPr>
          <p:cNvSpPr/>
          <p:nvPr/>
        </p:nvSpPr>
        <p:spPr>
          <a:xfrm>
            <a:off x="966254" y="1288707"/>
            <a:ext cx="6572252" cy="3212650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6">
            <a:extLst>
              <a:ext uri="{FF2B5EF4-FFF2-40B4-BE49-F238E27FC236}">
                <a16:creationId xmlns:a16="http://schemas.microsoft.com/office/drawing/2014/main" id="{42C14332-54C7-8D19-2D60-D9FF1043DF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13884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>
                <a:solidFill>
                  <a:schemeClr val="accent1"/>
                </a:solidFill>
              </a:rPr>
              <a:t>Parametar application</a:t>
            </a:r>
            <a:r>
              <a:rPr lang="en-US">
                <a:solidFill>
                  <a:schemeClr val="accent1"/>
                </a:solidFill>
              </a:rPr>
              <a:t>_name</a:t>
            </a:r>
          </a:p>
        </p:txBody>
      </p:sp>
      <p:sp>
        <p:nvSpPr>
          <p:cNvPr id="556" name="Google Shape;556;p36">
            <a:extLst>
              <a:ext uri="{FF2B5EF4-FFF2-40B4-BE49-F238E27FC236}">
                <a16:creationId xmlns:a16="http://schemas.microsoft.com/office/drawing/2014/main" id="{200F4120-1CE4-6A65-4EF4-F9284B31D5FB}"/>
              </a:ext>
            </a:extLst>
          </p:cNvPr>
          <p:cNvSpPr/>
          <p:nvPr/>
        </p:nvSpPr>
        <p:spPr>
          <a:xfrm>
            <a:off x="8419500" y="684925"/>
            <a:ext cx="409500" cy="409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>
            <a:extLst>
              <a:ext uri="{FF2B5EF4-FFF2-40B4-BE49-F238E27FC236}">
                <a16:creationId xmlns:a16="http://schemas.microsoft.com/office/drawing/2014/main" id="{5FACA034-8E75-1E83-DA38-6868752AA2A8}"/>
              </a:ext>
            </a:extLst>
          </p:cNvPr>
          <p:cNvSpPr/>
          <p:nvPr/>
        </p:nvSpPr>
        <p:spPr>
          <a:xfrm>
            <a:off x="419666" y="315136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>
            <a:extLst>
              <a:ext uri="{FF2B5EF4-FFF2-40B4-BE49-F238E27FC236}">
                <a16:creationId xmlns:a16="http://schemas.microsoft.com/office/drawing/2014/main" id="{7D0F505F-CB04-3BDF-E303-A4C9BDC55430}"/>
              </a:ext>
            </a:extLst>
          </p:cNvPr>
          <p:cNvSpPr/>
          <p:nvPr/>
        </p:nvSpPr>
        <p:spPr>
          <a:xfrm>
            <a:off x="8088800" y="275425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36">
            <a:extLst>
              <a:ext uri="{FF2B5EF4-FFF2-40B4-BE49-F238E27FC236}">
                <a16:creationId xmlns:a16="http://schemas.microsoft.com/office/drawing/2014/main" id="{3752EA94-96A8-A119-B35F-B86EBB86073A}"/>
              </a:ext>
            </a:extLst>
          </p:cNvPr>
          <p:cNvGrpSpPr/>
          <p:nvPr/>
        </p:nvGrpSpPr>
        <p:grpSpPr>
          <a:xfrm>
            <a:off x="7866800" y="1946107"/>
            <a:ext cx="853496" cy="472543"/>
            <a:chOff x="2975612" y="3769337"/>
            <a:chExt cx="853496" cy="472543"/>
          </a:xfrm>
        </p:grpSpPr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851A0BBC-C7A7-9845-377B-373F35B8EAAF}"/>
                </a:ext>
              </a:extLst>
            </p:cNvPr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0B5C8E73-4D66-1798-DC55-92F52B00060F}"/>
                </a:ext>
              </a:extLst>
            </p:cNvPr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966FBC54-0F47-E48C-38B2-1F3298179569}"/>
                </a:ext>
              </a:extLst>
            </p:cNvPr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2A6B5E97-DE25-3D12-4442-8F7F4168DAE8}"/>
                </a:ext>
              </a:extLst>
            </p:cNvPr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52;p36">
            <a:extLst>
              <a:ext uri="{FF2B5EF4-FFF2-40B4-BE49-F238E27FC236}">
                <a16:creationId xmlns:a16="http://schemas.microsoft.com/office/drawing/2014/main" id="{2228727D-E96D-6916-883C-EEF316CBC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99" y="1397983"/>
            <a:ext cx="6559995" cy="2609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Latn-R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Konfiguraciona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promenljiva nazvana application_name je od suštinskog značaja</a:t>
            </a:r>
            <a:r>
              <a:rPr lang="sr-Latn-R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za sinhronu replikaciju.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Ako je vrednost </a:t>
            </a:r>
            <a:r>
              <a:rPr lang="en-US" sz="18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application_name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deo </a:t>
            </a:r>
            <a:r>
              <a:rPr lang="en-US" sz="18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synchronous_standby_names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podređeni server će biti sinhroni. </a:t>
            </a:r>
            <a:endParaRPr lang="sr-Latn-R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Latn-R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sr-Latn-R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bi bio sinhroni podređeni server, mora biti: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Povezan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Strimovati podatke u realnom vremenu, to jest, ne preuzimati stare WAL zapise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Kada podređeni server postane sinhronizovan, ostaje u toj poziciji dok se ne diskonektuje</a:t>
            </a:r>
            <a:r>
              <a:rPr lang="sr-Latn-R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sr-Latn-R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r-Latn-R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oogle Shape;407;p32">
            <a:extLst>
              <a:ext uri="{FF2B5EF4-FFF2-40B4-BE49-F238E27FC236}">
                <a16:creationId xmlns:a16="http://schemas.microsoft.com/office/drawing/2014/main" id="{972D49BB-DC40-A261-A72B-D60A987A8D15}"/>
              </a:ext>
            </a:extLst>
          </p:cNvPr>
          <p:cNvGrpSpPr/>
          <p:nvPr/>
        </p:nvGrpSpPr>
        <p:grpSpPr>
          <a:xfrm flipH="1">
            <a:off x="7690821" y="4009717"/>
            <a:ext cx="1113493" cy="923438"/>
            <a:chOff x="751323" y="1366730"/>
            <a:chExt cx="3395591" cy="2554997"/>
          </a:xfrm>
        </p:grpSpPr>
        <p:grpSp>
          <p:nvGrpSpPr>
            <p:cNvPr id="5" name="Google Shape;408;p32">
              <a:extLst>
                <a:ext uri="{FF2B5EF4-FFF2-40B4-BE49-F238E27FC236}">
                  <a16:creationId xmlns:a16="http://schemas.microsoft.com/office/drawing/2014/main" id="{55523F7B-C023-A488-F1F2-415C12C8E598}"/>
                </a:ext>
              </a:extLst>
            </p:cNvPr>
            <p:cNvGrpSpPr/>
            <p:nvPr/>
          </p:nvGrpSpPr>
          <p:grpSpPr>
            <a:xfrm>
              <a:off x="751323" y="1366730"/>
              <a:ext cx="3395591" cy="2554997"/>
              <a:chOff x="751323" y="1366730"/>
              <a:chExt cx="3395591" cy="2554997"/>
            </a:xfrm>
          </p:grpSpPr>
          <p:grpSp>
            <p:nvGrpSpPr>
              <p:cNvPr id="7" name="Google Shape;409;p32">
                <a:extLst>
                  <a:ext uri="{FF2B5EF4-FFF2-40B4-BE49-F238E27FC236}">
                    <a16:creationId xmlns:a16="http://schemas.microsoft.com/office/drawing/2014/main" id="{9BDC8C12-C806-BB29-21B0-3294608157F4}"/>
                  </a:ext>
                </a:extLst>
              </p:cNvPr>
              <p:cNvGrpSpPr/>
              <p:nvPr/>
            </p:nvGrpSpPr>
            <p:grpSpPr>
              <a:xfrm>
                <a:off x="751323" y="1366730"/>
                <a:ext cx="3395591" cy="2554997"/>
                <a:chOff x="751323" y="1366730"/>
                <a:chExt cx="3395591" cy="2554997"/>
              </a:xfrm>
            </p:grpSpPr>
            <p:grpSp>
              <p:nvGrpSpPr>
                <p:cNvPr id="9" name="Google Shape;410;p32">
                  <a:extLst>
                    <a:ext uri="{FF2B5EF4-FFF2-40B4-BE49-F238E27FC236}">
                      <a16:creationId xmlns:a16="http://schemas.microsoft.com/office/drawing/2014/main" id="{F2937295-88B6-72A8-2744-0EDC2D611429}"/>
                    </a:ext>
                  </a:extLst>
                </p:cNvPr>
                <p:cNvGrpSpPr/>
                <p:nvPr/>
              </p:nvGrpSpPr>
              <p:grpSpPr>
                <a:xfrm>
                  <a:off x="751323" y="1366730"/>
                  <a:ext cx="3395591" cy="2554997"/>
                  <a:chOff x="1335975" y="1944600"/>
                  <a:chExt cx="3602750" cy="2710875"/>
                </a:xfrm>
              </p:grpSpPr>
              <p:sp>
                <p:nvSpPr>
                  <p:cNvPr id="11" name="Google Shape;411;p32">
                    <a:extLst>
                      <a:ext uri="{FF2B5EF4-FFF2-40B4-BE49-F238E27FC236}">
                        <a16:creationId xmlns:a16="http://schemas.microsoft.com/office/drawing/2014/main" id="{963D707C-BE72-20F8-C5C1-89186BBB1B83}"/>
                      </a:ext>
                    </a:extLst>
                  </p:cNvPr>
                  <p:cNvSpPr/>
                  <p:nvPr/>
                </p:nvSpPr>
                <p:spPr>
                  <a:xfrm>
                    <a:off x="2428575" y="4389425"/>
                    <a:ext cx="672175" cy="85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887" h="3436" extrusionOk="0">
                        <a:moveTo>
                          <a:pt x="13443" y="0"/>
                        </a:moveTo>
                        <a:cubicBezTo>
                          <a:pt x="6005" y="0"/>
                          <a:pt x="0" y="767"/>
                          <a:pt x="0" y="1735"/>
                        </a:cubicBezTo>
                        <a:cubicBezTo>
                          <a:pt x="0" y="2669"/>
                          <a:pt x="6005" y="3436"/>
                          <a:pt x="13443" y="3436"/>
                        </a:cubicBezTo>
                        <a:cubicBezTo>
                          <a:pt x="20882" y="3436"/>
                          <a:pt x="26886" y="2669"/>
                          <a:pt x="26886" y="1735"/>
                        </a:cubicBezTo>
                        <a:cubicBezTo>
                          <a:pt x="26886" y="767"/>
                          <a:pt x="20849" y="0"/>
                          <a:pt x="13443" y="0"/>
                        </a:cubicBezTo>
                        <a:close/>
                      </a:path>
                    </a:pathLst>
                  </a:custGeom>
                  <a:solidFill>
                    <a:srgbClr val="454657">
                      <a:alpha val="139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" name="Google Shape;412;p32">
                    <a:extLst>
                      <a:ext uri="{FF2B5EF4-FFF2-40B4-BE49-F238E27FC236}">
                        <a16:creationId xmlns:a16="http://schemas.microsoft.com/office/drawing/2014/main" id="{6D1E25BB-8153-A36B-2860-3E165070C027}"/>
                      </a:ext>
                    </a:extLst>
                  </p:cNvPr>
                  <p:cNvSpPr/>
                  <p:nvPr/>
                </p:nvSpPr>
                <p:spPr>
                  <a:xfrm>
                    <a:off x="1360300" y="4553690"/>
                    <a:ext cx="628753" cy="86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33" h="3470" extrusionOk="0">
                        <a:moveTo>
                          <a:pt x="22150" y="1"/>
                        </a:moveTo>
                        <a:cubicBezTo>
                          <a:pt x="9908" y="1"/>
                          <a:pt x="1" y="801"/>
                          <a:pt x="1" y="1735"/>
                        </a:cubicBezTo>
                        <a:cubicBezTo>
                          <a:pt x="1" y="2703"/>
                          <a:pt x="9908" y="3470"/>
                          <a:pt x="22150" y="3470"/>
                        </a:cubicBezTo>
                        <a:cubicBezTo>
                          <a:pt x="34392" y="3470"/>
                          <a:pt x="44333" y="2703"/>
                          <a:pt x="44333" y="1735"/>
                        </a:cubicBezTo>
                        <a:cubicBezTo>
                          <a:pt x="44333" y="801"/>
                          <a:pt x="34392" y="1"/>
                          <a:pt x="22150" y="1"/>
                        </a:cubicBezTo>
                        <a:close/>
                      </a:path>
                    </a:pathLst>
                  </a:custGeom>
                  <a:solidFill>
                    <a:srgbClr val="454657">
                      <a:alpha val="139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" name="Google Shape;413;p32">
                    <a:extLst>
                      <a:ext uri="{FF2B5EF4-FFF2-40B4-BE49-F238E27FC236}">
                        <a16:creationId xmlns:a16="http://schemas.microsoft.com/office/drawing/2014/main" id="{31D04953-C404-9268-73D0-D458A60FFFC6}"/>
                      </a:ext>
                    </a:extLst>
                  </p:cNvPr>
                  <p:cNvSpPr/>
                  <p:nvPr/>
                </p:nvSpPr>
                <p:spPr>
                  <a:xfrm>
                    <a:off x="2124200" y="4569550"/>
                    <a:ext cx="1108300" cy="85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32" h="3437" extrusionOk="0">
                        <a:moveTo>
                          <a:pt x="22183" y="0"/>
                        </a:moveTo>
                        <a:cubicBezTo>
                          <a:pt x="9940" y="0"/>
                          <a:pt x="0" y="768"/>
                          <a:pt x="0" y="1735"/>
                        </a:cubicBezTo>
                        <a:cubicBezTo>
                          <a:pt x="0" y="2669"/>
                          <a:pt x="9940" y="3436"/>
                          <a:pt x="22183" y="3436"/>
                        </a:cubicBezTo>
                        <a:cubicBezTo>
                          <a:pt x="34425" y="3436"/>
                          <a:pt x="44332" y="2669"/>
                          <a:pt x="44332" y="1735"/>
                        </a:cubicBezTo>
                        <a:cubicBezTo>
                          <a:pt x="44332" y="768"/>
                          <a:pt x="34425" y="0"/>
                          <a:pt x="22183" y="0"/>
                        </a:cubicBezTo>
                        <a:close/>
                      </a:path>
                    </a:pathLst>
                  </a:custGeom>
                  <a:solidFill>
                    <a:srgbClr val="454657">
                      <a:alpha val="139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" name="Google Shape;414;p32">
                    <a:extLst>
                      <a:ext uri="{FF2B5EF4-FFF2-40B4-BE49-F238E27FC236}">
                        <a16:creationId xmlns:a16="http://schemas.microsoft.com/office/drawing/2014/main" id="{9C0AA6FD-0911-07C7-0061-48AE80B693CB}"/>
                      </a:ext>
                    </a:extLst>
                  </p:cNvPr>
                  <p:cNvSpPr/>
                  <p:nvPr/>
                </p:nvSpPr>
                <p:spPr>
                  <a:xfrm>
                    <a:off x="2822175" y="4513675"/>
                    <a:ext cx="2116550" cy="125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662" h="5004" extrusionOk="0">
                        <a:moveTo>
                          <a:pt x="42331" y="0"/>
                        </a:moveTo>
                        <a:cubicBezTo>
                          <a:pt x="18948" y="0"/>
                          <a:pt x="1" y="1135"/>
                          <a:pt x="1" y="2502"/>
                        </a:cubicBezTo>
                        <a:cubicBezTo>
                          <a:pt x="1" y="3903"/>
                          <a:pt x="18948" y="5004"/>
                          <a:pt x="42331" y="5004"/>
                        </a:cubicBezTo>
                        <a:cubicBezTo>
                          <a:pt x="65715" y="5004"/>
                          <a:pt x="84661" y="3903"/>
                          <a:pt x="84661" y="2502"/>
                        </a:cubicBezTo>
                        <a:cubicBezTo>
                          <a:pt x="84661" y="1135"/>
                          <a:pt x="65715" y="0"/>
                          <a:pt x="42331" y="0"/>
                        </a:cubicBezTo>
                        <a:close/>
                      </a:path>
                    </a:pathLst>
                  </a:custGeom>
                  <a:solidFill>
                    <a:srgbClr val="454657">
                      <a:alpha val="139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" name="Google Shape;415;p32">
                    <a:extLst>
                      <a:ext uri="{FF2B5EF4-FFF2-40B4-BE49-F238E27FC236}">
                        <a16:creationId xmlns:a16="http://schemas.microsoft.com/office/drawing/2014/main" id="{23A0A6BD-AF95-8F9E-CD84-5E4687141341}"/>
                      </a:ext>
                    </a:extLst>
                  </p:cNvPr>
                  <p:cNvSpPr/>
                  <p:nvPr/>
                </p:nvSpPr>
                <p:spPr>
                  <a:xfrm>
                    <a:off x="2478600" y="3995800"/>
                    <a:ext cx="487050" cy="60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82" h="2403" extrusionOk="0">
                        <a:moveTo>
                          <a:pt x="9774" y="1"/>
                        </a:moveTo>
                        <a:cubicBezTo>
                          <a:pt x="8874" y="1"/>
                          <a:pt x="8040" y="34"/>
                          <a:pt x="7206" y="67"/>
                        </a:cubicBezTo>
                        <a:cubicBezTo>
                          <a:pt x="3337" y="167"/>
                          <a:pt x="434" y="601"/>
                          <a:pt x="1" y="1101"/>
                        </a:cubicBezTo>
                        <a:lnTo>
                          <a:pt x="34" y="1335"/>
                        </a:lnTo>
                        <a:cubicBezTo>
                          <a:pt x="635" y="1935"/>
                          <a:pt x="4771" y="2402"/>
                          <a:pt x="9774" y="2402"/>
                        </a:cubicBezTo>
                        <a:cubicBezTo>
                          <a:pt x="14611" y="2402"/>
                          <a:pt x="18614" y="1969"/>
                          <a:pt x="19448" y="1402"/>
                        </a:cubicBezTo>
                        <a:lnTo>
                          <a:pt x="19481" y="1035"/>
                        </a:lnTo>
                        <a:cubicBezTo>
                          <a:pt x="19148" y="734"/>
                          <a:pt x="18047" y="501"/>
                          <a:pt x="16479" y="334"/>
                        </a:cubicBezTo>
                        <a:cubicBezTo>
                          <a:pt x="16212" y="501"/>
                          <a:pt x="15946" y="634"/>
                          <a:pt x="15679" y="734"/>
                        </a:cubicBezTo>
                        <a:cubicBezTo>
                          <a:pt x="15112" y="1001"/>
                          <a:pt x="14478" y="1168"/>
                          <a:pt x="13877" y="1201"/>
                        </a:cubicBezTo>
                        <a:cubicBezTo>
                          <a:pt x="13577" y="1168"/>
                          <a:pt x="13277" y="1101"/>
                          <a:pt x="12977" y="1035"/>
                        </a:cubicBezTo>
                        <a:cubicBezTo>
                          <a:pt x="12643" y="968"/>
                          <a:pt x="12310" y="835"/>
                          <a:pt x="11976" y="701"/>
                        </a:cubicBezTo>
                        <a:cubicBezTo>
                          <a:pt x="11576" y="534"/>
                          <a:pt x="11209" y="301"/>
                          <a:pt x="1087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" name="Google Shape;416;p32">
                    <a:extLst>
                      <a:ext uri="{FF2B5EF4-FFF2-40B4-BE49-F238E27FC236}">
                        <a16:creationId xmlns:a16="http://schemas.microsoft.com/office/drawing/2014/main" id="{711761DA-BC2B-4D27-E28D-9DE58C7BE211}"/>
                      </a:ext>
                    </a:extLst>
                  </p:cNvPr>
                  <p:cNvSpPr/>
                  <p:nvPr/>
                </p:nvSpPr>
                <p:spPr>
                  <a:xfrm>
                    <a:off x="2479450" y="4029150"/>
                    <a:ext cx="485375" cy="415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15" h="16613" extrusionOk="0">
                        <a:moveTo>
                          <a:pt x="0" y="1"/>
                        </a:moveTo>
                        <a:lnTo>
                          <a:pt x="1868" y="16613"/>
                        </a:lnTo>
                        <a:lnTo>
                          <a:pt x="17546" y="16613"/>
                        </a:lnTo>
                        <a:lnTo>
                          <a:pt x="19414" y="68"/>
                        </a:lnTo>
                        <a:lnTo>
                          <a:pt x="19414" y="68"/>
                        </a:lnTo>
                        <a:cubicBezTo>
                          <a:pt x="18580" y="635"/>
                          <a:pt x="14577" y="1068"/>
                          <a:pt x="9740" y="1068"/>
                        </a:cubicBezTo>
                        <a:cubicBezTo>
                          <a:pt x="4737" y="1068"/>
                          <a:pt x="601" y="601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" name="Google Shape;417;p32">
                    <a:extLst>
                      <a:ext uri="{FF2B5EF4-FFF2-40B4-BE49-F238E27FC236}">
                        <a16:creationId xmlns:a16="http://schemas.microsoft.com/office/drawing/2014/main" id="{2D6A52F3-6AAE-BAC5-B4E7-06ABE835C7B4}"/>
                      </a:ext>
                    </a:extLst>
                  </p:cNvPr>
                  <p:cNvSpPr/>
                  <p:nvPr/>
                </p:nvSpPr>
                <p:spPr>
                  <a:xfrm>
                    <a:off x="2726275" y="3439625"/>
                    <a:ext cx="269400" cy="58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6" h="23449" extrusionOk="0">
                        <a:moveTo>
                          <a:pt x="6639" y="1"/>
                        </a:moveTo>
                        <a:cubicBezTo>
                          <a:pt x="6075" y="1"/>
                          <a:pt x="5524" y="142"/>
                          <a:pt x="5171" y="565"/>
                        </a:cubicBezTo>
                        <a:cubicBezTo>
                          <a:pt x="4404" y="1499"/>
                          <a:pt x="5171" y="3134"/>
                          <a:pt x="4371" y="4035"/>
                        </a:cubicBezTo>
                        <a:cubicBezTo>
                          <a:pt x="3804" y="4635"/>
                          <a:pt x="2803" y="4635"/>
                          <a:pt x="2236" y="5235"/>
                        </a:cubicBezTo>
                        <a:cubicBezTo>
                          <a:pt x="1735" y="5736"/>
                          <a:pt x="1702" y="6570"/>
                          <a:pt x="1836" y="7270"/>
                        </a:cubicBezTo>
                        <a:cubicBezTo>
                          <a:pt x="2069" y="7937"/>
                          <a:pt x="2202" y="8671"/>
                          <a:pt x="2303" y="9372"/>
                        </a:cubicBezTo>
                        <a:cubicBezTo>
                          <a:pt x="2303" y="11006"/>
                          <a:pt x="935" y="12474"/>
                          <a:pt x="1268" y="14042"/>
                        </a:cubicBezTo>
                        <a:cubicBezTo>
                          <a:pt x="1435" y="14742"/>
                          <a:pt x="1902" y="15343"/>
                          <a:pt x="1969" y="16043"/>
                        </a:cubicBezTo>
                        <a:cubicBezTo>
                          <a:pt x="2069" y="17077"/>
                          <a:pt x="1335" y="17978"/>
                          <a:pt x="635" y="18712"/>
                        </a:cubicBezTo>
                        <a:cubicBezTo>
                          <a:pt x="501" y="18912"/>
                          <a:pt x="401" y="19079"/>
                          <a:pt x="301" y="19312"/>
                        </a:cubicBezTo>
                        <a:cubicBezTo>
                          <a:pt x="1" y="20113"/>
                          <a:pt x="101" y="21013"/>
                          <a:pt x="568" y="21747"/>
                        </a:cubicBezTo>
                        <a:cubicBezTo>
                          <a:pt x="701" y="21914"/>
                          <a:pt x="835" y="22081"/>
                          <a:pt x="1002" y="22214"/>
                        </a:cubicBezTo>
                        <a:cubicBezTo>
                          <a:pt x="1302" y="22514"/>
                          <a:pt x="1669" y="22781"/>
                          <a:pt x="2069" y="22948"/>
                        </a:cubicBezTo>
                        <a:cubicBezTo>
                          <a:pt x="2403" y="23082"/>
                          <a:pt x="2736" y="23182"/>
                          <a:pt x="3070" y="23248"/>
                        </a:cubicBezTo>
                        <a:cubicBezTo>
                          <a:pt x="3370" y="23348"/>
                          <a:pt x="3670" y="23382"/>
                          <a:pt x="3970" y="23448"/>
                        </a:cubicBezTo>
                        <a:cubicBezTo>
                          <a:pt x="4604" y="23382"/>
                          <a:pt x="5205" y="23248"/>
                          <a:pt x="5772" y="22981"/>
                        </a:cubicBezTo>
                        <a:cubicBezTo>
                          <a:pt x="6072" y="22848"/>
                          <a:pt x="6339" y="22715"/>
                          <a:pt x="6572" y="22548"/>
                        </a:cubicBezTo>
                        <a:cubicBezTo>
                          <a:pt x="6806" y="22414"/>
                          <a:pt x="6973" y="22214"/>
                          <a:pt x="7106" y="21981"/>
                        </a:cubicBezTo>
                        <a:cubicBezTo>
                          <a:pt x="7306" y="21480"/>
                          <a:pt x="7306" y="20880"/>
                          <a:pt x="7106" y="20380"/>
                        </a:cubicBezTo>
                        <a:cubicBezTo>
                          <a:pt x="6939" y="19846"/>
                          <a:pt x="6672" y="19379"/>
                          <a:pt x="6539" y="18845"/>
                        </a:cubicBezTo>
                        <a:cubicBezTo>
                          <a:pt x="6372" y="18311"/>
                          <a:pt x="6472" y="17711"/>
                          <a:pt x="6806" y="17277"/>
                        </a:cubicBezTo>
                        <a:cubicBezTo>
                          <a:pt x="7239" y="16777"/>
                          <a:pt x="8007" y="16710"/>
                          <a:pt x="8407" y="16177"/>
                        </a:cubicBezTo>
                        <a:cubicBezTo>
                          <a:pt x="8707" y="15743"/>
                          <a:pt x="8807" y="15176"/>
                          <a:pt x="8640" y="14676"/>
                        </a:cubicBezTo>
                        <a:cubicBezTo>
                          <a:pt x="8474" y="14142"/>
                          <a:pt x="8207" y="13675"/>
                          <a:pt x="8073" y="13174"/>
                        </a:cubicBezTo>
                        <a:cubicBezTo>
                          <a:pt x="7873" y="12674"/>
                          <a:pt x="7873" y="12107"/>
                          <a:pt x="8140" y="11607"/>
                        </a:cubicBezTo>
                        <a:cubicBezTo>
                          <a:pt x="8540" y="11006"/>
                          <a:pt x="9408" y="10839"/>
                          <a:pt x="9975" y="10372"/>
                        </a:cubicBezTo>
                        <a:cubicBezTo>
                          <a:pt x="10642" y="9772"/>
                          <a:pt x="10775" y="8805"/>
                          <a:pt x="10342" y="8004"/>
                        </a:cubicBezTo>
                        <a:cubicBezTo>
                          <a:pt x="10108" y="7670"/>
                          <a:pt x="9841" y="7337"/>
                          <a:pt x="9574" y="7037"/>
                        </a:cubicBezTo>
                        <a:cubicBezTo>
                          <a:pt x="9308" y="6736"/>
                          <a:pt x="9174" y="6370"/>
                          <a:pt x="9241" y="5969"/>
                        </a:cubicBezTo>
                        <a:cubicBezTo>
                          <a:pt x="9341" y="4868"/>
                          <a:pt x="10275" y="3968"/>
                          <a:pt x="10308" y="2867"/>
                        </a:cubicBezTo>
                        <a:cubicBezTo>
                          <a:pt x="10308" y="2100"/>
                          <a:pt x="9941" y="1399"/>
                          <a:pt x="9374" y="932"/>
                        </a:cubicBezTo>
                        <a:cubicBezTo>
                          <a:pt x="8774" y="465"/>
                          <a:pt x="8073" y="165"/>
                          <a:pt x="7339" y="65"/>
                        </a:cubicBezTo>
                        <a:cubicBezTo>
                          <a:pt x="7113" y="26"/>
                          <a:pt x="6875" y="1"/>
                          <a:pt x="663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418;p32">
                    <a:extLst>
                      <a:ext uri="{FF2B5EF4-FFF2-40B4-BE49-F238E27FC236}">
                        <a16:creationId xmlns:a16="http://schemas.microsoft.com/office/drawing/2014/main" id="{596C22F3-5B56-BD9F-B09C-D4B6AE0768CB}"/>
                      </a:ext>
                    </a:extLst>
                  </p:cNvPr>
                  <p:cNvSpPr/>
                  <p:nvPr/>
                </p:nvSpPr>
                <p:spPr>
                  <a:xfrm>
                    <a:off x="2794675" y="3525475"/>
                    <a:ext cx="108425" cy="507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7" h="20315" extrusionOk="0">
                        <a:moveTo>
                          <a:pt x="3836" y="0"/>
                        </a:moveTo>
                        <a:lnTo>
                          <a:pt x="0" y="20215"/>
                        </a:lnTo>
                        <a:lnTo>
                          <a:pt x="501" y="20315"/>
                        </a:lnTo>
                        <a:lnTo>
                          <a:pt x="4337" y="100"/>
                        </a:lnTo>
                        <a:lnTo>
                          <a:pt x="3836" y="0"/>
                        </a:lnTo>
                        <a:close/>
                      </a:path>
                    </a:pathLst>
                  </a:custGeom>
                  <a:solidFill>
                    <a:srgbClr val="454657">
                      <a:alpha val="202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419;p32">
                    <a:extLst>
                      <a:ext uri="{FF2B5EF4-FFF2-40B4-BE49-F238E27FC236}">
                        <a16:creationId xmlns:a16="http://schemas.microsoft.com/office/drawing/2014/main" id="{056051E5-8ABA-0032-867D-DBC4A397F10D}"/>
                      </a:ext>
                    </a:extLst>
                  </p:cNvPr>
                  <p:cNvSpPr/>
                  <p:nvPr/>
                </p:nvSpPr>
                <p:spPr>
                  <a:xfrm>
                    <a:off x="2393550" y="3440100"/>
                    <a:ext cx="269375" cy="586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5" h="23463" extrusionOk="0">
                        <a:moveTo>
                          <a:pt x="4154" y="0"/>
                        </a:moveTo>
                        <a:cubicBezTo>
                          <a:pt x="3911" y="0"/>
                          <a:pt x="3666" y="29"/>
                          <a:pt x="3436" y="79"/>
                        </a:cubicBezTo>
                        <a:cubicBezTo>
                          <a:pt x="2702" y="179"/>
                          <a:pt x="2002" y="480"/>
                          <a:pt x="1435" y="947"/>
                        </a:cubicBezTo>
                        <a:cubicBezTo>
                          <a:pt x="834" y="1414"/>
                          <a:pt x="501" y="2114"/>
                          <a:pt x="501" y="2848"/>
                        </a:cubicBezTo>
                        <a:cubicBezTo>
                          <a:pt x="534" y="3982"/>
                          <a:pt x="1468" y="4883"/>
                          <a:pt x="1535" y="5984"/>
                        </a:cubicBezTo>
                        <a:cubicBezTo>
                          <a:pt x="1602" y="6351"/>
                          <a:pt x="1468" y="6751"/>
                          <a:pt x="1235" y="7051"/>
                        </a:cubicBezTo>
                        <a:cubicBezTo>
                          <a:pt x="934" y="7351"/>
                          <a:pt x="668" y="7651"/>
                          <a:pt x="434" y="7985"/>
                        </a:cubicBezTo>
                        <a:cubicBezTo>
                          <a:pt x="0" y="8786"/>
                          <a:pt x="167" y="9753"/>
                          <a:pt x="834" y="10353"/>
                        </a:cubicBezTo>
                        <a:cubicBezTo>
                          <a:pt x="1401" y="10820"/>
                          <a:pt x="2235" y="10987"/>
                          <a:pt x="2636" y="11621"/>
                        </a:cubicBezTo>
                        <a:cubicBezTo>
                          <a:pt x="2902" y="12121"/>
                          <a:pt x="2902" y="12688"/>
                          <a:pt x="2702" y="13189"/>
                        </a:cubicBezTo>
                        <a:cubicBezTo>
                          <a:pt x="2569" y="13689"/>
                          <a:pt x="2302" y="14156"/>
                          <a:pt x="2135" y="14690"/>
                        </a:cubicBezTo>
                        <a:cubicBezTo>
                          <a:pt x="1968" y="15190"/>
                          <a:pt x="2069" y="15757"/>
                          <a:pt x="2369" y="16191"/>
                        </a:cubicBezTo>
                        <a:cubicBezTo>
                          <a:pt x="2769" y="16691"/>
                          <a:pt x="3570" y="16791"/>
                          <a:pt x="3970" y="17292"/>
                        </a:cubicBezTo>
                        <a:cubicBezTo>
                          <a:pt x="4303" y="17725"/>
                          <a:pt x="4404" y="18292"/>
                          <a:pt x="4237" y="18826"/>
                        </a:cubicBezTo>
                        <a:cubicBezTo>
                          <a:pt x="4103" y="19360"/>
                          <a:pt x="3836" y="19860"/>
                          <a:pt x="3670" y="20394"/>
                        </a:cubicBezTo>
                        <a:cubicBezTo>
                          <a:pt x="3470" y="20894"/>
                          <a:pt x="3470" y="21461"/>
                          <a:pt x="3670" y="21995"/>
                        </a:cubicBezTo>
                        <a:cubicBezTo>
                          <a:pt x="3803" y="22229"/>
                          <a:pt x="3970" y="22429"/>
                          <a:pt x="4203" y="22562"/>
                        </a:cubicBezTo>
                        <a:cubicBezTo>
                          <a:pt x="4437" y="22729"/>
                          <a:pt x="4704" y="22862"/>
                          <a:pt x="5004" y="22962"/>
                        </a:cubicBezTo>
                        <a:cubicBezTo>
                          <a:pt x="5571" y="23229"/>
                          <a:pt x="6171" y="23396"/>
                          <a:pt x="6805" y="23463"/>
                        </a:cubicBezTo>
                        <a:cubicBezTo>
                          <a:pt x="7105" y="23396"/>
                          <a:pt x="7406" y="23329"/>
                          <a:pt x="7706" y="23263"/>
                        </a:cubicBezTo>
                        <a:cubicBezTo>
                          <a:pt x="8039" y="23196"/>
                          <a:pt x="8373" y="23096"/>
                          <a:pt x="8707" y="22929"/>
                        </a:cubicBezTo>
                        <a:cubicBezTo>
                          <a:pt x="9107" y="22762"/>
                          <a:pt x="9474" y="22529"/>
                          <a:pt x="9807" y="22229"/>
                        </a:cubicBezTo>
                        <a:cubicBezTo>
                          <a:pt x="9941" y="22095"/>
                          <a:pt x="10108" y="21928"/>
                          <a:pt x="10208" y="21762"/>
                        </a:cubicBezTo>
                        <a:cubicBezTo>
                          <a:pt x="10675" y="21028"/>
                          <a:pt x="10775" y="20127"/>
                          <a:pt x="10475" y="19293"/>
                        </a:cubicBezTo>
                        <a:cubicBezTo>
                          <a:pt x="10374" y="19093"/>
                          <a:pt x="10274" y="18893"/>
                          <a:pt x="10141" y="18726"/>
                        </a:cubicBezTo>
                        <a:cubicBezTo>
                          <a:pt x="9474" y="17959"/>
                          <a:pt x="8707" y="17092"/>
                          <a:pt x="8807" y="16058"/>
                        </a:cubicBezTo>
                        <a:cubicBezTo>
                          <a:pt x="8907" y="15357"/>
                          <a:pt x="9374" y="14757"/>
                          <a:pt x="9507" y="14056"/>
                        </a:cubicBezTo>
                        <a:cubicBezTo>
                          <a:pt x="9874" y="12488"/>
                          <a:pt x="8506" y="10987"/>
                          <a:pt x="8506" y="9386"/>
                        </a:cubicBezTo>
                        <a:cubicBezTo>
                          <a:pt x="8540" y="8652"/>
                          <a:pt x="8773" y="7985"/>
                          <a:pt x="8940" y="7251"/>
                        </a:cubicBezTo>
                        <a:cubicBezTo>
                          <a:pt x="9107" y="6551"/>
                          <a:pt x="9074" y="5750"/>
                          <a:pt x="8540" y="5216"/>
                        </a:cubicBezTo>
                        <a:cubicBezTo>
                          <a:pt x="7973" y="4649"/>
                          <a:pt x="6972" y="4649"/>
                          <a:pt x="6438" y="4049"/>
                        </a:cubicBezTo>
                        <a:cubicBezTo>
                          <a:pt x="5638" y="3115"/>
                          <a:pt x="6405" y="1514"/>
                          <a:pt x="5638" y="580"/>
                        </a:cubicBezTo>
                        <a:cubicBezTo>
                          <a:pt x="5287" y="159"/>
                          <a:pt x="4724" y="0"/>
                          <a:pt x="415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" name="Google Shape;420;p32">
                    <a:extLst>
                      <a:ext uri="{FF2B5EF4-FFF2-40B4-BE49-F238E27FC236}">
                        <a16:creationId xmlns:a16="http://schemas.microsoft.com/office/drawing/2014/main" id="{C783340E-8621-7D78-06B7-23C40F3AC12C}"/>
                      </a:ext>
                    </a:extLst>
                  </p:cNvPr>
                  <p:cNvSpPr/>
                  <p:nvPr/>
                </p:nvSpPr>
                <p:spPr>
                  <a:xfrm>
                    <a:off x="2486125" y="3525475"/>
                    <a:ext cx="108425" cy="507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7" h="20315" extrusionOk="0">
                        <a:moveTo>
                          <a:pt x="500" y="0"/>
                        </a:moveTo>
                        <a:lnTo>
                          <a:pt x="0" y="100"/>
                        </a:lnTo>
                        <a:lnTo>
                          <a:pt x="3836" y="20315"/>
                        </a:lnTo>
                        <a:lnTo>
                          <a:pt x="4336" y="20215"/>
                        </a:lnTo>
                        <a:lnTo>
                          <a:pt x="500" y="0"/>
                        </a:lnTo>
                        <a:close/>
                      </a:path>
                    </a:pathLst>
                  </a:custGeom>
                  <a:solidFill>
                    <a:srgbClr val="454657">
                      <a:alpha val="202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421;p32">
                    <a:extLst>
                      <a:ext uri="{FF2B5EF4-FFF2-40B4-BE49-F238E27FC236}">
                        <a16:creationId xmlns:a16="http://schemas.microsoft.com/office/drawing/2014/main" id="{CE9908FF-3B4F-10E8-2EA3-F5F18878E9DF}"/>
                      </a:ext>
                    </a:extLst>
                  </p:cNvPr>
                  <p:cNvSpPr/>
                  <p:nvPr/>
                </p:nvSpPr>
                <p:spPr>
                  <a:xfrm>
                    <a:off x="2526150" y="3368700"/>
                    <a:ext cx="251875" cy="594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75" h="23784" extrusionOk="0">
                        <a:moveTo>
                          <a:pt x="4413" y="1"/>
                        </a:moveTo>
                        <a:cubicBezTo>
                          <a:pt x="4244" y="1"/>
                          <a:pt x="4073" y="22"/>
                          <a:pt x="3903" y="67"/>
                        </a:cubicBezTo>
                        <a:cubicBezTo>
                          <a:pt x="3336" y="67"/>
                          <a:pt x="2769" y="300"/>
                          <a:pt x="2402" y="767"/>
                        </a:cubicBezTo>
                        <a:cubicBezTo>
                          <a:pt x="2035" y="1268"/>
                          <a:pt x="2135" y="1901"/>
                          <a:pt x="2202" y="2568"/>
                        </a:cubicBezTo>
                        <a:cubicBezTo>
                          <a:pt x="2302" y="3002"/>
                          <a:pt x="2302" y="3469"/>
                          <a:pt x="2235" y="3936"/>
                        </a:cubicBezTo>
                        <a:cubicBezTo>
                          <a:pt x="2068" y="4637"/>
                          <a:pt x="1468" y="5204"/>
                          <a:pt x="968" y="5737"/>
                        </a:cubicBezTo>
                        <a:cubicBezTo>
                          <a:pt x="467" y="6271"/>
                          <a:pt x="0" y="6972"/>
                          <a:pt x="100" y="7672"/>
                        </a:cubicBezTo>
                        <a:cubicBezTo>
                          <a:pt x="234" y="8406"/>
                          <a:pt x="834" y="8873"/>
                          <a:pt x="1368" y="9340"/>
                        </a:cubicBezTo>
                        <a:cubicBezTo>
                          <a:pt x="1902" y="9807"/>
                          <a:pt x="2435" y="10441"/>
                          <a:pt x="2369" y="11141"/>
                        </a:cubicBezTo>
                        <a:cubicBezTo>
                          <a:pt x="2268" y="11842"/>
                          <a:pt x="1668" y="12275"/>
                          <a:pt x="1468" y="12909"/>
                        </a:cubicBezTo>
                        <a:cubicBezTo>
                          <a:pt x="1301" y="13510"/>
                          <a:pt x="1435" y="14177"/>
                          <a:pt x="1801" y="14711"/>
                        </a:cubicBezTo>
                        <a:cubicBezTo>
                          <a:pt x="2102" y="15244"/>
                          <a:pt x="2535" y="15745"/>
                          <a:pt x="2802" y="16312"/>
                        </a:cubicBezTo>
                        <a:cubicBezTo>
                          <a:pt x="3269" y="17179"/>
                          <a:pt x="3336" y="18213"/>
                          <a:pt x="3503" y="19214"/>
                        </a:cubicBezTo>
                        <a:cubicBezTo>
                          <a:pt x="3636" y="20315"/>
                          <a:pt x="4070" y="21382"/>
                          <a:pt x="4704" y="22283"/>
                        </a:cubicBezTo>
                        <a:cubicBezTo>
                          <a:pt x="5237" y="23016"/>
                          <a:pt x="6038" y="23550"/>
                          <a:pt x="6938" y="23750"/>
                        </a:cubicBezTo>
                        <a:cubicBezTo>
                          <a:pt x="7105" y="23784"/>
                          <a:pt x="7305" y="23784"/>
                          <a:pt x="7506" y="23784"/>
                        </a:cubicBezTo>
                        <a:cubicBezTo>
                          <a:pt x="8573" y="23784"/>
                          <a:pt x="9507" y="23083"/>
                          <a:pt x="9807" y="22049"/>
                        </a:cubicBezTo>
                        <a:cubicBezTo>
                          <a:pt x="9841" y="21982"/>
                          <a:pt x="9841" y="21916"/>
                          <a:pt x="9874" y="21849"/>
                        </a:cubicBezTo>
                        <a:cubicBezTo>
                          <a:pt x="10074" y="20415"/>
                          <a:pt x="8706" y="19147"/>
                          <a:pt x="8740" y="17713"/>
                        </a:cubicBezTo>
                        <a:cubicBezTo>
                          <a:pt x="8740" y="16445"/>
                          <a:pt x="9807" y="15344"/>
                          <a:pt x="9674" y="14077"/>
                        </a:cubicBezTo>
                        <a:cubicBezTo>
                          <a:pt x="9574" y="13009"/>
                          <a:pt x="8606" y="12175"/>
                          <a:pt x="8540" y="11108"/>
                        </a:cubicBezTo>
                        <a:cubicBezTo>
                          <a:pt x="8473" y="9840"/>
                          <a:pt x="9607" y="8740"/>
                          <a:pt x="9374" y="7505"/>
                        </a:cubicBezTo>
                        <a:cubicBezTo>
                          <a:pt x="9207" y="6505"/>
                          <a:pt x="8173" y="5938"/>
                          <a:pt x="7606" y="5070"/>
                        </a:cubicBezTo>
                        <a:cubicBezTo>
                          <a:pt x="7239" y="4403"/>
                          <a:pt x="6972" y="3669"/>
                          <a:pt x="6838" y="2869"/>
                        </a:cubicBezTo>
                        <a:cubicBezTo>
                          <a:pt x="6705" y="2101"/>
                          <a:pt x="6405" y="1368"/>
                          <a:pt x="5938" y="734"/>
                        </a:cubicBezTo>
                        <a:cubicBezTo>
                          <a:pt x="5574" y="266"/>
                          <a:pt x="5008" y="1"/>
                          <a:pt x="441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422;p32">
                    <a:extLst>
                      <a:ext uri="{FF2B5EF4-FFF2-40B4-BE49-F238E27FC236}">
                        <a16:creationId xmlns:a16="http://schemas.microsoft.com/office/drawing/2014/main" id="{8201F704-D06B-0300-E5D3-8E46AE03A06E}"/>
                      </a:ext>
                    </a:extLst>
                  </p:cNvPr>
                  <p:cNvSpPr/>
                  <p:nvPr/>
                </p:nvSpPr>
                <p:spPr>
                  <a:xfrm>
                    <a:off x="2620375" y="3427900"/>
                    <a:ext cx="94250" cy="59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0" h="23951" extrusionOk="0">
                        <a:moveTo>
                          <a:pt x="501" y="0"/>
                        </a:moveTo>
                        <a:lnTo>
                          <a:pt x="1" y="67"/>
                        </a:lnTo>
                        <a:lnTo>
                          <a:pt x="2903" y="21382"/>
                        </a:lnTo>
                        <a:lnTo>
                          <a:pt x="3270" y="23951"/>
                        </a:lnTo>
                        <a:lnTo>
                          <a:pt x="3770" y="23884"/>
                        </a:lnTo>
                        <a:lnTo>
                          <a:pt x="501" y="0"/>
                        </a:lnTo>
                        <a:close/>
                      </a:path>
                    </a:pathLst>
                  </a:custGeom>
                  <a:solidFill>
                    <a:srgbClr val="454657">
                      <a:alpha val="202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423;p32">
                    <a:extLst>
                      <a:ext uri="{FF2B5EF4-FFF2-40B4-BE49-F238E27FC236}">
                        <a16:creationId xmlns:a16="http://schemas.microsoft.com/office/drawing/2014/main" id="{3ACD0E8B-90BB-6608-BCED-6B065D4660F4}"/>
                      </a:ext>
                    </a:extLst>
                  </p:cNvPr>
                  <p:cNvSpPr/>
                  <p:nvPr/>
                </p:nvSpPr>
                <p:spPr>
                  <a:xfrm>
                    <a:off x="2944775" y="2071100"/>
                    <a:ext cx="1870525" cy="2498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21" h="99939" extrusionOk="0">
                        <a:moveTo>
                          <a:pt x="4737" y="0"/>
                        </a:moveTo>
                        <a:cubicBezTo>
                          <a:pt x="2135" y="0"/>
                          <a:pt x="0" y="2102"/>
                          <a:pt x="0" y="4704"/>
                        </a:cubicBezTo>
                        <a:lnTo>
                          <a:pt x="0" y="95202"/>
                        </a:lnTo>
                        <a:cubicBezTo>
                          <a:pt x="0" y="97804"/>
                          <a:pt x="2102" y="99938"/>
                          <a:pt x="4737" y="99938"/>
                        </a:cubicBezTo>
                        <a:lnTo>
                          <a:pt x="69784" y="99938"/>
                        </a:lnTo>
                        <a:cubicBezTo>
                          <a:pt x="72385" y="99938"/>
                          <a:pt x="74487" y="97837"/>
                          <a:pt x="74821" y="94935"/>
                        </a:cubicBezTo>
                        <a:lnTo>
                          <a:pt x="74821" y="4403"/>
                        </a:lnTo>
                        <a:cubicBezTo>
                          <a:pt x="74420" y="1902"/>
                          <a:pt x="72285" y="67"/>
                          <a:pt x="6978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424;p32">
                    <a:extLst>
                      <a:ext uri="{FF2B5EF4-FFF2-40B4-BE49-F238E27FC236}">
                        <a16:creationId xmlns:a16="http://schemas.microsoft.com/office/drawing/2014/main" id="{9C9AC348-7A6E-D3CE-22BA-D1E31D099FB8}"/>
                      </a:ext>
                    </a:extLst>
                  </p:cNvPr>
                  <p:cNvSpPr/>
                  <p:nvPr/>
                </p:nvSpPr>
                <p:spPr>
                  <a:xfrm>
                    <a:off x="3100725" y="2192850"/>
                    <a:ext cx="1559475" cy="215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79" h="86129" extrusionOk="0">
                        <a:moveTo>
                          <a:pt x="0" y="0"/>
                        </a:moveTo>
                        <a:lnTo>
                          <a:pt x="0" y="86129"/>
                        </a:lnTo>
                        <a:lnTo>
                          <a:pt x="62378" y="86129"/>
                        </a:lnTo>
                        <a:lnTo>
                          <a:pt x="6237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425;p32">
                    <a:extLst>
                      <a:ext uri="{FF2B5EF4-FFF2-40B4-BE49-F238E27FC236}">
                        <a16:creationId xmlns:a16="http://schemas.microsoft.com/office/drawing/2014/main" id="{4EBC8F2D-C797-282B-A3CD-6E763853E5EA}"/>
                      </a:ext>
                    </a:extLst>
                  </p:cNvPr>
                  <p:cNvSpPr/>
                  <p:nvPr/>
                </p:nvSpPr>
                <p:spPr>
                  <a:xfrm>
                    <a:off x="3596075" y="2032725"/>
                    <a:ext cx="559600" cy="221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84" h="8841" extrusionOk="0">
                        <a:moveTo>
                          <a:pt x="968" y="1"/>
                        </a:moveTo>
                        <a:cubicBezTo>
                          <a:pt x="434" y="1"/>
                          <a:pt x="0" y="434"/>
                          <a:pt x="0" y="968"/>
                        </a:cubicBezTo>
                        <a:lnTo>
                          <a:pt x="0" y="4938"/>
                        </a:lnTo>
                        <a:cubicBezTo>
                          <a:pt x="0" y="7106"/>
                          <a:pt x="1768" y="8840"/>
                          <a:pt x="3937" y="8840"/>
                        </a:cubicBezTo>
                        <a:lnTo>
                          <a:pt x="18480" y="8840"/>
                        </a:lnTo>
                        <a:cubicBezTo>
                          <a:pt x="20215" y="8840"/>
                          <a:pt x="21749" y="7706"/>
                          <a:pt x="22216" y="6038"/>
                        </a:cubicBezTo>
                        <a:cubicBezTo>
                          <a:pt x="22316" y="5671"/>
                          <a:pt x="22383" y="5305"/>
                          <a:pt x="22383" y="4938"/>
                        </a:cubicBezTo>
                        <a:lnTo>
                          <a:pt x="22383" y="1502"/>
                        </a:lnTo>
                        <a:lnTo>
                          <a:pt x="2068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426;p32">
                    <a:extLst>
                      <a:ext uri="{FF2B5EF4-FFF2-40B4-BE49-F238E27FC236}">
                        <a16:creationId xmlns:a16="http://schemas.microsoft.com/office/drawing/2014/main" id="{20431452-6C59-9765-29BB-DE37D0454D79}"/>
                      </a:ext>
                    </a:extLst>
                  </p:cNvPr>
                  <p:cNvSpPr/>
                  <p:nvPr/>
                </p:nvSpPr>
                <p:spPr>
                  <a:xfrm>
                    <a:off x="3795375" y="1944600"/>
                    <a:ext cx="161825" cy="88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3" h="3526" extrusionOk="0">
                        <a:moveTo>
                          <a:pt x="3215" y="927"/>
                        </a:moveTo>
                        <a:cubicBezTo>
                          <a:pt x="3651" y="927"/>
                          <a:pt x="4070" y="1257"/>
                          <a:pt x="4070" y="1758"/>
                        </a:cubicBezTo>
                        <a:cubicBezTo>
                          <a:pt x="4070" y="2225"/>
                          <a:pt x="3703" y="2592"/>
                          <a:pt x="3236" y="2592"/>
                        </a:cubicBezTo>
                        <a:cubicBezTo>
                          <a:pt x="2503" y="2592"/>
                          <a:pt x="2102" y="1691"/>
                          <a:pt x="2636" y="1157"/>
                        </a:cubicBezTo>
                        <a:cubicBezTo>
                          <a:pt x="2805" y="998"/>
                          <a:pt x="3012" y="927"/>
                          <a:pt x="3215" y="927"/>
                        </a:cubicBezTo>
                        <a:close/>
                        <a:moveTo>
                          <a:pt x="3239" y="0"/>
                        </a:moveTo>
                        <a:cubicBezTo>
                          <a:pt x="1997" y="0"/>
                          <a:pt x="777" y="705"/>
                          <a:pt x="234" y="1991"/>
                        </a:cubicBezTo>
                        <a:cubicBezTo>
                          <a:pt x="67" y="2392"/>
                          <a:pt x="1" y="2825"/>
                          <a:pt x="1" y="3226"/>
                        </a:cubicBezTo>
                        <a:lnTo>
                          <a:pt x="1" y="3526"/>
                        </a:lnTo>
                        <a:lnTo>
                          <a:pt x="6472" y="3526"/>
                        </a:lnTo>
                        <a:lnTo>
                          <a:pt x="6472" y="3226"/>
                        </a:lnTo>
                        <a:cubicBezTo>
                          <a:pt x="6472" y="2392"/>
                          <a:pt x="6138" y="1558"/>
                          <a:pt x="5538" y="957"/>
                        </a:cubicBezTo>
                        <a:cubicBezTo>
                          <a:pt x="4888" y="307"/>
                          <a:pt x="4059" y="0"/>
                          <a:pt x="323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427;p32">
                    <a:extLst>
                      <a:ext uri="{FF2B5EF4-FFF2-40B4-BE49-F238E27FC236}">
                        <a16:creationId xmlns:a16="http://schemas.microsoft.com/office/drawing/2014/main" id="{8BC799B4-10A8-EBA9-1139-CD7B676B7F08}"/>
                      </a:ext>
                    </a:extLst>
                  </p:cNvPr>
                  <p:cNvSpPr/>
                  <p:nvPr/>
                </p:nvSpPr>
                <p:spPr>
                  <a:xfrm>
                    <a:off x="3855425" y="1967675"/>
                    <a:ext cx="48400" cy="41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6" h="1666" extrusionOk="0">
                        <a:moveTo>
                          <a:pt x="834" y="1"/>
                        </a:moveTo>
                        <a:cubicBezTo>
                          <a:pt x="367" y="1"/>
                          <a:pt x="0" y="368"/>
                          <a:pt x="0" y="835"/>
                        </a:cubicBezTo>
                        <a:cubicBezTo>
                          <a:pt x="0" y="1336"/>
                          <a:pt x="420" y="1666"/>
                          <a:pt x="856" y="1666"/>
                        </a:cubicBezTo>
                        <a:cubicBezTo>
                          <a:pt x="1059" y="1666"/>
                          <a:pt x="1265" y="1594"/>
                          <a:pt x="1435" y="1435"/>
                        </a:cubicBezTo>
                        <a:cubicBezTo>
                          <a:pt x="1935" y="902"/>
                          <a:pt x="1568" y="1"/>
                          <a:pt x="83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428;p32">
                    <a:extLst>
                      <a:ext uri="{FF2B5EF4-FFF2-40B4-BE49-F238E27FC236}">
                        <a16:creationId xmlns:a16="http://schemas.microsoft.com/office/drawing/2014/main" id="{57F007AB-1E94-F317-4F7C-2F453EFF5305}"/>
                      </a:ext>
                    </a:extLst>
                  </p:cNvPr>
                  <p:cNvSpPr/>
                  <p:nvPr/>
                </p:nvSpPr>
                <p:spPr>
                  <a:xfrm>
                    <a:off x="3525200" y="2500575"/>
                    <a:ext cx="974875" cy="3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95" h="1402" extrusionOk="0">
                        <a:moveTo>
                          <a:pt x="0" y="0"/>
                        </a:moveTo>
                        <a:lnTo>
                          <a:pt x="0" y="1401"/>
                        </a:lnTo>
                        <a:lnTo>
                          <a:pt x="38995" y="1401"/>
                        </a:lnTo>
                        <a:lnTo>
                          <a:pt x="389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429;p32">
                    <a:extLst>
                      <a:ext uri="{FF2B5EF4-FFF2-40B4-BE49-F238E27FC236}">
                        <a16:creationId xmlns:a16="http://schemas.microsoft.com/office/drawing/2014/main" id="{0271E69B-9602-919F-C0ED-69EAF3DF0B6C}"/>
                      </a:ext>
                    </a:extLst>
                  </p:cNvPr>
                  <p:cNvSpPr/>
                  <p:nvPr/>
                </p:nvSpPr>
                <p:spPr>
                  <a:xfrm>
                    <a:off x="3525200" y="2589800"/>
                    <a:ext cx="974875" cy="3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95" h="1435" extrusionOk="0">
                        <a:moveTo>
                          <a:pt x="0" y="0"/>
                        </a:moveTo>
                        <a:lnTo>
                          <a:pt x="0" y="1435"/>
                        </a:lnTo>
                        <a:lnTo>
                          <a:pt x="38995" y="1435"/>
                        </a:lnTo>
                        <a:lnTo>
                          <a:pt x="389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430;p32">
                    <a:extLst>
                      <a:ext uri="{FF2B5EF4-FFF2-40B4-BE49-F238E27FC236}">
                        <a16:creationId xmlns:a16="http://schemas.microsoft.com/office/drawing/2014/main" id="{2CDA06B5-EAC1-AC9C-535A-E22D7C72F185}"/>
                      </a:ext>
                    </a:extLst>
                  </p:cNvPr>
                  <p:cNvSpPr/>
                  <p:nvPr/>
                </p:nvSpPr>
                <p:spPr>
                  <a:xfrm>
                    <a:off x="3525200" y="2679850"/>
                    <a:ext cx="853125" cy="3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25" h="1402" extrusionOk="0">
                        <a:moveTo>
                          <a:pt x="0" y="1"/>
                        </a:moveTo>
                        <a:lnTo>
                          <a:pt x="0" y="1402"/>
                        </a:lnTo>
                        <a:lnTo>
                          <a:pt x="34124" y="1402"/>
                        </a:lnTo>
                        <a:lnTo>
                          <a:pt x="3412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431;p32">
                    <a:extLst>
                      <a:ext uri="{FF2B5EF4-FFF2-40B4-BE49-F238E27FC236}">
                        <a16:creationId xmlns:a16="http://schemas.microsoft.com/office/drawing/2014/main" id="{D8533CED-3C48-78BD-CA13-2A5AAB112377}"/>
                      </a:ext>
                    </a:extLst>
                  </p:cNvPr>
                  <p:cNvSpPr/>
                  <p:nvPr/>
                </p:nvSpPr>
                <p:spPr>
                  <a:xfrm>
                    <a:off x="3260825" y="2530575"/>
                    <a:ext cx="150975" cy="150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9" h="6039" fill="none" extrusionOk="0">
                        <a:moveTo>
                          <a:pt x="1" y="1"/>
                        </a:moveTo>
                        <a:lnTo>
                          <a:pt x="6038" y="1"/>
                        </a:lnTo>
                        <a:lnTo>
                          <a:pt x="6038" y="6039"/>
                        </a:lnTo>
                        <a:lnTo>
                          <a:pt x="1" y="6039"/>
                        </a:ln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chemeClr val="accent3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432;p32">
                    <a:extLst>
                      <a:ext uri="{FF2B5EF4-FFF2-40B4-BE49-F238E27FC236}">
                        <a16:creationId xmlns:a16="http://schemas.microsoft.com/office/drawing/2014/main" id="{5EB49856-9837-DC5C-96EB-4ADA457B3F42}"/>
                      </a:ext>
                    </a:extLst>
                  </p:cNvPr>
                  <p:cNvSpPr/>
                  <p:nvPr/>
                </p:nvSpPr>
                <p:spPr>
                  <a:xfrm>
                    <a:off x="3265825" y="2530575"/>
                    <a:ext cx="176000" cy="15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40" h="6206" extrusionOk="0">
                        <a:moveTo>
                          <a:pt x="6072" y="1"/>
                        </a:moveTo>
                        <a:lnTo>
                          <a:pt x="2169" y="4004"/>
                        </a:lnTo>
                        <a:lnTo>
                          <a:pt x="1135" y="2303"/>
                        </a:lnTo>
                        <a:lnTo>
                          <a:pt x="1" y="2970"/>
                        </a:lnTo>
                        <a:lnTo>
                          <a:pt x="1902" y="6205"/>
                        </a:lnTo>
                        <a:lnTo>
                          <a:pt x="7039" y="935"/>
                        </a:lnTo>
                        <a:lnTo>
                          <a:pt x="607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433;p32">
                    <a:extLst>
                      <a:ext uri="{FF2B5EF4-FFF2-40B4-BE49-F238E27FC236}">
                        <a16:creationId xmlns:a16="http://schemas.microsoft.com/office/drawing/2014/main" id="{ABA757EE-043F-9B74-D66D-F16BACA63004}"/>
                      </a:ext>
                    </a:extLst>
                  </p:cNvPr>
                  <p:cNvSpPr/>
                  <p:nvPr/>
                </p:nvSpPr>
                <p:spPr>
                  <a:xfrm>
                    <a:off x="3525200" y="2904200"/>
                    <a:ext cx="974875" cy="3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95" h="1402" extrusionOk="0">
                        <a:moveTo>
                          <a:pt x="0" y="0"/>
                        </a:moveTo>
                        <a:lnTo>
                          <a:pt x="0" y="1401"/>
                        </a:lnTo>
                        <a:lnTo>
                          <a:pt x="38995" y="1401"/>
                        </a:lnTo>
                        <a:lnTo>
                          <a:pt x="389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434;p32">
                    <a:extLst>
                      <a:ext uri="{FF2B5EF4-FFF2-40B4-BE49-F238E27FC236}">
                        <a16:creationId xmlns:a16="http://schemas.microsoft.com/office/drawing/2014/main" id="{59D90027-7559-E800-019D-498D6AEBCD8F}"/>
                      </a:ext>
                    </a:extLst>
                  </p:cNvPr>
                  <p:cNvSpPr/>
                  <p:nvPr/>
                </p:nvSpPr>
                <p:spPr>
                  <a:xfrm>
                    <a:off x="3525200" y="2993425"/>
                    <a:ext cx="974875" cy="3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95" h="1402" extrusionOk="0">
                        <a:moveTo>
                          <a:pt x="0" y="0"/>
                        </a:moveTo>
                        <a:lnTo>
                          <a:pt x="0" y="1401"/>
                        </a:lnTo>
                        <a:lnTo>
                          <a:pt x="38995" y="1401"/>
                        </a:lnTo>
                        <a:lnTo>
                          <a:pt x="389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435;p32">
                    <a:extLst>
                      <a:ext uri="{FF2B5EF4-FFF2-40B4-BE49-F238E27FC236}">
                        <a16:creationId xmlns:a16="http://schemas.microsoft.com/office/drawing/2014/main" id="{B62FA2DE-3F74-AE4C-B968-E126EF58F54D}"/>
                      </a:ext>
                    </a:extLst>
                  </p:cNvPr>
                  <p:cNvSpPr/>
                  <p:nvPr/>
                </p:nvSpPr>
                <p:spPr>
                  <a:xfrm>
                    <a:off x="3525200" y="3082650"/>
                    <a:ext cx="853125" cy="3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25" h="1435" extrusionOk="0">
                        <a:moveTo>
                          <a:pt x="0" y="0"/>
                        </a:moveTo>
                        <a:lnTo>
                          <a:pt x="0" y="1435"/>
                        </a:lnTo>
                        <a:lnTo>
                          <a:pt x="34124" y="1435"/>
                        </a:lnTo>
                        <a:lnTo>
                          <a:pt x="3412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436;p32">
                    <a:extLst>
                      <a:ext uri="{FF2B5EF4-FFF2-40B4-BE49-F238E27FC236}">
                        <a16:creationId xmlns:a16="http://schemas.microsoft.com/office/drawing/2014/main" id="{2DADA7EB-8724-EB47-2CC0-924D8D6555C2}"/>
                      </a:ext>
                    </a:extLst>
                  </p:cNvPr>
                  <p:cNvSpPr/>
                  <p:nvPr/>
                </p:nvSpPr>
                <p:spPr>
                  <a:xfrm>
                    <a:off x="3260825" y="2933375"/>
                    <a:ext cx="150975" cy="151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9" h="6072" fill="none" extrusionOk="0">
                        <a:moveTo>
                          <a:pt x="1" y="1"/>
                        </a:moveTo>
                        <a:lnTo>
                          <a:pt x="6038" y="1"/>
                        </a:lnTo>
                        <a:lnTo>
                          <a:pt x="6038" y="6072"/>
                        </a:lnTo>
                        <a:lnTo>
                          <a:pt x="1" y="6072"/>
                        </a:ln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chemeClr val="accent3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437;p32">
                    <a:extLst>
                      <a:ext uri="{FF2B5EF4-FFF2-40B4-BE49-F238E27FC236}">
                        <a16:creationId xmlns:a16="http://schemas.microsoft.com/office/drawing/2014/main" id="{48EAB7FA-61CE-5E51-AFC9-18A62AF543F4}"/>
                      </a:ext>
                    </a:extLst>
                  </p:cNvPr>
                  <p:cNvSpPr/>
                  <p:nvPr/>
                </p:nvSpPr>
                <p:spPr>
                  <a:xfrm>
                    <a:off x="3248325" y="2931700"/>
                    <a:ext cx="175975" cy="15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39" h="6206" extrusionOk="0">
                        <a:moveTo>
                          <a:pt x="6071" y="1"/>
                        </a:moveTo>
                        <a:lnTo>
                          <a:pt x="2169" y="4004"/>
                        </a:lnTo>
                        <a:lnTo>
                          <a:pt x="1168" y="2302"/>
                        </a:lnTo>
                        <a:lnTo>
                          <a:pt x="0" y="3003"/>
                        </a:lnTo>
                        <a:lnTo>
                          <a:pt x="1902" y="6205"/>
                        </a:lnTo>
                        <a:lnTo>
                          <a:pt x="7039" y="935"/>
                        </a:lnTo>
                        <a:lnTo>
                          <a:pt x="607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438;p32">
                    <a:extLst>
                      <a:ext uri="{FF2B5EF4-FFF2-40B4-BE49-F238E27FC236}">
                        <a16:creationId xmlns:a16="http://schemas.microsoft.com/office/drawing/2014/main" id="{8AE5EB94-C966-7078-05C7-3AA8D3EF78FA}"/>
                      </a:ext>
                    </a:extLst>
                  </p:cNvPr>
                  <p:cNvSpPr/>
                  <p:nvPr/>
                </p:nvSpPr>
                <p:spPr>
                  <a:xfrm>
                    <a:off x="3525200" y="3297800"/>
                    <a:ext cx="974875" cy="3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95" h="1435" extrusionOk="0">
                        <a:moveTo>
                          <a:pt x="0" y="1"/>
                        </a:moveTo>
                        <a:lnTo>
                          <a:pt x="0" y="1435"/>
                        </a:lnTo>
                        <a:lnTo>
                          <a:pt x="38995" y="1435"/>
                        </a:lnTo>
                        <a:lnTo>
                          <a:pt x="3899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439;p32">
                    <a:extLst>
                      <a:ext uri="{FF2B5EF4-FFF2-40B4-BE49-F238E27FC236}">
                        <a16:creationId xmlns:a16="http://schemas.microsoft.com/office/drawing/2014/main" id="{F3BECEA8-D5CB-6E91-3424-3395EDA59D5F}"/>
                      </a:ext>
                    </a:extLst>
                  </p:cNvPr>
                  <p:cNvSpPr/>
                  <p:nvPr/>
                </p:nvSpPr>
                <p:spPr>
                  <a:xfrm>
                    <a:off x="3525200" y="3387875"/>
                    <a:ext cx="974875" cy="3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95" h="1402" extrusionOk="0">
                        <a:moveTo>
                          <a:pt x="0" y="0"/>
                        </a:moveTo>
                        <a:lnTo>
                          <a:pt x="0" y="1401"/>
                        </a:lnTo>
                        <a:lnTo>
                          <a:pt x="38995" y="1401"/>
                        </a:lnTo>
                        <a:lnTo>
                          <a:pt x="389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440;p32">
                    <a:extLst>
                      <a:ext uri="{FF2B5EF4-FFF2-40B4-BE49-F238E27FC236}">
                        <a16:creationId xmlns:a16="http://schemas.microsoft.com/office/drawing/2014/main" id="{E3886703-8473-D489-568C-3F18E45DEF9A}"/>
                      </a:ext>
                    </a:extLst>
                  </p:cNvPr>
                  <p:cNvSpPr/>
                  <p:nvPr/>
                </p:nvSpPr>
                <p:spPr>
                  <a:xfrm>
                    <a:off x="3525200" y="3477100"/>
                    <a:ext cx="853125" cy="3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25" h="1402" extrusionOk="0">
                        <a:moveTo>
                          <a:pt x="0" y="0"/>
                        </a:moveTo>
                        <a:lnTo>
                          <a:pt x="0" y="1401"/>
                        </a:lnTo>
                        <a:lnTo>
                          <a:pt x="34124" y="1401"/>
                        </a:lnTo>
                        <a:lnTo>
                          <a:pt x="3412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441;p32">
                    <a:extLst>
                      <a:ext uri="{FF2B5EF4-FFF2-40B4-BE49-F238E27FC236}">
                        <a16:creationId xmlns:a16="http://schemas.microsoft.com/office/drawing/2014/main" id="{E47D0109-E7B4-5865-85F7-09B6AAB21674}"/>
                      </a:ext>
                    </a:extLst>
                  </p:cNvPr>
                  <p:cNvSpPr/>
                  <p:nvPr/>
                </p:nvSpPr>
                <p:spPr>
                  <a:xfrm>
                    <a:off x="3260825" y="3327825"/>
                    <a:ext cx="150975" cy="150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9" h="6039" fill="none" extrusionOk="0">
                        <a:moveTo>
                          <a:pt x="1" y="0"/>
                        </a:moveTo>
                        <a:lnTo>
                          <a:pt x="6038" y="0"/>
                        </a:lnTo>
                        <a:lnTo>
                          <a:pt x="6038" y="6038"/>
                        </a:lnTo>
                        <a:lnTo>
                          <a:pt x="1" y="6038"/>
                        </a:ln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chemeClr val="accent3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442;p32">
                    <a:extLst>
                      <a:ext uri="{FF2B5EF4-FFF2-40B4-BE49-F238E27FC236}">
                        <a16:creationId xmlns:a16="http://schemas.microsoft.com/office/drawing/2014/main" id="{B83733FF-5615-293F-670B-4BE8DE23F8B1}"/>
                      </a:ext>
                    </a:extLst>
                  </p:cNvPr>
                  <p:cNvSpPr/>
                  <p:nvPr/>
                </p:nvSpPr>
                <p:spPr>
                  <a:xfrm>
                    <a:off x="4087250" y="2490550"/>
                    <a:ext cx="34225" cy="3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536" extrusionOk="0">
                        <a:moveTo>
                          <a:pt x="1102" y="1"/>
                        </a:moveTo>
                        <a:lnTo>
                          <a:pt x="134" y="1102"/>
                        </a:lnTo>
                        <a:lnTo>
                          <a:pt x="1" y="1535"/>
                        </a:lnTo>
                        <a:lnTo>
                          <a:pt x="1368" y="201"/>
                        </a:lnTo>
                        <a:lnTo>
                          <a:pt x="1102" y="1"/>
                        </a:lnTo>
                        <a:close/>
                      </a:path>
                    </a:pathLst>
                  </a:custGeom>
                  <a:solidFill>
                    <a:srgbClr val="E2C5A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443;p32">
                    <a:extLst>
                      <a:ext uri="{FF2B5EF4-FFF2-40B4-BE49-F238E27FC236}">
                        <a16:creationId xmlns:a16="http://schemas.microsoft.com/office/drawing/2014/main" id="{120A0A2E-FF95-EB33-862C-C346064B8EE3}"/>
                      </a:ext>
                    </a:extLst>
                  </p:cNvPr>
                  <p:cNvSpPr/>
                  <p:nvPr/>
                </p:nvSpPr>
                <p:spPr>
                  <a:xfrm>
                    <a:off x="2918100" y="2810800"/>
                    <a:ext cx="27525" cy="146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1" h="5871" extrusionOk="0">
                        <a:moveTo>
                          <a:pt x="1101" y="0"/>
                        </a:moveTo>
                        <a:lnTo>
                          <a:pt x="0" y="634"/>
                        </a:lnTo>
                        <a:lnTo>
                          <a:pt x="634" y="5604"/>
                        </a:lnTo>
                        <a:lnTo>
                          <a:pt x="1101" y="5871"/>
                        </a:lnTo>
                        <a:lnTo>
                          <a:pt x="1101" y="0"/>
                        </a:lnTo>
                        <a:close/>
                      </a:path>
                    </a:pathLst>
                  </a:custGeom>
                  <a:solidFill>
                    <a:srgbClr val="583D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444;p32">
                    <a:extLst>
                      <a:ext uri="{FF2B5EF4-FFF2-40B4-BE49-F238E27FC236}">
                        <a16:creationId xmlns:a16="http://schemas.microsoft.com/office/drawing/2014/main" id="{FDDD9C4E-096F-3C71-A132-FD1E378E12A0}"/>
                      </a:ext>
                    </a:extLst>
                  </p:cNvPr>
                  <p:cNvSpPr/>
                  <p:nvPr/>
                </p:nvSpPr>
                <p:spPr>
                  <a:xfrm>
                    <a:off x="2116675" y="2449150"/>
                    <a:ext cx="301925" cy="258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77" h="10339" extrusionOk="0">
                        <a:moveTo>
                          <a:pt x="11226" y="0"/>
                        </a:moveTo>
                        <a:cubicBezTo>
                          <a:pt x="10683" y="0"/>
                          <a:pt x="10208" y="45"/>
                          <a:pt x="9941" y="222"/>
                        </a:cubicBezTo>
                        <a:cubicBezTo>
                          <a:pt x="8941" y="856"/>
                          <a:pt x="9408" y="1724"/>
                          <a:pt x="8874" y="2124"/>
                        </a:cubicBezTo>
                        <a:cubicBezTo>
                          <a:pt x="8659" y="2295"/>
                          <a:pt x="8451" y="2326"/>
                          <a:pt x="8267" y="2326"/>
                        </a:cubicBezTo>
                        <a:cubicBezTo>
                          <a:pt x="8165" y="2326"/>
                          <a:pt x="8071" y="2317"/>
                          <a:pt x="7987" y="2317"/>
                        </a:cubicBezTo>
                        <a:cubicBezTo>
                          <a:pt x="7869" y="2317"/>
                          <a:pt x="7773" y="2335"/>
                          <a:pt x="7706" y="2424"/>
                        </a:cubicBezTo>
                        <a:cubicBezTo>
                          <a:pt x="7476" y="2688"/>
                          <a:pt x="7343" y="3959"/>
                          <a:pt x="6665" y="3959"/>
                        </a:cubicBezTo>
                        <a:cubicBezTo>
                          <a:pt x="6656" y="3959"/>
                          <a:pt x="6648" y="3959"/>
                          <a:pt x="6639" y="3958"/>
                        </a:cubicBezTo>
                        <a:cubicBezTo>
                          <a:pt x="5938" y="3958"/>
                          <a:pt x="7239" y="990"/>
                          <a:pt x="5371" y="923"/>
                        </a:cubicBezTo>
                        <a:cubicBezTo>
                          <a:pt x="5351" y="922"/>
                          <a:pt x="5331" y="922"/>
                          <a:pt x="5312" y="922"/>
                        </a:cubicBezTo>
                        <a:cubicBezTo>
                          <a:pt x="3554" y="922"/>
                          <a:pt x="4337" y="3858"/>
                          <a:pt x="4337" y="3858"/>
                        </a:cubicBezTo>
                        <a:cubicBezTo>
                          <a:pt x="4319" y="3838"/>
                          <a:pt x="4296" y="3828"/>
                          <a:pt x="4269" y="3828"/>
                        </a:cubicBezTo>
                        <a:cubicBezTo>
                          <a:pt x="3899" y="3828"/>
                          <a:pt x="2735" y="5634"/>
                          <a:pt x="1802" y="6193"/>
                        </a:cubicBezTo>
                        <a:cubicBezTo>
                          <a:pt x="1802" y="6127"/>
                          <a:pt x="1669" y="5960"/>
                          <a:pt x="1502" y="5626"/>
                        </a:cubicBezTo>
                        <a:lnTo>
                          <a:pt x="1" y="8328"/>
                        </a:lnTo>
                        <a:cubicBezTo>
                          <a:pt x="1" y="8328"/>
                          <a:pt x="2475" y="10339"/>
                          <a:pt x="4565" y="10339"/>
                        </a:cubicBezTo>
                        <a:cubicBezTo>
                          <a:pt x="4645" y="10339"/>
                          <a:pt x="4725" y="10336"/>
                          <a:pt x="4804" y="10330"/>
                        </a:cubicBezTo>
                        <a:cubicBezTo>
                          <a:pt x="4804" y="10330"/>
                          <a:pt x="4871" y="10163"/>
                          <a:pt x="4938" y="9963"/>
                        </a:cubicBezTo>
                        <a:cubicBezTo>
                          <a:pt x="5071" y="9496"/>
                          <a:pt x="5305" y="9095"/>
                          <a:pt x="5638" y="8762"/>
                        </a:cubicBezTo>
                        <a:cubicBezTo>
                          <a:pt x="5704" y="8713"/>
                          <a:pt x="5777" y="8691"/>
                          <a:pt x="5856" y="8691"/>
                        </a:cubicBezTo>
                        <a:cubicBezTo>
                          <a:pt x="6390" y="8691"/>
                          <a:pt x="7211" y="9671"/>
                          <a:pt x="8068" y="9671"/>
                        </a:cubicBezTo>
                        <a:cubicBezTo>
                          <a:pt x="8114" y="9671"/>
                          <a:pt x="8160" y="9669"/>
                          <a:pt x="8207" y="9663"/>
                        </a:cubicBezTo>
                        <a:cubicBezTo>
                          <a:pt x="9241" y="9529"/>
                          <a:pt x="9975" y="7694"/>
                          <a:pt x="11009" y="5460"/>
                        </a:cubicBezTo>
                        <a:cubicBezTo>
                          <a:pt x="12043" y="3225"/>
                          <a:pt x="12076" y="22"/>
                          <a:pt x="12076" y="22"/>
                        </a:cubicBezTo>
                        <a:cubicBezTo>
                          <a:pt x="11787" y="11"/>
                          <a:pt x="11498" y="0"/>
                          <a:pt x="11226" y="0"/>
                        </a:cubicBezTo>
                        <a:close/>
                      </a:path>
                    </a:pathLst>
                  </a:custGeom>
                  <a:solidFill>
                    <a:srgbClr val="885E4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" name="Google Shape;445;p32">
                    <a:extLst>
                      <a:ext uri="{FF2B5EF4-FFF2-40B4-BE49-F238E27FC236}">
                        <a16:creationId xmlns:a16="http://schemas.microsoft.com/office/drawing/2014/main" id="{4CCEAE64-1F01-637A-D7C7-39541AECC1EB}"/>
                      </a:ext>
                    </a:extLst>
                  </p:cNvPr>
                  <p:cNvSpPr/>
                  <p:nvPr/>
                </p:nvSpPr>
                <p:spPr>
                  <a:xfrm>
                    <a:off x="1758100" y="3470425"/>
                    <a:ext cx="553750" cy="8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50" h="3514" extrusionOk="0">
                        <a:moveTo>
                          <a:pt x="167" y="1"/>
                        </a:moveTo>
                        <a:cubicBezTo>
                          <a:pt x="100" y="734"/>
                          <a:pt x="67" y="1435"/>
                          <a:pt x="0" y="2169"/>
                        </a:cubicBezTo>
                        <a:cubicBezTo>
                          <a:pt x="0" y="2169"/>
                          <a:pt x="434" y="2235"/>
                          <a:pt x="1168" y="2336"/>
                        </a:cubicBezTo>
                        <a:cubicBezTo>
                          <a:pt x="3807" y="2687"/>
                          <a:pt x="10406" y="3513"/>
                          <a:pt x="15896" y="3513"/>
                        </a:cubicBezTo>
                        <a:cubicBezTo>
                          <a:pt x="17691" y="3513"/>
                          <a:pt x="19368" y="3425"/>
                          <a:pt x="20748" y="3203"/>
                        </a:cubicBezTo>
                        <a:cubicBezTo>
                          <a:pt x="21149" y="3136"/>
                          <a:pt x="21516" y="3036"/>
                          <a:pt x="21883" y="2969"/>
                        </a:cubicBezTo>
                        <a:cubicBezTo>
                          <a:pt x="21983" y="2235"/>
                          <a:pt x="22049" y="1502"/>
                          <a:pt x="22149" y="768"/>
                        </a:cubicBezTo>
                        <a:lnTo>
                          <a:pt x="22149" y="768"/>
                        </a:lnTo>
                        <a:cubicBezTo>
                          <a:pt x="18947" y="1078"/>
                          <a:pt x="16018" y="1197"/>
                          <a:pt x="13412" y="1197"/>
                        </a:cubicBezTo>
                        <a:cubicBezTo>
                          <a:pt x="5945" y="1197"/>
                          <a:pt x="1131" y="223"/>
                          <a:pt x="16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" name="Google Shape;446;p32">
                    <a:extLst>
                      <a:ext uri="{FF2B5EF4-FFF2-40B4-BE49-F238E27FC236}">
                        <a16:creationId xmlns:a16="http://schemas.microsoft.com/office/drawing/2014/main" id="{3FA07EAB-2FE6-64FC-199D-95CB56197CBA}"/>
                      </a:ext>
                    </a:extLst>
                  </p:cNvPr>
                  <p:cNvSpPr/>
                  <p:nvPr/>
                </p:nvSpPr>
                <p:spPr>
                  <a:xfrm>
                    <a:off x="1335975" y="3281125"/>
                    <a:ext cx="114425" cy="8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7" h="3584" extrusionOk="0">
                        <a:moveTo>
                          <a:pt x="4376" y="0"/>
                        </a:moveTo>
                        <a:lnTo>
                          <a:pt x="4376" y="0"/>
                        </a:lnTo>
                        <a:cubicBezTo>
                          <a:pt x="4376" y="0"/>
                          <a:pt x="340" y="34"/>
                          <a:pt x="140" y="2102"/>
                        </a:cubicBezTo>
                        <a:cubicBezTo>
                          <a:pt x="1" y="3335"/>
                          <a:pt x="1604" y="3584"/>
                          <a:pt x="2922" y="3584"/>
                        </a:cubicBezTo>
                        <a:cubicBezTo>
                          <a:pt x="3815" y="3584"/>
                          <a:pt x="4576" y="3470"/>
                          <a:pt x="4576" y="3470"/>
                        </a:cubicBezTo>
                        <a:cubicBezTo>
                          <a:pt x="4043" y="2402"/>
                          <a:pt x="3976" y="1135"/>
                          <a:pt x="4376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" name="Google Shape;447;p32">
                    <a:extLst>
                      <a:ext uri="{FF2B5EF4-FFF2-40B4-BE49-F238E27FC236}">
                        <a16:creationId xmlns:a16="http://schemas.microsoft.com/office/drawing/2014/main" id="{924C6CC7-387D-661F-E4FC-9BE05375F2F8}"/>
                      </a:ext>
                    </a:extLst>
                  </p:cNvPr>
                  <p:cNvSpPr/>
                  <p:nvPr/>
                </p:nvSpPr>
                <p:spPr>
                  <a:xfrm>
                    <a:off x="1436200" y="3205225"/>
                    <a:ext cx="476200" cy="186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48" h="7440" extrusionOk="0">
                        <a:moveTo>
                          <a:pt x="17179" y="1"/>
                        </a:moveTo>
                        <a:lnTo>
                          <a:pt x="14477" y="335"/>
                        </a:lnTo>
                        <a:lnTo>
                          <a:pt x="6305" y="1402"/>
                        </a:lnTo>
                        <a:lnTo>
                          <a:pt x="2102" y="1969"/>
                        </a:lnTo>
                        <a:lnTo>
                          <a:pt x="801" y="2136"/>
                        </a:lnTo>
                        <a:cubicBezTo>
                          <a:pt x="634" y="2436"/>
                          <a:pt x="501" y="2736"/>
                          <a:pt x="401" y="3070"/>
                        </a:cubicBezTo>
                        <a:cubicBezTo>
                          <a:pt x="0" y="4204"/>
                          <a:pt x="67" y="5438"/>
                          <a:pt x="567" y="6539"/>
                        </a:cubicBezTo>
                        <a:cubicBezTo>
                          <a:pt x="734" y="6839"/>
                          <a:pt x="901" y="7139"/>
                          <a:pt x="1101" y="7440"/>
                        </a:cubicBezTo>
                        <a:lnTo>
                          <a:pt x="13610" y="5772"/>
                        </a:lnTo>
                        <a:lnTo>
                          <a:pt x="19047" y="5071"/>
                        </a:lnTo>
                        <a:cubicBezTo>
                          <a:pt x="18113" y="4471"/>
                          <a:pt x="17513" y="3537"/>
                          <a:pt x="17346" y="2469"/>
                        </a:cubicBezTo>
                        <a:cubicBezTo>
                          <a:pt x="17179" y="1635"/>
                          <a:pt x="17146" y="835"/>
                          <a:pt x="1717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" name="Google Shape;448;p32">
                    <a:extLst>
                      <a:ext uri="{FF2B5EF4-FFF2-40B4-BE49-F238E27FC236}">
                        <a16:creationId xmlns:a16="http://schemas.microsoft.com/office/drawing/2014/main" id="{8E30C2EC-98F4-866F-F509-BA82EEEFD571}"/>
                      </a:ext>
                    </a:extLst>
                  </p:cNvPr>
                  <p:cNvSpPr/>
                  <p:nvPr/>
                </p:nvSpPr>
                <p:spPr>
                  <a:xfrm>
                    <a:off x="2827200" y="3118500"/>
                    <a:ext cx="40875" cy="50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5" h="2003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200" y="635"/>
                          <a:pt x="300" y="1302"/>
                          <a:pt x="234" y="2002"/>
                        </a:cubicBezTo>
                        <a:cubicBezTo>
                          <a:pt x="1068" y="1402"/>
                          <a:pt x="1635" y="868"/>
                          <a:pt x="1601" y="635"/>
                        </a:cubicBezTo>
                        <a:cubicBezTo>
                          <a:pt x="1568" y="401"/>
                          <a:pt x="901" y="201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" name="Google Shape;449;p32">
                    <a:extLst>
                      <a:ext uri="{FF2B5EF4-FFF2-40B4-BE49-F238E27FC236}">
                        <a16:creationId xmlns:a16="http://schemas.microsoft.com/office/drawing/2014/main" id="{718D2AF6-8672-48E5-F2F6-0F9294743064}"/>
                      </a:ext>
                    </a:extLst>
                  </p:cNvPr>
                  <p:cNvSpPr/>
                  <p:nvPr/>
                </p:nvSpPr>
                <p:spPr>
                  <a:xfrm>
                    <a:off x="2695425" y="3098500"/>
                    <a:ext cx="139300" cy="12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72" h="5104" extrusionOk="0">
                        <a:moveTo>
                          <a:pt x="1" y="0"/>
                        </a:moveTo>
                        <a:cubicBezTo>
                          <a:pt x="1" y="0"/>
                          <a:pt x="1568" y="1968"/>
                          <a:pt x="735" y="5104"/>
                        </a:cubicBezTo>
                        <a:cubicBezTo>
                          <a:pt x="2035" y="4937"/>
                          <a:pt x="4137" y="3770"/>
                          <a:pt x="5505" y="2802"/>
                        </a:cubicBezTo>
                        <a:cubicBezTo>
                          <a:pt x="5571" y="2102"/>
                          <a:pt x="5471" y="1435"/>
                          <a:pt x="5271" y="801"/>
                        </a:cubicBezTo>
                        <a:cubicBezTo>
                          <a:pt x="3236" y="334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" name="Google Shape;450;p32">
                    <a:extLst>
                      <a:ext uri="{FF2B5EF4-FFF2-40B4-BE49-F238E27FC236}">
                        <a16:creationId xmlns:a16="http://schemas.microsoft.com/office/drawing/2014/main" id="{C223F7D7-F0E2-DC19-C49F-DE4387DD6B81}"/>
                      </a:ext>
                    </a:extLst>
                  </p:cNvPr>
                  <p:cNvSpPr/>
                  <p:nvPr/>
                </p:nvSpPr>
                <p:spPr>
                  <a:xfrm>
                    <a:off x="2174225" y="3136850"/>
                    <a:ext cx="220175" cy="2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07" h="1135" extrusionOk="0">
                        <a:moveTo>
                          <a:pt x="8807" y="1"/>
                        </a:moveTo>
                        <a:lnTo>
                          <a:pt x="6405" y="301"/>
                        </a:lnTo>
                        <a:lnTo>
                          <a:pt x="0" y="1135"/>
                        </a:lnTo>
                        <a:lnTo>
                          <a:pt x="4604" y="1135"/>
                        </a:lnTo>
                        <a:lnTo>
                          <a:pt x="7573" y="1101"/>
                        </a:lnTo>
                        <a:cubicBezTo>
                          <a:pt x="7939" y="701"/>
                          <a:pt x="8340" y="334"/>
                          <a:pt x="880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" name="Google Shape;451;p32">
                    <a:extLst>
                      <a:ext uri="{FF2B5EF4-FFF2-40B4-BE49-F238E27FC236}">
                        <a16:creationId xmlns:a16="http://schemas.microsoft.com/office/drawing/2014/main" id="{84F78309-2F88-AC8C-AA4B-310CDE2B2273}"/>
                      </a:ext>
                    </a:extLst>
                  </p:cNvPr>
                  <p:cNvSpPr/>
                  <p:nvPr/>
                </p:nvSpPr>
                <p:spPr>
                  <a:xfrm>
                    <a:off x="2451100" y="3098500"/>
                    <a:ext cx="283550" cy="153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42" h="6138" extrusionOk="0">
                        <a:moveTo>
                          <a:pt x="9774" y="0"/>
                        </a:moveTo>
                        <a:lnTo>
                          <a:pt x="6004" y="467"/>
                        </a:lnTo>
                        <a:lnTo>
                          <a:pt x="2368" y="934"/>
                        </a:lnTo>
                        <a:cubicBezTo>
                          <a:pt x="2168" y="1668"/>
                          <a:pt x="0" y="2602"/>
                          <a:pt x="0" y="2602"/>
                        </a:cubicBezTo>
                        <a:cubicBezTo>
                          <a:pt x="0" y="2602"/>
                          <a:pt x="734" y="5237"/>
                          <a:pt x="1468" y="5771"/>
                        </a:cubicBezTo>
                        <a:cubicBezTo>
                          <a:pt x="1768" y="5971"/>
                          <a:pt x="2168" y="6105"/>
                          <a:pt x="2535" y="6138"/>
                        </a:cubicBezTo>
                        <a:lnTo>
                          <a:pt x="10508" y="5104"/>
                        </a:lnTo>
                        <a:cubicBezTo>
                          <a:pt x="11341" y="1968"/>
                          <a:pt x="9774" y="0"/>
                          <a:pt x="977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" name="Google Shape;452;p32">
                    <a:extLst>
                      <a:ext uri="{FF2B5EF4-FFF2-40B4-BE49-F238E27FC236}">
                        <a16:creationId xmlns:a16="http://schemas.microsoft.com/office/drawing/2014/main" id="{4AE2B56A-1549-F4F6-9BEC-9316FDC0A569}"/>
                      </a:ext>
                    </a:extLst>
                  </p:cNvPr>
                  <p:cNvSpPr/>
                  <p:nvPr/>
                </p:nvSpPr>
                <p:spPr>
                  <a:xfrm>
                    <a:off x="1487900" y="3141025"/>
                    <a:ext cx="401150" cy="113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46" h="4538" extrusionOk="0">
                        <a:moveTo>
                          <a:pt x="14544" y="0"/>
                        </a:moveTo>
                        <a:lnTo>
                          <a:pt x="13010" y="134"/>
                        </a:lnTo>
                        <a:lnTo>
                          <a:pt x="1502" y="1335"/>
                        </a:lnTo>
                        <a:cubicBezTo>
                          <a:pt x="1502" y="1335"/>
                          <a:pt x="1" y="4270"/>
                          <a:pt x="1" y="4537"/>
                        </a:cubicBezTo>
                        <a:lnTo>
                          <a:pt x="4237" y="3970"/>
                        </a:lnTo>
                        <a:lnTo>
                          <a:pt x="4771" y="2736"/>
                        </a:lnTo>
                        <a:cubicBezTo>
                          <a:pt x="4771" y="2736"/>
                          <a:pt x="9808" y="2235"/>
                          <a:pt x="12676" y="1802"/>
                        </a:cubicBezTo>
                        <a:cubicBezTo>
                          <a:pt x="12976" y="1735"/>
                          <a:pt x="13277" y="1702"/>
                          <a:pt x="13544" y="1668"/>
                        </a:cubicBezTo>
                        <a:cubicBezTo>
                          <a:pt x="16045" y="1235"/>
                          <a:pt x="14544" y="0"/>
                          <a:pt x="14544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" name="Google Shape;453;p32">
                    <a:extLst>
                      <a:ext uri="{FF2B5EF4-FFF2-40B4-BE49-F238E27FC236}">
                        <a16:creationId xmlns:a16="http://schemas.microsoft.com/office/drawing/2014/main" id="{249D4148-7725-40DB-4CD7-8A64A6123E90}"/>
                      </a:ext>
                    </a:extLst>
                  </p:cNvPr>
                  <p:cNvSpPr/>
                  <p:nvPr/>
                </p:nvSpPr>
                <p:spPr>
                  <a:xfrm>
                    <a:off x="1445375" y="4481150"/>
                    <a:ext cx="306075" cy="115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43" h="4638" extrusionOk="0">
                        <a:moveTo>
                          <a:pt x="1868" y="0"/>
                        </a:moveTo>
                        <a:cubicBezTo>
                          <a:pt x="1401" y="934"/>
                          <a:pt x="934" y="1869"/>
                          <a:pt x="401" y="2836"/>
                        </a:cubicBezTo>
                        <a:cubicBezTo>
                          <a:pt x="0" y="3670"/>
                          <a:pt x="567" y="4637"/>
                          <a:pt x="1501" y="4637"/>
                        </a:cubicBezTo>
                        <a:lnTo>
                          <a:pt x="11709" y="4637"/>
                        </a:lnTo>
                        <a:cubicBezTo>
                          <a:pt x="12109" y="4604"/>
                          <a:pt x="12242" y="4137"/>
                          <a:pt x="11942" y="3903"/>
                        </a:cubicBezTo>
                        <a:lnTo>
                          <a:pt x="8073" y="1368"/>
                        </a:lnTo>
                        <a:cubicBezTo>
                          <a:pt x="7836" y="1393"/>
                          <a:pt x="7596" y="1404"/>
                          <a:pt x="7355" y="1404"/>
                        </a:cubicBezTo>
                        <a:cubicBezTo>
                          <a:pt x="4676" y="1404"/>
                          <a:pt x="1868" y="0"/>
                          <a:pt x="18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" name="Google Shape;454;p32">
                    <a:extLst>
                      <a:ext uri="{FF2B5EF4-FFF2-40B4-BE49-F238E27FC236}">
                        <a16:creationId xmlns:a16="http://schemas.microsoft.com/office/drawing/2014/main" id="{E2703795-C31B-84C7-DC42-B965DB072ED5}"/>
                      </a:ext>
                    </a:extLst>
                  </p:cNvPr>
                  <p:cNvSpPr/>
                  <p:nvPr/>
                </p:nvSpPr>
                <p:spPr>
                  <a:xfrm>
                    <a:off x="2577000" y="4519500"/>
                    <a:ext cx="286900" cy="113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76" h="4538" extrusionOk="0">
                        <a:moveTo>
                          <a:pt x="5371" y="1"/>
                        </a:moveTo>
                        <a:cubicBezTo>
                          <a:pt x="3970" y="68"/>
                          <a:pt x="1" y="201"/>
                          <a:pt x="1" y="201"/>
                        </a:cubicBezTo>
                        <a:cubicBezTo>
                          <a:pt x="134" y="1569"/>
                          <a:pt x="301" y="3003"/>
                          <a:pt x="401" y="4538"/>
                        </a:cubicBezTo>
                        <a:lnTo>
                          <a:pt x="10475" y="4538"/>
                        </a:lnTo>
                        <a:cubicBezTo>
                          <a:pt x="11109" y="4538"/>
                          <a:pt x="11476" y="3704"/>
                          <a:pt x="10942" y="3337"/>
                        </a:cubicBezTo>
                        <a:cubicBezTo>
                          <a:pt x="9374" y="2236"/>
                          <a:pt x="8374" y="1635"/>
                          <a:pt x="607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" name="Google Shape;455;p32">
                    <a:extLst>
                      <a:ext uri="{FF2B5EF4-FFF2-40B4-BE49-F238E27FC236}">
                        <a16:creationId xmlns:a16="http://schemas.microsoft.com/office/drawing/2014/main" id="{D4B0C186-D802-9730-6394-A607668FC128}"/>
                      </a:ext>
                    </a:extLst>
                  </p:cNvPr>
                  <p:cNvSpPr/>
                  <p:nvPr/>
                </p:nvSpPr>
                <p:spPr>
                  <a:xfrm>
                    <a:off x="2871400" y="2768925"/>
                    <a:ext cx="106750" cy="192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0" h="7713" extrusionOk="0">
                        <a:moveTo>
                          <a:pt x="3662" y="0"/>
                        </a:moveTo>
                        <a:cubicBezTo>
                          <a:pt x="3239" y="0"/>
                          <a:pt x="2610" y="233"/>
                          <a:pt x="1868" y="641"/>
                        </a:cubicBezTo>
                        <a:cubicBezTo>
                          <a:pt x="600" y="1375"/>
                          <a:pt x="67" y="3376"/>
                          <a:pt x="0" y="3543"/>
                        </a:cubicBezTo>
                        <a:cubicBezTo>
                          <a:pt x="1034" y="4677"/>
                          <a:pt x="1534" y="6212"/>
                          <a:pt x="1434" y="7713"/>
                        </a:cubicBezTo>
                        <a:lnTo>
                          <a:pt x="2969" y="7546"/>
                        </a:lnTo>
                        <a:lnTo>
                          <a:pt x="2535" y="4711"/>
                        </a:lnTo>
                        <a:cubicBezTo>
                          <a:pt x="2435" y="3810"/>
                          <a:pt x="2502" y="2876"/>
                          <a:pt x="2735" y="2009"/>
                        </a:cubicBezTo>
                        <a:cubicBezTo>
                          <a:pt x="2969" y="1308"/>
                          <a:pt x="4270" y="1208"/>
                          <a:pt x="4236" y="474"/>
                        </a:cubicBezTo>
                        <a:cubicBezTo>
                          <a:pt x="4207" y="148"/>
                          <a:pt x="4000" y="0"/>
                          <a:pt x="3662" y="0"/>
                        </a:cubicBezTo>
                        <a:close/>
                      </a:path>
                    </a:pathLst>
                  </a:custGeom>
                  <a:solidFill>
                    <a:srgbClr val="885E4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456;p32">
                    <a:extLst>
                      <a:ext uri="{FF2B5EF4-FFF2-40B4-BE49-F238E27FC236}">
                        <a16:creationId xmlns:a16="http://schemas.microsoft.com/office/drawing/2014/main" id="{763A1797-9695-EC4D-4C1F-3F9CA8FFA709}"/>
                      </a:ext>
                    </a:extLst>
                  </p:cNvPr>
                  <p:cNvSpPr/>
                  <p:nvPr/>
                </p:nvSpPr>
                <p:spPr>
                  <a:xfrm>
                    <a:off x="2803850" y="2858325"/>
                    <a:ext cx="105900" cy="140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6" h="5638" extrusionOk="0">
                        <a:moveTo>
                          <a:pt x="2702" y="0"/>
                        </a:moveTo>
                        <a:cubicBezTo>
                          <a:pt x="2712" y="12"/>
                          <a:pt x="2723" y="23"/>
                          <a:pt x="2733" y="35"/>
                        </a:cubicBezTo>
                        <a:lnTo>
                          <a:pt x="2733" y="35"/>
                        </a:lnTo>
                        <a:cubicBezTo>
                          <a:pt x="2734" y="34"/>
                          <a:pt x="2735" y="34"/>
                          <a:pt x="2735" y="34"/>
                        </a:cubicBezTo>
                        <a:lnTo>
                          <a:pt x="2702" y="0"/>
                        </a:lnTo>
                        <a:close/>
                        <a:moveTo>
                          <a:pt x="2733" y="35"/>
                        </a:moveTo>
                        <a:cubicBezTo>
                          <a:pt x="1766" y="368"/>
                          <a:pt x="833" y="701"/>
                          <a:pt x="0" y="934"/>
                        </a:cubicBezTo>
                        <a:cubicBezTo>
                          <a:pt x="0" y="934"/>
                          <a:pt x="1668" y="1802"/>
                          <a:pt x="1468" y="5638"/>
                        </a:cubicBezTo>
                        <a:cubicBezTo>
                          <a:pt x="3036" y="4804"/>
                          <a:pt x="4136" y="4170"/>
                          <a:pt x="4136" y="4170"/>
                        </a:cubicBezTo>
                        <a:cubicBezTo>
                          <a:pt x="4235" y="2651"/>
                          <a:pt x="3746" y="1165"/>
                          <a:pt x="2733" y="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457;p32">
                    <a:extLst>
                      <a:ext uri="{FF2B5EF4-FFF2-40B4-BE49-F238E27FC236}">
                        <a16:creationId xmlns:a16="http://schemas.microsoft.com/office/drawing/2014/main" id="{CD400535-B8BB-93EC-9E40-B68BC82AF5E5}"/>
                      </a:ext>
                    </a:extLst>
                  </p:cNvPr>
                  <p:cNvSpPr/>
                  <p:nvPr/>
                </p:nvSpPr>
                <p:spPr>
                  <a:xfrm>
                    <a:off x="2242600" y="2700700"/>
                    <a:ext cx="602950" cy="398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18" h="15928" extrusionOk="0">
                        <a:moveTo>
                          <a:pt x="1" y="1"/>
                        </a:moveTo>
                        <a:cubicBezTo>
                          <a:pt x="101" y="134"/>
                          <a:pt x="301" y="334"/>
                          <a:pt x="534" y="635"/>
                        </a:cubicBezTo>
                        <a:lnTo>
                          <a:pt x="534" y="668"/>
                        </a:lnTo>
                        <a:cubicBezTo>
                          <a:pt x="1635" y="2069"/>
                          <a:pt x="3803" y="5338"/>
                          <a:pt x="3803" y="8841"/>
                        </a:cubicBezTo>
                        <a:cubicBezTo>
                          <a:pt x="3803" y="10175"/>
                          <a:pt x="3803" y="12009"/>
                          <a:pt x="3770" y="14144"/>
                        </a:cubicBezTo>
                        <a:cubicBezTo>
                          <a:pt x="3770" y="14144"/>
                          <a:pt x="8801" y="15928"/>
                          <a:pt x="12847" y="15928"/>
                        </a:cubicBezTo>
                        <a:cubicBezTo>
                          <a:pt x="13330" y="15928"/>
                          <a:pt x="13799" y="15902"/>
                          <a:pt x="14244" y="15846"/>
                        </a:cubicBezTo>
                        <a:cubicBezTo>
                          <a:pt x="16913" y="15479"/>
                          <a:pt x="21149" y="13410"/>
                          <a:pt x="23884" y="11943"/>
                        </a:cubicBezTo>
                        <a:cubicBezTo>
                          <a:pt x="24118" y="8107"/>
                          <a:pt x="22450" y="7206"/>
                          <a:pt x="22450" y="7206"/>
                        </a:cubicBezTo>
                        <a:cubicBezTo>
                          <a:pt x="19561" y="8054"/>
                          <a:pt x="17223" y="8316"/>
                          <a:pt x="15095" y="8316"/>
                        </a:cubicBezTo>
                        <a:cubicBezTo>
                          <a:pt x="13708" y="8316"/>
                          <a:pt x="12411" y="8205"/>
                          <a:pt x="11109" y="8073"/>
                        </a:cubicBezTo>
                        <a:cubicBezTo>
                          <a:pt x="7439" y="7740"/>
                          <a:pt x="901" y="935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75000"/>
                    </a:schemeClr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" name="Google Shape;458;p32">
                    <a:extLst>
                      <a:ext uri="{FF2B5EF4-FFF2-40B4-BE49-F238E27FC236}">
                        <a16:creationId xmlns:a16="http://schemas.microsoft.com/office/drawing/2014/main" id="{11BF740E-5F2E-E1D5-C426-C17DB392342C}"/>
                      </a:ext>
                    </a:extLst>
                  </p:cNvPr>
                  <p:cNvSpPr/>
                  <p:nvPr/>
                </p:nvSpPr>
                <p:spPr>
                  <a:xfrm>
                    <a:off x="1786450" y="3528800"/>
                    <a:ext cx="943200" cy="995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28" h="39830" extrusionOk="0">
                        <a:moveTo>
                          <a:pt x="34" y="1"/>
                        </a:moveTo>
                        <a:cubicBezTo>
                          <a:pt x="0" y="301"/>
                          <a:pt x="0" y="568"/>
                          <a:pt x="0" y="868"/>
                        </a:cubicBezTo>
                        <a:cubicBezTo>
                          <a:pt x="67" y="2969"/>
                          <a:pt x="1168" y="8573"/>
                          <a:pt x="10441" y="13277"/>
                        </a:cubicBezTo>
                        <a:lnTo>
                          <a:pt x="11142" y="13610"/>
                        </a:lnTo>
                        <a:cubicBezTo>
                          <a:pt x="21683" y="18914"/>
                          <a:pt x="27720" y="21816"/>
                          <a:pt x="31623" y="39829"/>
                        </a:cubicBezTo>
                        <a:cubicBezTo>
                          <a:pt x="31623" y="39829"/>
                          <a:pt x="35592" y="39696"/>
                          <a:pt x="36993" y="39629"/>
                        </a:cubicBezTo>
                        <a:lnTo>
                          <a:pt x="37460" y="39596"/>
                        </a:lnTo>
                        <a:cubicBezTo>
                          <a:pt x="37727" y="31823"/>
                          <a:pt x="36160" y="23451"/>
                          <a:pt x="33891" y="18614"/>
                        </a:cubicBezTo>
                        <a:cubicBezTo>
                          <a:pt x="31623" y="13810"/>
                          <a:pt x="19614" y="868"/>
                          <a:pt x="19614" y="868"/>
                        </a:cubicBezTo>
                        <a:cubicBezTo>
                          <a:pt x="18234" y="1090"/>
                          <a:pt x="16557" y="1178"/>
                          <a:pt x="14762" y="1178"/>
                        </a:cubicBezTo>
                        <a:cubicBezTo>
                          <a:pt x="9272" y="1178"/>
                          <a:pt x="2673" y="352"/>
                          <a:pt x="34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" name="Google Shape;459;p32">
                    <a:extLst>
                      <a:ext uri="{FF2B5EF4-FFF2-40B4-BE49-F238E27FC236}">
                        <a16:creationId xmlns:a16="http://schemas.microsoft.com/office/drawing/2014/main" id="{4F9F02FA-B021-2850-FE97-D8CA3BD91828}"/>
                      </a:ext>
                    </a:extLst>
                  </p:cNvPr>
                  <p:cNvSpPr/>
                  <p:nvPr/>
                </p:nvSpPr>
                <p:spPr>
                  <a:xfrm>
                    <a:off x="2361850" y="3107975"/>
                    <a:ext cx="182675" cy="189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07" h="7578" extrusionOk="0">
                        <a:moveTo>
                          <a:pt x="4703" y="1"/>
                        </a:moveTo>
                        <a:cubicBezTo>
                          <a:pt x="3812" y="1"/>
                          <a:pt x="2769" y="188"/>
                          <a:pt x="2769" y="188"/>
                        </a:cubicBezTo>
                        <a:cubicBezTo>
                          <a:pt x="2269" y="489"/>
                          <a:pt x="1769" y="822"/>
                          <a:pt x="1302" y="1189"/>
                        </a:cubicBezTo>
                        <a:cubicBezTo>
                          <a:pt x="868" y="1489"/>
                          <a:pt x="468" y="1890"/>
                          <a:pt x="101" y="2290"/>
                        </a:cubicBezTo>
                        <a:cubicBezTo>
                          <a:pt x="635" y="3624"/>
                          <a:pt x="601" y="5092"/>
                          <a:pt x="1" y="6393"/>
                        </a:cubicBezTo>
                        <a:cubicBezTo>
                          <a:pt x="68" y="6459"/>
                          <a:pt x="101" y="6493"/>
                          <a:pt x="168" y="6560"/>
                        </a:cubicBezTo>
                        <a:cubicBezTo>
                          <a:pt x="516" y="6879"/>
                          <a:pt x="1496" y="7577"/>
                          <a:pt x="3173" y="7577"/>
                        </a:cubicBezTo>
                        <a:cubicBezTo>
                          <a:pt x="3423" y="7577"/>
                          <a:pt x="3689" y="7562"/>
                          <a:pt x="3970" y="7527"/>
                        </a:cubicBezTo>
                        <a:cubicBezTo>
                          <a:pt x="6672" y="7227"/>
                          <a:pt x="7306" y="5626"/>
                          <a:pt x="7306" y="5626"/>
                        </a:cubicBezTo>
                        <a:lnTo>
                          <a:pt x="7306" y="5626"/>
                        </a:lnTo>
                        <a:lnTo>
                          <a:pt x="6139" y="5792"/>
                        </a:lnTo>
                        <a:cubicBezTo>
                          <a:pt x="5738" y="5759"/>
                          <a:pt x="5371" y="5626"/>
                          <a:pt x="5038" y="5392"/>
                        </a:cubicBezTo>
                        <a:cubicBezTo>
                          <a:pt x="4337" y="4858"/>
                          <a:pt x="3570" y="2256"/>
                          <a:pt x="3570" y="2256"/>
                        </a:cubicBezTo>
                        <a:cubicBezTo>
                          <a:pt x="3570" y="2256"/>
                          <a:pt x="5738" y="1289"/>
                          <a:pt x="5938" y="589"/>
                        </a:cubicBezTo>
                        <a:cubicBezTo>
                          <a:pt x="5938" y="522"/>
                          <a:pt x="5938" y="455"/>
                          <a:pt x="5938" y="388"/>
                        </a:cubicBezTo>
                        <a:cubicBezTo>
                          <a:pt x="5857" y="89"/>
                          <a:pt x="5316" y="1"/>
                          <a:pt x="4703" y="1"/>
                        </a:cubicBezTo>
                        <a:close/>
                      </a:path>
                    </a:pathLst>
                  </a:custGeom>
                  <a:solidFill>
                    <a:srgbClr val="885E4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" name="Google Shape;460;p32">
                    <a:extLst>
                      <a:ext uri="{FF2B5EF4-FFF2-40B4-BE49-F238E27FC236}">
                        <a16:creationId xmlns:a16="http://schemas.microsoft.com/office/drawing/2014/main" id="{3830AE9C-9494-4BA6-F46E-2EA38CAF2E77}"/>
                      </a:ext>
                    </a:extLst>
                  </p:cNvPr>
                  <p:cNvSpPr/>
                  <p:nvPr/>
                </p:nvSpPr>
                <p:spPr>
                  <a:xfrm>
                    <a:off x="2124200" y="2326500"/>
                    <a:ext cx="373625" cy="281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5" h="11272" extrusionOk="0">
                        <a:moveTo>
                          <a:pt x="5243" y="1"/>
                        </a:moveTo>
                        <a:cubicBezTo>
                          <a:pt x="4955" y="1"/>
                          <a:pt x="4669" y="89"/>
                          <a:pt x="4437" y="258"/>
                        </a:cubicBezTo>
                        <a:cubicBezTo>
                          <a:pt x="4203" y="425"/>
                          <a:pt x="4103" y="725"/>
                          <a:pt x="3869" y="892"/>
                        </a:cubicBezTo>
                        <a:cubicBezTo>
                          <a:pt x="3202" y="1392"/>
                          <a:pt x="2135" y="859"/>
                          <a:pt x="1534" y="1559"/>
                        </a:cubicBezTo>
                        <a:cubicBezTo>
                          <a:pt x="1368" y="1759"/>
                          <a:pt x="1268" y="2026"/>
                          <a:pt x="1301" y="2293"/>
                        </a:cubicBezTo>
                        <a:cubicBezTo>
                          <a:pt x="1334" y="2593"/>
                          <a:pt x="1301" y="2860"/>
                          <a:pt x="1201" y="3127"/>
                        </a:cubicBezTo>
                        <a:cubicBezTo>
                          <a:pt x="1001" y="3494"/>
                          <a:pt x="901" y="3894"/>
                          <a:pt x="934" y="4295"/>
                        </a:cubicBezTo>
                        <a:cubicBezTo>
                          <a:pt x="967" y="4695"/>
                          <a:pt x="1034" y="5162"/>
                          <a:pt x="801" y="5495"/>
                        </a:cubicBezTo>
                        <a:cubicBezTo>
                          <a:pt x="600" y="5762"/>
                          <a:pt x="300" y="5862"/>
                          <a:pt x="133" y="6163"/>
                        </a:cubicBezTo>
                        <a:cubicBezTo>
                          <a:pt x="0" y="6496"/>
                          <a:pt x="0" y="6896"/>
                          <a:pt x="167" y="7197"/>
                        </a:cubicBezTo>
                        <a:cubicBezTo>
                          <a:pt x="300" y="7497"/>
                          <a:pt x="600" y="7797"/>
                          <a:pt x="600" y="8131"/>
                        </a:cubicBezTo>
                        <a:cubicBezTo>
                          <a:pt x="534" y="8397"/>
                          <a:pt x="467" y="8598"/>
                          <a:pt x="334" y="8798"/>
                        </a:cubicBezTo>
                        <a:cubicBezTo>
                          <a:pt x="133" y="9098"/>
                          <a:pt x="67" y="9465"/>
                          <a:pt x="167" y="9798"/>
                        </a:cubicBezTo>
                        <a:cubicBezTo>
                          <a:pt x="200" y="9999"/>
                          <a:pt x="367" y="10132"/>
                          <a:pt x="434" y="10332"/>
                        </a:cubicBezTo>
                        <a:cubicBezTo>
                          <a:pt x="500" y="10566"/>
                          <a:pt x="600" y="10766"/>
                          <a:pt x="734" y="10999"/>
                        </a:cubicBezTo>
                        <a:cubicBezTo>
                          <a:pt x="824" y="11149"/>
                          <a:pt x="993" y="11271"/>
                          <a:pt x="1196" y="11271"/>
                        </a:cubicBezTo>
                        <a:cubicBezTo>
                          <a:pt x="1219" y="11271"/>
                          <a:pt x="1243" y="11270"/>
                          <a:pt x="1268" y="11266"/>
                        </a:cubicBezTo>
                        <a:cubicBezTo>
                          <a:pt x="1501" y="11233"/>
                          <a:pt x="1768" y="11133"/>
                          <a:pt x="1968" y="10999"/>
                        </a:cubicBezTo>
                        <a:cubicBezTo>
                          <a:pt x="2102" y="10866"/>
                          <a:pt x="2235" y="10732"/>
                          <a:pt x="2368" y="10632"/>
                        </a:cubicBezTo>
                        <a:cubicBezTo>
                          <a:pt x="2535" y="10566"/>
                          <a:pt x="2669" y="10466"/>
                          <a:pt x="2835" y="10366"/>
                        </a:cubicBezTo>
                        <a:cubicBezTo>
                          <a:pt x="2969" y="10199"/>
                          <a:pt x="2969" y="9965"/>
                          <a:pt x="3069" y="9798"/>
                        </a:cubicBezTo>
                        <a:cubicBezTo>
                          <a:pt x="3202" y="9598"/>
                          <a:pt x="3402" y="9432"/>
                          <a:pt x="3636" y="9331"/>
                        </a:cubicBezTo>
                        <a:cubicBezTo>
                          <a:pt x="3903" y="9231"/>
                          <a:pt x="4103" y="8965"/>
                          <a:pt x="4170" y="8664"/>
                        </a:cubicBezTo>
                        <a:cubicBezTo>
                          <a:pt x="4203" y="8331"/>
                          <a:pt x="4203" y="7997"/>
                          <a:pt x="4170" y="7664"/>
                        </a:cubicBezTo>
                        <a:cubicBezTo>
                          <a:pt x="4103" y="7163"/>
                          <a:pt x="4203" y="6396"/>
                          <a:pt x="4670" y="6096"/>
                        </a:cubicBezTo>
                        <a:cubicBezTo>
                          <a:pt x="4797" y="6026"/>
                          <a:pt x="4932" y="5993"/>
                          <a:pt x="5066" y="5993"/>
                        </a:cubicBezTo>
                        <a:cubicBezTo>
                          <a:pt x="5318" y="5993"/>
                          <a:pt x="5563" y="6111"/>
                          <a:pt x="5737" y="6329"/>
                        </a:cubicBezTo>
                        <a:cubicBezTo>
                          <a:pt x="5971" y="6630"/>
                          <a:pt x="6071" y="7030"/>
                          <a:pt x="6004" y="7397"/>
                        </a:cubicBezTo>
                        <a:cubicBezTo>
                          <a:pt x="6038" y="7664"/>
                          <a:pt x="5771" y="9098"/>
                          <a:pt x="6204" y="9098"/>
                        </a:cubicBezTo>
                        <a:cubicBezTo>
                          <a:pt x="6972" y="9098"/>
                          <a:pt x="7138" y="7697"/>
                          <a:pt x="7339" y="7430"/>
                        </a:cubicBezTo>
                        <a:cubicBezTo>
                          <a:pt x="7419" y="7338"/>
                          <a:pt x="7532" y="7321"/>
                          <a:pt x="7668" y="7321"/>
                        </a:cubicBezTo>
                        <a:cubicBezTo>
                          <a:pt x="7744" y="7321"/>
                          <a:pt x="7827" y="7326"/>
                          <a:pt x="7916" y="7326"/>
                        </a:cubicBezTo>
                        <a:cubicBezTo>
                          <a:pt x="8130" y="7326"/>
                          <a:pt x="8377" y="7297"/>
                          <a:pt x="8640" y="7097"/>
                        </a:cubicBezTo>
                        <a:cubicBezTo>
                          <a:pt x="9073" y="6763"/>
                          <a:pt x="8940" y="6062"/>
                          <a:pt x="9207" y="5629"/>
                        </a:cubicBezTo>
                        <a:cubicBezTo>
                          <a:pt x="9397" y="5222"/>
                          <a:pt x="9785" y="4991"/>
                          <a:pt x="10193" y="4991"/>
                        </a:cubicBezTo>
                        <a:cubicBezTo>
                          <a:pt x="10286" y="4991"/>
                          <a:pt x="10381" y="5004"/>
                          <a:pt x="10474" y="5028"/>
                        </a:cubicBezTo>
                        <a:cubicBezTo>
                          <a:pt x="10763" y="5117"/>
                          <a:pt x="11067" y="5266"/>
                          <a:pt x="11376" y="5266"/>
                        </a:cubicBezTo>
                        <a:cubicBezTo>
                          <a:pt x="11530" y="5266"/>
                          <a:pt x="11686" y="5229"/>
                          <a:pt x="11842" y="5128"/>
                        </a:cubicBezTo>
                        <a:cubicBezTo>
                          <a:pt x="12009" y="5028"/>
                          <a:pt x="12109" y="4862"/>
                          <a:pt x="12275" y="4762"/>
                        </a:cubicBezTo>
                        <a:cubicBezTo>
                          <a:pt x="12482" y="4632"/>
                          <a:pt x="12709" y="4583"/>
                          <a:pt x="12925" y="4583"/>
                        </a:cubicBezTo>
                        <a:cubicBezTo>
                          <a:pt x="12988" y="4583"/>
                          <a:pt x="13049" y="4587"/>
                          <a:pt x="13109" y="4595"/>
                        </a:cubicBezTo>
                        <a:cubicBezTo>
                          <a:pt x="13328" y="4595"/>
                          <a:pt x="13573" y="4621"/>
                          <a:pt x="13807" y="4621"/>
                        </a:cubicBezTo>
                        <a:cubicBezTo>
                          <a:pt x="14217" y="4621"/>
                          <a:pt x="14595" y="4540"/>
                          <a:pt x="14744" y="4094"/>
                        </a:cubicBezTo>
                        <a:cubicBezTo>
                          <a:pt x="14944" y="3494"/>
                          <a:pt x="14444" y="3227"/>
                          <a:pt x="14444" y="2660"/>
                        </a:cubicBezTo>
                        <a:cubicBezTo>
                          <a:pt x="14444" y="2393"/>
                          <a:pt x="14610" y="2160"/>
                          <a:pt x="14610" y="1893"/>
                        </a:cubicBezTo>
                        <a:cubicBezTo>
                          <a:pt x="14577" y="1459"/>
                          <a:pt x="14010" y="1326"/>
                          <a:pt x="13643" y="1226"/>
                        </a:cubicBezTo>
                        <a:cubicBezTo>
                          <a:pt x="13544" y="1207"/>
                          <a:pt x="13453" y="1199"/>
                          <a:pt x="13367" y="1199"/>
                        </a:cubicBezTo>
                        <a:cubicBezTo>
                          <a:pt x="12991" y="1199"/>
                          <a:pt x="12716" y="1357"/>
                          <a:pt x="12309" y="1493"/>
                        </a:cubicBezTo>
                        <a:cubicBezTo>
                          <a:pt x="12059" y="1559"/>
                          <a:pt x="11800" y="1593"/>
                          <a:pt x="11542" y="1593"/>
                        </a:cubicBezTo>
                        <a:cubicBezTo>
                          <a:pt x="11283" y="1593"/>
                          <a:pt x="11025" y="1559"/>
                          <a:pt x="10774" y="1493"/>
                        </a:cubicBezTo>
                        <a:cubicBezTo>
                          <a:pt x="10541" y="1359"/>
                          <a:pt x="10307" y="1259"/>
                          <a:pt x="10107" y="1126"/>
                        </a:cubicBezTo>
                        <a:cubicBezTo>
                          <a:pt x="9974" y="1059"/>
                          <a:pt x="9840" y="1026"/>
                          <a:pt x="9707" y="1026"/>
                        </a:cubicBezTo>
                        <a:cubicBezTo>
                          <a:pt x="9523" y="959"/>
                          <a:pt x="9332" y="925"/>
                          <a:pt x="9140" y="925"/>
                        </a:cubicBezTo>
                        <a:cubicBezTo>
                          <a:pt x="8948" y="925"/>
                          <a:pt x="8756" y="959"/>
                          <a:pt x="8573" y="1026"/>
                        </a:cubicBezTo>
                        <a:cubicBezTo>
                          <a:pt x="8348" y="1131"/>
                          <a:pt x="8102" y="1182"/>
                          <a:pt x="7858" y="1182"/>
                        </a:cubicBezTo>
                        <a:cubicBezTo>
                          <a:pt x="7559" y="1182"/>
                          <a:pt x="7262" y="1106"/>
                          <a:pt x="7005" y="959"/>
                        </a:cubicBezTo>
                        <a:cubicBezTo>
                          <a:pt x="6571" y="692"/>
                          <a:pt x="6238" y="258"/>
                          <a:pt x="5737" y="92"/>
                        </a:cubicBezTo>
                        <a:cubicBezTo>
                          <a:pt x="5578" y="30"/>
                          <a:pt x="5410" y="1"/>
                          <a:pt x="524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461;p32">
                    <a:extLst>
                      <a:ext uri="{FF2B5EF4-FFF2-40B4-BE49-F238E27FC236}">
                        <a16:creationId xmlns:a16="http://schemas.microsoft.com/office/drawing/2014/main" id="{AC41F34C-1A51-A99D-2345-1FE9F727C6C4}"/>
                      </a:ext>
                    </a:extLst>
                  </p:cNvPr>
                  <p:cNvSpPr/>
                  <p:nvPr/>
                </p:nvSpPr>
                <p:spPr>
                  <a:xfrm>
                    <a:off x="1798125" y="2658175"/>
                    <a:ext cx="538750" cy="556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50" h="22250" extrusionOk="0">
                        <a:moveTo>
                          <a:pt x="12743" y="1"/>
                        </a:moveTo>
                        <a:cubicBezTo>
                          <a:pt x="12743" y="1"/>
                          <a:pt x="7739" y="1468"/>
                          <a:pt x="4237" y="8173"/>
                        </a:cubicBezTo>
                        <a:cubicBezTo>
                          <a:pt x="4237" y="8173"/>
                          <a:pt x="2269" y="12109"/>
                          <a:pt x="601" y="19481"/>
                        </a:cubicBezTo>
                        <a:lnTo>
                          <a:pt x="2135" y="19314"/>
                        </a:lnTo>
                        <a:lnTo>
                          <a:pt x="2135" y="19314"/>
                        </a:lnTo>
                        <a:cubicBezTo>
                          <a:pt x="2135" y="19314"/>
                          <a:pt x="3603" y="20582"/>
                          <a:pt x="1101" y="20982"/>
                        </a:cubicBezTo>
                        <a:cubicBezTo>
                          <a:pt x="868" y="21049"/>
                          <a:pt x="567" y="21082"/>
                          <a:pt x="234" y="21116"/>
                        </a:cubicBezTo>
                        <a:cubicBezTo>
                          <a:pt x="167" y="21483"/>
                          <a:pt x="100" y="21850"/>
                          <a:pt x="0" y="22250"/>
                        </a:cubicBezTo>
                        <a:lnTo>
                          <a:pt x="2702" y="21883"/>
                        </a:lnTo>
                        <a:cubicBezTo>
                          <a:pt x="3069" y="15578"/>
                          <a:pt x="7939" y="6739"/>
                          <a:pt x="7939" y="6739"/>
                        </a:cubicBezTo>
                        <a:cubicBezTo>
                          <a:pt x="9382" y="4824"/>
                          <a:pt x="10660" y="3404"/>
                          <a:pt x="12697" y="3404"/>
                        </a:cubicBezTo>
                        <a:cubicBezTo>
                          <a:pt x="13251" y="3404"/>
                          <a:pt x="13860" y="3509"/>
                          <a:pt x="14544" y="3737"/>
                        </a:cubicBezTo>
                        <a:cubicBezTo>
                          <a:pt x="15712" y="4137"/>
                          <a:pt x="16579" y="5071"/>
                          <a:pt x="16912" y="6238"/>
                        </a:cubicBezTo>
                        <a:cubicBezTo>
                          <a:pt x="17446" y="7773"/>
                          <a:pt x="17346" y="9474"/>
                          <a:pt x="16679" y="10975"/>
                        </a:cubicBezTo>
                        <a:lnTo>
                          <a:pt x="12709" y="20315"/>
                        </a:lnTo>
                        <a:lnTo>
                          <a:pt x="15044" y="20315"/>
                        </a:lnTo>
                        <a:lnTo>
                          <a:pt x="21416" y="19481"/>
                        </a:lnTo>
                        <a:cubicBezTo>
                          <a:pt x="21482" y="18214"/>
                          <a:pt x="21516" y="16979"/>
                          <a:pt x="21516" y="15845"/>
                        </a:cubicBezTo>
                        <a:cubicBezTo>
                          <a:pt x="21549" y="13710"/>
                          <a:pt x="21549" y="11909"/>
                          <a:pt x="21549" y="10542"/>
                        </a:cubicBezTo>
                        <a:cubicBezTo>
                          <a:pt x="21549" y="7039"/>
                          <a:pt x="19381" y="3803"/>
                          <a:pt x="18280" y="2369"/>
                        </a:cubicBezTo>
                        <a:lnTo>
                          <a:pt x="18280" y="2336"/>
                        </a:lnTo>
                        <a:cubicBezTo>
                          <a:pt x="18047" y="2035"/>
                          <a:pt x="17880" y="1835"/>
                          <a:pt x="17780" y="1702"/>
                        </a:cubicBezTo>
                        <a:lnTo>
                          <a:pt x="17680" y="1602"/>
                        </a:lnTo>
                        <a:cubicBezTo>
                          <a:pt x="17613" y="1802"/>
                          <a:pt x="17546" y="1969"/>
                          <a:pt x="17546" y="1969"/>
                        </a:cubicBezTo>
                        <a:cubicBezTo>
                          <a:pt x="17452" y="1978"/>
                          <a:pt x="17357" y="1982"/>
                          <a:pt x="17261" y="1982"/>
                        </a:cubicBezTo>
                        <a:cubicBezTo>
                          <a:pt x="15181" y="1982"/>
                          <a:pt x="12743" y="1"/>
                          <a:pt x="12743" y="1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75000"/>
                    </a:schemeClr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462;p32">
                    <a:extLst>
                      <a:ext uri="{FF2B5EF4-FFF2-40B4-BE49-F238E27FC236}">
                        <a16:creationId xmlns:a16="http://schemas.microsoft.com/office/drawing/2014/main" id="{29171767-3957-0D60-B0B9-C95B63D7681E}"/>
                      </a:ext>
                    </a:extLst>
                  </p:cNvPr>
                  <p:cNvSpPr/>
                  <p:nvPr/>
                </p:nvSpPr>
                <p:spPr>
                  <a:xfrm>
                    <a:off x="1762275" y="3279450"/>
                    <a:ext cx="566250" cy="22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50" h="8837" extrusionOk="0">
                        <a:moveTo>
                          <a:pt x="22650" y="1"/>
                        </a:moveTo>
                        <a:lnTo>
                          <a:pt x="22650" y="1"/>
                        </a:lnTo>
                        <a:cubicBezTo>
                          <a:pt x="22349" y="101"/>
                          <a:pt x="21982" y="234"/>
                          <a:pt x="21615" y="334"/>
                        </a:cubicBezTo>
                        <a:cubicBezTo>
                          <a:pt x="20648" y="668"/>
                          <a:pt x="19514" y="1035"/>
                          <a:pt x="18547" y="1335"/>
                        </a:cubicBezTo>
                        <a:cubicBezTo>
                          <a:pt x="17250" y="1752"/>
                          <a:pt x="13367" y="3036"/>
                          <a:pt x="9953" y="3036"/>
                        </a:cubicBezTo>
                        <a:cubicBezTo>
                          <a:pt x="8447" y="3036"/>
                          <a:pt x="7033" y="2786"/>
                          <a:pt x="5971" y="2102"/>
                        </a:cubicBezTo>
                        <a:lnTo>
                          <a:pt x="567" y="2803"/>
                        </a:lnTo>
                        <a:cubicBezTo>
                          <a:pt x="334" y="4304"/>
                          <a:pt x="167" y="5938"/>
                          <a:pt x="0" y="7640"/>
                        </a:cubicBezTo>
                        <a:cubicBezTo>
                          <a:pt x="964" y="7862"/>
                          <a:pt x="5778" y="8836"/>
                          <a:pt x="13245" y="8836"/>
                        </a:cubicBezTo>
                        <a:cubicBezTo>
                          <a:pt x="15851" y="8836"/>
                          <a:pt x="18780" y="8717"/>
                          <a:pt x="21982" y="8407"/>
                        </a:cubicBezTo>
                        <a:cubicBezTo>
                          <a:pt x="22283" y="5671"/>
                          <a:pt x="22516" y="2803"/>
                          <a:pt x="22650" y="1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463;p32">
                    <a:extLst>
                      <a:ext uri="{FF2B5EF4-FFF2-40B4-BE49-F238E27FC236}">
                        <a16:creationId xmlns:a16="http://schemas.microsoft.com/office/drawing/2014/main" id="{55B9E3BE-2ECD-EB9F-9CFD-B456187765EF}"/>
                      </a:ext>
                    </a:extLst>
                  </p:cNvPr>
                  <p:cNvSpPr/>
                  <p:nvPr/>
                </p:nvSpPr>
                <p:spPr>
                  <a:xfrm>
                    <a:off x="1864825" y="2743250"/>
                    <a:ext cx="457025" cy="612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81" h="24485" extrusionOk="0">
                        <a:moveTo>
                          <a:pt x="10029" y="1"/>
                        </a:moveTo>
                        <a:cubicBezTo>
                          <a:pt x="7992" y="1"/>
                          <a:pt x="6714" y="1421"/>
                          <a:pt x="5271" y="3336"/>
                        </a:cubicBezTo>
                        <a:cubicBezTo>
                          <a:pt x="5271" y="3336"/>
                          <a:pt x="401" y="12175"/>
                          <a:pt x="34" y="18480"/>
                        </a:cubicBezTo>
                        <a:cubicBezTo>
                          <a:pt x="1" y="19314"/>
                          <a:pt x="34" y="20148"/>
                          <a:pt x="201" y="20948"/>
                        </a:cubicBezTo>
                        <a:cubicBezTo>
                          <a:pt x="368" y="22016"/>
                          <a:pt x="1002" y="22950"/>
                          <a:pt x="1902" y="23550"/>
                        </a:cubicBezTo>
                        <a:cubicBezTo>
                          <a:pt x="2956" y="24236"/>
                          <a:pt x="4370" y="24485"/>
                          <a:pt x="5877" y="24485"/>
                        </a:cubicBezTo>
                        <a:cubicBezTo>
                          <a:pt x="9286" y="24485"/>
                          <a:pt x="13172" y="23210"/>
                          <a:pt x="14445" y="22816"/>
                        </a:cubicBezTo>
                        <a:cubicBezTo>
                          <a:pt x="15412" y="22483"/>
                          <a:pt x="16546" y="22116"/>
                          <a:pt x="17513" y="21816"/>
                        </a:cubicBezTo>
                        <a:lnTo>
                          <a:pt x="17380" y="21482"/>
                        </a:lnTo>
                        <a:cubicBezTo>
                          <a:pt x="18281" y="18547"/>
                          <a:pt x="16980" y="16879"/>
                          <a:pt x="16980" y="16879"/>
                        </a:cubicBezTo>
                        <a:lnTo>
                          <a:pt x="12376" y="16912"/>
                        </a:lnTo>
                        <a:lnTo>
                          <a:pt x="10041" y="16912"/>
                        </a:lnTo>
                        <a:lnTo>
                          <a:pt x="14044" y="7539"/>
                        </a:lnTo>
                        <a:cubicBezTo>
                          <a:pt x="14678" y="6071"/>
                          <a:pt x="14778" y="4370"/>
                          <a:pt x="14244" y="2835"/>
                        </a:cubicBezTo>
                        <a:cubicBezTo>
                          <a:pt x="13911" y="1668"/>
                          <a:pt x="13044" y="734"/>
                          <a:pt x="11876" y="334"/>
                        </a:cubicBezTo>
                        <a:cubicBezTo>
                          <a:pt x="11192" y="106"/>
                          <a:pt x="10583" y="1"/>
                          <a:pt x="1002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464;p32">
                    <a:extLst>
                      <a:ext uri="{FF2B5EF4-FFF2-40B4-BE49-F238E27FC236}">
                        <a16:creationId xmlns:a16="http://schemas.microsoft.com/office/drawing/2014/main" id="{3ECD0D92-CE57-6B13-ABBC-9E9882FB1473}"/>
                      </a:ext>
                    </a:extLst>
                  </p:cNvPr>
                  <p:cNvSpPr/>
                  <p:nvPr/>
                </p:nvSpPr>
                <p:spPr>
                  <a:xfrm>
                    <a:off x="1492900" y="3550475"/>
                    <a:ext cx="572100" cy="965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884" h="38632" extrusionOk="0">
                        <a:moveTo>
                          <a:pt x="11742" y="1"/>
                        </a:moveTo>
                        <a:cubicBezTo>
                          <a:pt x="11742" y="1"/>
                          <a:pt x="11375" y="13110"/>
                          <a:pt x="7573" y="21216"/>
                        </a:cubicBezTo>
                        <a:cubicBezTo>
                          <a:pt x="4637" y="27521"/>
                          <a:pt x="2536" y="32124"/>
                          <a:pt x="1" y="37227"/>
                        </a:cubicBezTo>
                        <a:cubicBezTo>
                          <a:pt x="1" y="37227"/>
                          <a:pt x="2808" y="38631"/>
                          <a:pt x="5461" y="38631"/>
                        </a:cubicBezTo>
                        <a:cubicBezTo>
                          <a:pt x="5700" y="38631"/>
                          <a:pt x="5938" y="38620"/>
                          <a:pt x="6172" y="38595"/>
                        </a:cubicBezTo>
                        <a:cubicBezTo>
                          <a:pt x="6172" y="38595"/>
                          <a:pt x="19415" y="26220"/>
                          <a:pt x="22884" y="12743"/>
                        </a:cubicBezTo>
                        <a:lnTo>
                          <a:pt x="22183" y="12410"/>
                        </a:lnTo>
                        <a:cubicBezTo>
                          <a:pt x="12943" y="7706"/>
                          <a:pt x="11809" y="2102"/>
                          <a:pt x="11742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" name="Google Shape;465;p32">
                  <a:extLst>
                    <a:ext uri="{FF2B5EF4-FFF2-40B4-BE49-F238E27FC236}">
                      <a16:creationId xmlns:a16="http://schemas.microsoft.com/office/drawing/2014/main" id="{EED532AB-3038-9983-F37D-DD5DD963B820}"/>
                    </a:ext>
                  </a:extLst>
                </p:cNvPr>
                <p:cNvSpPr/>
                <p:nvPr/>
              </p:nvSpPr>
              <p:spPr>
                <a:xfrm>
                  <a:off x="1249764" y="2119460"/>
                  <a:ext cx="430746" cy="57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1" h="24485" extrusionOk="0">
                      <a:moveTo>
                        <a:pt x="10029" y="1"/>
                      </a:moveTo>
                      <a:cubicBezTo>
                        <a:pt x="7992" y="1"/>
                        <a:pt x="6714" y="1421"/>
                        <a:pt x="5271" y="3336"/>
                      </a:cubicBezTo>
                      <a:cubicBezTo>
                        <a:pt x="5271" y="3336"/>
                        <a:pt x="401" y="12175"/>
                        <a:pt x="34" y="18480"/>
                      </a:cubicBezTo>
                      <a:cubicBezTo>
                        <a:pt x="1" y="19314"/>
                        <a:pt x="34" y="20148"/>
                        <a:pt x="201" y="20948"/>
                      </a:cubicBezTo>
                      <a:cubicBezTo>
                        <a:pt x="368" y="22016"/>
                        <a:pt x="1002" y="22950"/>
                        <a:pt x="1902" y="23550"/>
                      </a:cubicBezTo>
                      <a:cubicBezTo>
                        <a:pt x="2956" y="24236"/>
                        <a:pt x="4370" y="24485"/>
                        <a:pt x="5877" y="24485"/>
                      </a:cubicBezTo>
                      <a:cubicBezTo>
                        <a:pt x="9286" y="24485"/>
                        <a:pt x="13172" y="23210"/>
                        <a:pt x="14445" y="22816"/>
                      </a:cubicBezTo>
                      <a:cubicBezTo>
                        <a:pt x="15412" y="22483"/>
                        <a:pt x="16546" y="22116"/>
                        <a:pt x="17513" y="21816"/>
                      </a:cubicBezTo>
                      <a:lnTo>
                        <a:pt x="17380" y="21482"/>
                      </a:lnTo>
                      <a:cubicBezTo>
                        <a:pt x="18281" y="18547"/>
                        <a:pt x="16980" y="16879"/>
                        <a:pt x="16980" y="16879"/>
                      </a:cubicBezTo>
                      <a:lnTo>
                        <a:pt x="12376" y="16912"/>
                      </a:lnTo>
                      <a:lnTo>
                        <a:pt x="10041" y="16912"/>
                      </a:lnTo>
                      <a:lnTo>
                        <a:pt x="14044" y="7539"/>
                      </a:lnTo>
                      <a:cubicBezTo>
                        <a:pt x="14678" y="6071"/>
                        <a:pt x="14778" y="4370"/>
                        <a:pt x="14244" y="2835"/>
                      </a:cubicBezTo>
                      <a:cubicBezTo>
                        <a:pt x="13911" y="1668"/>
                        <a:pt x="13044" y="734"/>
                        <a:pt x="11876" y="334"/>
                      </a:cubicBezTo>
                      <a:cubicBezTo>
                        <a:pt x="11192" y="106"/>
                        <a:pt x="10583" y="1"/>
                        <a:pt x="10029" y="1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  <a:alpha val="183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" name="Google Shape;466;p32">
                <a:extLst>
                  <a:ext uri="{FF2B5EF4-FFF2-40B4-BE49-F238E27FC236}">
                    <a16:creationId xmlns:a16="http://schemas.microsoft.com/office/drawing/2014/main" id="{33E5C720-F8B0-4F27-FA1A-99EA94FC69C1}"/>
                  </a:ext>
                </a:extLst>
              </p:cNvPr>
              <p:cNvSpPr/>
              <p:nvPr/>
            </p:nvSpPr>
            <p:spPr>
              <a:xfrm>
                <a:off x="899225" y="2880270"/>
                <a:ext cx="539204" cy="910267"/>
              </a:xfrm>
              <a:custGeom>
                <a:avLst/>
                <a:gdLst/>
                <a:ahLst/>
                <a:cxnLst/>
                <a:rect l="l" t="t" r="r" b="b"/>
                <a:pathLst>
                  <a:path w="22884" h="38632" extrusionOk="0">
                    <a:moveTo>
                      <a:pt x="11742" y="1"/>
                    </a:moveTo>
                    <a:cubicBezTo>
                      <a:pt x="11742" y="1"/>
                      <a:pt x="11375" y="13110"/>
                      <a:pt x="7573" y="21216"/>
                    </a:cubicBezTo>
                    <a:cubicBezTo>
                      <a:pt x="4637" y="27521"/>
                      <a:pt x="2536" y="32124"/>
                      <a:pt x="1" y="37227"/>
                    </a:cubicBezTo>
                    <a:cubicBezTo>
                      <a:pt x="1" y="37227"/>
                      <a:pt x="2808" y="38631"/>
                      <a:pt x="5461" y="38631"/>
                    </a:cubicBezTo>
                    <a:cubicBezTo>
                      <a:pt x="5700" y="38631"/>
                      <a:pt x="5938" y="38620"/>
                      <a:pt x="6172" y="38595"/>
                    </a:cubicBezTo>
                    <a:cubicBezTo>
                      <a:pt x="6172" y="38595"/>
                      <a:pt x="19415" y="26220"/>
                      <a:pt x="22884" y="12743"/>
                    </a:cubicBezTo>
                    <a:lnTo>
                      <a:pt x="22183" y="12410"/>
                    </a:lnTo>
                    <a:cubicBezTo>
                      <a:pt x="12943" y="7706"/>
                      <a:pt x="11809" y="2102"/>
                      <a:pt x="11742" y="1"/>
                    </a:cubicBezTo>
                    <a:close/>
                  </a:path>
                </a:pathLst>
              </a:custGeom>
              <a:solidFill>
                <a:srgbClr val="454657">
                  <a:alpha val="40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467;p32">
              <a:extLst>
                <a:ext uri="{FF2B5EF4-FFF2-40B4-BE49-F238E27FC236}">
                  <a16:creationId xmlns:a16="http://schemas.microsoft.com/office/drawing/2014/main" id="{84CFD8D6-1ECB-1C2E-9599-72F643EDA648}"/>
                </a:ext>
              </a:extLst>
            </p:cNvPr>
            <p:cNvSpPr/>
            <p:nvPr/>
          </p:nvSpPr>
          <p:spPr>
            <a:xfrm>
              <a:off x="1649832" y="2517148"/>
              <a:ext cx="82563" cy="115574"/>
            </a:xfrm>
            <a:custGeom>
              <a:avLst/>
              <a:gdLst/>
              <a:ahLst/>
              <a:cxnLst/>
              <a:rect l="l" t="t" r="r" b="b"/>
              <a:pathLst>
                <a:path w="3504" h="4905" extrusionOk="0">
                  <a:moveTo>
                    <a:pt x="1" y="1"/>
                  </a:moveTo>
                  <a:cubicBezTo>
                    <a:pt x="1" y="1"/>
                    <a:pt x="1335" y="1669"/>
                    <a:pt x="401" y="4571"/>
                  </a:cubicBezTo>
                  <a:lnTo>
                    <a:pt x="534" y="4904"/>
                  </a:lnTo>
                  <a:cubicBezTo>
                    <a:pt x="901" y="4804"/>
                    <a:pt x="1268" y="4671"/>
                    <a:pt x="1602" y="4571"/>
                  </a:cubicBezTo>
                  <a:cubicBezTo>
                    <a:pt x="1569" y="4537"/>
                    <a:pt x="1569" y="4504"/>
                    <a:pt x="1602" y="4437"/>
                  </a:cubicBezTo>
                  <a:lnTo>
                    <a:pt x="2102" y="4371"/>
                  </a:lnTo>
                  <a:cubicBezTo>
                    <a:pt x="2603" y="4237"/>
                    <a:pt x="2903" y="4104"/>
                    <a:pt x="2903" y="4104"/>
                  </a:cubicBezTo>
                  <a:cubicBezTo>
                    <a:pt x="3470" y="2803"/>
                    <a:pt x="3503" y="1335"/>
                    <a:pt x="297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3383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5F1D206E-8A54-BEC7-A234-0BB58B65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C6284C1-0487-CBD7-1424-506EC6D6A878}"/>
              </a:ext>
            </a:extLst>
          </p:cNvPr>
          <p:cNvSpPr/>
          <p:nvPr/>
        </p:nvSpPr>
        <p:spPr>
          <a:xfrm>
            <a:off x="54963" y="899518"/>
            <a:ext cx="5399752" cy="2918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Google Shape;942;p46">
            <a:extLst>
              <a:ext uri="{FF2B5EF4-FFF2-40B4-BE49-F238E27FC236}">
                <a16:creationId xmlns:a16="http://schemas.microsoft.com/office/drawing/2014/main" id="{9F9889F3-9187-7DB7-A52D-D95A0EC5B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658" y="389193"/>
            <a:ext cx="8886312" cy="577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000">
                <a:solidFill>
                  <a:schemeClr val="accent1"/>
                </a:solidFill>
              </a:rPr>
              <a:t>Implementacija sinhrone replikacije</a:t>
            </a:r>
            <a:endParaRPr lang="en-US" sz="3500">
              <a:solidFill>
                <a:srgbClr val="55A3F3"/>
              </a:solidFill>
            </a:endParaRPr>
          </a:p>
        </p:txBody>
      </p:sp>
      <p:grpSp>
        <p:nvGrpSpPr>
          <p:cNvPr id="948" name="Google Shape;948;p46">
            <a:extLst>
              <a:ext uri="{FF2B5EF4-FFF2-40B4-BE49-F238E27FC236}">
                <a16:creationId xmlns:a16="http://schemas.microsoft.com/office/drawing/2014/main" id="{A92673FE-7388-DFDC-B9DB-518DC8189549}"/>
              </a:ext>
            </a:extLst>
          </p:cNvPr>
          <p:cNvGrpSpPr/>
          <p:nvPr/>
        </p:nvGrpSpPr>
        <p:grpSpPr>
          <a:xfrm>
            <a:off x="7684094" y="3703694"/>
            <a:ext cx="496556" cy="302273"/>
            <a:chOff x="267324" y="3231764"/>
            <a:chExt cx="496556" cy="302273"/>
          </a:xfrm>
        </p:grpSpPr>
        <p:sp>
          <p:nvSpPr>
            <p:cNvPr id="949" name="Google Shape;949;p46">
              <a:extLst>
                <a:ext uri="{FF2B5EF4-FFF2-40B4-BE49-F238E27FC236}">
                  <a16:creationId xmlns:a16="http://schemas.microsoft.com/office/drawing/2014/main" id="{D9392C4B-6493-5487-47D5-CC8DCD4FE901}"/>
                </a:ext>
              </a:extLst>
            </p:cNvPr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>
              <a:extLst>
                <a:ext uri="{FF2B5EF4-FFF2-40B4-BE49-F238E27FC236}">
                  <a16:creationId xmlns:a16="http://schemas.microsoft.com/office/drawing/2014/main" id="{BD82C170-C4EA-D39F-C4B7-1BB2CF385158}"/>
                </a:ext>
              </a:extLst>
            </p:cNvPr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6">
            <a:extLst>
              <a:ext uri="{FF2B5EF4-FFF2-40B4-BE49-F238E27FC236}">
                <a16:creationId xmlns:a16="http://schemas.microsoft.com/office/drawing/2014/main" id="{DD227B00-0764-B837-04E5-5C1FF326190F}"/>
              </a:ext>
            </a:extLst>
          </p:cNvPr>
          <p:cNvGrpSpPr/>
          <p:nvPr/>
        </p:nvGrpSpPr>
        <p:grpSpPr>
          <a:xfrm>
            <a:off x="7960648" y="1258999"/>
            <a:ext cx="561672" cy="321205"/>
            <a:chOff x="841855" y="1120679"/>
            <a:chExt cx="853530" cy="472375"/>
          </a:xfrm>
        </p:grpSpPr>
        <p:sp>
          <p:nvSpPr>
            <p:cNvPr id="952" name="Google Shape;952;p46">
              <a:extLst>
                <a:ext uri="{FF2B5EF4-FFF2-40B4-BE49-F238E27FC236}">
                  <a16:creationId xmlns:a16="http://schemas.microsoft.com/office/drawing/2014/main" id="{38C8665C-9E81-02FA-CDC5-FCABCED97A0C}"/>
                </a:ext>
              </a:extLst>
            </p:cNvPr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>
              <a:extLst>
                <a:ext uri="{FF2B5EF4-FFF2-40B4-BE49-F238E27FC236}">
                  <a16:creationId xmlns:a16="http://schemas.microsoft.com/office/drawing/2014/main" id="{3777E078-04B5-CE75-E33F-CCEC136B51C3}"/>
                </a:ext>
              </a:extLst>
            </p:cNvPr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>
              <a:extLst>
                <a:ext uri="{FF2B5EF4-FFF2-40B4-BE49-F238E27FC236}">
                  <a16:creationId xmlns:a16="http://schemas.microsoft.com/office/drawing/2014/main" id="{81F8CA65-C70B-6762-81C2-C9DB6F593A65}"/>
                </a:ext>
              </a:extLst>
            </p:cNvPr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>
              <a:extLst>
                <a:ext uri="{FF2B5EF4-FFF2-40B4-BE49-F238E27FC236}">
                  <a16:creationId xmlns:a16="http://schemas.microsoft.com/office/drawing/2014/main" id="{F2B0EBAC-1A44-B7FC-CA6D-CDDA9A0F2886}"/>
                </a:ext>
              </a:extLst>
            </p:cNvPr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46">
            <a:extLst>
              <a:ext uri="{FF2B5EF4-FFF2-40B4-BE49-F238E27FC236}">
                <a16:creationId xmlns:a16="http://schemas.microsoft.com/office/drawing/2014/main" id="{5767C3B9-0B5B-E54C-2A39-E22382E5AF1E}"/>
              </a:ext>
            </a:extLst>
          </p:cNvPr>
          <p:cNvSpPr/>
          <p:nvPr/>
        </p:nvSpPr>
        <p:spPr>
          <a:xfrm>
            <a:off x="8505780" y="835627"/>
            <a:ext cx="496500" cy="496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6">
            <a:extLst>
              <a:ext uri="{FF2B5EF4-FFF2-40B4-BE49-F238E27FC236}">
                <a16:creationId xmlns:a16="http://schemas.microsoft.com/office/drawing/2014/main" id="{267D6D04-17B4-1716-93FA-9C9BE9DAA435}"/>
              </a:ext>
            </a:extLst>
          </p:cNvPr>
          <p:cNvSpPr/>
          <p:nvPr/>
        </p:nvSpPr>
        <p:spPr>
          <a:xfrm>
            <a:off x="364613" y="22393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6">
            <a:extLst>
              <a:ext uri="{FF2B5EF4-FFF2-40B4-BE49-F238E27FC236}">
                <a16:creationId xmlns:a16="http://schemas.microsoft.com/office/drawing/2014/main" id="{78823335-A2AA-797C-E6BD-4F93002EDAB3}"/>
              </a:ext>
            </a:extLst>
          </p:cNvPr>
          <p:cNvSpPr/>
          <p:nvPr/>
        </p:nvSpPr>
        <p:spPr>
          <a:xfrm>
            <a:off x="8714813" y="65886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5B0E00-67FC-BB36-5C6A-6CAE52706C16}"/>
              </a:ext>
            </a:extLst>
          </p:cNvPr>
          <p:cNvSpPr txBox="1"/>
          <p:nvPr/>
        </p:nvSpPr>
        <p:spPr>
          <a:xfrm>
            <a:off x="510349" y="1236926"/>
            <a:ext cx="80378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postgresql.conf na glavnom serveru:</a:t>
            </a: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lvl="6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</a:t>
            </a:r>
            <a:r>
              <a:rPr lang="en-US">
                <a:solidFill>
                  <a:srgbClr val="0A2A6B"/>
                </a:solidFill>
                <a:latin typeface="Work Sans" pitchFamily="2" charset="0"/>
              </a:rPr>
              <a:t>wal_level = hot_standby</a:t>
            </a:r>
          </a:p>
          <a:p>
            <a:pPr lvl="6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</a:t>
            </a:r>
            <a:r>
              <a:rPr lang="en-US">
                <a:solidFill>
                  <a:srgbClr val="0A2A6B"/>
                </a:solidFill>
                <a:latin typeface="Work Sans" pitchFamily="2" charset="0"/>
              </a:rPr>
              <a:t>max_wal_senders = 5 # or any number</a:t>
            </a:r>
          </a:p>
          <a:p>
            <a:pPr lvl="6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</a:t>
            </a:r>
            <a:r>
              <a:rPr lang="en-US">
                <a:solidFill>
                  <a:srgbClr val="0A2A6B"/>
                </a:solidFill>
                <a:latin typeface="Work Sans" pitchFamily="2" charset="0"/>
              </a:rPr>
              <a:t>synchronous_standby_names = 'book_sample’</a:t>
            </a:r>
          </a:p>
          <a:p>
            <a:pPr lvl="6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</a:t>
            </a:r>
            <a:r>
              <a:rPr lang="en-US">
                <a:solidFill>
                  <a:srgbClr val="0A2A6B"/>
                </a:solidFill>
                <a:latin typeface="Work Sans" pitchFamily="2" charset="0"/>
              </a:rPr>
              <a:t>hot_standby = on</a:t>
            </a: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 </a:t>
            </a:r>
            <a:r>
              <a:rPr lang="en-US">
                <a:solidFill>
                  <a:srgbClr val="0A2A6B"/>
                </a:solidFill>
                <a:latin typeface="Work Sans" pitchFamily="2" charset="0"/>
              </a:rPr>
              <a:t># on the slave to make it readable</a:t>
            </a: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lvl="6">
              <a:buClr>
                <a:srgbClr val="55A3F3"/>
              </a:buClr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lvl="6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v-SE">
                <a:solidFill>
                  <a:srgbClr val="0A2A6B"/>
                </a:solidFill>
                <a:latin typeface="Work Sans" pitchFamily="2" charset="0"/>
              </a:rPr>
              <a:t>Zatim se mora prilagoditi pg_hba.conf. Nakon toga, server može biti restartovan i </a:t>
            </a: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glavni server</a:t>
            </a:r>
            <a:r>
              <a:rPr lang="sv-SE">
                <a:solidFill>
                  <a:srgbClr val="0A2A6B"/>
                </a:solidFill>
                <a:latin typeface="Work Sans" pitchFamily="2" charset="0"/>
              </a:rPr>
              <a:t> je spreman za rad.</a:t>
            </a: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lvl="6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lvl="6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Parametar --xlog-method=stream nam omogućava da brzo pokrenemo stvari bez većih rizika.</a:t>
            </a:r>
          </a:p>
          <a:p>
            <a:pPr marL="285750" lvl="6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lvl="6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Već je preporučeno da se postavi hot_standby na glavnom serveru. </a:t>
            </a:r>
          </a:p>
          <a:p>
            <a:pPr lvl="6">
              <a:buClr>
                <a:srgbClr val="55A3F3"/>
              </a:buClr>
            </a:pPr>
            <a:endParaRPr lang="en-U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</p:txBody>
      </p:sp>
      <p:grpSp>
        <p:nvGrpSpPr>
          <p:cNvPr id="956" name="Google Shape;956;p46">
            <a:extLst>
              <a:ext uri="{FF2B5EF4-FFF2-40B4-BE49-F238E27FC236}">
                <a16:creationId xmlns:a16="http://schemas.microsoft.com/office/drawing/2014/main" id="{78250DC8-5AB5-AECC-30EF-AC377E37EBEE}"/>
              </a:ext>
            </a:extLst>
          </p:cNvPr>
          <p:cNvGrpSpPr/>
          <p:nvPr/>
        </p:nvGrpSpPr>
        <p:grpSpPr>
          <a:xfrm>
            <a:off x="4083920" y="4706151"/>
            <a:ext cx="688022" cy="314213"/>
            <a:chOff x="222921" y="2366932"/>
            <a:chExt cx="688022" cy="314213"/>
          </a:xfrm>
        </p:grpSpPr>
        <p:sp>
          <p:nvSpPr>
            <p:cNvPr id="957" name="Google Shape;957;p46">
              <a:extLst>
                <a:ext uri="{FF2B5EF4-FFF2-40B4-BE49-F238E27FC236}">
                  <a16:creationId xmlns:a16="http://schemas.microsoft.com/office/drawing/2014/main" id="{A6B3F064-5C15-F372-0A19-DD3480639B3D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6">
              <a:extLst>
                <a:ext uri="{FF2B5EF4-FFF2-40B4-BE49-F238E27FC236}">
                  <a16:creationId xmlns:a16="http://schemas.microsoft.com/office/drawing/2014/main" id="{550BE811-CBB0-10BD-AD48-4A400F2342FD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>
              <a:extLst>
                <a:ext uri="{FF2B5EF4-FFF2-40B4-BE49-F238E27FC236}">
                  <a16:creationId xmlns:a16="http://schemas.microsoft.com/office/drawing/2014/main" id="{4CFE9EC5-0549-B8AF-F000-384C810542AA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6877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5F1D206E-8A54-BEC7-A234-0BB58B65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C6284C1-0487-CBD7-1424-506EC6D6A878}"/>
              </a:ext>
            </a:extLst>
          </p:cNvPr>
          <p:cNvSpPr/>
          <p:nvPr/>
        </p:nvSpPr>
        <p:spPr>
          <a:xfrm>
            <a:off x="54963" y="899518"/>
            <a:ext cx="5399752" cy="2918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Google Shape;942;p46">
            <a:extLst>
              <a:ext uri="{FF2B5EF4-FFF2-40B4-BE49-F238E27FC236}">
                <a16:creationId xmlns:a16="http://schemas.microsoft.com/office/drawing/2014/main" id="{9F9889F3-9187-7DB7-A52D-D95A0EC5B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658" y="389193"/>
            <a:ext cx="8886312" cy="577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000">
                <a:solidFill>
                  <a:schemeClr val="accent1"/>
                </a:solidFill>
              </a:rPr>
              <a:t>Implementacija sinhrone replikacije</a:t>
            </a:r>
            <a:endParaRPr lang="en-US" sz="3500">
              <a:solidFill>
                <a:srgbClr val="55A3F3"/>
              </a:solidFill>
            </a:endParaRPr>
          </a:p>
        </p:txBody>
      </p:sp>
      <p:grpSp>
        <p:nvGrpSpPr>
          <p:cNvPr id="948" name="Google Shape;948;p46">
            <a:extLst>
              <a:ext uri="{FF2B5EF4-FFF2-40B4-BE49-F238E27FC236}">
                <a16:creationId xmlns:a16="http://schemas.microsoft.com/office/drawing/2014/main" id="{A92673FE-7388-DFDC-B9DB-518DC8189549}"/>
              </a:ext>
            </a:extLst>
          </p:cNvPr>
          <p:cNvGrpSpPr/>
          <p:nvPr/>
        </p:nvGrpSpPr>
        <p:grpSpPr>
          <a:xfrm>
            <a:off x="7684094" y="3703694"/>
            <a:ext cx="496556" cy="302273"/>
            <a:chOff x="267324" y="3231764"/>
            <a:chExt cx="496556" cy="302273"/>
          </a:xfrm>
        </p:grpSpPr>
        <p:sp>
          <p:nvSpPr>
            <p:cNvPr id="949" name="Google Shape;949;p46">
              <a:extLst>
                <a:ext uri="{FF2B5EF4-FFF2-40B4-BE49-F238E27FC236}">
                  <a16:creationId xmlns:a16="http://schemas.microsoft.com/office/drawing/2014/main" id="{D9392C4B-6493-5487-47D5-CC8DCD4FE901}"/>
                </a:ext>
              </a:extLst>
            </p:cNvPr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>
              <a:extLst>
                <a:ext uri="{FF2B5EF4-FFF2-40B4-BE49-F238E27FC236}">
                  <a16:creationId xmlns:a16="http://schemas.microsoft.com/office/drawing/2014/main" id="{BD82C170-C4EA-D39F-C4B7-1BB2CF385158}"/>
                </a:ext>
              </a:extLst>
            </p:cNvPr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6">
            <a:extLst>
              <a:ext uri="{FF2B5EF4-FFF2-40B4-BE49-F238E27FC236}">
                <a16:creationId xmlns:a16="http://schemas.microsoft.com/office/drawing/2014/main" id="{DD227B00-0764-B837-04E5-5C1FF326190F}"/>
              </a:ext>
            </a:extLst>
          </p:cNvPr>
          <p:cNvGrpSpPr/>
          <p:nvPr/>
        </p:nvGrpSpPr>
        <p:grpSpPr>
          <a:xfrm>
            <a:off x="7960648" y="1258999"/>
            <a:ext cx="561672" cy="321205"/>
            <a:chOff x="841855" y="1120679"/>
            <a:chExt cx="853530" cy="472375"/>
          </a:xfrm>
        </p:grpSpPr>
        <p:sp>
          <p:nvSpPr>
            <p:cNvPr id="952" name="Google Shape;952;p46">
              <a:extLst>
                <a:ext uri="{FF2B5EF4-FFF2-40B4-BE49-F238E27FC236}">
                  <a16:creationId xmlns:a16="http://schemas.microsoft.com/office/drawing/2014/main" id="{38C8665C-9E81-02FA-CDC5-FCABCED97A0C}"/>
                </a:ext>
              </a:extLst>
            </p:cNvPr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>
              <a:extLst>
                <a:ext uri="{FF2B5EF4-FFF2-40B4-BE49-F238E27FC236}">
                  <a16:creationId xmlns:a16="http://schemas.microsoft.com/office/drawing/2014/main" id="{3777E078-04B5-CE75-E33F-CCEC136B51C3}"/>
                </a:ext>
              </a:extLst>
            </p:cNvPr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>
              <a:extLst>
                <a:ext uri="{FF2B5EF4-FFF2-40B4-BE49-F238E27FC236}">
                  <a16:creationId xmlns:a16="http://schemas.microsoft.com/office/drawing/2014/main" id="{81F8CA65-C70B-6762-81C2-C9DB6F593A65}"/>
                </a:ext>
              </a:extLst>
            </p:cNvPr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>
              <a:extLst>
                <a:ext uri="{FF2B5EF4-FFF2-40B4-BE49-F238E27FC236}">
                  <a16:creationId xmlns:a16="http://schemas.microsoft.com/office/drawing/2014/main" id="{F2B0EBAC-1A44-B7FC-CA6D-CDDA9A0F2886}"/>
                </a:ext>
              </a:extLst>
            </p:cNvPr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46">
            <a:extLst>
              <a:ext uri="{FF2B5EF4-FFF2-40B4-BE49-F238E27FC236}">
                <a16:creationId xmlns:a16="http://schemas.microsoft.com/office/drawing/2014/main" id="{5767C3B9-0B5B-E54C-2A39-E22382E5AF1E}"/>
              </a:ext>
            </a:extLst>
          </p:cNvPr>
          <p:cNvSpPr/>
          <p:nvPr/>
        </p:nvSpPr>
        <p:spPr>
          <a:xfrm>
            <a:off x="8505780" y="835627"/>
            <a:ext cx="496500" cy="496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6">
            <a:extLst>
              <a:ext uri="{FF2B5EF4-FFF2-40B4-BE49-F238E27FC236}">
                <a16:creationId xmlns:a16="http://schemas.microsoft.com/office/drawing/2014/main" id="{267D6D04-17B4-1716-93FA-9C9BE9DAA435}"/>
              </a:ext>
            </a:extLst>
          </p:cNvPr>
          <p:cNvSpPr/>
          <p:nvPr/>
        </p:nvSpPr>
        <p:spPr>
          <a:xfrm>
            <a:off x="364613" y="22393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6">
            <a:extLst>
              <a:ext uri="{FF2B5EF4-FFF2-40B4-BE49-F238E27FC236}">
                <a16:creationId xmlns:a16="http://schemas.microsoft.com/office/drawing/2014/main" id="{78823335-A2AA-797C-E6BD-4F93002EDAB3}"/>
              </a:ext>
            </a:extLst>
          </p:cNvPr>
          <p:cNvSpPr/>
          <p:nvPr/>
        </p:nvSpPr>
        <p:spPr>
          <a:xfrm>
            <a:off x="8714813" y="65886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5B0E00-67FC-BB36-5C6A-6CAE52706C16}"/>
              </a:ext>
            </a:extLst>
          </p:cNvPr>
          <p:cNvSpPr txBox="1"/>
          <p:nvPr/>
        </p:nvSpPr>
        <p:spPr>
          <a:xfrm>
            <a:off x="510349" y="1236926"/>
            <a:ext cx="803782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Pisanje jednostavne recovery.conf datoteke pogodnu za sinhronu replikaciju:</a:t>
            </a: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iMac:slavehs$ cat recovery.conf</a:t>
            </a:r>
          </a:p>
          <a:p>
            <a:pPr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primary_conninfo = 'host=localhost</a:t>
            </a:r>
          </a:p>
          <a:p>
            <a:pPr lvl="1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application_name=book_sample</a:t>
            </a:r>
          </a:p>
          <a:p>
            <a:pPr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port=5432’</a:t>
            </a:r>
          </a:p>
          <a:p>
            <a:pPr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standby_mode = on</a:t>
            </a:r>
          </a:p>
          <a:p>
            <a:pPr>
              <a:buClr>
                <a:srgbClr val="55A3F3"/>
              </a:buClr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Treba imati na umu da parametar application_name mora biti identičan synchronous_standby_names podešavanju na glavnom serveru.</a:t>
            </a: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Nakon popunjavanja recovery.conf fajla,</a:t>
            </a:r>
            <a:r>
              <a:rPr lang="it-IT">
                <a:solidFill>
                  <a:srgbClr val="0A2A6B"/>
                </a:solidFill>
                <a:latin typeface="Work Sans" pitchFamily="2" charset="0"/>
              </a:rPr>
              <a:t> može se pokrenuti podređeni server.</a:t>
            </a: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Nakon ovih koraka, instanca baze podataka može biti pokrenuta. Podređeni server će proveriti svoje informacije o konekciji i povezati se sa glavnim serverom. </a:t>
            </a: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Glavni i podređeni server će od tada držati potpuno iste podatke.</a:t>
            </a:r>
          </a:p>
        </p:txBody>
      </p:sp>
      <p:grpSp>
        <p:nvGrpSpPr>
          <p:cNvPr id="956" name="Google Shape;956;p46">
            <a:extLst>
              <a:ext uri="{FF2B5EF4-FFF2-40B4-BE49-F238E27FC236}">
                <a16:creationId xmlns:a16="http://schemas.microsoft.com/office/drawing/2014/main" id="{78250DC8-5AB5-AECC-30EF-AC377E37EBEE}"/>
              </a:ext>
            </a:extLst>
          </p:cNvPr>
          <p:cNvGrpSpPr/>
          <p:nvPr/>
        </p:nvGrpSpPr>
        <p:grpSpPr>
          <a:xfrm>
            <a:off x="6928720" y="2358610"/>
            <a:ext cx="688022" cy="314213"/>
            <a:chOff x="222921" y="2366932"/>
            <a:chExt cx="688022" cy="314213"/>
          </a:xfrm>
        </p:grpSpPr>
        <p:sp>
          <p:nvSpPr>
            <p:cNvPr id="957" name="Google Shape;957;p46">
              <a:extLst>
                <a:ext uri="{FF2B5EF4-FFF2-40B4-BE49-F238E27FC236}">
                  <a16:creationId xmlns:a16="http://schemas.microsoft.com/office/drawing/2014/main" id="{A6B3F064-5C15-F372-0A19-DD3480639B3D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6">
              <a:extLst>
                <a:ext uri="{FF2B5EF4-FFF2-40B4-BE49-F238E27FC236}">
                  <a16:creationId xmlns:a16="http://schemas.microsoft.com/office/drawing/2014/main" id="{550BE811-CBB0-10BD-AD48-4A400F2342FD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>
              <a:extLst>
                <a:ext uri="{FF2B5EF4-FFF2-40B4-BE49-F238E27FC236}">
                  <a16:creationId xmlns:a16="http://schemas.microsoft.com/office/drawing/2014/main" id="{4CFE9EC5-0549-B8AF-F000-384C810542AA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13142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>
          <a:extLst>
            <a:ext uri="{FF2B5EF4-FFF2-40B4-BE49-F238E27FC236}">
              <a16:creationId xmlns:a16="http://schemas.microsoft.com/office/drawing/2014/main" id="{CA188785-D1D9-79ED-FEC4-0BF631E5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36">
            <a:extLst>
              <a:ext uri="{FF2B5EF4-FFF2-40B4-BE49-F238E27FC236}">
                <a16:creationId xmlns:a16="http://schemas.microsoft.com/office/drawing/2014/main" id="{EAF88057-5B81-85FB-6536-7CBE75F7F5F2}"/>
              </a:ext>
            </a:extLst>
          </p:cNvPr>
          <p:cNvGrpSpPr/>
          <p:nvPr/>
        </p:nvGrpSpPr>
        <p:grpSpPr>
          <a:xfrm>
            <a:off x="115258" y="1416945"/>
            <a:ext cx="688022" cy="314213"/>
            <a:chOff x="222921" y="2366932"/>
            <a:chExt cx="688022" cy="314213"/>
          </a:xfrm>
        </p:grpSpPr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F57D369C-89DF-6873-693F-314B6E0E16A1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4351486A-D6B8-23B7-875C-3790CC60C899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8BCBF1F0-7D98-6882-AD57-D234F4828F84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36">
            <a:extLst>
              <a:ext uri="{FF2B5EF4-FFF2-40B4-BE49-F238E27FC236}">
                <a16:creationId xmlns:a16="http://schemas.microsoft.com/office/drawing/2014/main" id="{AEECAD0A-B25D-2454-7773-D332132CECA8}"/>
              </a:ext>
            </a:extLst>
          </p:cNvPr>
          <p:cNvSpPr/>
          <p:nvPr/>
        </p:nvSpPr>
        <p:spPr>
          <a:xfrm>
            <a:off x="864620" y="916615"/>
            <a:ext cx="7262550" cy="4088039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6">
            <a:extLst>
              <a:ext uri="{FF2B5EF4-FFF2-40B4-BE49-F238E27FC236}">
                <a16:creationId xmlns:a16="http://schemas.microsoft.com/office/drawing/2014/main" id="{42C14332-54C7-8D19-2D60-D9FF1043DF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13884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Provera replikacije</a:t>
            </a:r>
          </a:p>
        </p:txBody>
      </p:sp>
      <p:sp>
        <p:nvSpPr>
          <p:cNvPr id="556" name="Google Shape;556;p36">
            <a:extLst>
              <a:ext uri="{FF2B5EF4-FFF2-40B4-BE49-F238E27FC236}">
                <a16:creationId xmlns:a16="http://schemas.microsoft.com/office/drawing/2014/main" id="{200F4120-1CE4-6A65-4EF4-F9284B31D5FB}"/>
              </a:ext>
            </a:extLst>
          </p:cNvPr>
          <p:cNvSpPr/>
          <p:nvPr/>
        </p:nvSpPr>
        <p:spPr>
          <a:xfrm>
            <a:off x="8419500" y="684925"/>
            <a:ext cx="409500" cy="409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>
            <a:extLst>
              <a:ext uri="{FF2B5EF4-FFF2-40B4-BE49-F238E27FC236}">
                <a16:creationId xmlns:a16="http://schemas.microsoft.com/office/drawing/2014/main" id="{5FACA034-8E75-1E83-DA38-6868752AA2A8}"/>
              </a:ext>
            </a:extLst>
          </p:cNvPr>
          <p:cNvSpPr/>
          <p:nvPr/>
        </p:nvSpPr>
        <p:spPr>
          <a:xfrm>
            <a:off x="419666" y="315136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>
            <a:extLst>
              <a:ext uri="{FF2B5EF4-FFF2-40B4-BE49-F238E27FC236}">
                <a16:creationId xmlns:a16="http://schemas.microsoft.com/office/drawing/2014/main" id="{7D0F505F-CB04-3BDF-E303-A4C9BDC55430}"/>
              </a:ext>
            </a:extLst>
          </p:cNvPr>
          <p:cNvSpPr/>
          <p:nvPr/>
        </p:nvSpPr>
        <p:spPr>
          <a:xfrm>
            <a:off x="8088800" y="275425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36">
            <a:extLst>
              <a:ext uri="{FF2B5EF4-FFF2-40B4-BE49-F238E27FC236}">
                <a16:creationId xmlns:a16="http://schemas.microsoft.com/office/drawing/2014/main" id="{3752EA94-96A8-A119-B35F-B86EBB86073A}"/>
              </a:ext>
            </a:extLst>
          </p:cNvPr>
          <p:cNvGrpSpPr/>
          <p:nvPr/>
        </p:nvGrpSpPr>
        <p:grpSpPr>
          <a:xfrm>
            <a:off x="8071549" y="2571750"/>
            <a:ext cx="853496" cy="472543"/>
            <a:chOff x="2975612" y="3769337"/>
            <a:chExt cx="853496" cy="472543"/>
          </a:xfrm>
        </p:grpSpPr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851A0BBC-C7A7-9845-377B-373F35B8EAAF}"/>
                </a:ext>
              </a:extLst>
            </p:cNvPr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0B5C8E73-4D66-1798-DC55-92F52B00060F}"/>
                </a:ext>
              </a:extLst>
            </p:cNvPr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966FBC54-0F47-E48C-38B2-1F3298179569}"/>
                </a:ext>
              </a:extLst>
            </p:cNvPr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2A6B5E97-DE25-3D12-4442-8F7F4168DAE8}"/>
                </a:ext>
              </a:extLst>
            </p:cNvPr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52;p36">
            <a:extLst>
              <a:ext uri="{FF2B5EF4-FFF2-40B4-BE49-F238E27FC236}">
                <a16:creationId xmlns:a16="http://schemas.microsoft.com/office/drawing/2014/main" id="{2228727D-E96D-6916-883C-EEF316CBC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26278" y="1041884"/>
            <a:ext cx="7126716" cy="2609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otrebno je povezati se na </a:t>
            </a:r>
            <a:r>
              <a:rPr lang="sr-Latn-R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glavni server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pogledati </a:t>
            </a:r>
            <a:r>
              <a:rPr lang="en-US" sz="18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pg_stat_replication:</a:t>
            </a:r>
          </a:p>
          <a:p>
            <a:pPr marL="0" indent="0">
              <a:buNone/>
            </a:pP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r-Latn-R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postgres=# \x</a:t>
            </a:r>
          </a:p>
          <a:p>
            <a:pPr marL="0" indent="0">
              <a:buNone/>
            </a:pPr>
            <a:r>
              <a:rPr lang="sr-Latn-R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Expanded display is on.</a:t>
            </a:r>
          </a:p>
          <a:p>
            <a:pPr marL="0" indent="0">
              <a:buNone/>
            </a:pPr>
            <a:r>
              <a:rPr lang="sr-Latn-R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postgres=# SELECT * FROM pg_stat_replication;</a:t>
            </a:r>
          </a:p>
          <a:p>
            <a:pPr marL="0" indent="0">
              <a:buNone/>
            </a:pPr>
            <a:r>
              <a:rPr lang="sr-Latn-R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-[ RECORD 1 ]--</a:t>
            </a: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</a:t>
            </a:r>
            <a:r>
              <a:rPr lang="sr-Latn-R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--+------------------------------</a:t>
            </a:r>
          </a:p>
          <a:p>
            <a:pPr marL="0" indent="0">
              <a:buNone/>
            </a:pPr>
            <a:r>
              <a:rPr lang="sr-Latn-R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pid </a:t>
            </a: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sr-Latn-R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62871</a:t>
            </a:r>
          </a:p>
          <a:p>
            <a:pPr marL="0" indent="0">
              <a:buNone/>
            </a:pPr>
            <a:r>
              <a:rPr lang="sr-Latn-R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usesysid		| 10</a:t>
            </a:r>
          </a:p>
          <a:p>
            <a:pPr marL="0" indent="0">
              <a:buNone/>
            </a:pPr>
            <a:r>
              <a:rPr lang="sr-Latn-R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usename		| hs</a:t>
            </a:r>
          </a:p>
          <a:p>
            <a:pPr marL="0" indent="0">
              <a:buNone/>
            </a:pPr>
            <a:r>
              <a:rPr lang="sr-Latn-R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application_name	| book_sample</a:t>
            </a:r>
          </a:p>
          <a:p>
            <a:pPr marL="0" indent="0">
              <a:buNone/>
            </a:pPr>
            <a:r>
              <a:rPr lang="sr-Latn-R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client_addr		| ::1</a:t>
            </a:r>
          </a:p>
          <a:p>
            <a:pPr marL="0" indent="0">
              <a:buNone/>
            </a:pPr>
            <a:r>
              <a:rPr lang="sr-Latn-R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client_hostname	|</a:t>
            </a:r>
          </a:p>
          <a:p>
            <a:pPr marL="0" indent="0">
              <a:buNone/>
            </a:pPr>
            <a:r>
              <a:rPr lang="sr-Latn-R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client_port		| 59235</a:t>
            </a:r>
          </a:p>
          <a:p>
            <a:pPr marL="0" indent="0">
              <a:buNone/>
            </a:pPr>
            <a:r>
              <a:rPr lang="sr-Latn-R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backend_start		| 20</a:t>
            </a: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</a:t>
            </a:r>
            <a:r>
              <a:rPr lang="sr-Latn-R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-0</a:t>
            </a: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sr-Latn-R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sr-Latn-R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 14:53:52.352741+01</a:t>
            </a:r>
          </a:p>
          <a:p>
            <a:pPr marL="0" indent="0">
              <a:buNone/>
            </a:pPr>
            <a:r>
              <a:rPr lang="sr-Latn-R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		| streaming</a:t>
            </a:r>
          </a:p>
          <a:p>
            <a:pPr marL="0" indent="0">
              <a:buNone/>
            </a:pPr>
            <a:r>
              <a:rPr lang="sr-Latn-R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sent_location		| 0/30001E8</a:t>
            </a:r>
          </a:p>
          <a:p>
            <a:pPr marL="0" indent="0">
              <a:buNone/>
            </a:pPr>
            <a:r>
              <a:rPr lang="sr-Latn-R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write_location	</a:t>
            </a: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sr-Latn-R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0/30001E8</a:t>
            </a:r>
          </a:p>
          <a:p>
            <a:pPr marL="0" indent="0">
              <a:buNone/>
            </a:pPr>
            <a:r>
              <a:rPr lang="sr-Latn-R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flush_location	</a:t>
            </a: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sr-Latn-R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0/30001E8</a:t>
            </a:r>
          </a:p>
          <a:p>
            <a:pPr marL="0" indent="0">
              <a:buNone/>
            </a:pPr>
            <a:r>
              <a:rPr lang="sr-Latn-R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replay_location	</a:t>
            </a: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sr-Latn-R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0/30001E8</a:t>
            </a:r>
          </a:p>
          <a:p>
            <a:pPr marL="0" indent="0">
              <a:buNone/>
            </a:pPr>
            <a:r>
              <a:rPr lang="sr-Latn-R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sync_priority		| 1</a:t>
            </a:r>
          </a:p>
          <a:p>
            <a:pPr marL="0" indent="0">
              <a:buNone/>
            </a:pPr>
            <a:r>
              <a:rPr lang="sr-Latn-R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sync_state		| sync</a:t>
            </a:r>
          </a:p>
          <a:p>
            <a:pPr marL="0" indent="0">
              <a:buNone/>
            </a:pPr>
            <a:endParaRPr lang="sr-Latn-R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552;p36">
            <a:extLst>
              <a:ext uri="{FF2B5EF4-FFF2-40B4-BE49-F238E27FC236}">
                <a16:creationId xmlns:a16="http://schemas.microsoft.com/office/drawing/2014/main" id="{195264D5-6B23-6BD1-C160-24766D9B4815}"/>
              </a:ext>
            </a:extLst>
          </p:cNvPr>
          <p:cNvSpPr txBox="1">
            <a:spLocks/>
          </p:cNvSpPr>
          <p:nvPr/>
        </p:nvSpPr>
        <p:spPr>
          <a:xfrm>
            <a:off x="4651957" y="889801"/>
            <a:ext cx="3559208" cy="260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Može se videti da je parametar </a:t>
            </a:r>
            <a:r>
              <a:rPr lang="en-US" sz="18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application_name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preuzet iz konekcijskog stringa koji je podređeni server prosledio </a:t>
            </a:r>
            <a:r>
              <a:rPr lang="sr-Latn-R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glavnom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Pošto se parametar </a:t>
            </a:r>
            <a:r>
              <a:rPr lang="en-US" sz="18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application_name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poklapa sa podešavanjem </a:t>
            </a:r>
            <a:r>
              <a:rPr lang="en-US" sz="18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synchronous_standby_names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 </a:t>
            </a:r>
            <a:r>
              <a:rPr lang="sr-Latn-R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glavnom serveru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uverili smo se da se sistem </a:t>
            </a:r>
            <a:r>
              <a:rPr lang="sr-Latn-R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replikuje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sinhrono.</a:t>
            </a:r>
            <a:endParaRPr lang="sr-Latn-RS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8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5F1D206E-8A54-BEC7-A234-0BB58B65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C6284C1-0487-CBD7-1424-506EC6D6A878}"/>
              </a:ext>
            </a:extLst>
          </p:cNvPr>
          <p:cNvSpPr/>
          <p:nvPr/>
        </p:nvSpPr>
        <p:spPr>
          <a:xfrm>
            <a:off x="54963" y="899518"/>
            <a:ext cx="5399752" cy="2918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Google Shape;942;p46">
            <a:extLst>
              <a:ext uri="{FF2B5EF4-FFF2-40B4-BE49-F238E27FC236}">
                <a16:creationId xmlns:a16="http://schemas.microsoft.com/office/drawing/2014/main" id="{9F9889F3-9187-7DB7-A52D-D95A0EC5B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658" y="389193"/>
            <a:ext cx="8886312" cy="577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000">
                <a:solidFill>
                  <a:schemeClr val="accent1"/>
                </a:solidFill>
              </a:rPr>
              <a:t>Konfiguracija pgpool-II</a:t>
            </a:r>
            <a:endParaRPr lang="en-US" sz="3500">
              <a:solidFill>
                <a:srgbClr val="55A3F3"/>
              </a:solidFill>
            </a:endParaRPr>
          </a:p>
        </p:txBody>
      </p:sp>
      <p:grpSp>
        <p:nvGrpSpPr>
          <p:cNvPr id="948" name="Google Shape;948;p46">
            <a:extLst>
              <a:ext uri="{FF2B5EF4-FFF2-40B4-BE49-F238E27FC236}">
                <a16:creationId xmlns:a16="http://schemas.microsoft.com/office/drawing/2014/main" id="{A92673FE-7388-DFDC-B9DB-518DC8189549}"/>
              </a:ext>
            </a:extLst>
          </p:cNvPr>
          <p:cNvGrpSpPr/>
          <p:nvPr/>
        </p:nvGrpSpPr>
        <p:grpSpPr>
          <a:xfrm>
            <a:off x="7684094" y="3703694"/>
            <a:ext cx="496556" cy="302273"/>
            <a:chOff x="267324" y="3231764"/>
            <a:chExt cx="496556" cy="302273"/>
          </a:xfrm>
        </p:grpSpPr>
        <p:sp>
          <p:nvSpPr>
            <p:cNvPr id="949" name="Google Shape;949;p46">
              <a:extLst>
                <a:ext uri="{FF2B5EF4-FFF2-40B4-BE49-F238E27FC236}">
                  <a16:creationId xmlns:a16="http://schemas.microsoft.com/office/drawing/2014/main" id="{D9392C4B-6493-5487-47D5-CC8DCD4FE901}"/>
                </a:ext>
              </a:extLst>
            </p:cNvPr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>
              <a:extLst>
                <a:ext uri="{FF2B5EF4-FFF2-40B4-BE49-F238E27FC236}">
                  <a16:creationId xmlns:a16="http://schemas.microsoft.com/office/drawing/2014/main" id="{BD82C170-C4EA-D39F-C4B7-1BB2CF385158}"/>
                </a:ext>
              </a:extLst>
            </p:cNvPr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6">
            <a:extLst>
              <a:ext uri="{FF2B5EF4-FFF2-40B4-BE49-F238E27FC236}">
                <a16:creationId xmlns:a16="http://schemas.microsoft.com/office/drawing/2014/main" id="{DD227B00-0764-B837-04E5-5C1FF326190F}"/>
              </a:ext>
            </a:extLst>
          </p:cNvPr>
          <p:cNvGrpSpPr/>
          <p:nvPr/>
        </p:nvGrpSpPr>
        <p:grpSpPr>
          <a:xfrm>
            <a:off x="7960648" y="1258999"/>
            <a:ext cx="561672" cy="321205"/>
            <a:chOff x="841855" y="1120679"/>
            <a:chExt cx="853530" cy="472375"/>
          </a:xfrm>
        </p:grpSpPr>
        <p:sp>
          <p:nvSpPr>
            <p:cNvPr id="952" name="Google Shape;952;p46">
              <a:extLst>
                <a:ext uri="{FF2B5EF4-FFF2-40B4-BE49-F238E27FC236}">
                  <a16:creationId xmlns:a16="http://schemas.microsoft.com/office/drawing/2014/main" id="{38C8665C-9E81-02FA-CDC5-FCABCED97A0C}"/>
                </a:ext>
              </a:extLst>
            </p:cNvPr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>
              <a:extLst>
                <a:ext uri="{FF2B5EF4-FFF2-40B4-BE49-F238E27FC236}">
                  <a16:creationId xmlns:a16="http://schemas.microsoft.com/office/drawing/2014/main" id="{3777E078-04B5-CE75-E33F-CCEC136B51C3}"/>
                </a:ext>
              </a:extLst>
            </p:cNvPr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>
              <a:extLst>
                <a:ext uri="{FF2B5EF4-FFF2-40B4-BE49-F238E27FC236}">
                  <a16:creationId xmlns:a16="http://schemas.microsoft.com/office/drawing/2014/main" id="{81F8CA65-C70B-6762-81C2-C9DB6F593A65}"/>
                </a:ext>
              </a:extLst>
            </p:cNvPr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>
              <a:extLst>
                <a:ext uri="{FF2B5EF4-FFF2-40B4-BE49-F238E27FC236}">
                  <a16:creationId xmlns:a16="http://schemas.microsoft.com/office/drawing/2014/main" id="{F2B0EBAC-1A44-B7FC-CA6D-CDDA9A0F2886}"/>
                </a:ext>
              </a:extLst>
            </p:cNvPr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46">
            <a:extLst>
              <a:ext uri="{FF2B5EF4-FFF2-40B4-BE49-F238E27FC236}">
                <a16:creationId xmlns:a16="http://schemas.microsoft.com/office/drawing/2014/main" id="{5767C3B9-0B5B-E54C-2A39-E22382E5AF1E}"/>
              </a:ext>
            </a:extLst>
          </p:cNvPr>
          <p:cNvSpPr/>
          <p:nvPr/>
        </p:nvSpPr>
        <p:spPr>
          <a:xfrm>
            <a:off x="8437268" y="722570"/>
            <a:ext cx="496500" cy="496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6">
            <a:extLst>
              <a:ext uri="{FF2B5EF4-FFF2-40B4-BE49-F238E27FC236}">
                <a16:creationId xmlns:a16="http://schemas.microsoft.com/office/drawing/2014/main" id="{267D6D04-17B4-1716-93FA-9C9BE9DAA435}"/>
              </a:ext>
            </a:extLst>
          </p:cNvPr>
          <p:cNvSpPr/>
          <p:nvPr/>
        </p:nvSpPr>
        <p:spPr>
          <a:xfrm>
            <a:off x="110613" y="5077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6">
            <a:extLst>
              <a:ext uri="{FF2B5EF4-FFF2-40B4-BE49-F238E27FC236}">
                <a16:creationId xmlns:a16="http://schemas.microsoft.com/office/drawing/2014/main" id="{78823335-A2AA-797C-E6BD-4F93002EDAB3}"/>
              </a:ext>
            </a:extLst>
          </p:cNvPr>
          <p:cNvSpPr/>
          <p:nvPr/>
        </p:nvSpPr>
        <p:spPr>
          <a:xfrm>
            <a:off x="8685518" y="-2659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5B0E00-67FC-BB36-5C6A-6CAE52706C16}"/>
              </a:ext>
            </a:extLst>
          </p:cNvPr>
          <p:cNvSpPr txBox="1"/>
          <p:nvPr/>
        </p:nvSpPr>
        <p:spPr>
          <a:xfrm>
            <a:off x="510349" y="1236926"/>
            <a:ext cx="803782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5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Preuzimanje i raspakovanje pgpool-II:</a:t>
            </a: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wget -O pgpool-II-3.3.3.tar.gz \</a:t>
            </a: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http://www.pgpool.net/download.php?</a:t>
            </a: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f=pgpool-II-3.3.3.tar.gz &amp;&amp; \</a:t>
            </a: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tar -xzvf pgpool-II-3.3.3.tar.gz</a:t>
            </a:r>
          </a:p>
          <a:p>
            <a:pPr lvl="5">
              <a:buClr>
                <a:srgbClr val="55A3F3"/>
              </a:buClr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lvl="5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Konfigurisanje i instaliranje:</a:t>
            </a:r>
          </a:p>
          <a:p>
            <a:pPr lvl="6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</a:t>
            </a:r>
            <a:r>
              <a:rPr lang="en-US">
                <a:solidFill>
                  <a:srgbClr val="0A2A6B"/>
                </a:solidFill>
                <a:latin typeface="Work Sans" pitchFamily="2" charset="0"/>
              </a:rPr>
              <a:t>cd pgpool-II-3.3.3 &amp;&amp; ./configure &amp;&amp;</a:t>
            </a: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</a:t>
            </a:r>
            <a:r>
              <a:rPr lang="en-US">
                <a:solidFill>
                  <a:srgbClr val="0A2A6B"/>
                </a:solidFill>
                <a:latin typeface="Work Sans" pitchFamily="2" charset="0"/>
              </a:rPr>
              <a:t>make &amp;&amp; sudo make install</a:t>
            </a: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lvl="5">
              <a:buClr>
                <a:srgbClr val="55A3F3"/>
              </a:buClr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lvl="5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Primer konfiguracionog fajla:</a:t>
            </a: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</a:t>
            </a:r>
            <a:r>
              <a:rPr lang="en-US">
                <a:solidFill>
                  <a:srgbClr val="0A2A6B"/>
                </a:solidFill>
                <a:latin typeface="Work Sans" pitchFamily="2" charset="0"/>
              </a:rPr>
              <a:t>pgpool.conf.samplepgpool.conf.sample-</a:t>
            </a: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</a:t>
            </a:r>
            <a:r>
              <a:rPr lang="en-US">
                <a:solidFill>
                  <a:srgbClr val="0A2A6B"/>
                </a:solidFill>
                <a:latin typeface="Work Sans" pitchFamily="2" charset="0"/>
              </a:rPr>
              <a:t>master-slave pgpool.conf.sample-</a:t>
            </a: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</a:t>
            </a:r>
            <a:r>
              <a:rPr lang="en-US">
                <a:solidFill>
                  <a:srgbClr val="0A2A6B"/>
                </a:solidFill>
                <a:latin typeface="Work Sans" pitchFamily="2" charset="0"/>
              </a:rPr>
              <a:t>replication pgpool.conf.sample-stream</a:t>
            </a: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</a:t>
            </a:r>
            <a:r>
              <a:rPr lang="en-US">
                <a:solidFill>
                  <a:srgbClr val="0A2A6B"/>
                </a:solidFill>
                <a:latin typeface="Work Sans" pitchFamily="2" charset="0"/>
              </a:rPr>
              <a:t>pool_hba.conf.sample</a:t>
            </a:r>
          </a:p>
          <a:p>
            <a:pPr lvl="5">
              <a:buClr>
                <a:srgbClr val="55A3F3"/>
              </a:buClr>
            </a:pPr>
            <a:endParaRPr lang="en-US">
              <a:solidFill>
                <a:srgbClr val="0A2A6B"/>
              </a:solidFill>
              <a:latin typeface="Work Sans" pitchFamily="2" charset="0"/>
            </a:endParaRPr>
          </a:p>
          <a:p>
            <a:pPr marL="285750" lvl="5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</p:txBody>
      </p:sp>
      <p:grpSp>
        <p:nvGrpSpPr>
          <p:cNvPr id="956" name="Google Shape;956;p46">
            <a:extLst>
              <a:ext uri="{FF2B5EF4-FFF2-40B4-BE49-F238E27FC236}">
                <a16:creationId xmlns:a16="http://schemas.microsoft.com/office/drawing/2014/main" id="{78250DC8-5AB5-AECC-30EF-AC377E37EBEE}"/>
              </a:ext>
            </a:extLst>
          </p:cNvPr>
          <p:cNvGrpSpPr/>
          <p:nvPr/>
        </p:nvGrpSpPr>
        <p:grpSpPr>
          <a:xfrm>
            <a:off x="4083920" y="4706151"/>
            <a:ext cx="688022" cy="314213"/>
            <a:chOff x="222921" y="2366932"/>
            <a:chExt cx="688022" cy="314213"/>
          </a:xfrm>
        </p:grpSpPr>
        <p:sp>
          <p:nvSpPr>
            <p:cNvPr id="957" name="Google Shape;957;p46">
              <a:extLst>
                <a:ext uri="{FF2B5EF4-FFF2-40B4-BE49-F238E27FC236}">
                  <a16:creationId xmlns:a16="http://schemas.microsoft.com/office/drawing/2014/main" id="{A6B3F064-5C15-F372-0A19-DD3480639B3D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6">
              <a:extLst>
                <a:ext uri="{FF2B5EF4-FFF2-40B4-BE49-F238E27FC236}">
                  <a16:creationId xmlns:a16="http://schemas.microsoft.com/office/drawing/2014/main" id="{550BE811-CBB0-10BD-AD48-4A400F2342FD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>
              <a:extLst>
                <a:ext uri="{FF2B5EF4-FFF2-40B4-BE49-F238E27FC236}">
                  <a16:creationId xmlns:a16="http://schemas.microsoft.com/office/drawing/2014/main" id="{4CFE9EC5-0549-B8AF-F000-384C810542AA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596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5F1D206E-8A54-BEC7-A234-0BB58B65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C6284C1-0487-CBD7-1424-506EC6D6A878}"/>
              </a:ext>
            </a:extLst>
          </p:cNvPr>
          <p:cNvSpPr/>
          <p:nvPr/>
        </p:nvSpPr>
        <p:spPr>
          <a:xfrm>
            <a:off x="54963" y="899518"/>
            <a:ext cx="5399752" cy="2918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Google Shape;942;p46">
            <a:extLst>
              <a:ext uri="{FF2B5EF4-FFF2-40B4-BE49-F238E27FC236}">
                <a16:creationId xmlns:a16="http://schemas.microsoft.com/office/drawing/2014/main" id="{9F9889F3-9187-7DB7-A52D-D95A0EC5B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6603" y="164075"/>
            <a:ext cx="7221938" cy="577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500">
                <a:solidFill>
                  <a:srgbClr val="55A3F3"/>
                </a:solidFill>
              </a:rPr>
              <a:t>Vrste replikacija u PostgreSQL-u</a:t>
            </a:r>
            <a:endParaRPr lang="en-US" sz="3500">
              <a:solidFill>
                <a:srgbClr val="55A3F3"/>
              </a:solidFill>
            </a:endParaRPr>
          </a:p>
        </p:txBody>
      </p:sp>
      <p:grpSp>
        <p:nvGrpSpPr>
          <p:cNvPr id="948" name="Google Shape;948;p46">
            <a:extLst>
              <a:ext uri="{FF2B5EF4-FFF2-40B4-BE49-F238E27FC236}">
                <a16:creationId xmlns:a16="http://schemas.microsoft.com/office/drawing/2014/main" id="{A92673FE-7388-DFDC-B9DB-518DC8189549}"/>
              </a:ext>
            </a:extLst>
          </p:cNvPr>
          <p:cNvGrpSpPr/>
          <p:nvPr/>
        </p:nvGrpSpPr>
        <p:grpSpPr>
          <a:xfrm>
            <a:off x="7684094" y="3703694"/>
            <a:ext cx="496556" cy="302273"/>
            <a:chOff x="267324" y="3231764"/>
            <a:chExt cx="496556" cy="302273"/>
          </a:xfrm>
        </p:grpSpPr>
        <p:sp>
          <p:nvSpPr>
            <p:cNvPr id="949" name="Google Shape;949;p46">
              <a:extLst>
                <a:ext uri="{FF2B5EF4-FFF2-40B4-BE49-F238E27FC236}">
                  <a16:creationId xmlns:a16="http://schemas.microsoft.com/office/drawing/2014/main" id="{D9392C4B-6493-5487-47D5-CC8DCD4FE901}"/>
                </a:ext>
              </a:extLst>
            </p:cNvPr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>
              <a:extLst>
                <a:ext uri="{FF2B5EF4-FFF2-40B4-BE49-F238E27FC236}">
                  <a16:creationId xmlns:a16="http://schemas.microsoft.com/office/drawing/2014/main" id="{BD82C170-C4EA-D39F-C4B7-1BB2CF385158}"/>
                </a:ext>
              </a:extLst>
            </p:cNvPr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6">
            <a:extLst>
              <a:ext uri="{FF2B5EF4-FFF2-40B4-BE49-F238E27FC236}">
                <a16:creationId xmlns:a16="http://schemas.microsoft.com/office/drawing/2014/main" id="{DD227B00-0764-B837-04E5-5C1FF326190F}"/>
              </a:ext>
            </a:extLst>
          </p:cNvPr>
          <p:cNvGrpSpPr/>
          <p:nvPr/>
        </p:nvGrpSpPr>
        <p:grpSpPr>
          <a:xfrm>
            <a:off x="7960648" y="1258999"/>
            <a:ext cx="561672" cy="321205"/>
            <a:chOff x="841855" y="1120679"/>
            <a:chExt cx="853530" cy="472375"/>
          </a:xfrm>
        </p:grpSpPr>
        <p:sp>
          <p:nvSpPr>
            <p:cNvPr id="952" name="Google Shape;952;p46">
              <a:extLst>
                <a:ext uri="{FF2B5EF4-FFF2-40B4-BE49-F238E27FC236}">
                  <a16:creationId xmlns:a16="http://schemas.microsoft.com/office/drawing/2014/main" id="{38C8665C-9E81-02FA-CDC5-FCABCED97A0C}"/>
                </a:ext>
              </a:extLst>
            </p:cNvPr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>
              <a:extLst>
                <a:ext uri="{FF2B5EF4-FFF2-40B4-BE49-F238E27FC236}">
                  <a16:creationId xmlns:a16="http://schemas.microsoft.com/office/drawing/2014/main" id="{3777E078-04B5-CE75-E33F-CCEC136B51C3}"/>
                </a:ext>
              </a:extLst>
            </p:cNvPr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>
              <a:extLst>
                <a:ext uri="{FF2B5EF4-FFF2-40B4-BE49-F238E27FC236}">
                  <a16:creationId xmlns:a16="http://schemas.microsoft.com/office/drawing/2014/main" id="{81F8CA65-C70B-6762-81C2-C9DB6F593A65}"/>
                </a:ext>
              </a:extLst>
            </p:cNvPr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>
              <a:extLst>
                <a:ext uri="{FF2B5EF4-FFF2-40B4-BE49-F238E27FC236}">
                  <a16:creationId xmlns:a16="http://schemas.microsoft.com/office/drawing/2014/main" id="{F2B0EBAC-1A44-B7FC-CA6D-CDDA9A0F2886}"/>
                </a:ext>
              </a:extLst>
            </p:cNvPr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46">
            <a:extLst>
              <a:ext uri="{FF2B5EF4-FFF2-40B4-BE49-F238E27FC236}">
                <a16:creationId xmlns:a16="http://schemas.microsoft.com/office/drawing/2014/main" id="{5767C3B9-0B5B-E54C-2A39-E22382E5AF1E}"/>
              </a:ext>
            </a:extLst>
          </p:cNvPr>
          <p:cNvSpPr/>
          <p:nvPr/>
        </p:nvSpPr>
        <p:spPr>
          <a:xfrm>
            <a:off x="8345589" y="204549"/>
            <a:ext cx="496500" cy="496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6">
            <a:extLst>
              <a:ext uri="{FF2B5EF4-FFF2-40B4-BE49-F238E27FC236}">
                <a16:creationId xmlns:a16="http://schemas.microsoft.com/office/drawing/2014/main" id="{267D6D04-17B4-1716-93FA-9C9BE9DAA435}"/>
              </a:ext>
            </a:extLst>
          </p:cNvPr>
          <p:cNvSpPr/>
          <p:nvPr/>
        </p:nvSpPr>
        <p:spPr>
          <a:xfrm>
            <a:off x="510350" y="3302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6">
            <a:extLst>
              <a:ext uri="{FF2B5EF4-FFF2-40B4-BE49-F238E27FC236}">
                <a16:creationId xmlns:a16="http://schemas.microsoft.com/office/drawing/2014/main" id="{78823335-A2AA-797C-E6BD-4F93002EDAB3}"/>
              </a:ext>
            </a:extLst>
          </p:cNvPr>
          <p:cNvSpPr/>
          <p:nvPr/>
        </p:nvSpPr>
        <p:spPr>
          <a:xfrm>
            <a:off x="7810444" y="648547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5B0E00-67FC-BB36-5C6A-6CAE52706C16}"/>
              </a:ext>
            </a:extLst>
          </p:cNvPr>
          <p:cNvSpPr txBox="1"/>
          <p:nvPr/>
        </p:nvSpPr>
        <p:spPr>
          <a:xfrm>
            <a:off x="510350" y="939384"/>
            <a:ext cx="69937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Dva glavna tipa replikacije podatak u PostgreSQL</a:t>
            </a:r>
            <a:r>
              <a:rPr lang="en-US">
                <a:solidFill>
                  <a:srgbClr val="0A2A6B"/>
                </a:solidFill>
                <a:latin typeface="Work Sans" pitchFamily="2" charset="0"/>
              </a:rPr>
              <a:t>-</a:t>
            </a: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u su sinhrona i asinhrona replikacija</a:t>
            </a:r>
            <a:r>
              <a:rPr lang="en-US">
                <a:solidFill>
                  <a:srgbClr val="0A2A6B"/>
                </a:solidFill>
                <a:latin typeface="Work Sans" pitchFamily="2" charset="0"/>
              </a:rPr>
              <a:t>.</a:t>
            </a: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U slučaju asinhrone replikacije, podaci se mogu replikovati nakon što je transakcija potvrđena na glavnom serveru. </a:t>
            </a: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</p:txBody>
      </p:sp>
      <p:grpSp>
        <p:nvGrpSpPr>
          <p:cNvPr id="956" name="Google Shape;956;p46">
            <a:extLst>
              <a:ext uri="{FF2B5EF4-FFF2-40B4-BE49-F238E27FC236}">
                <a16:creationId xmlns:a16="http://schemas.microsoft.com/office/drawing/2014/main" id="{78250DC8-5AB5-AECC-30EF-AC377E37EBEE}"/>
              </a:ext>
            </a:extLst>
          </p:cNvPr>
          <p:cNvGrpSpPr/>
          <p:nvPr/>
        </p:nvGrpSpPr>
        <p:grpSpPr>
          <a:xfrm>
            <a:off x="4083920" y="4706151"/>
            <a:ext cx="688022" cy="314213"/>
            <a:chOff x="222921" y="2366932"/>
            <a:chExt cx="688022" cy="314213"/>
          </a:xfrm>
        </p:grpSpPr>
        <p:sp>
          <p:nvSpPr>
            <p:cNvPr id="957" name="Google Shape;957;p46">
              <a:extLst>
                <a:ext uri="{FF2B5EF4-FFF2-40B4-BE49-F238E27FC236}">
                  <a16:creationId xmlns:a16="http://schemas.microsoft.com/office/drawing/2014/main" id="{A6B3F064-5C15-F372-0A19-DD3480639B3D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6">
              <a:extLst>
                <a:ext uri="{FF2B5EF4-FFF2-40B4-BE49-F238E27FC236}">
                  <a16:creationId xmlns:a16="http://schemas.microsoft.com/office/drawing/2014/main" id="{550BE811-CBB0-10BD-AD48-4A400F2342FD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>
              <a:extLst>
                <a:ext uri="{FF2B5EF4-FFF2-40B4-BE49-F238E27FC236}">
                  <a16:creationId xmlns:a16="http://schemas.microsoft.com/office/drawing/2014/main" id="{4CFE9EC5-0549-B8AF-F000-384C810542AA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4232005-BCD9-E8C8-5B17-1899FA741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305" y="2005392"/>
            <a:ext cx="4250665" cy="29137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E91C32-B8BD-DB5A-70BD-AEAC4642F60E}"/>
              </a:ext>
            </a:extLst>
          </p:cNvPr>
          <p:cNvSpPr txBox="1"/>
          <p:nvPr/>
        </p:nvSpPr>
        <p:spPr>
          <a:xfrm>
            <a:off x="510350" y="2005392"/>
            <a:ext cx="434467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Podređeni server nikada nije ispred glavnog.</a:t>
            </a: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To kašnjenje se naziva lag.</a:t>
            </a: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Sinhrona replikacija nameće stroža pravila konzistentnosti.</a:t>
            </a: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Podaci upisani transakcijom mora da budu prisutni na najmanje dva servera u trenutku kada se transakcija potvrđuje.</a:t>
            </a:r>
          </a:p>
        </p:txBody>
      </p:sp>
    </p:spTree>
    <p:extLst>
      <p:ext uri="{BB962C8B-B14F-4D97-AF65-F5344CB8AC3E}">
        <p14:creationId xmlns:p14="http://schemas.microsoft.com/office/powerpoint/2010/main" val="2231155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5F1D206E-8A54-BEC7-A234-0BB58B65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C6284C1-0487-CBD7-1424-506EC6D6A878}"/>
              </a:ext>
            </a:extLst>
          </p:cNvPr>
          <p:cNvSpPr/>
          <p:nvPr/>
        </p:nvSpPr>
        <p:spPr>
          <a:xfrm>
            <a:off x="54963" y="899518"/>
            <a:ext cx="5399752" cy="2918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Google Shape;942;p46">
            <a:extLst>
              <a:ext uri="{FF2B5EF4-FFF2-40B4-BE49-F238E27FC236}">
                <a16:creationId xmlns:a16="http://schemas.microsoft.com/office/drawing/2014/main" id="{9F9889F3-9187-7DB7-A52D-D95A0EC5B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658" y="389193"/>
            <a:ext cx="8886312" cy="577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000">
                <a:solidFill>
                  <a:schemeClr val="accent1"/>
                </a:solidFill>
              </a:rPr>
              <a:t>Konfiguracija pgpool-II</a:t>
            </a:r>
            <a:endParaRPr lang="en-US" sz="3500">
              <a:solidFill>
                <a:srgbClr val="55A3F3"/>
              </a:solidFill>
            </a:endParaRPr>
          </a:p>
        </p:txBody>
      </p:sp>
      <p:grpSp>
        <p:nvGrpSpPr>
          <p:cNvPr id="948" name="Google Shape;948;p46">
            <a:extLst>
              <a:ext uri="{FF2B5EF4-FFF2-40B4-BE49-F238E27FC236}">
                <a16:creationId xmlns:a16="http://schemas.microsoft.com/office/drawing/2014/main" id="{A92673FE-7388-DFDC-B9DB-518DC8189549}"/>
              </a:ext>
            </a:extLst>
          </p:cNvPr>
          <p:cNvGrpSpPr/>
          <p:nvPr/>
        </p:nvGrpSpPr>
        <p:grpSpPr>
          <a:xfrm>
            <a:off x="7684094" y="3703694"/>
            <a:ext cx="496556" cy="302273"/>
            <a:chOff x="267324" y="3231764"/>
            <a:chExt cx="496556" cy="302273"/>
          </a:xfrm>
        </p:grpSpPr>
        <p:sp>
          <p:nvSpPr>
            <p:cNvPr id="949" name="Google Shape;949;p46">
              <a:extLst>
                <a:ext uri="{FF2B5EF4-FFF2-40B4-BE49-F238E27FC236}">
                  <a16:creationId xmlns:a16="http://schemas.microsoft.com/office/drawing/2014/main" id="{D9392C4B-6493-5487-47D5-CC8DCD4FE901}"/>
                </a:ext>
              </a:extLst>
            </p:cNvPr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>
              <a:extLst>
                <a:ext uri="{FF2B5EF4-FFF2-40B4-BE49-F238E27FC236}">
                  <a16:creationId xmlns:a16="http://schemas.microsoft.com/office/drawing/2014/main" id="{BD82C170-C4EA-D39F-C4B7-1BB2CF385158}"/>
                </a:ext>
              </a:extLst>
            </p:cNvPr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6">
            <a:extLst>
              <a:ext uri="{FF2B5EF4-FFF2-40B4-BE49-F238E27FC236}">
                <a16:creationId xmlns:a16="http://schemas.microsoft.com/office/drawing/2014/main" id="{DD227B00-0764-B837-04E5-5C1FF326190F}"/>
              </a:ext>
            </a:extLst>
          </p:cNvPr>
          <p:cNvGrpSpPr/>
          <p:nvPr/>
        </p:nvGrpSpPr>
        <p:grpSpPr>
          <a:xfrm>
            <a:off x="7960648" y="1258999"/>
            <a:ext cx="561672" cy="321205"/>
            <a:chOff x="841855" y="1120679"/>
            <a:chExt cx="853530" cy="472375"/>
          </a:xfrm>
        </p:grpSpPr>
        <p:sp>
          <p:nvSpPr>
            <p:cNvPr id="952" name="Google Shape;952;p46">
              <a:extLst>
                <a:ext uri="{FF2B5EF4-FFF2-40B4-BE49-F238E27FC236}">
                  <a16:creationId xmlns:a16="http://schemas.microsoft.com/office/drawing/2014/main" id="{38C8665C-9E81-02FA-CDC5-FCABCED97A0C}"/>
                </a:ext>
              </a:extLst>
            </p:cNvPr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>
              <a:extLst>
                <a:ext uri="{FF2B5EF4-FFF2-40B4-BE49-F238E27FC236}">
                  <a16:creationId xmlns:a16="http://schemas.microsoft.com/office/drawing/2014/main" id="{3777E078-04B5-CE75-E33F-CCEC136B51C3}"/>
                </a:ext>
              </a:extLst>
            </p:cNvPr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>
              <a:extLst>
                <a:ext uri="{FF2B5EF4-FFF2-40B4-BE49-F238E27FC236}">
                  <a16:creationId xmlns:a16="http://schemas.microsoft.com/office/drawing/2014/main" id="{81F8CA65-C70B-6762-81C2-C9DB6F593A65}"/>
                </a:ext>
              </a:extLst>
            </p:cNvPr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>
              <a:extLst>
                <a:ext uri="{FF2B5EF4-FFF2-40B4-BE49-F238E27FC236}">
                  <a16:creationId xmlns:a16="http://schemas.microsoft.com/office/drawing/2014/main" id="{F2B0EBAC-1A44-B7FC-CA6D-CDDA9A0F2886}"/>
                </a:ext>
              </a:extLst>
            </p:cNvPr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46">
            <a:extLst>
              <a:ext uri="{FF2B5EF4-FFF2-40B4-BE49-F238E27FC236}">
                <a16:creationId xmlns:a16="http://schemas.microsoft.com/office/drawing/2014/main" id="{5767C3B9-0B5B-E54C-2A39-E22382E5AF1E}"/>
              </a:ext>
            </a:extLst>
          </p:cNvPr>
          <p:cNvSpPr/>
          <p:nvPr/>
        </p:nvSpPr>
        <p:spPr>
          <a:xfrm>
            <a:off x="8437268" y="722570"/>
            <a:ext cx="496500" cy="496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6">
            <a:extLst>
              <a:ext uri="{FF2B5EF4-FFF2-40B4-BE49-F238E27FC236}">
                <a16:creationId xmlns:a16="http://schemas.microsoft.com/office/drawing/2014/main" id="{267D6D04-17B4-1716-93FA-9C9BE9DAA435}"/>
              </a:ext>
            </a:extLst>
          </p:cNvPr>
          <p:cNvSpPr/>
          <p:nvPr/>
        </p:nvSpPr>
        <p:spPr>
          <a:xfrm>
            <a:off x="110613" y="5077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6">
            <a:extLst>
              <a:ext uri="{FF2B5EF4-FFF2-40B4-BE49-F238E27FC236}">
                <a16:creationId xmlns:a16="http://schemas.microsoft.com/office/drawing/2014/main" id="{78823335-A2AA-797C-E6BD-4F93002EDAB3}"/>
              </a:ext>
            </a:extLst>
          </p:cNvPr>
          <p:cNvSpPr/>
          <p:nvPr/>
        </p:nvSpPr>
        <p:spPr>
          <a:xfrm>
            <a:off x="8685518" y="-2659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5B0E00-67FC-BB36-5C6A-6CAE52706C16}"/>
              </a:ext>
            </a:extLst>
          </p:cNvPr>
          <p:cNvSpPr txBox="1"/>
          <p:nvPr/>
        </p:nvSpPr>
        <p:spPr>
          <a:xfrm>
            <a:off x="510349" y="1236926"/>
            <a:ext cx="803782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5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Treba kreirati korisnika koji će se koristiti za health provere i provere striming replikacije:</a:t>
            </a: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</a:t>
            </a:r>
            <a:r>
              <a:rPr lang="en-US">
                <a:solidFill>
                  <a:srgbClr val="0A2A6B"/>
                </a:solidFill>
                <a:latin typeface="Work Sans" pitchFamily="2" charset="0"/>
              </a:rPr>
              <a:t>CREATE USER pgpooluser WITH PASSWORD</a:t>
            </a: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</a:t>
            </a:r>
            <a:r>
              <a:rPr lang="en-US">
                <a:solidFill>
                  <a:srgbClr val="0A2A6B"/>
                </a:solidFill>
                <a:latin typeface="Work Sans" pitchFamily="2" charset="0"/>
              </a:rPr>
              <a:t>'pgpool’;</a:t>
            </a: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lvl="5">
              <a:buClr>
                <a:srgbClr val="55A3F3"/>
              </a:buClr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lvl="5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I</a:t>
            </a:r>
            <a:r>
              <a:rPr lang="en-US">
                <a:solidFill>
                  <a:srgbClr val="0A2A6B"/>
                </a:solidFill>
                <a:latin typeface="Work Sans" pitchFamily="2" charset="0"/>
              </a:rPr>
              <a:t>zmene koje je potrebno primeniti u pgpool.conf:</a:t>
            </a: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</a:t>
            </a:r>
            <a:r>
              <a:rPr lang="en-US">
                <a:solidFill>
                  <a:srgbClr val="0A2A6B"/>
                </a:solidFill>
                <a:latin typeface="Work Sans" pitchFamily="2" charset="0"/>
              </a:rPr>
              <a:t>cd /usr/local/etc</a:t>
            </a: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</a:t>
            </a:r>
            <a:r>
              <a:rPr lang="en-US">
                <a:solidFill>
                  <a:srgbClr val="0A2A6B"/>
                </a:solidFill>
                <a:latin typeface="Work Sans" pitchFamily="2" charset="0"/>
              </a:rPr>
              <a:t>cp pgpool.conf.sample-stream pgpool.conf</a:t>
            </a: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</a:t>
            </a:r>
            <a:r>
              <a:rPr lang="en-US">
                <a:solidFill>
                  <a:srgbClr val="0A2A6B"/>
                </a:solidFill>
                <a:latin typeface="Work Sans" pitchFamily="2" charset="0"/>
              </a:rPr>
              <a:t>cp pool_hba.conf.sample pool_hba.conf</a:t>
            </a:r>
          </a:p>
          <a:p>
            <a:pPr lvl="5">
              <a:buClr>
                <a:srgbClr val="55A3F3"/>
              </a:buClr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lvl="5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A2A6B"/>
                </a:solidFill>
                <a:latin typeface="Work Sans" pitchFamily="2" charset="0"/>
              </a:rPr>
              <a:t>Izmene koje treba napraviti u pgpool.conf:</a:t>
            </a: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</a:t>
            </a:r>
            <a:r>
              <a:rPr lang="en-US">
                <a:solidFill>
                  <a:srgbClr val="0A2A6B"/>
                </a:solidFill>
                <a:latin typeface="Work Sans" pitchFamily="2" charset="0"/>
              </a:rPr>
              <a:t>listen_addresses = '127.0.0.1’</a:t>
            </a: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lvl="5">
              <a:buClr>
                <a:srgbClr val="55A3F3"/>
              </a:buClr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lvl="5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P</a:t>
            </a:r>
            <a:r>
              <a:rPr lang="en-US">
                <a:solidFill>
                  <a:srgbClr val="0A2A6B"/>
                </a:solidFill>
                <a:latin typeface="Work Sans" pitchFamily="2" charset="0"/>
              </a:rPr>
              <a:t>ostavljamo pgpool-II na koje interfejse da sluša na </a:t>
            </a: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backend-u </a:t>
            </a:r>
            <a:r>
              <a:rPr lang="en-US">
                <a:solidFill>
                  <a:srgbClr val="0A2A6B"/>
                </a:solidFill>
                <a:latin typeface="Work Sans" pitchFamily="2" charset="0"/>
              </a:rPr>
              <a:t>1:</a:t>
            </a: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</a:t>
            </a:r>
            <a:r>
              <a:rPr lang="en-US">
                <a:solidFill>
                  <a:srgbClr val="0A2A6B"/>
                </a:solidFill>
                <a:latin typeface="Work Sans" pitchFamily="2" charset="0"/>
              </a:rPr>
              <a:t>backend_hostname0 = '127.0.0.1’</a:t>
            </a: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</a:t>
            </a:r>
            <a:r>
              <a:rPr lang="en-US">
                <a:solidFill>
                  <a:srgbClr val="0A2A6B"/>
                </a:solidFill>
                <a:latin typeface="Work Sans" pitchFamily="2" charset="0"/>
              </a:rPr>
              <a:t>backend_port0 = 2345</a:t>
            </a:r>
          </a:p>
          <a:p>
            <a:pPr lvl="5">
              <a:buClr>
                <a:srgbClr val="55A3F3"/>
              </a:buClr>
            </a:pPr>
            <a:endParaRPr lang="en-US">
              <a:solidFill>
                <a:srgbClr val="0A2A6B"/>
              </a:solidFill>
              <a:latin typeface="Work Sans" pitchFamily="2" charset="0"/>
            </a:endParaRPr>
          </a:p>
          <a:p>
            <a:pPr lvl="5">
              <a:buClr>
                <a:srgbClr val="55A3F3"/>
              </a:buClr>
            </a:pPr>
            <a:endParaRPr lang="en-US">
              <a:solidFill>
                <a:srgbClr val="0A2A6B"/>
              </a:solidFill>
              <a:latin typeface="Work Sans" pitchFamily="2" charset="0"/>
            </a:endParaRPr>
          </a:p>
          <a:p>
            <a:pPr marL="285750" lvl="5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</p:txBody>
      </p:sp>
      <p:grpSp>
        <p:nvGrpSpPr>
          <p:cNvPr id="956" name="Google Shape;956;p46">
            <a:extLst>
              <a:ext uri="{FF2B5EF4-FFF2-40B4-BE49-F238E27FC236}">
                <a16:creationId xmlns:a16="http://schemas.microsoft.com/office/drawing/2014/main" id="{78250DC8-5AB5-AECC-30EF-AC377E37EBEE}"/>
              </a:ext>
            </a:extLst>
          </p:cNvPr>
          <p:cNvGrpSpPr/>
          <p:nvPr/>
        </p:nvGrpSpPr>
        <p:grpSpPr>
          <a:xfrm>
            <a:off x="4083920" y="4706151"/>
            <a:ext cx="688022" cy="314213"/>
            <a:chOff x="222921" y="2366932"/>
            <a:chExt cx="688022" cy="314213"/>
          </a:xfrm>
        </p:grpSpPr>
        <p:sp>
          <p:nvSpPr>
            <p:cNvPr id="957" name="Google Shape;957;p46">
              <a:extLst>
                <a:ext uri="{FF2B5EF4-FFF2-40B4-BE49-F238E27FC236}">
                  <a16:creationId xmlns:a16="http://schemas.microsoft.com/office/drawing/2014/main" id="{A6B3F064-5C15-F372-0A19-DD3480639B3D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6">
              <a:extLst>
                <a:ext uri="{FF2B5EF4-FFF2-40B4-BE49-F238E27FC236}">
                  <a16:creationId xmlns:a16="http://schemas.microsoft.com/office/drawing/2014/main" id="{550BE811-CBB0-10BD-AD48-4A400F2342FD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>
              <a:extLst>
                <a:ext uri="{FF2B5EF4-FFF2-40B4-BE49-F238E27FC236}">
                  <a16:creationId xmlns:a16="http://schemas.microsoft.com/office/drawing/2014/main" id="{4CFE9EC5-0549-B8AF-F000-384C810542AA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0641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5F1D206E-8A54-BEC7-A234-0BB58B65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C6284C1-0487-CBD7-1424-506EC6D6A878}"/>
              </a:ext>
            </a:extLst>
          </p:cNvPr>
          <p:cNvSpPr/>
          <p:nvPr/>
        </p:nvSpPr>
        <p:spPr>
          <a:xfrm>
            <a:off x="54963" y="899518"/>
            <a:ext cx="5399752" cy="2918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Google Shape;942;p46">
            <a:extLst>
              <a:ext uri="{FF2B5EF4-FFF2-40B4-BE49-F238E27FC236}">
                <a16:creationId xmlns:a16="http://schemas.microsoft.com/office/drawing/2014/main" id="{9F9889F3-9187-7DB7-A52D-D95A0EC5B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658" y="389193"/>
            <a:ext cx="8886312" cy="577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000">
                <a:solidFill>
                  <a:schemeClr val="accent1"/>
                </a:solidFill>
              </a:rPr>
              <a:t>Konfiguracija pgpool-II</a:t>
            </a:r>
            <a:endParaRPr lang="en-US" sz="3500">
              <a:solidFill>
                <a:srgbClr val="55A3F3"/>
              </a:solidFill>
            </a:endParaRPr>
          </a:p>
        </p:txBody>
      </p:sp>
      <p:grpSp>
        <p:nvGrpSpPr>
          <p:cNvPr id="948" name="Google Shape;948;p46">
            <a:extLst>
              <a:ext uri="{FF2B5EF4-FFF2-40B4-BE49-F238E27FC236}">
                <a16:creationId xmlns:a16="http://schemas.microsoft.com/office/drawing/2014/main" id="{A92673FE-7388-DFDC-B9DB-518DC8189549}"/>
              </a:ext>
            </a:extLst>
          </p:cNvPr>
          <p:cNvGrpSpPr/>
          <p:nvPr/>
        </p:nvGrpSpPr>
        <p:grpSpPr>
          <a:xfrm>
            <a:off x="7684094" y="3703694"/>
            <a:ext cx="496556" cy="302273"/>
            <a:chOff x="267324" y="3231764"/>
            <a:chExt cx="496556" cy="302273"/>
          </a:xfrm>
        </p:grpSpPr>
        <p:sp>
          <p:nvSpPr>
            <p:cNvPr id="949" name="Google Shape;949;p46">
              <a:extLst>
                <a:ext uri="{FF2B5EF4-FFF2-40B4-BE49-F238E27FC236}">
                  <a16:creationId xmlns:a16="http://schemas.microsoft.com/office/drawing/2014/main" id="{D9392C4B-6493-5487-47D5-CC8DCD4FE901}"/>
                </a:ext>
              </a:extLst>
            </p:cNvPr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>
              <a:extLst>
                <a:ext uri="{FF2B5EF4-FFF2-40B4-BE49-F238E27FC236}">
                  <a16:creationId xmlns:a16="http://schemas.microsoft.com/office/drawing/2014/main" id="{BD82C170-C4EA-D39F-C4B7-1BB2CF385158}"/>
                </a:ext>
              </a:extLst>
            </p:cNvPr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6">
            <a:extLst>
              <a:ext uri="{FF2B5EF4-FFF2-40B4-BE49-F238E27FC236}">
                <a16:creationId xmlns:a16="http://schemas.microsoft.com/office/drawing/2014/main" id="{DD227B00-0764-B837-04E5-5C1FF326190F}"/>
              </a:ext>
            </a:extLst>
          </p:cNvPr>
          <p:cNvGrpSpPr/>
          <p:nvPr/>
        </p:nvGrpSpPr>
        <p:grpSpPr>
          <a:xfrm>
            <a:off x="7960648" y="1258999"/>
            <a:ext cx="561672" cy="321205"/>
            <a:chOff x="841855" y="1120679"/>
            <a:chExt cx="853530" cy="472375"/>
          </a:xfrm>
        </p:grpSpPr>
        <p:sp>
          <p:nvSpPr>
            <p:cNvPr id="952" name="Google Shape;952;p46">
              <a:extLst>
                <a:ext uri="{FF2B5EF4-FFF2-40B4-BE49-F238E27FC236}">
                  <a16:creationId xmlns:a16="http://schemas.microsoft.com/office/drawing/2014/main" id="{38C8665C-9E81-02FA-CDC5-FCABCED97A0C}"/>
                </a:ext>
              </a:extLst>
            </p:cNvPr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>
              <a:extLst>
                <a:ext uri="{FF2B5EF4-FFF2-40B4-BE49-F238E27FC236}">
                  <a16:creationId xmlns:a16="http://schemas.microsoft.com/office/drawing/2014/main" id="{3777E078-04B5-CE75-E33F-CCEC136B51C3}"/>
                </a:ext>
              </a:extLst>
            </p:cNvPr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>
              <a:extLst>
                <a:ext uri="{FF2B5EF4-FFF2-40B4-BE49-F238E27FC236}">
                  <a16:creationId xmlns:a16="http://schemas.microsoft.com/office/drawing/2014/main" id="{81F8CA65-C70B-6762-81C2-C9DB6F593A65}"/>
                </a:ext>
              </a:extLst>
            </p:cNvPr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>
              <a:extLst>
                <a:ext uri="{FF2B5EF4-FFF2-40B4-BE49-F238E27FC236}">
                  <a16:creationId xmlns:a16="http://schemas.microsoft.com/office/drawing/2014/main" id="{F2B0EBAC-1A44-B7FC-CA6D-CDDA9A0F2886}"/>
                </a:ext>
              </a:extLst>
            </p:cNvPr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46">
            <a:extLst>
              <a:ext uri="{FF2B5EF4-FFF2-40B4-BE49-F238E27FC236}">
                <a16:creationId xmlns:a16="http://schemas.microsoft.com/office/drawing/2014/main" id="{5767C3B9-0B5B-E54C-2A39-E22382E5AF1E}"/>
              </a:ext>
            </a:extLst>
          </p:cNvPr>
          <p:cNvSpPr/>
          <p:nvPr/>
        </p:nvSpPr>
        <p:spPr>
          <a:xfrm>
            <a:off x="8437268" y="722570"/>
            <a:ext cx="496500" cy="496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6">
            <a:extLst>
              <a:ext uri="{FF2B5EF4-FFF2-40B4-BE49-F238E27FC236}">
                <a16:creationId xmlns:a16="http://schemas.microsoft.com/office/drawing/2014/main" id="{267D6D04-17B4-1716-93FA-9C9BE9DAA435}"/>
              </a:ext>
            </a:extLst>
          </p:cNvPr>
          <p:cNvSpPr/>
          <p:nvPr/>
        </p:nvSpPr>
        <p:spPr>
          <a:xfrm>
            <a:off x="110613" y="5077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6">
            <a:extLst>
              <a:ext uri="{FF2B5EF4-FFF2-40B4-BE49-F238E27FC236}">
                <a16:creationId xmlns:a16="http://schemas.microsoft.com/office/drawing/2014/main" id="{78823335-A2AA-797C-E6BD-4F93002EDAB3}"/>
              </a:ext>
            </a:extLst>
          </p:cNvPr>
          <p:cNvSpPr/>
          <p:nvPr/>
        </p:nvSpPr>
        <p:spPr>
          <a:xfrm>
            <a:off x="8685518" y="-2659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5B0E00-67FC-BB36-5C6A-6CAE52706C16}"/>
              </a:ext>
            </a:extLst>
          </p:cNvPr>
          <p:cNvSpPr txBox="1"/>
          <p:nvPr/>
        </p:nvSpPr>
        <p:spPr>
          <a:xfrm>
            <a:off x="510349" y="1236926"/>
            <a:ext cx="80378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5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Backend sa brojem 0 se tretira kao glavni server. </a:t>
            </a: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backend_weight0 = 0</a:t>
            </a:r>
          </a:p>
          <a:p>
            <a:pPr lvl="5">
              <a:buClr>
                <a:srgbClr val="55A3F3"/>
              </a:buClr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lvl="5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Može se odrediti odnos balansiranja opterećenja ovim podešavanjem. Vrednost ovde je postavljena na 0, a vrednost za rezervni je postavljena na 1 kako bi se osiguralo da SELECT upiti uvek idu na rezervni čvor. </a:t>
            </a: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backend_data_directory0 = '/pgdata/9.3’</a:t>
            </a: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backend_hostname1 = '127.0.0.1’</a:t>
            </a: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backend_port1 = 5432</a:t>
            </a: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backend_weight1 = 1</a:t>
            </a: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backend_data_directory1 = '/pgdata/</a:t>
            </a: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standby’</a:t>
            </a: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backend_flag1 = 'DISALLOW_TO_FAILOVER’</a:t>
            </a:r>
          </a:p>
          <a:p>
            <a:pPr lvl="5">
              <a:buClr>
                <a:srgbClr val="55A3F3"/>
              </a:buClr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lvl="5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Ako rezervni čvor ne uspe, ne treba pokušati prebacivanje na drugi čvor:</a:t>
            </a: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num_init_children = 8</a:t>
            </a:r>
          </a:p>
          <a:p>
            <a:pPr lvl="5">
              <a:buClr>
                <a:srgbClr val="55A3F3"/>
              </a:buClr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lvl="5">
              <a:buClr>
                <a:srgbClr val="55A3F3"/>
              </a:buClr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</p:txBody>
      </p:sp>
      <p:grpSp>
        <p:nvGrpSpPr>
          <p:cNvPr id="956" name="Google Shape;956;p46">
            <a:extLst>
              <a:ext uri="{FF2B5EF4-FFF2-40B4-BE49-F238E27FC236}">
                <a16:creationId xmlns:a16="http://schemas.microsoft.com/office/drawing/2014/main" id="{78250DC8-5AB5-AECC-30EF-AC377E37EBEE}"/>
              </a:ext>
            </a:extLst>
          </p:cNvPr>
          <p:cNvGrpSpPr/>
          <p:nvPr/>
        </p:nvGrpSpPr>
        <p:grpSpPr>
          <a:xfrm>
            <a:off x="4083920" y="4706151"/>
            <a:ext cx="688022" cy="314213"/>
            <a:chOff x="222921" y="2366932"/>
            <a:chExt cx="688022" cy="314213"/>
          </a:xfrm>
        </p:grpSpPr>
        <p:sp>
          <p:nvSpPr>
            <p:cNvPr id="957" name="Google Shape;957;p46">
              <a:extLst>
                <a:ext uri="{FF2B5EF4-FFF2-40B4-BE49-F238E27FC236}">
                  <a16:creationId xmlns:a16="http://schemas.microsoft.com/office/drawing/2014/main" id="{A6B3F064-5C15-F372-0A19-DD3480639B3D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6">
              <a:extLst>
                <a:ext uri="{FF2B5EF4-FFF2-40B4-BE49-F238E27FC236}">
                  <a16:creationId xmlns:a16="http://schemas.microsoft.com/office/drawing/2014/main" id="{550BE811-CBB0-10BD-AD48-4A400F2342FD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>
              <a:extLst>
                <a:ext uri="{FF2B5EF4-FFF2-40B4-BE49-F238E27FC236}">
                  <a16:creationId xmlns:a16="http://schemas.microsoft.com/office/drawing/2014/main" id="{4CFE9EC5-0549-B8AF-F000-384C810542AA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08971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5F1D206E-8A54-BEC7-A234-0BB58B65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C6284C1-0487-CBD7-1424-506EC6D6A878}"/>
              </a:ext>
            </a:extLst>
          </p:cNvPr>
          <p:cNvSpPr/>
          <p:nvPr/>
        </p:nvSpPr>
        <p:spPr>
          <a:xfrm>
            <a:off x="54963" y="899518"/>
            <a:ext cx="5399752" cy="2918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Google Shape;942;p46">
            <a:extLst>
              <a:ext uri="{FF2B5EF4-FFF2-40B4-BE49-F238E27FC236}">
                <a16:creationId xmlns:a16="http://schemas.microsoft.com/office/drawing/2014/main" id="{9F9889F3-9187-7DB7-A52D-D95A0EC5B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658" y="389193"/>
            <a:ext cx="8886312" cy="577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000">
                <a:solidFill>
                  <a:schemeClr val="accent1"/>
                </a:solidFill>
              </a:rPr>
              <a:t>Konfiguracija pgpool-II</a:t>
            </a:r>
            <a:endParaRPr lang="en-US" sz="3500">
              <a:solidFill>
                <a:srgbClr val="55A3F3"/>
              </a:solidFill>
            </a:endParaRPr>
          </a:p>
        </p:txBody>
      </p:sp>
      <p:grpSp>
        <p:nvGrpSpPr>
          <p:cNvPr id="948" name="Google Shape;948;p46">
            <a:extLst>
              <a:ext uri="{FF2B5EF4-FFF2-40B4-BE49-F238E27FC236}">
                <a16:creationId xmlns:a16="http://schemas.microsoft.com/office/drawing/2014/main" id="{A92673FE-7388-DFDC-B9DB-518DC8189549}"/>
              </a:ext>
            </a:extLst>
          </p:cNvPr>
          <p:cNvGrpSpPr/>
          <p:nvPr/>
        </p:nvGrpSpPr>
        <p:grpSpPr>
          <a:xfrm>
            <a:off x="7684094" y="3703694"/>
            <a:ext cx="496556" cy="302273"/>
            <a:chOff x="267324" y="3231764"/>
            <a:chExt cx="496556" cy="302273"/>
          </a:xfrm>
        </p:grpSpPr>
        <p:sp>
          <p:nvSpPr>
            <p:cNvPr id="949" name="Google Shape;949;p46">
              <a:extLst>
                <a:ext uri="{FF2B5EF4-FFF2-40B4-BE49-F238E27FC236}">
                  <a16:creationId xmlns:a16="http://schemas.microsoft.com/office/drawing/2014/main" id="{D9392C4B-6493-5487-47D5-CC8DCD4FE901}"/>
                </a:ext>
              </a:extLst>
            </p:cNvPr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>
              <a:extLst>
                <a:ext uri="{FF2B5EF4-FFF2-40B4-BE49-F238E27FC236}">
                  <a16:creationId xmlns:a16="http://schemas.microsoft.com/office/drawing/2014/main" id="{BD82C170-C4EA-D39F-C4B7-1BB2CF385158}"/>
                </a:ext>
              </a:extLst>
            </p:cNvPr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6">
            <a:extLst>
              <a:ext uri="{FF2B5EF4-FFF2-40B4-BE49-F238E27FC236}">
                <a16:creationId xmlns:a16="http://schemas.microsoft.com/office/drawing/2014/main" id="{DD227B00-0764-B837-04E5-5C1FF326190F}"/>
              </a:ext>
            </a:extLst>
          </p:cNvPr>
          <p:cNvGrpSpPr/>
          <p:nvPr/>
        </p:nvGrpSpPr>
        <p:grpSpPr>
          <a:xfrm>
            <a:off x="7960648" y="1258999"/>
            <a:ext cx="561672" cy="321205"/>
            <a:chOff x="841855" y="1120679"/>
            <a:chExt cx="853530" cy="472375"/>
          </a:xfrm>
        </p:grpSpPr>
        <p:sp>
          <p:nvSpPr>
            <p:cNvPr id="952" name="Google Shape;952;p46">
              <a:extLst>
                <a:ext uri="{FF2B5EF4-FFF2-40B4-BE49-F238E27FC236}">
                  <a16:creationId xmlns:a16="http://schemas.microsoft.com/office/drawing/2014/main" id="{38C8665C-9E81-02FA-CDC5-FCABCED97A0C}"/>
                </a:ext>
              </a:extLst>
            </p:cNvPr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>
              <a:extLst>
                <a:ext uri="{FF2B5EF4-FFF2-40B4-BE49-F238E27FC236}">
                  <a16:creationId xmlns:a16="http://schemas.microsoft.com/office/drawing/2014/main" id="{3777E078-04B5-CE75-E33F-CCEC136B51C3}"/>
                </a:ext>
              </a:extLst>
            </p:cNvPr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>
              <a:extLst>
                <a:ext uri="{FF2B5EF4-FFF2-40B4-BE49-F238E27FC236}">
                  <a16:creationId xmlns:a16="http://schemas.microsoft.com/office/drawing/2014/main" id="{81F8CA65-C70B-6762-81C2-C9DB6F593A65}"/>
                </a:ext>
              </a:extLst>
            </p:cNvPr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>
              <a:extLst>
                <a:ext uri="{FF2B5EF4-FFF2-40B4-BE49-F238E27FC236}">
                  <a16:creationId xmlns:a16="http://schemas.microsoft.com/office/drawing/2014/main" id="{F2B0EBAC-1A44-B7FC-CA6D-CDDA9A0F2886}"/>
                </a:ext>
              </a:extLst>
            </p:cNvPr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46">
            <a:extLst>
              <a:ext uri="{FF2B5EF4-FFF2-40B4-BE49-F238E27FC236}">
                <a16:creationId xmlns:a16="http://schemas.microsoft.com/office/drawing/2014/main" id="{5767C3B9-0B5B-E54C-2A39-E22382E5AF1E}"/>
              </a:ext>
            </a:extLst>
          </p:cNvPr>
          <p:cNvSpPr/>
          <p:nvPr/>
        </p:nvSpPr>
        <p:spPr>
          <a:xfrm>
            <a:off x="8437268" y="722570"/>
            <a:ext cx="496500" cy="496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6">
            <a:extLst>
              <a:ext uri="{FF2B5EF4-FFF2-40B4-BE49-F238E27FC236}">
                <a16:creationId xmlns:a16="http://schemas.microsoft.com/office/drawing/2014/main" id="{267D6D04-17B4-1716-93FA-9C9BE9DAA435}"/>
              </a:ext>
            </a:extLst>
          </p:cNvPr>
          <p:cNvSpPr/>
          <p:nvPr/>
        </p:nvSpPr>
        <p:spPr>
          <a:xfrm>
            <a:off x="110613" y="5077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6">
            <a:extLst>
              <a:ext uri="{FF2B5EF4-FFF2-40B4-BE49-F238E27FC236}">
                <a16:creationId xmlns:a16="http://schemas.microsoft.com/office/drawing/2014/main" id="{78823335-A2AA-797C-E6BD-4F93002EDAB3}"/>
              </a:ext>
            </a:extLst>
          </p:cNvPr>
          <p:cNvSpPr/>
          <p:nvPr/>
        </p:nvSpPr>
        <p:spPr>
          <a:xfrm>
            <a:off x="8685518" y="-2659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5B0E00-67FC-BB36-5C6A-6CAE52706C16}"/>
              </a:ext>
            </a:extLst>
          </p:cNvPr>
          <p:cNvSpPr txBox="1"/>
          <p:nvPr/>
        </p:nvSpPr>
        <p:spPr>
          <a:xfrm>
            <a:off x="16272" y="1252116"/>
            <a:ext cx="476618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5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Treba proveriti health svakih 10 sekundi:</a:t>
            </a: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sr_check_user = 'pgpooluser’</a:t>
            </a: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sr_check_password = 'pgpool’</a:t>
            </a: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health_check_period = 10</a:t>
            </a:r>
          </a:p>
          <a:p>
            <a:pPr lvl="5">
              <a:buClr>
                <a:srgbClr val="55A3F3"/>
              </a:buClr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health_check_user = 'pgpooluser’</a:t>
            </a: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health_check_password = 'pgpool’</a:t>
            </a: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failover_command = '/usr/local/pgsql/</a:t>
            </a: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failover.sh %d /pgdata/standby/down.trg’</a:t>
            </a:r>
          </a:p>
          <a:p>
            <a:pPr lvl="5">
              <a:buClr>
                <a:srgbClr val="55A3F3"/>
              </a:buClr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lvl="5">
              <a:buClr>
                <a:srgbClr val="55A3F3"/>
              </a:buClr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</p:txBody>
      </p:sp>
      <p:grpSp>
        <p:nvGrpSpPr>
          <p:cNvPr id="956" name="Google Shape;956;p46">
            <a:extLst>
              <a:ext uri="{FF2B5EF4-FFF2-40B4-BE49-F238E27FC236}">
                <a16:creationId xmlns:a16="http://schemas.microsoft.com/office/drawing/2014/main" id="{78250DC8-5AB5-AECC-30EF-AC377E37EBEE}"/>
              </a:ext>
            </a:extLst>
          </p:cNvPr>
          <p:cNvGrpSpPr/>
          <p:nvPr/>
        </p:nvGrpSpPr>
        <p:grpSpPr>
          <a:xfrm>
            <a:off x="4083920" y="4706151"/>
            <a:ext cx="688022" cy="314213"/>
            <a:chOff x="222921" y="2366932"/>
            <a:chExt cx="688022" cy="314213"/>
          </a:xfrm>
        </p:grpSpPr>
        <p:sp>
          <p:nvSpPr>
            <p:cNvPr id="957" name="Google Shape;957;p46">
              <a:extLst>
                <a:ext uri="{FF2B5EF4-FFF2-40B4-BE49-F238E27FC236}">
                  <a16:creationId xmlns:a16="http://schemas.microsoft.com/office/drawing/2014/main" id="{A6B3F064-5C15-F372-0A19-DD3480639B3D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6">
              <a:extLst>
                <a:ext uri="{FF2B5EF4-FFF2-40B4-BE49-F238E27FC236}">
                  <a16:creationId xmlns:a16="http://schemas.microsoft.com/office/drawing/2014/main" id="{550BE811-CBB0-10BD-AD48-4A400F2342FD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>
              <a:extLst>
                <a:ext uri="{FF2B5EF4-FFF2-40B4-BE49-F238E27FC236}">
                  <a16:creationId xmlns:a16="http://schemas.microsoft.com/office/drawing/2014/main" id="{4CFE9EC5-0549-B8AF-F000-384C810542AA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BE9ADE-D6F1-8390-D6EC-05DA87F277A1}"/>
              </a:ext>
            </a:extLst>
          </p:cNvPr>
          <p:cNvSpPr txBox="1"/>
          <p:nvPr/>
        </p:nvSpPr>
        <p:spPr>
          <a:xfrm>
            <a:off x="4424066" y="1240788"/>
            <a:ext cx="47036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5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Kreirajte skriptu nazvanu failover.sh u /usr/local/pgsql direktorijumu:</a:t>
            </a:r>
          </a:p>
          <a:p>
            <a:pPr lvl="6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#! /bin/sh</a:t>
            </a:r>
          </a:p>
          <a:p>
            <a:pPr lvl="6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# Arguments: $1: failed node id. $2:</a:t>
            </a:r>
          </a:p>
          <a:p>
            <a:pPr lvl="6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trigger file</a:t>
            </a:r>
          </a:p>
          <a:p>
            <a:pPr lvl="6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failed_node=$1</a:t>
            </a:r>
          </a:p>
          <a:p>
            <a:pPr lvl="6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trigger_file=$2</a:t>
            </a:r>
          </a:p>
          <a:p>
            <a:pPr lvl="6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# Do nothing if standby goes down.</a:t>
            </a:r>
          </a:p>
          <a:p>
            <a:pPr lvl="6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if [ $failed_node = 1 ];</a:t>
            </a:r>
          </a:p>
          <a:p>
            <a:pPr lvl="6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then exit 0;</a:t>
            </a:r>
          </a:p>
          <a:p>
            <a:pPr lvl="6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fi</a:t>
            </a:r>
          </a:p>
          <a:p>
            <a:pPr lvl="6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# Create the trigger file.</a:t>
            </a:r>
          </a:p>
          <a:p>
            <a:pPr lvl="6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/bin/touch $trigger_file</a:t>
            </a:r>
          </a:p>
          <a:p>
            <a:pPr lvl="6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exit 0;</a:t>
            </a:r>
          </a:p>
          <a:p>
            <a:pPr lvl="5">
              <a:buClr>
                <a:srgbClr val="55A3F3"/>
              </a:buClr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983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5F1D206E-8A54-BEC7-A234-0BB58B65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C6284C1-0487-CBD7-1424-506EC6D6A878}"/>
              </a:ext>
            </a:extLst>
          </p:cNvPr>
          <p:cNvSpPr/>
          <p:nvPr/>
        </p:nvSpPr>
        <p:spPr>
          <a:xfrm>
            <a:off x="54963" y="899518"/>
            <a:ext cx="5399752" cy="2918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Google Shape;942;p46">
            <a:extLst>
              <a:ext uri="{FF2B5EF4-FFF2-40B4-BE49-F238E27FC236}">
                <a16:creationId xmlns:a16="http://schemas.microsoft.com/office/drawing/2014/main" id="{9F9889F3-9187-7DB7-A52D-D95A0EC5B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658" y="389193"/>
            <a:ext cx="8886312" cy="577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000">
                <a:solidFill>
                  <a:schemeClr val="accent1"/>
                </a:solidFill>
              </a:rPr>
              <a:t>Konfiguracija pgpool-II</a:t>
            </a:r>
            <a:endParaRPr lang="en-US" sz="3500">
              <a:solidFill>
                <a:srgbClr val="55A3F3"/>
              </a:solidFill>
            </a:endParaRPr>
          </a:p>
        </p:txBody>
      </p:sp>
      <p:grpSp>
        <p:nvGrpSpPr>
          <p:cNvPr id="948" name="Google Shape;948;p46">
            <a:extLst>
              <a:ext uri="{FF2B5EF4-FFF2-40B4-BE49-F238E27FC236}">
                <a16:creationId xmlns:a16="http://schemas.microsoft.com/office/drawing/2014/main" id="{A92673FE-7388-DFDC-B9DB-518DC8189549}"/>
              </a:ext>
            </a:extLst>
          </p:cNvPr>
          <p:cNvGrpSpPr/>
          <p:nvPr/>
        </p:nvGrpSpPr>
        <p:grpSpPr>
          <a:xfrm>
            <a:off x="7684094" y="3703694"/>
            <a:ext cx="496556" cy="302273"/>
            <a:chOff x="267324" y="3231764"/>
            <a:chExt cx="496556" cy="302273"/>
          </a:xfrm>
        </p:grpSpPr>
        <p:sp>
          <p:nvSpPr>
            <p:cNvPr id="949" name="Google Shape;949;p46">
              <a:extLst>
                <a:ext uri="{FF2B5EF4-FFF2-40B4-BE49-F238E27FC236}">
                  <a16:creationId xmlns:a16="http://schemas.microsoft.com/office/drawing/2014/main" id="{D9392C4B-6493-5487-47D5-CC8DCD4FE901}"/>
                </a:ext>
              </a:extLst>
            </p:cNvPr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>
              <a:extLst>
                <a:ext uri="{FF2B5EF4-FFF2-40B4-BE49-F238E27FC236}">
                  <a16:creationId xmlns:a16="http://schemas.microsoft.com/office/drawing/2014/main" id="{BD82C170-C4EA-D39F-C4B7-1BB2CF385158}"/>
                </a:ext>
              </a:extLst>
            </p:cNvPr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6">
            <a:extLst>
              <a:ext uri="{FF2B5EF4-FFF2-40B4-BE49-F238E27FC236}">
                <a16:creationId xmlns:a16="http://schemas.microsoft.com/office/drawing/2014/main" id="{DD227B00-0764-B837-04E5-5C1FF326190F}"/>
              </a:ext>
            </a:extLst>
          </p:cNvPr>
          <p:cNvGrpSpPr/>
          <p:nvPr/>
        </p:nvGrpSpPr>
        <p:grpSpPr>
          <a:xfrm>
            <a:off x="7960648" y="1258999"/>
            <a:ext cx="561672" cy="321205"/>
            <a:chOff x="841855" y="1120679"/>
            <a:chExt cx="853530" cy="472375"/>
          </a:xfrm>
        </p:grpSpPr>
        <p:sp>
          <p:nvSpPr>
            <p:cNvPr id="952" name="Google Shape;952;p46">
              <a:extLst>
                <a:ext uri="{FF2B5EF4-FFF2-40B4-BE49-F238E27FC236}">
                  <a16:creationId xmlns:a16="http://schemas.microsoft.com/office/drawing/2014/main" id="{38C8665C-9E81-02FA-CDC5-FCABCED97A0C}"/>
                </a:ext>
              </a:extLst>
            </p:cNvPr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>
              <a:extLst>
                <a:ext uri="{FF2B5EF4-FFF2-40B4-BE49-F238E27FC236}">
                  <a16:creationId xmlns:a16="http://schemas.microsoft.com/office/drawing/2014/main" id="{3777E078-04B5-CE75-E33F-CCEC136B51C3}"/>
                </a:ext>
              </a:extLst>
            </p:cNvPr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>
              <a:extLst>
                <a:ext uri="{FF2B5EF4-FFF2-40B4-BE49-F238E27FC236}">
                  <a16:creationId xmlns:a16="http://schemas.microsoft.com/office/drawing/2014/main" id="{81F8CA65-C70B-6762-81C2-C9DB6F593A65}"/>
                </a:ext>
              </a:extLst>
            </p:cNvPr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>
              <a:extLst>
                <a:ext uri="{FF2B5EF4-FFF2-40B4-BE49-F238E27FC236}">
                  <a16:creationId xmlns:a16="http://schemas.microsoft.com/office/drawing/2014/main" id="{F2B0EBAC-1A44-B7FC-CA6D-CDDA9A0F2886}"/>
                </a:ext>
              </a:extLst>
            </p:cNvPr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46">
            <a:extLst>
              <a:ext uri="{FF2B5EF4-FFF2-40B4-BE49-F238E27FC236}">
                <a16:creationId xmlns:a16="http://schemas.microsoft.com/office/drawing/2014/main" id="{5767C3B9-0B5B-E54C-2A39-E22382E5AF1E}"/>
              </a:ext>
            </a:extLst>
          </p:cNvPr>
          <p:cNvSpPr/>
          <p:nvPr/>
        </p:nvSpPr>
        <p:spPr>
          <a:xfrm>
            <a:off x="8437268" y="722570"/>
            <a:ext cx="496500" cy="496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6">
            <a:extLst>
              <a:ext uri="{FF2B5EF4-FFF2-40B4-BE49-F238E27FC236}">
                <a16:creationId xmlns:a16="http://schemas.microsoft.com/office/drawing/2014/main" id="{267D6D04-17B4-1716-93FA-9C9BE9DAA435}"/>
              </a:ext>
            </a:extLst>
          </p:cNvPr>
          <p:cNvSpPr/>
          <p:nvPr/>
        </p:nvSpPr>
        <p:spPr>
          <a:xfrm>
            <a:off x="110613" y="5077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6">
            <a:extLst>
              <a:ext uri="{FF2B5EF4-FFF2-40B4-BE49-F238E27FC236}">
                <a16:creationId xmlns:a16="http://schemas.microsoft.com/office/drawing/2014/main" id="{78823335-A2AA-797C-E6BD-4F93002EDAB3}"/>
              </a:ext>
            </a:extLst>
          </p:cNvPr>
          <p:cNvSpPr/>
          <p:nvPr/>
        </p:nvSpPr>
        <p:spPr>
          <a:xfrm>
            <a:off x="8685518" y="-2659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5B0E00-67FC-BB36-5C6A-6CAE52706C16}"/>
              </a:ext>
            </a:extLst>
          </p:cNvPr>
          <p:cNvSpPr txBox="1"/>
          <p:nvPr/>
        </p:nvSpPr>
        <p:spPr>
          <a:xfrm>
            <a:off x="484493" y="1539099"/>
            <a:ext cx="8037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5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Dodeljivanje execute dozvole za datoteku, korišćenjem sledeće komande:</a:t>
            </a:r>
          </a:p>
          <a:p>
            <a:pPr lvl="5">
              <a:buClr>
                <a:srgbClr val="55A3F3"/>
              </a:buClr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	chmod +x /usr/local/pgsql/failover.sh</a:t>
            </a:r>
          </a:p>
          <a:p>
            <a:pPr lvl="5">
              <a:buClr>
                <a:srgbClr val="55A3F3"/>
              </a:buClr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lvl="5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Skripta proverava da li je došlo do kvara na rezervnom čvoru. Ako jeste, ne radi ništa. Ako nije, kreira datoteku trigger-a korišćenjem touch komande. Kada rezervni čvor uoči datoteku trigger-a, to će uzrokovati prekid striming replikacije i rezervni čvor će se otvoriti u režimu čitanja/pisanja. </a:t>
            </a:r>
          </a:p>
          <a:p>
            <a:pPr marL="285750" lvl="5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lvl="5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</p:txBody>
      </p:sp>
      <p:grpSp>
        <p:nvGrpSpPr>
          <p:cNvPr id="956" name="Google Shape;956;p46">
            <a:extLst>
              <a:ext uri="{FF2B5EF4-FFF2-40B4-BE49-F238E27FC236}">
                <a16:creationId xmlns:a16="http://schemas.microsoft.com/office/drawing/2014/main" id="{78250DC8-5AB5-AECC-30EF-AC377E37EBEE}"/>
              </a:ext>
            </a:extLst>
          </p:cNvPr>
          <p:cNvGrpSpPr/>
          <p:nvPr/>
        </p:nvGrpSpPr>
        <p:grpSpPr>
          <a:xfrm>
            <a:off x="4083920" y="4706151"/>
            <a:ext cx="688022" cy="314213"/>
            <a:chOff x="222921" y="2366932"/>
            <a:chExt cx="688022" cy="314213"/>
          </a:xfrm>
        </p:grpSpPr>
        <p:sp>
          <p:nvSpPr>
            <p:cNvPr id="957" name="Google Shape;957;p46">
              <a:extLst>
                <a:ext uri="{FF2B5EF4-FFF2-40B4-BE49-F238E27FC236}">
                  <a16:creationId xmlns:a16="http://schemas.microsoft.com/office/drawing/2014/main" id="{A6B3F064-5C15-F372-0A19-DD3480639B3D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6">
              <a:extLst>
                <a:ext uri="{FF2B5EF4-FFF2-40B4-BE49-F238E27FC236}">
                  <a16:creationId xmlns:a16="http://schemas.microsoft.com/office/drawing/2014/main" id="{550BE811-CBB0-10BD-AD48-4A400F2342FD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>
              <a:extLst>
                <a:ext uri="{FF2B5EF4-FFF2-40B4-BE49-F238E27FC236}">
                  <a16:creationId xmlns:a16="http://schemas.microsoft.com/office/drawing/2014/main" id="{4CFE9EC5-0549-B8AF-F000-384C810542AA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76656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5F1D206E-8A54-BEC7-A234-0BB58B65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C6284C1-0487-CBD7-1424-506EC6D6A878}"/>
              </a:ext>
            </a:extLst>
          </p:cNvPr>
          <p:cNvSpPr/>
          <p:nvPr/>
        </p:nvSpPr>
        <p:spPr>
          <a:xfrm>
            <a:off x="54963" y="899518"/>
            <a:ext cx="5399752" cy="2918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Google Shape;942;p46">
            <a:extLst>
              <a:ext uri="{FF2B5EF4-FFF2-40B4-BE49-F238E27FC236}">
                <a16:creationId xmlns:a16="http://schemas.microsoft.com/office/drawing/2014/main" id="{9F9889F3-9187-7DB7-A52D-D95A0EC5B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6" y="53787"/>
            <a:ext cx="7473421" cy="577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sr-Latn-RS" sz="3500">
                <a:solidFill>
                  <a:srgbClr val="55A3F3"/>
                </a:solidFill>
              </a:rPr>
              <a:t>Testiranje upisa i čitanja</a:t>
            </a:r>
            <a:endParaRPr lang="en-US" sz="3500">
              <a:solidFill>
                <a:srgbClr val="55A3F3"/>
              </a:solidFill>
            </a:endParaRPr>
          </a:p>
        </p:txBody>
      </p:sp>
      <p:grpSp>
        <p:nvGrpSpPr>
          <p:cNvPr id="948" name="Google Shape;948;p46">
            <a:extLst>
              <a:ext uri="{FF2B5EF4-FFF2-40B4-BE49-F238E27FC236}">
                <a16:creationId xmlns:a16="http://schemas.microsoft.com/office/drawing/2014/main" id="{A92673FE-7388-DFDC-B9DB-518DC8189549}"/>
              </a:ext>
            </a:extLst>
          </p:cNvPr>
          <p:cNvGrpSpPr/>
          <p:nvPr/>
        </p:nvGrpSpPr>
        <p:grpSpPr>
          <a:xfrm>
            <a:off x="7668841" y="4066432"/>
            <a:ext cx="496556" cy="302273"/>
            <a:chOff x="267324" y="3231764"/>
            <a:chExt cx="496556" cy="302273"/>
          </a:xfrm>
        </p:grpSpPr>
        <p:sp>
          <p:nvSpPr>
            <p:cNvPr id="949" name="Google Shape;949;p46">
              <a:extLst>
                <a:ext uri="{FF2B5EF4-FFF2-40B4-BE49-F238E27FC236}">
                  <a16:creationId xmlns:a16="http://schemas.microsoft.com/office/drawing/2014/main" id="{D9392C4B-6493-5487-47D5-CC8DCD4FE901}"/>
                </a:ext>
              </a:extLst>
            </p:cNvPr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>
              <a:extLst>
                <a:ext uri="{FF2B5EF4-FFF2-40B4-BE49-F238E27FC236}">
                  <a16:creationId xmlns:a16="http://schemas.microsoft.com/office/drawing/2014/main" id="{BD82C170-C4EA-D39F-C4B7-1BB2CF385158}"/>
                </a:ext>
              </a:extLst>
            </p:cNvPr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6">
            <a:extLst>
              <a:ext uri="{FF2B5EF4-FFF2-40B4-BE49-F238E27FC236}">
                <a16:creationId xmlns:a16="http://schemas.microsoft.com/office/drawing/2014/main" id="{DD227B00-0764-B837-04E5-5C1FF326190F}"/>
              </a:ext>
            </a:extLst>
          </p:cNvPr>
          <p:cNvGrpSpPr/>
          <p:nvPr/>
        </p:nvGrpSpPr>
        <p:grpSpPr>
          <a:xfrm>
            <a:off x="7960648" y="1258999"/>
            <a:ext cx="561672" cy="321205"/>
            <a:chOff x="841855" y="1120679"/>
            <a:chExt cx="853530" cy="472375"/>
          </a:xfrm>
        </p:grpSpPr>
        <p:sp>
          <p:nvSpPr>
            <p:cNvPr id="952" name="Google Shape;952;p46">
              <a:extLst>
                <a:ext uri="{FF2B5EF4-FFF2-40B4-BE49-F238E27FC236}">
                  <a16:creationId xmlns:a16="http://schemas.microsoft.com/office/drawing/2014/main" id="{38C8665C-9E81-02FA-CDC5-FCABCED97A0C}"/>
                </a:ext>
              </a:extLst>
            </p:cNvPr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>
              <a:extLst>
                <a:ext uri="{FF2B5EF4-FFF2-40B4-BE49-F238E27FC236}">
                  <a16:creationId xmlns:a16="http://schemas.microsoft.com/office/drawing/2014/main" id="{3777E078-04B5-CE75-E33F-CCEC136B51C3}"/>
                </a:ext>
              </a:extLst>
            </p:cNvPr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>
              <a:extLst>
                <a:ext uri="{FF2B5EF4-FFF2-40B4-BE49-F238E27FC236}">
                  <a16:creationId xmlns:a16="http://schemas.microsoft.com/office/drawing/2014/main" id="{81F8CA65-C70B-6762-81C2-C9DB6F593A65}"/>
                </a:ext>
              </a:extLst>
            </p:cNvPr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>
              <a:extLst>
                <a:ext uri="{FF2B5EF4-FFF2-40B4-BE49-F238E27FC236}">
                  <a16:creationId xmlns:a16="http://schemas.microsoft.com/office/drawing/2014/main" id="{F2B0EBAC-1A44-B7FC-CA6D-CDDA9A0F2886}"/>
                </a:ext>
              </a:extLst>
            </p:cNvPr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46">
            <a:extLst>
              <a:ext uri="{FF2B5EF4-FFF2-40B4-BE49-F238E27FC236}">
                <a16:creationId xmlns:a16="http://schemas.microsoft.com/office/drawing/2014/main" id="{5767C3B9-0B5B-E54C-2A39-E22382E5AF1E}"/>
              </a:ext>
            </a:extLst>
          </p:cNvPr>
          <p:cNvSpPr/>
          <p:nvPr/>
        </p:nvSpPr>
        <p:spPr>
          <a:xfrm>
            <a:off x="8180650" y="286750"/>
            <a:ext cx="496500" cy="496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6">
            <a:extLst>
              <a:ext uri="{FF2B5EF4-FFF2-40B4-BE49-F238E27FC236}">
                <a16:creationId xmlns:a16="http://schemas.microsoft.com/office/drawing/2014/main" id="{267D6D04-17B4-1716-93FA-9C9BE9DAA435}"/>
              </a:ext>
            </a:extLst>
          </p:cNvPr>
          <p:cNvSpPr/>
          <p:nvPr/>
        </p:nvSpPr>
        <p:spPr>
          <a:xfrm>
            <a:off x="466850" y="82001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6">
            <a:extLst>
              <a:ext uri="{FF2B5EF4-FFF2-40B4-BE49-F238E27FC236}">
                <a16:creationId xmlns:a16="http://schemas.microsoft.com/office/drawing/2014/main" id="{78823335-A2AA-797C-E6BD-4F93002EDAB3}"/>
              </a:ext>
            </a:extLst>
          </p:cNvPr>
          <p:cNvSpPr/>
          <p:nvPr/>
        </p:nvSpPr>
        <p:spPr>
          <a:xfrm>
            <a:off x="7575139" y="122882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05ABC34-02B1-11A5-0218-F99A1AF81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08231"/>
              </p:ext>
            </p:extLst>
          </p:nvPr>
        </p:nvGraphicFramePr>
        <p:xfrm>
          <a:off x="153582" y="659448"/>
          <a:ext cx="4380365" cy="437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0365">
                  <a:extLst>
                    <a:ext uri="{9D8B030D-6E8A-4147-A177-3AD203B41FA5}">
                      <a16:colId xmlns:a16="http://schemas.microsoft.com/office/drawing/2014/main" val="3141654366"/>
                    </a:ext>
                  </a:extLst>
                </a:gridCol>
              </a:tblGrid>
              <a:tr h="3118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psql -p 9999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postgres=# \c pgp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You are now connected to database "pgp"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as user "postgres"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pgp=# CREATE TABLE tbl(id INT);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pgp=# SELECT * FROM tbl;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----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(0 rows)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pgp=# INSERT INTO tbl VALUES(1);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INSERT 0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pgp=# SELECT * FROM tbl;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----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(1 row)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pgp=# DELETE FROM tbl;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DELETE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pgp=# SELECT * FROM tbl;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----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(0 rows)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26928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FB0C2E4-5126-267C-A942-393DEF8E1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007195"/>
              </p:ext>
            </p:extLst>
          </p:nvPr>
        </p:nvGraphicFramePr>
        <p:xfrm>
          <a:off x="2960202" y="86597"/>
          <a:ext cx="2376448" cy="40789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448">
                  <a:extLst>
                    <a:ext uri="{9D8B030D-6E8A-4147-A177-3AD203B41FA5}">
                      <a16:colId xmlns:a16="http://schemas.microsoft.com/office/drawing/2014/main" val="3141654366"/>
                    </a:ext>
                  </a:extLst>
                </a:gridCol>
              </a:tblGrid>
              <a:tr h="407898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find_primary_node: primary node id is 0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2024-06-20 16:57:25 LOG: pid 15361: DB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node id: 1 backend pid: 15388 statement: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SELECT * FROM tbl;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2024-06-20 16:57:37 LOG: pid 15361: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statement: INSERT INTO tbl VALUES(1);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2024-06-20 16:57:37 LOG: pid 15361: DB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node id: 0 backend pid: 15387 statement: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INSERT INTO tbl VALUES(1);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2024-06-20 16:57:40 LOG: pid 15361: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statement: SELECT * FROM tbl;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2024-06-20 16:57:40 LOG: pid 15361: DB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26928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ADE3E7-F4B2-372F-2B0A-2BAE02AE4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129264"/>
              </p:ext>
            </p:extLst>
          </p:nvPr>
        </p:nvGraphicFramePr>
        <p:xfrm>
          <a:off x="5370045" y="122882"/>
          <a:ext cx="2376448" cy="40789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448">
                  <a:extLst>
                    <a:ext uri="{9D8B030D-6E8A-4147-A177-3AD203B41FA5}">
                      <a16:colId xmlns:a16="http://schemas.microsoft.com/office/drawing/2014/main" val="3141654366"/>
                    </a:ext>
                  </a:extLst>
                </a:gridCol>
              </a:tblGrid>
              <a:tr h="407898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node id: 1 backend pid: 15388 statement: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SELECT * FROM tbl;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2024-06-20 16:57:45 LOG: pid 15361: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statement: DELETE FROM tbl;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2024-06-20 16:57:45 LOG: pid 15361: DB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node id: 0 backend pid: 15387 statement: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DELETE FROM tbl;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2024-06-20 16:57:50 LOG: pid 15361: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statement: SELECT * FROM tbl;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2024-06-20 16:57:50 LOG: pid 15361: DB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node id: 1 backend pid: 15388 statement: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SELECT * FROM tbl;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26928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BB8A5E-7888-ACE6-9064-A61633F8BAB6}"/>
              </a:ext>
            </a:extLst>
          </p:cNvPr>
          <p:cNvSpPr txBox="1"/>
          <p:nvPr/>
        </p:nvSpPr>
        <p:spPr>
          <a:xfrm>
            <a:off x="2440027" y="3902295"/>
            <a:ext cx="5793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5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Može se primetiti da INSERT i DELETE naredbe idu u čvor 0, a SELECT naredbe u čvor 1</a:t>
            </a:r>
          </a:p>
        </p:txBody>
      </p:sp>
    </p:spTree>
    <p:extLst>
      <p:ext uri="{BB962C8B-B14F-4D97-AF65-F5344CB8AC3E}">
        <p14:creationId xmlns:p14="http://schemas.microsoft.com/office/powerpoint/2010/main" val="1481936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1;p39">
            <a:extLst>
              <a:ext uri="{FF2B5EF4-FFF2-40B4-BE49-F238E27FC236}">
                <a16:creationId xmlns:a16="http://schemas.microsoft.com/office/drawing/2014/main" id="{B5DF26D8-C3BC-7BDE-53F9-049670FB0D54}"/>
              </a:ext>
            </a:extLst>
          </p:cNvPr>
          <p:cNvSpPr/>
          <p:nvPr/>
        </p:nvSpPr>
        <p:spPr>
          <a:xfrm>
            <a:off x="715100" y="1124700"/>
            <a:ext cx="7713900" cy="2894100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684" name="Google Shape;684;p39"/>
          <p:cNvGrpSpPr/>
          <p:nvPr/>
        </p:nvGrpSpPr>
        <p:grpSpPr>
          <a:xfrm>
            <a:off x="7387148" y="2183517"/>
            <a:ext cx="1998421" cy="3174600"/>
            <a:chOff x="7387148" y="2183517"/>
            <a:chExt cx="1998421" cy="3174600"/>
          </a:xfrm>
        </p:grpSpPr>
        <p:sp>
          <p:nvSpPr>
            <p:cNvPr id="685" name="Google Shape;685;p39"/>
            <p:cNvSpPr/>
            <p:nvPr/>
          </p:nvSpPr>
          <p:spPr>
            <a:xfrm>
              <a:off x="7387148" y="2183517"/>
              <a:ext cx="1993500" cy="3174600"/>
            </a:xfrm>
            <a:custGeom>
              <a:avLst/>
              <a:gdLst/>
              <a:ahLst/>
              <a:cxnLst/>
              <a:rect l="l" t="t" r="r" b="b"/>
              <a:pathLst>
                <a:path w="79740" h="126984" extrusionOk="0">
                  <a:moveTo>
                    <a:pt x="52435" y="1032"/>
                  </a:moveTo>
                  <a:cubicBezTo>
                    <a:pt x="50752" y="1477"/>
                    <a:pt x="49419" y="2460"/>
                    <a:pt x="47482" y="2746"/>
                  </a:cubicBezTo>
                  <a:cubicBezTo>
                    <a:pt x="45545" y="3032"/>
                    <a:pt x="42814" y="2556"/>
                    <a:pt x="40814" y="2746"/>
                  </a:cubicBezTo>
                  <a:cubicBezTo>
                    <a:pt x="38814" y="2937"/>
                    <a:pt x="36782" y="2556"/>
                    <a:pt x="35480" y="3889"/>
                  </a:cubicBezTo>
                  <a:cubicBezTo>
                    <a:pt x="34178" y="5223"/>
                    <a:pt x="33734" y="8556"/>
                    <a:pt x="33004" y="10747"/>
                  </a:cubicBezTo>
                  <a:cubicBezTo>
                    <a:pt x="32274" y="12938"/>
                    <a:pt x="31258" y="15097"/>
                    <a:pt x="31099" y="17034"/>
                  </a:cubicBezTo>
                  <a:cubicBezTo>
                    <a:pt x="30940" y="18971"/>
                    <a:pt x="31543" y="21130"/>
                    <a:pt x="32051" y="22368"/>
                  </a:cubicBezTo>
                  <a:cubicBezTo>
                    <a:pt x="32559" y="23606"/>
                    <a:pt x="34020" y="23638"/>
                    <a:pt x="34147" y="24463"/>
                  </a:cubicBezTo>
                  <a:cubicBezTo>
                    <a:pt x="34274" y="25289"/>
                    <a:pt x="34020" y="26178"/>
                    <a:pt x="32813" y="27321"/>
                  </a:cubicBezTo>
                  <a:cubicBezTo>
                    <a:pt x="31607" y="28464"/>
                    <a:pt x="28210" y="30210"/>
                    <a:pt x="26908" y="31321"/>
                  </a:cubicBezTo>
                  <a:cubicBezTo>
                    <a:pt x="25606" y="32432"/>
                    <a:pt x="24844" y="32940"/>
                    <a:pt x="25003" y="33988"/>
                  </a:cubicBezTo>
                  <a:cubicBezTo>
                    <a:pt x="25162" y="35036"/>
                    <a:pt x="27289" y="36497"/>
                    <a:pt x="27860" y="37608"/>
                  </a:cubicBezTo>
                  <a:cubicBezTo>
                    <a:pt x="28432" y="38719"/>
                    <a:pt x="28178" y="38878"/>
                    <a:pt x="28432" y="40656"/>
                  </a:cubicBezTo>
                  <a:cubicBezTo>
                    <a:pt x="28686" y="42434"/>
                    <a:pt x="28876" y="46403"/>
                    <a:pt x="29384" y="48276"/>
                  </a:cubicBezTo>
                  <a:cubicBezTo>
                    <a:pt x="29892" y="50149"/>
                    <a:pt x="30274" y="51038"/>
                    <a:pt x="31480" y="51895"/>
                  </a:cubicBezTo>
                  <a:cubicBezTo>
                    <a:pt x="32687" y="52752"/>
                    <a:pt x="35258" y="52911"/>
                    <a:pt x="36623" y="53419"/>
                  </a:cubicBezTo>
                  <a:cubicBezTo>
                    <a:pt x="37988" y="53927"/>
                    <a:pt x="39036" y="53768"/>
                    <a:pt x="39671" y="54943"/>
                  </a:cubicBezTo>
                  <a:cubicBezTo>
                    <a:pt x="40306" y="56118"/>
                    <a:pt x="41354" y="58817"/>
                    <a:pt x="40433" y="60468"/>
                  </a:cubicBezTo>
                  <a:cubicBezTo>
                    <a:pt x="39512" y="62119"/>
                    <a:pt x="36274" y="63008"/>
                    <a:pt x="34147" y="64849"/>
                  </a:cubicBezTo>
                  <a:cubicBezTo>
                    <a:pt x="32020" y="66691"/>
                    <a:pt x="30147" y="68056"/>
                    <a:pt x="27670" y="71517"/>
                  </a:cubicBezTo>
                  <a:cubicBezTo>
                    <a:pt x="25194" y="74978"/>
                    <a:pt x="21796" y="79550"/>
                    <a:pt x="19288" y="85614"/>
                  </a:cubicBezTo>
                  <a:cubicBezTo>
                    <a:pt x="16780" y="91678"/>
                    <a:pt x="14017" y="103235"/>
                    <a:pt x="12620" y="107902"/>
                  </a:cubicBezTo>
                  <a:cubicBezTo>
                    <a:pt x="11223" y="112569"/>
                    <a:pt x="12779" y="111363"/>
                    <a:pt x="10906" y="113617"/>
                  </a:cubicBezTo>
                  <a:cubicBezTo>
                    <a:pt x="9033" y="115871"/>
                    <a:pt x="3159" y="119555"/>
                    <a:pt x="1381" y="121428"/>
                  </a:cubicBezTo>
                  <a:cubicBezTo>
                    <a:pt x="-397" y="123301"/>
                    <a:pt x="79" y="123968"/>
                    <a:pt x="238" y="124857"/>
                  </a:cubicBezTo>
                  <a:cubicBezTo>
                    <a:pt x="397" y="125746"/>
                    <a:pt x="396" y="126476"/>
                    <a:pt x="2333" y="126762"/>
                  </a:cubicBezTo>
                  <a:cubicBezTo>
                    <a:pt x="4270" y="127048"/>
                    <a:pt x="1031" y="127079"/>
                    <a:pt x="11858" y="126571"/>
                  </a:cubicBezTo>
                  <a:cubicBezTo>
                    <a:pt x="22685" y="126063"/>
                    <a:pt x="56880" y="125143"/>
                    <a:pt x="67294" y="123714"/>
                  </a:cubicBezTo>
                  <a:cubicBezTo>
                    <a:pt x="77708" y="122285"/>
                    <a:pt x="72278" y="123365"/>
                    <a:pt x="74342" y="117999"/>
                  </a:cubicBezTo>
                  <a:cubicBezTo>
                    <a:pt x="76406" y="112633"/>
                    <a:pt x="79422" y="98568"/>
                    <a:pt x="79676" y="91519"/>
                  </a:cubicBezTo>
                  <a:cubicBezTo>
                    <a:pt x="79930" y="84471"/>
                    <a:pt x="78184" y="80979"/>
                    <a:pt x="75866" y="75708"/>
                  </a:cubicBezTo>
                  <a:cubicBezTo>
                    <a:pt x="73548" y="70438"/>
                    <a:pt x="67866" y="63325"/>
                    <a:pt x="65770" y="59896"/>
                  </a:cubicBezTo>
                  <a:cubicBezTo>
                    <a:pt x="63675" y="56467"/>
                    <a:pt x="63071" y="56341"/>
                    <a:pt x="63293" y="55134"/>
                  </a:cubicBezTo>
                  <a:cubicBezTo>
                    <a:pt x="63515" y="53928"/>
                    <a:pt x="65928" y="53768"/>
                    <a:pt x="67103" y="52657"/>
                  </a:cubicBezTo>
                  <a:cubicBezTo>
                    <a:pt x="68278" y="51546"/>
                    <a:pt x="69136" y="49927"/>
                    <a:pt x="70342" y="48466"/>
                  </a:cubicBezTo>
                  <a:cubicBezTo>
                    <a:pt x="71549" y="47006"/>
                    <a:pt x="72945" y="45736"/>
                    <a:pt x="74342" y="43894"/>
                  </a:cubicBezTo>
                  <a:cubicBezTo>
                    <a:pt x="75739" y="42053"/>
                    <a:pt x="78057" y="39608"/>
                    <a:pt x="78724" y="37417"/>
                  </a:cubicBezTo>
                  <a:cubicBezTo>
                    <a:pt x="79391" y="35226"/>
                    <a:pt x="78216" y="32560"/>
                    <a:pt x="78343" y="30750"/>
                  </a:cubicBezTo>
                  <a:cubicBezTo>
                    <a:pt x="78470" y="28940"/>
                    <a:pt x="79486" y="28591"/>
                    <a:pt x="79486" y="26559"/>
                  </a:cubicBezTo>
                  <a:cubicBezTo>
                    <a:pt x="79486" y="24527"/>
                    <a:pt x="79169" y="20368"/>
                    <a:pt x="78343" y="18558"/>
                  </a:cubicBezTo>
                  <a:cubicBezTo>
                    <a:pt x="77518" y="16748"/>
                    <a:pt x="75263" y="17002"/>
                    <a:pt x="74533" y="15700"/>
                  </a:cubicBezTo>
                  <a:cubicBezTo>
                    <a:pt x="73803" y="14398"/>
                    <a:pt x="74914" y="12271"/>
                    <a:pt x="73961" y="10747"/>
                  </a:cubicBezTo>
                  <a:cubicBezTo>
                    <a:pt x="73009" y="9223"/>
                    <a:pt x="70437" y="7413"/>
                    <a:pt x="68818" y="6556"/>
                  </a:cubicBezTo>
                  <a:cubicBezTo>
                    <a:pt x="67199" y="5699"/>
                    <a:pt x="65580" y="6366"/>
                    <a:pt x="64246" y="5604"/>
                  </a:cubicBezTo>
                  <a:cubicBezTo>
                    <a:pt x="62913" y="4842"/>
                    <a:pt x="61928" y="2905"/>
                    <a:pt x="60817" y="1984"/>
                  </a:cubicBezTo>
                  <a:cubicBezTo>
                    <a:pt x="59706" y="1063"/>
                    <a:pt x="58975" y="238"/>
                    <a:pt x="57578" y="79"/>
                  </a:cubicBezTo>
                  <a:cubicBezTo>
                    <a:pt x="56181" y="-80"/>
                    <a:pt x="54118" y="588"/>
                    <a:pt x="52435" y="10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dist="57150" dir="2640000" algn="bl" rotWithShape="0">
                <a:srgbClr val="000000">
                  <a:alpha val="15000"/>
                </a:srgbClr>
              </a:outerShdw>
            </a:effectLst>
          </p:spPr>
        </p:sp>
        <p:grpSp>
          <p:nvGrpSpPr>
            <p:cNvPr id="686" name="Google Shape;686;p39"/>
            <p:cNvGrpSpPr/>
            <p:nvPr/>
          </p:nvGrpSpPr>
          <p:grpSpPr>
            <a:xfrm flipH="1">
              <a:off x="7455313" y="2252025"/>
              <a:ext cx="1930257" cy="3035294"/>
              <a:chOff x="3238900" y="3785275"/>
              <a:chExt cx="664300" cy="1044600"/>
            </a:xfrm>
          </p:grpSpPr>
          <p:sp>
            <p:nvSpPr>
              <p:cNvPr id="687" name="Google Shape;687;p39"/>
              <p:cNvSpPr/>
              <p:nvPr/>
            </p:nvSpPr>
            <p:spPr>
              <a:xfrm>
                <a:off x="3400075" y="3915000"/>
                <a:ext cx="291050" cy="448950"/>
              </a:xfrm>
              <a:custGeom>
                <a:avLst/>
                <a:gdLst/>
                <a:ahLst/>
                <a:cxnLst/>
                <a:rect l="l" t="t" r="r" b="b"/>
                <a:pathLst>
                  <a:path w="11642" h="17958" extrusionOk="0">
                    <a:moveTo>
                      <a:pt x="7244" y="0"/>
                    </a:moveTo>
                    <a:lnTo>
                      <a:pt x="3639" y="1216"/>
                    </a:lnTo>
                    <a:lnTo>
                      <a:pt x="860" y="5181"/>
                    </a:lnTo>
                    <a:lnTo>
                      <a:pt x="960" y="11368"/>
                    </a:lnTo>
                    <a:lnTo>
                      <a:pt x="0" y="13883"/>
                    </a:lnTo>
                    <a:lnTo>
                      <a:pt x="3287" y="17958"/>
                    </a:lnTo>
                    <a:lnTo>
                      <a:pt x="6104" y="16298"/>
                    </a:lnTo>
                    <a:lnTo>
                      <a:pt x="6682" y="11858"/>
                    </a:lnTo>
                    <a:cubicBezTo>
                      <a:pt x="7433" y="11750"/>
                      <a:pt x="7965" y="11649"/>
                      <a:pt x="8694" y="11440"/>
                    </a:cubicBezTo>
                    <a:cubicBezTo>
                      <a:pt x="9051" y="11339"/>
                      <a:pt x="9416" y="11218"/>
                      <a:pt x="9692" y="10974"/>
                    </a:cubicBezTo>
                    <a:cubicBezTo>
                      <a:pt x="9981" y="10715"/>
                      <a:pt x="10149" y="10345"/>
                      <a:pt x="10246" y="9968"/>
                    </a:cubicBezTo>
                    <a:cubicBezTo>
                      <a:pt x="10560" y="8790"/>
                      <a:pt x="10308" y="7638"/>
                      <a:pt x="10035" y="6447"/>
                    </a:cubicBezTo>
                    <a:cubicBezTo>
                      <a:pt x="10623" y="6191"/>
                      <a:pt x="11076" y="5911"/>
                      <a:pt x="11641" y="5605"/>
                    </a:cubicBezTo>
                    <a:cubicBezTo>
                      <a:pt x="10749" y="4858"/>
                      <a:pt x="9809" y="4154"/>
                      <a:pt x="8883" y="3442"/>
                    </a:cubicBezTo>
                    <a:cubicBezTo>
                      <a:pt x="8724" y="2159"/>
                      <a:pt x="8137" y="935"/>
                      <a:pt x="7244" y="0"/>
                    </a:cubicBezTo>
                    <a:close/>
                  </a:path>
                </a:pathLst>
              </a:custGeom>
              <a:solidFill>
                <a:srgbClr val="F07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9"/>
              <p:cNvSpPr/>
              <p:nvPr/>
            </p:nvSpPr>
            <p:spPr>
              <a:xfrm>
                <a:off x="3304600" y="3845750"/>
                <a:ext cx="324075" cy="367200"/>
              </a:xfrm>
              <a:custGeom>
                <a:avLst/>
                <a:gdLst/>
                <a:ahLst/>
                <a:cxnLst/>
                <a:rect l="l" t="t" r="r" b="b"/>
                <a:pathLst>
                  <a:path w="12963" h="14688" extrusionOk="0">
                    <a:moveTo>
                      <a:pt x="8606" y="0"/>
                    </a:moveTo>
                    <a:cubicBezTo>
                      <a:pt x="8475" y="0"/>
                      <a:pt x="8350" y="2"/>
                      <a:pt x="8234" y="4"/>
                    </a:cubicBezTo>
                    <a:cubicBezTo>
                      <a:pt x="7027" y="21"/>
                      <a:pt x="3279" y="1211"/>
                      <a:pt x="1879" y="2581"/>
                    </a:cubicBezTo>
                    <a:cubicBezTo>
                      <a:pt x="1192" y="3256"/>
                      <a:pt x="617" y="4070"/>
                      <a:pt x="316" y="4988"/>
                    </a:cubicBezTo>
                    <a:cubicBezTo>
                      <a:pt x="68" y="5721"/>
                      <a:pt x="1" y="6526"/>
                      <a:pt x="194" y="7276"/>
                    </a:cubicBezTo>
                    <a:cubicBezTo>
                      <a:pt x="479" y="8362"/>
                      <a:pt x="2395" y="11103"/>
                      <a:pt x="3158" y="11925"/>
                    </a:cubicBezTo>
                    <a:cubicBezTo>
                      <a:pt x="3602" y="12407"/>
                      <a:pt x="3996" y="12864"/>
                      <a:pt x="4440" y="13342"/>
                    </a:cubicBezTo>
                    <a:cubicBezTo>
                      <a:pt x="4516" y="13723"/>
                      <a:pt x="4369" y="14138"/>
                      <a:pt x="4075" y="14390"/>
                    </a:cubicBezTo>
                    <a:cubicBezTo>
                      <a:pt x="4327" y="14373"/>
                      <a:pt x="4574" y="14285"/>
                      <a:pt x="4779" y="14138"/>
                    </a:cubicBezTo>
                    <a:lnTo>
                      <a:pt x="4779" y="14138"/>
                    </a:lnTo>
                    <a:cubicBezTo>
                      <a:pt x="4649" y="14348"/>
                      <a:pt x="4486" y="14533"/>
                      <a:pt x="4293" y="14688"/>
                    </a:cubicBezTo>
                    <a:cubicBezTo>
                      <a:pt x="5098" y="14628"/>
                      <a:pt x="5878" y="14268"/>
                      <a:pt x="6444" y="13694"/>
                    </a:cubicBezTo>
                    <a:cubicBezTo>
                      <a:pt x="7010" y="13115"/>
                      <a:pt x="7203" y="12210"/>
                      <a:pt x="7244" y="11405"/>
                    </a:cubicBezTo>
                    <a:cubicBezTo>
                      <a:pt x="6205" y="11296"/>
                      <a:pt x="5329" y="10726"/>
                      <a:pt x="5036" y="9720"/>
                    </a:cubicBezTo>
                    <a:cubicBezTo>
                      <a:pt x="4943" y="9402"/>
                      <a:pt x="4918" y="9045"/>
                      <a:pt x="5073" y="8752"/>
                    </a:cubicBezTo>
                    <a:cubicBezTo>
                      <a:pt x="5243" y="8428"/>
                      <a:pt x="5615" y="8247"/>
                      <a:pt x="5984" y="8247"/>
                    </a:cubicBezTo>
                    <a:cubicBezTo>
                      <a:pt x="6036" y="8247"/>
                      <a:pt x="6087" y="8250"/>
                      <a:pt x="6137" y="8257"/>
                    </a:cubicBezTo>
                    <a:cubicBezTo>
                      <a:pt x="6553" y="8316"/>
                      <a:pt x="6913" y="8576"/>
                      <a:pt x="7178" y="8903"/>
                    </a:cubicBezTo>
                    <a:cubicBezTo>
                      <a:pt x="7437" y="9226"/>
                      <a:pt x="7513" y="9565"/>
                      <a:pt x="7672" y="9950"/>
                    </a:cubicBezTo>
                    <a:cubicBezTo>
                      <a:pt x="8008" y="9859"/>
                      <a:pt x="8255" y="9666"/>
                      <a:pt x="8552" y="9486"/>
                    </a:cubicBezTo>
                    <a:cubicBezTo>
                      <a:pt x="8259" y="8492"/>
                      <a:pt x="7940" y="7566"/>
                      <a:pt x="7659" y="6568"/>
                    </a:cubicBezTo>
                    <a:cubicBezTo>
                      <a:pt x="8238" y="6199"/>
                      <a:pt x="8678" y="5625"/>
                      <a:pt x="8884" y="4971"/>
                    </a:cubicBezTo>
                    <a:cubicBezTo>
                      <a:pt x="9089" y="4322"/>
                      <a:pt x="12962" y="3131"/>
                      <a:pt x="12962" y="3131"/>
                    </a:cubicBezTo>
                    <a:cubicBezTo>
                      <a:pt x="12142" y="219"/>
                      <a:pt x="10002" y="0"/>
                      <a:pt x="8606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9"/>
              <p:cNvSpPr/>
              <p:nvPr/>
            </p:nvSpPr>
            <p:spPr>
              <a:xfrm>
                <a:off x="3438425" y="4067775"/>
                <a:ext cx="47400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1934" extrusionOk="0">
                    <a:moveTo>
                      <a:pt x="668" y="1"/>
                    </a:moveTo>
                    <a:cubicBezTo>
                      <a:pt x="558" y="1"/>
                      <a:pt x="453" y="26"/>
                      <a:pt x="357" y="76"/>
                    </a:cubicBezTo>
                    <a:cubicBezTo>
                      <a:pt x="130" y="198"/>
                      <a:pt x="1" y="471"/>
                      <a:pt x="39" y="722"/>
                    </a:cubicBezTo>
                    <a:cubicBezTo>
                      <a:pt x="39" y="722"/>
                      <a:pt x="35" y="1241"/>
                      <a:pt x="550" y="1665"/>
                    </a:cubicBezTo>
                    <a:cubicBezTo>
                      <a:pt x="810" y="1879"/>
                      <a:pt x="1150" y="1934"/>
                      <a:pt x="1422" y="1934"/>
                    </a:cubicBezTo>
                    <a:cubicBezTo>
                      <a:pt x="1690" y="1934"/>
                      <a:pt x="1896" y="1883"/>
                      <a:pt x="1896" y="1883"/>
                    </a:cubicBezTo>
                    <a:cubicBezTo>
                      <a:pt x="1695" y="1845"/>
                      <a:pt x="1481" y="1779"/>
                      <a:pt x="1372" y="1607"/>
                    </a:cubicBezTo>
                    <a:cubicBezTo>
                      <a:pt x="1351" y="1581"/>
                      <a:pt x="1338" y="1547"/>
                      <a:pt x="1338" y="1518"/>
                    </a:cubicBezTo>
                    <a:cubicBezTo>
                      <a:pt x="1343" y="1489"/>
                      <a:pt x="1359" y="1460"/>
                      <a:pt x="1376" y="1435"/>
                    </a:cubicBezTo>
                    <a:cubicBezTo>
                      <a:pt x="1494" y="1271"/>
                      <a:pt x="1649" y="1129"/>
                      <a:pt x="1821" y="1024"/>
                    </a:cubicBezTo>
                    <a:cubicBezTo>
                      <a:pt x="1670" y="734"/>
                      <a:pt x="1514" y="437"/>
                      <a:pt x="1262" y="231"/>
                    </a:cubicBezTo>
                    <a:cubicBezTo>
                      <a:pt x="1099" y="94"/>
                      <a:pt x="877" y="1"/>
                      <a:pt x="668" y="1"/>
                    </a:cubicBezTo>
                    <a:close/>
                  </a:path>
                </a:pathLst>
              </a:custGeom>
              <a:solidFill>
                <a:srgbClr val="E232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9"/>
              <p:cNvSpPr/>
              <p:nvPr/>
            </p:nvSpPr>
            <p:spPr>
              <a:xfrm>
                <a:off x="3438025" y="4066200"/>
                <a:ext cx="48325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33" h="1947" extrusionOk="0">
                    <a:moveTo>
                      <a:pt x="710" y="1"/>
                    </a:moveTo>
                    <a:cubicBezTo>
                      <a:pt x="552" y="1"/>
                      <a:pt x="395" y="46"/>
                      <a:pt x="272" y="147"/>
                    </a:cubicBezTo>
                    <a:cubicBezTo>
                      <a:pt x="84" y="302"/>
                      <a:pt x="1" y="563"/>
                      <a:pt x="55" y="785"/>
                    </a:cubicBezTo>
                    <a:cubicBezTo>
                      <a:pt x="42" y="554"/>
                      <a:pt x="156" y="341"/>
                      <a:pt x="332" y="223"/>
                    </a:cubicBezTo>
                    <a:cubicBezTo>
                      <a:pt x="431" y="157"/>
                      <a:pt x="546" y="129"/>
                      <a:pt x="662" y="129"/>
                    </a:cubicBezTo>
                    <a:cubicBezTo>
                      <a:pt x="752" y="129"/>
                      <a:pt x="842" y="146"/>
                      <a:pt x="926" y="177"/>
                    </a:cubicBezTo>
                    <a:cubicBezTo>
                      <a:pt x="1127" y="248"/>
                      <a:pt x="1291" y="387"/>
                      <a:pt x="1425" y="559"/>
                    </a:cubicBezTo>
                    <a:cubicBezTo>
                      <a:pt x="1547" y="710"/>
                      <a:pt x="1644" y="886"/>
                      <a:pt x="1742" y="1064"/>
                    </a:cubicBezTo>
                    <a:lnTo>
                      <a:pt x="1742" y="1064"/>
                    </a:lnTo>
                    <a:cubicBezTo>
                      <a:pt x="1661" y="1121"/>
                      <a:pt x="1585" y="1184"/>
                      <a:pt x="1518" y="1254"/>
                    </a:cubicBezTo>
                    <a:cubicBezTo>
                      <a:pt x="1475" y="1300"/>
                      <a:pt x="1434" y="1347"/>
                      <a:pt x="1400" y="1397"/>
                    </a:cubicBezTo>
                    <a:cubicBezTo>
                      <a:pt x="1379" y="1422"/>
                      <a:pt x="1363" y="1447"/>
                      <a:pt x="1346" y="1472"/>
                    </a:cubicBezTo>
                    <a:cubicBezTo>
                      <a:pt x="1329" y="1498"/>
                      <a:pt x="1308" y="1531"/>
                      <a:pt x="1308" y="1577"/>
                    </a:cubicBezTo>
                    <a:cubicBezTo>
                      <a:pt x="1308" y="1623"/>
                      <a:pt x="1324" y="1661"/>
                      <a:pt x="1346" y="1686"/>
                    </a:cubicBezTo>
                    <a:cubicBezTo>
                      <a:pt x="1363" y="1716"/>
                      <a:pt x="1384" y="1736"/>
                      <a:pt x="1409" y="1761"/>
                    </a:cubicBezTo>
                    <a:cubicBezTo>
                      <a:pt x="1454" y="1803"/>
                      <a:pt x="1510" y="1837"/>
                      <a:pt x="1564" y="1862"/>
                    </a:cubicBezTo>
                    <a:cubicBezTo>
                      <a:pt x="1677" y="1912"/>
                      <a:pt x="1794" y="1933"/>
                      <a:pt x="1912" y="1946"/>
                    </a:cubicBezTo>
                    <a:cubicBezTo>
                      <a:pt x="1798" y="1912"/>
                      <a:pt x="1686" y="1875"/>
                      <a:pt x="1589" y="1811"/>
                    </a:cubicBezTo>
                    <a:cubicBezTo>
                      <a:pt x="1543" y="1782"/>
                      <a:pt x="1501" y="1749"/>
                      <a:pt x="1463" y="1707"/>
                    </a:cubicBezTo>
                    <a:cubicBezTo>
                      <a:pt x="1429" y="1666"/>
                      <a:pt x="1396" y="1610"/>
                      <a:pt x="1404" y="1585"/>
                    </a:cubicBezTo>
                    <a:cubicBezTo>
                      <a:pt x="1404" y="1560"/>
                      <a:pt x="1450" y="1510"/>
                      <a:pt x="1484" y="1468"/>
                    </a:cubicBezTo>
                    <a:cubicBezTo>
                      <a:pt x="1522" y="1422"/>
                      <a:pt x="1564" y="1384"/>
                      <a:pt x="1601" y="1347"/>
                    </a:cubicBezTo>
                    <a:cubicBezTo>
                      <a:pt x="1686" y="1271"/>
                      <a:pt x="1777" y="1204"/>
                      <a:pt x="1874" y="1149"/>
                    </a:cubicBezTo>
                    <a:lnTo>
                      <a:pt x="1932" y="1116"/>
                    </a:lnTo>
                    <a:lnTo>
                      <a:pt x="1903" y="1053"/>
                    </a:lnTo>
                    <a:cubicBezTo>
                      <a:pt x="1802" y="852"/>
                      <a:pt x="1694" y="646"/>
                      <a:pt x="1547" y="458"/>
                    </a:cubicBezTo>
                    <a:cubicBezTo>
                      <a:pt x="1404" y="277"/>
                      <a:pt x="1208" y="114"/>
                      <a:pt x="972" y="43"/>
                    </a:cubicBezTo>
                    <a:cubicBezTo>
                      <a:pt x="889" y="16"/>
                      <a:pt x="799" y="1"/>
                      <a:pt x="710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9"/>
              <p:cNvSpPr/>
              <p:nvPr/>
            </p:nvSpPr>
            <p:spPr>
              <a:xfrm>
                <a:off x="3583775" y="4010625"/>
                <a:ext cx="25400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910" extrusionOk="0">
                    <a:moveTo>
                      <a:pt x="511" y="1"/>
                    </a:moveTo>
                    <a:cubicBezTo>
                      <a:pt x="468" y="1"/>
                      <a:pt x="425" y="7"/>
                      <a:pt x="383" y="19"/>
                    </a:cubicBezTo>
                    <a:cubicBezTo>
                      <a:pt x="139" y="91"/>
                      <a:pt x="0" y="342"/>
                      <a:pt x="72" y="581"/>
                    </a:cubicBezTo>
                    <a:cubicBezTo>
                      <a:pt x="131" y="781"/>
                      <a:pt x="311" y="909"/>
                      <a:pt x="506" y="909"/>
                    </a:cubicBezTo>
                    <a:cubicBezTo>
                      <a:pt x="548" y="909"/>
                      <a:pt x="591" y="903"/>
                      <a:pt x="634" y="891"/>
                    </a:cubicBezTo>
                    <a:cubicBezTo>
                      <a:pt x="877" y="820"/>
                      <a:pt x="1015" y="569"/>
                      <a:pt x="944" y="329"/>
                    </a:cubicBezTo>
                    <a:cubicBezTo>
                      <a:pt x="885" y="129"/>
                      <a:pt x="705" y="1"/>
                      <a:pt x="511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9"/>
              <p:cNvSpPr/>
              <p:nvPr/>
            </p:nvSpPr>
            <p:spPr>
              <a:xfrm>
                <a:off x="3558850" y="3976750"/>
                <a:ext cx="49475" cy="47775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1911" extrusionOk="0">
                    <a:moveTo>
                      <a:pt x="1704" y="0"/>
                    </a:moveTo>
                    <a:cubicBezTo>
                      <a:pt x="1537" y="0"/>
                      <a:pt x="1369" y="34"/>
                      <a:pt x="1212" y="92"/>
                    </a:cubicBezTo>
                    <a:cubicBezTo>
                      <a:pt x="964" y="179"/>
                      <a:pt x="763" y="364"/>
                      <a:pt x="591" y="548"/>
                    </a:cubicBezTo>
                    <a:cubicBezTo>
                      <a:pt x="411" y="733"/>
                      <a:pt x="273" y="951"/>
                      <a:pt x="172" y="1181"/>
                    </a:cubicBezTo>
                    <a:cubicBezTo>
                      <a:pt x="76" y="1416"/>
                      <a:pt x="13" y="1659"/>
                      <a:pt x="0" y="1907"/>
                    </a:cubicBezTo>
                    <a:lnTo>
                      <a:pt x="34" y="1911"/>
                    </a:lnTo>
                    <a:cubicBezTo>
                      <a:pt x="92" y="1676"/>
                      <a:pt x="185" y="1454"/>
                      <a:pt x="310" y="1257"/>
                    </a:cubicBezTo>
                    <a:cubicBezTo>
                      <a:pt x="436" y="1056"/>
                      <a:pt x="587" y="879"/>
                      <a:pt x="763" y="733"/>
                    </a:cubicBezTo>
                    <a:cubicBezTo>
                      <a:pt x="939" y="582"/>
                      <a:pt x="1148" y="494"/>
                      <a:pt x="1341" y="380"/>
                    </a:cubicBezTo>
                    <a:cubicBezTo>
                      <a:pt x="1539" y="268"/>
                      <a:pt x="1748" y="171"/>
                      <a:pt x="1978" y="63"/>
                    </a:cubicBezTo>
                    <a:lnTo>
                      <a:pt x="1974" y="32"/>
                    </a:lnTo>
                    <a:cubicBezTo>
                      <a:pt x="1886" y="10"/>
                      <a:pt x="1795" y="0"/>
                      <a:pt x="1704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9"/>
              <p:cNvSpPr/>
              <p:nvPr/>
            </p:nvSpPr>
            <p:spPr>
              <a:xfrm>
                <a:off x="3618775" y="4106150"/>
                <a:ext cx="410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66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5" y="344"/>
                      <a:pt x="1036" y="575"/>
                      <a:pt x="1623" y="662"/>
                    </a:cubicBezTo>
                    <a:lnTo>
                      <a:pt x="1640" y="507"/>
                    </a:lnTo>
                    <a:cubicBezTo>
                      <a:pt x="1070" y="474"/>
                      <a:pt x="504" y="298"/>
                      <a:pt x="1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9"/>
              <p:cNvSpPr/>
              <p:nvPr/>
            </p:nvSpPr>
            <p:spPr>
              <a:xfrm>
                <a:off x="3238900" y="4258500"/>
                <a:ext cx="664300" cy="571375"/>
              </a:xfrm>
              <a:custGeom>
                <a:avLst/>
                <a:gdLst/>
                <a:ahLst/>
                <a:cxnLst/>
                <a:rect l="l" t="t" r="r" b="b"/>
                <a:pathLst>
                  <a:path w="26572" h="22855" extrusionOk="0">
                    <a:moveTo>
                      <a:pt x="7179" y="0"/>
                    </a:moveTo>
                    <a:cubicBezTo>
                      <a:pt x="6628" y="0"/>
                      <a:pt x="6447" y="143"/>
                      <a:pt x="6447" y="143"/>
                    </a:cubicBezTo>
                    <a:cubicBezTo>
                      <a:pt x="6447" y="143"/>
                      <a:pt x="1" y="7164"/>
                      <a:pt x="1120" y="12907"/>
                    </a:cubicBezTo>
                    <a:cubicBezTo>
                      <a:pt x="2243" y="18650"/>
                      <a:pt x="3681" y="21727"/>
                      <a:pt x="3681" y="21727"/>
                    </a:cubicBezTo>
                    <a:lnTo>
                      <a:pt x="26572" y="22854"/>
                    </a:lnTo>
                    <a:lnTo>
                      <a:pt x="22791" y="19702"/>
                    </a:lnTo>
                    <a:cubicBezTo>
                      <a:pt x="22791" y="19702"/>
                      <a:pt x="20276" y="6041"/>
                      <a:pt x="13934" y="2541"/>
                    </a:cubicBezTo>
                    <a:cubicBezTo>
                      <a:pt x="10055" y="401"/>
                      <a:pt x="8099" y="0"/>
                      <a:pt x="7179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9"/>
              <p:cNvSpPr/>
              <p:nvPr/>
            </p:nvSpPr>
            <p:spPr>
              <a:xfrm>
                <a:off x="3476375" y="3872775"/>
                <a:ext cx="167475" cy="151375"/>
              </a:xfrm>
              <a:custGeom>
                <a:avLst/>
                <a:gdLst/>
                <a:ahLst/>
                <a:cxnLst/>
                <a:rect l="l" t="t" r="r" b="b"/>
                <a:pathLst>
                  <a:path w="6699" h="6055" extrusionOk="0">
                    <a:moveTo>
                      <a:pt x="4813" y="0"/>
                    </a:moveTo>
                    <a:cubicBezTo>
                      <a:pt x="4286" y="0"/>
                      <a:pt x="3767" y="304"/>
                      <a:pt x="3312" y="604"/>
                    </a:cubicBezTo>
                    <a:cubicBezTo>
                      <a:pt x="2419" y="1194"/>
                      <a:pt x="1522" y="1823"/>
                      <a:pt x="885" y="2687"/>
                    </a:cubicBezTo>
                    <a:cubicBezTo>
                      <a:pt x="386" y="3366"/>
                      <a:pt x="1" y="4297"/>
                      <a:pt x="131" y="5156"/>
                    </a:cubicBezTo>
                    <a:cubicBezTo>
                      <a:pt x="218" y="5729"/>
                      <a:pt x="604" y="6054"/>
                      <a:pt x="1131" y="6054"/>
                    </a:cubicBezTo>
                    <a:cubicBezTo>
                      <a:pt x="1210" y="6054"/>
                      <a:pt x="1291" y="6047"/>
                      <a:pt x="1375" y="6032"/>
                    </a:cubicBezTo>
                    <a:cubicBezTo>
                      <a:pt x="1828" y="5952"/>
                      <a:pt x="2251" y="5696"/>
                      <a:pt x="2524" y="5328"/>
                    </a:cubicBezTo>
                    <a:cubicBezTo>
                      <a:pt x="2985" y="4707"/>
                      <a:pt x="3039" y="3848"/>
                      <a:pt x="2783" y="3123"/>
                    </a:cubicBezTo>
                    <a:lnTo>
                      <a:pt x="2783" y="3123"/>
                    </a:lnTo>
                    <a:cubicBezTo>
                      <a:pt x="3123" y="3563"/>
                      <a:pt x="3730" y="3670"/>
                      <a:pt x="4291" y="3670"/>
                    </a:cubicBezTo>
                    <a:cubicBezTo>
                      <a:pt x="4334" y="3670"/>
                      <a:pt x="4376" y="3669"/>
                      <a:pt x="4418" y="3668"/>
                    </a:cubicBezTo>
                    <a:cubicBezTo>
                      <a:pt x="4821" y="3655"/>
                      <a:pt x="5223" y="3609"/>
                      <a:pt x="5596" y="3462"/>
                    </a:cubicBezTo>
                    <a:cubicBezTo>
                      <a:pt x="5969" y="3316"/>
                      <a:pt x="6308" y="3060"/>
                      <a:pt x="6498" y="2704"/>
                    </a:cubicBezTo>
                    <a:cubicBezTo>
                      <a:pt x="6695" y="2326"/>
                      <a:pt x="6699" y="1865"/>
                      <a:pt x="6560" y="1463"/>
                    </a:cubicBezTo>
                    <a:cubicBezTo>
                      <a:pt x="6422" y="1061"/>
                      <a:pt x="6149" y="713"/>
                      <a:pt x="5827" y="436"/>
                    </a:cubicBezTo>
                    <a:cubicBezTo>
                      <a:pt x="5625" y="264"/>
                      <a:pt x="5395" y="109"/>
                      <a:pt x="5139" y="42"/>
                    </a:cubicBezTo>
                    <a:cubicBezTo>
                      <a:pt x="5031" y="13"/>
                      <a:pt x="4922" y="0"/>
                      <a:pt x="4813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9"/>
              <p:cNvSpPr/>
              <p:nvPr/>
            </p:nvSpPr>
            <p:spPr>
              <a:xfrm>
                <a:off x="3497625" y="3801925"/>
                <a:ext cx="123275" cy="113100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4524" extrusionOk="0">
                    <a:moveTo>
                      <a:pt x="2466" y="0"/>
                    </a:moveTo>
                    <a:cubicBezTo>
                      <a:pt x="1103" y="0"/>
                      <a:pt x="1" y="1010"/>
                      <a:pt x="1" y="2260"/>
                    </a:cubicBezTo>
                    <a:cubicBezTo>
                      <a:pt x="1" y="3509"/>
                      <a:pt x="1103" y="4523"/>
                      <a:pt x="2466" y="4523"/>
                    </a:cubicBezTo>
                    <a:cubicBezTo>
                      <a:pt x="3829" y="4523"/>
                      <a:pt x="4930" y="3509"/>
                      <a:pt x="4930" y="2260"/>
                    </a:cubicBezTo>
                    <a:cubicBezTo>
                      <a:pt x="4930" y="1010"/>
                      <a:pt x="3829" y="0"/>
                      <a:pt x="2466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9"/>
              <p:cNvSpPr/>
              <p:nvPr/>
            </p:nvSpPr>
            <p:spPr>
              <a:xfrm>
                <a:off x="3393575" y="3785275"/>
                <a:ext cx="123275" cy="113200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4528" extrusionOk="0">
                    <a:moveTo>
                      <a:pt x="2466" y="0"/>
                    </a:moveTo>
                    <a:cubicBezTo>
                      <a:pt x="1104" y="0"/>
                      <a:pt x="1" y="1014"/>
                      <a:pt x="1" y="2264"/>
                    </a:cubicBezTo>
                    <a:cubicBezTo>
                      <a:pt x="1" y="3512"/>
                      <a:pt x="1104" y="4527"/>
                      <a:pt x="2466" y="4527"/>
                    </a:cubicBezTo>
                    <a:cubicBezTo>
                      <a:pt x="3828" y="4527"/>
                      <a:pt x="4930" y="3512"/>
                      <a:pt x="4930" y="2264"/>
                    </a:cubicBezTo>
                    <a:cubicBezTo>
                      <a:pt x="4930" y="1014"/>
                      <a:pt x="3828" y="0"/>
                      <a:pt x="2466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9"/>
              <p:cNvSpPr/>
              <p:nvPr/>
            </p:nvSpPr>
            <p:spPr>
              <a:xfrm>
                <a:off x="3300100" y="3839600"/>
                <a:ext cx="133750" cy="117650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4706" extrusionOk="0">
                    <a:moveTo>
                      <a:pt x="2877" y="0"/>
                    </a:moveTo>
                    <a:cubicBezTo>
                      <a:pt x="2288" y="0"/>
                      <a:pt x="1679" y="217"/>
                      <a:pt x="1183" y="652"/>
                    </a:cubicBezTo>
                    <a:cubicBezTo>
                      <a:pt x="161" y="1554"/>
                      <a:pt x="1" y="3042"/>
                      <a:pt x="823" y="3980"/>
                    </a:cubicBezTo>
                    <a:cubicBezTo>
                      <a:pt x="1247" y="4463"/>
                      <a:pt x="1848" y="4705"/>
                      <a:pt x="2471" y="4705"/>
                    </a:cubicBezTo>
                    <a:cubicBezTo>
                      <a:pt x="3061" y="4705"/>
                      <a:pt x="3670" y="4488"/>
                      <a:pt x="4168" y="4052"/>
                    </a:cubicBezTo>
                    <a:cubicBezTo>
                      <a:pt x="5191" y="3154"/>
                      <a:pt x="5350" y="1662"/>
                      <a:pt x="4528" y="724"/>
                    </a:cubicBezTo>
                    <a:cubicBezTo>
                      <a:pt x="4103" y="243"/>
                      <a:pt x="3501" y="0"/>
                      <a:pt x="2877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9"/>
              <p:cNvSpPr/>
              <p:nvPr/>
            </p:nvSpPr>
            <p:spPr>
              <a:xfrm>
                <a:off x="3254825" y="3911700"/>
                <a:ext cx="133750" cy="1176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4705" extrusionOk="0">
                    <a:moveTo>
                      <a:pt x="2878" y="0"/>
                    </a:moveTo>
                    <a:cubicBezTo>
                      <a:pt x="2289" y="0"/>
                      <a:pt x="1680" y="217"/>
                      <a:pt x="1183" y="653"/>
                    </a:cubicBezTo>
                    <a:cubicBezTo>
                      <a:pt x="161" y="1553"/>
                      <a:pt x="1" y="3042"/>
                      <a:pt x="823" y="3980"/>
                    </a:cubicBezTo>
                    <a:cubicBezTo>
                      <a:pt x="1247" y="4463"/>
                      <a:pt x="1848" y="4705"/>
                      <a:pt x="2471" y="4705"/>
                    </a:cubicBezTo>
                    <a:cubicBezTo>
                      <a:pt x="3061" y="4705"/>
                      <a:pt x="3670" y="4488"/>
                      <a:pt x="4168" y="4052"/>
                    </a:cubicBezTo>
                    <a:cubicBezTo>
                      <a:pt x="5191" y="3155"/>
                      <a:pt x="5350" y="1663"/>
                      <a:pt x="4528" y="723"/>
                    </a:cubicBezTo>
                    <a:cubicBezTo>
                      <a:pt x="4103" y="242"/>
                      <a:pt x="3501" y="0"/>
                      <a:pt x="2878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9"/>
              <p:cNvSpPr/>
              <p:nvPr/>
            </p:nvSpPr>
            <p:spPr>
              <a:xfrm>
                <a:off x="3261650" y="4010625"/>
                <a:ext cx="131750" cy="121200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4848" extrusionOk="0">
                    <a:moveTo>
                      <a:pt x="2471" y="1"/>
                    </a:moveTo>
                    <a:cubicBezTo>
                      <a:pt x="2138" y="1"/>
                      <a:pt x="1806" y="77"/>
                      <a:pt x="1497" y="237"/>
                    </a:cubicBezTo>
                    <a:cubicBezTo>
                      <a:pt x="391" y="815"/>
                      <a:pt x="0" y="2262"/>
                      <a:pt x="629" y="3469"/>
                    </a:cubicBezTo>
                    <a:cubicBezTo>
                      <a:pt x="1082" y="4339"/>
                      <a:pt x="1940" y="4847"/>
                      <a:pt x="2798" y="4847"/>
                    </a:cubicBezTo>
                    <a:cubicBezTo>
                      <a:pt x="3131" y="4847"/>
                      <a:pt x="3464" y="4771"/>
                      <a:pt x="3773" y="4609"/>
                    </a:cubicBezTo>
                    <a:cubicBezTo>
                      <a:pt x="4884" y="4034"/>
                      <a:pt x="5270" y="2585"/>
                      <a:pt x="4641" y="1378"/>
                    </a:cubicBezTo>
                    <a:cubicBezTo>
                      <a:pt x="4188" y="507"/>
                      <a:pt x="3329" y="1"/>
                      <a:pt x="2471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9"/>
              <p:cNvSpPr/>
              <p:nvPr/>
            </p:nvSpPr>
            <p:spPr>
              <a:xfrm>
                <a:off x="3330600" y="4090850"/>
                <a:ext cx="119175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4767" h="4383" extrusionOk="0">
                    <a:moveTo>
                      <a:pt x="2235" y="0"/>
                    </a:moveTo>
                    <a:cubicBezTo>
                      <a:pt x="1935" y="0"/>
                      <a:pt x="1634" y="69"/>
                      <a:pt x="1355" y="214"/>
                    </a:cubicBezTo>
                    <a:cubicBezTo>
                      <a:pt x="353" y="738"/>
                      <a:pt x="1" y="2046"/>
                      <a:pt x="570" y="3135"/>
                    </a:cubicBezTo>
                    <a:cubicBezTo>
                      <a:pt x="978" y="3923"/>
                      <a:pt x="1753" y="4383"/>
                      <a:pt x="2528" y="4383"/>
                    </a:cubicBezTo>
                    <a:cubicBezTo>
                      <a:pt x="2830" y="4383"/>
                      <a:pt x="3132" y="4313"/>
                      <a:pt x="3412" y="4166"/>
                    </a:cubicBezTo>
                    <a:cubicBezTo>
                      <a:pt x="4414" y="3647"/>
                      <a:pt x="4766" y="2339"/>
                      <a:pt x="4197" y="1245"/>
                    </a:cubicBezTo>
                    <a:cubicBezTo>
                      <a:pt x="3789" y="459"/>
                      <a:pt x="3012" y="0"/>
                      <a:pt x="2235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9"/>
              <p:cNvSpPr/>
              <p:nvPr/>
            </p:nvSpPr>
            <p:spPr>
              <a:xfrm>
                <a:off x="3559250" y="4535575"/>
                <a:ext cx="13187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5275" h="11356" extrusionOk="0">
                    <a:moveTo>
                      <a:pt x="1" y="1"/>
                    </a:moveTo>
                    <a:cubicBezTo>
                      <a:pt x="416" y="961"/>
                      <a:pt x="840" y="1912"/>
                      <a:pt x="1271" y="2864"/>
                    </a:cubicBezTo>
                    <a:lnTo>
                      <a:pt x="2575" y="5706"/>
                    </a:lnTo>
                    <a:lnTo>
                      <a:pt x="3908" y="8539"/>
                    </a:lnTo>
                    <a:lnTo>
                      <a:pt x="4583" y="9947"/>
                    </a:lnTo>
                    <a:lnTo>
                      <a:pt x="5274" y="11356"/>
                    </a:lnTo>
                    <a:lnTo>
                      <a:pt x="4645" y="9922"/>
                    </a:lnTo>
                    <a:lnTo>
                      <a:pt x="4004" y="8494"/>
                    </a:lnTo>
                    <a:lnTo>
                      <a:pt x="2701" y="5652"/>
                    </a:lnTo>
                    <a:lnTo>
                      <a:pt x="1368" y="2818"/>
                    </a:lnTo>
                    <a:cubicBezTo>
                      <a:pt x="919" y="1879"/>
                      <a:pt x="466" y="935"/>
                      <a:pt x="1" y="1"/>
                    </a:cubicBezTo>
                    <a:close/>
                  </a:path>
                </a:pathLst>
              </a:custGeom>
              <a:solidFill>
                <a:srgbClr val="9DDC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9"/>
              <p:cNvSpPr/>
              <p:nvPr/>
            </p:nvSpPr>
            <p:spPr>
              <a:xfrm>
                <a:off x="3527600" y="4211450"/>
                <a:ext cx="39550" cy="1867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747" extrusionOk="0">
                    <a:moveTo>
                      <a:pt x="1581" y="0"/>
                    </a:moveTo>
                    <a:lnTo>
                      <a:pt x="1" y="151"/>
                    </a:lnTo>
                    <a:lnTo>
                      <a:pt x="1485" y="747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9"/>
              <p:cNvSpPr/>
              <p:nvPr/>
            </p:nvSpPr>
            <p:spPr>
              <a:xfrm>
                <a:off x="3510100" y="3866575"/>
                <a:ext cx="14825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91" extrusionOk="0">
                    <a:moveTo>
                      <a:pt x="22" y="1"/>
                    </a:moveTo>
                    <a:cubicBezTo>
                      <a:pt x="14" y="13"/>
                      <a:pt x="5" y="26"/>
                      <a:pt x="1" y="38"/>
                    </a:cubicBezTo>
                    <a:cubicBezTo>
                      <a:pt x="252" y="80"/>
                      <a:pt x="483" y="252"/>
                      <a:pt x="592" y="491"/>
                    </a:cubicBezTo>
                    <a:cubicBezTo>
                      <a:pt x="500" y="252"/>
                      <a:pt x="277" y="59"/>
                      <a:pt x="22" y="1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9"/>
              <p:cNvSpPr/>
              <p:nvPr/>
            </p:nvSpPr>
            <p:spPr>
              <a:xfrm>
                <a:off x="3429100" y="3849075"/>
                <a:ext cx="815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1028" extrusionOk="0">
                    <a:moveTo>
                      <a:pt x="1124" y="1"/>
                    </a:moveTo>
                    <a:cubicBezTo>
                      <a:pt x="877" y="1"/>
                      <a:pt x="634" y="97"/>
                      <a:pt x="437" y="240"/>
                    </a:cubicBezTo>
                    <a:cubicBezTo>
                      <a:pt x="219" y="403"/>
                      <a:pt x="60" y="637"/>
                      <a:pt x="0" y="902"/>
                    </a:cubicBezTo>
                    <a:cubicBezTo>
                      <a:pt x="72" y="643"/>
                      <a:pt x="248" y="424"/>
                      <a:pt x="458" y="273"/>
                    </a:cubicBezTo>
                    <a:cubicBezTo>
                      <a:pt x="650" y="140"/>
                      <a:pt x="881" y="64"/>
                      <a:pt x="1112" y="64"/>
                    </a:cubicBezTo>
                    <a:cubicBezTo>
                      <a:pt x="1141" y="64"/>
                      <a:pt x="1166" y="64"/>
                      <a:pt x="1196" y="68"/>
                    </a:cubicBezTo>
                    <a:cubicBezTo>
                      <a:pt x="1455" y="84"/>
                      <a:pt x="1699" y="202"/>
                      <a:pt x="1900" y="370"/>
                    </a:cubicBezTo>
                    <a:cubicBezTo>
                      <a:pt x="2101" y="537"/>
                      <a:pt x="2264" y="747"/>
                      <a:pt x="2382" y="982"/>
                    </a:cubicBezTo>
                    <a:lnTo>
                      <a:pt x="2403" y="1028"/>
                    </a:lnTo>
                    <a:lnTo>
                      <a:pt x="2432" y="986"/>
                    </a:lnTo>
                    <a:cubicBezTo>
                      <a:pt x="2511" y="881"/>
                      <a:pt x="2637" y="814"/>
                      <a:pt x="2767" y="772"/>
                    </a:cubicBezTo>
                    <a:cubicBezTo>
                      <a:pt x="2873" y="743"/>
                      <a:pt x="2977" y="726"/>
                      <a:pt x="3086" y="726"/>
                    </a:cubicBezTo>
                    <a:cubicBezTo>
                      <a:pt x="3115" y="726"/>
                      <a:pt x="3149" y="730"/>
                      <a:pt x="3178" y="730"/>
                    </a:cubicBezTo>
                    <a:cubicBezTo>
                      <a:pt x="3200" y="734"/>
                      <a:pt x="3220" y="734"/>
                      <a:pt x="3241" y="738"/>
                    </a:cubicBezTo>
                    <a:cubicBezTo>
                      <a:pt x="3245" y="726"/>
                      <a:pt x="3254" y="713"/>
                      <a:pt x="3262" y="701"/>
                    </a:cubicBezTo>
                    <a:cubicBezTo>
                      <a:pt x="3237" y="697"/>
                      <a:pt x="3208" y="693"/>
                      <a:pt x="3182" y="688"/>
                    </a:cubicBezTo>
                    <a:cubicBezTo>
                      <a:pt x="3140" y="684"/>
                      <a:pt x="3094" y="680"/>
                      <a:pt x="3049" y="680"/>
                    </a:cubicBezTo>
                    <a:cubicBezTo>
                      <a:pt x="2948" y="680"/>
                      <a:pt x="2851" y="693"/>
                      <a:pt x="2755" y="722"/>
                    </a:cubicBezTo>
                    <a:cubicBezTo>
                      <a:pt x="2629" y="755"/>
                      <a:pt x="2507" y="814"/>
                      <a:pt x="2415" y="914"/>
                    </a:cubicBezTo>
                    <a:cubicBezTo>
                      <a:pt x="2298" y="688"/>
                      <a:pt x="2138" y="483"/>
                      <a:pt x="1942" y="320"/>
                    </a:cubicBezTo>
                    <a:cubicBezTo>
                      <a:pt x="1732" y="148"/>
                      <a:pt x="1476" y="26"/>
                      <a:pt x="1200" y="5"/>
                    </a:cubicBezTo>
                    <a:cubicBezTo>
                      <a:pt x="1174" y="5"/>
                      <a:pt x="1149" y="1"/>
                      <a:pt x="1124" y="1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9"/>
              <p:cNvSpPr/>
              <p:nvPr/>
            </p:nvSpPr>
            <p:spPr>
              <a:xfrm>
                <a:off x="3434450" y="3942775"/>
                <a:ext cx="60300" cy="21500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860" extrusionOk="0">
                    <a:moveTo>
                      <a:pt x="1887" y="0"/>
                    </a:moveTo>
                    <a:lnTo>
                      <a:pt x="1879" y="58"/>
                    </a:lnTo>
                    <a:cubicBezTo>
                      <a:pt x="1854" y="248"/>
                      <a:pt x="1744" y="416"/>
                      <a:pt x="1606" y="545"/>
                    </a:cubicBezTo>
                    <a:cubicBezTo>
                      <a:pt x="1463" y="675"/>
                      <a:pt x="1279" y="763"/>
                      <a:pt x="1090" y="788"/>
                    </a:cubicBezTo>
                    <a:cubicBezTo>
                      <a:pt x="1036" y="797"/>
                      <a:pt x="978" y="801"/>
                      <a:pt x="923" y="801"/>
                    </a:cubicBezTo>
                    <a:cubicBezTo>
                      <a:pt x="784" y="801"/>
                      <a:pt x="647" y="780"/>
                      <a:pt x="516" y="733"/>
                    </a:cubicBezTo>
                    <a:cubicBezTo>
                      <a:pt x="328" y="671"/>
                      <a:pt x="152" y="575"/>
                      <a:pt x="1" y="449"/>
                    </a:cubicBezTo>
                    <a:lnTo>
                      <a:pt x="1" y="449"/>
                    </a:lnTo>
                    <a:cubicBezTo>
                      <a:pt x="144" y="583"/>
                      <a:pt x="315" y="696"/>
                      <a:pt x="504" y="772"/>
                    </a:cubicBezTo>
                    <a:cubicBezTo>
                      <a:pt x="647" y="826"/>
                      <a:pt x="802" y="859"/>
                      <a:pt x="956" y="859"/>
                    </a:cubicBezTo>
                    <a:cubicBezTo>
                      <a:pt x="1007" y="859"/>
                      <a:pt x="1053" y="855"/>
                      <a:pt x="1099" y="847"/>
                    </a:cubicBezTo>
                    <a:cubicBezTo>
                      <a:pt x="1300" y="822"/>
                      <a:pt x="1493" y="729"/>
                      <a:pt x="1648" y="596"/>
                    </a:cubicBezTo>
                    <a:cubicBezTo>
                      <a:pt x="1790" y="474"/>
                      <a:pt x="1895" y="302"/>
                      <a:pt x="1933" y="118"/>
                    </a:cubicBezTo>
                    <a:cubicBezTo>
                      <a:pt x="2021" y="168"/>
                      <a:pt x="2121" y="193"/>
                      <a:pt x="2222" y="193"/>
                    </a:cubicBezTo>
                    <a:lnTo>
                      <a:pt x="2268" y="193"/>
                    </a:lnTo>
                    <a:cubicBezTo>
                      <a:pt x="2301" y="189"/>
                      <a:pt x="2336" y="184"/>
                      <a:pt x="2369" y="176"/>
                    </a:cubicBezTo>
                    <a:cubicBezTo>
                      <a:pt x="2382" y="155"/>
                      <a:pt x="2394" y="134"/>
                      <a:pt x="2411" y="109"/>
                    </a:cubicBezTo>
                    <a:lnTo>
                      <a:pt x="2411" y="109"/>
                    </a:lnTo>
                    <a:cubicBezTo>
                      <a:pt x="2361" y="126"/>
                      <a:pt x="2315" y="130"/>
                      <a:pt x="2264" y="134"/>
                    </a:cubicBezTo>
                    <a:lnTo>
                      <a:pt x="2231" y="134"/>
                    </a:lnTo>
                    <a:cubicBezTo>
                      <a:pt x="2121" y="134"/>
                      <a:pt x="2013" y="105"/>
                      <a:pt x="1929" y="38"/>
                    </a:cubicBezTo>
                    <a:lnTo>
                      <a:pt x="1887" y="0"/>
                    </a:ln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9"/>
              <p:cNvSpPr/>
              <p:nvPr/>
            </p:nvSpPr>
            <p:spPr>
              <a:xfrm>
                <a:off x="3493650" y="3927675"/>
                <a:ext cx="154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781" extrusionOk="0">
                    <a:moveTo>
                      <a:pt x="618" y="0"/>
                    </a:moveTo>
                    <a:lnTo>
                      <a:pt x="618" y="0"/>
                    </a:lnTo>
                    <a:cubicBezTo>
                      <a:pt x="554" y="244"/>
                      <a:pt x="432" y="478"/>
                      <a:pt x="231" y="621"/>
                    </a:cubicBezTo>
                    <a:cubicBezTo>
                      <a:pt x="177" y="662"/>
                      <a:pt x="110" y="697"/>
                      <a:pt x="43" y="713"/>
                    </a:cubicBezTo>
                    <a:cubicBezTo>
                      <a:pt x="26" y="738"/>
                      <a:pt x="14" y="759"/>
                      <a:pt x="1" y="780"/>
                    </a:cubicBezTo>
                    <a:cubicBezTo>
                      <a:pt x="93" y="759"/>
                      <a:pt x="185" y="718"/>
                      <a:pt x="260" y="658"/>
                    </a:cubicBezTo>
                    <a:cubicBezTo>
                      <a:pt x="471" y="499"/>
                      <a:pt x="571" y="248"/>
                      <a:pt x="618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9"/>
              <p:cNvSpPr/>
              <p:nvPr/>
            </p:nvSpPr>
            <p:spPr>
              <a:xfrm>
                <a:off x="3358175" y="4013625"/>
                <a:ext cx="1575" cy="225"/>
              </a:xfrm>
              <a:custGeom>
                <a:avLst/>
                <a:gdLst/>
                <a:ahLst/>
                <a:cxnLst/>
                <a:rect l="l" t="t" r="r" b="b"/>
                <a:pathLst>
                  <a:path w="63" h="9" extrusionOk="0">
                    <a:moveTo>
                      <a:pt x="5" y="0"/>
                    </a:moveTo>
                    <a:lnTo>
                      <a:pt x="0" y="4"/>
                    </a:lnTo>
                    <a:cubicBezTo>
                      <a:pt x="21" y="4"/>
                      <a:pt x="42" y="8"/>
                      <a:pt x="63" y="8"/>
                    </a:cubicBezTo>
                    <a:cubicBezTo>
                      <a:pt x="46" y="4"/>
                      <a:pt x="26" y="4"/>
                      <a:pt x="5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9"/>
              <p:cNvSpPr/>
              <p:nvPr/>
            </p:nvSpPr>
            <p:spPr>
              <a:xfrm>
                <a:off x="3332600" y="3935650"/>
                <a:ext cx="25700" cy="7810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3124" extrusionOk="0">
                    <a:moveTo>
                      <a:pt x="621" y="0"/>
                    </a:moveTo>
                    <a:lnTo>
                      <a:pt x="621" y="0"/>
                    </a:lnTo>
                    <a:cubicBezTo>
                      <a:pt x="445" y="105"/>
                      <a:pt x="285" y="252"/>
                      <a:pt x="176" y="428"/>
                    </a:cubicBezTo>
                    <a:cubicBezTo>
                      <a:pt x="68" y="604"/>
                      <a:pt x="0" y="813"/>
                      <a:pt x="4" y="1028"/>
                    </a:cubicBezTo>
                    <a:cubicBezTo>
                      <a:pt x="12" y="1241"/>
                      <a:pt x="97" y="1446"/>
                      <a:pt x="235" y="1610"/>
                    </a:cubicBezTo>
                    <a:cubicBezTo>
                      <a:pt x="352" y="1757"/>
                      <a:pt x="515" y="1866"/>
                      <a:pt x="701" y="1908"/>
                    </a:cubicBezTo>
                    <a:cubicBezTo>
                      <a:pt x="486" y="2075"/>
                      <a:pt x="386" y="2365"/>
                      <a:pt x="453" y="2624"/>
                    </a:cubicBezTo>
                    <a:cubicBezTo>
                      <a:pt x="524" y="2893"/>
                      <a:pt x="763" y="3090"/>
                      <a:pt x="1023" y="3123"/>
                    </a:cubicBezTo>
                    <a:lnTo>
                      <a:pt x="1028" y="3119"/>
                    </a:lnTo>
                    <a:cubicBezTo>
                      <a:pt x="772" y="3069"/>
                      <a:pt x="554" y="2864"/>
                      <a:pt x="499" y="2616"/>
                    </a:cubicBezTo>
                    <a:cubicBezTo>
                      <a:pt x="440" y="2347"/>
                      <a:pt x="566" y="2050"/>
                      <a:pt x="801" y="1916"/>
                    </a:cubicBezTo>
                    <a:lnTo>
                      <a:pt x="881" y="1870"/>
                    </a:lnTo>
                    <a:lnTo>
                      <a:pt x="788" y="1857"/>
                    </a:lnTo>
                    <a:cubicBezTo>
                      <a:pt x="591" y="1832"/>
                      <a:pt x="411" y="1719"/>
                      <a:pt x="285" y="1568"/>
                    </a:cubicBezTo>
                    <a:cubicBezTo>
                      <a:pt x="155" y="1417"/>
                      <a:pt x="76" y="1224"/>
                      <a:pt x="63" y="1022"/>
                    </a:cubicBezTo>
                    <a:cubicBezTo>
                      <a:pt x="55" y="826"/>
                      <a:pt x="109" y="620"/>
                      <a:pt x="210" y="444"/>
                    </a:cubicBezTo>
                    <a:cubicBezTo>
                      <a:pt x="306" y="268"/>
                      <a:pt x="449" y="113"/>
                      <a:pt x="621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9"/>
              <p:cNvSpPr/>
              <p:nvPr/>
            </p:nvSpPr>
            <p:spPr>
              <a:xfrm>
                <a:off x="3384450" y="4074375"/>
                <a:ext cx="1492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417" extrusionOk="0">
                    <a:moveTo>
                      <a:pt x="596" y="1"/>
                    </a:moveTo>
                    <a:lnTo>
                      <a:pt x="596" y="1"/>
                    </a:lnTo>
                    <a:cubicBezTo>
                      <a:pt x="513" y="190"/>
                      <a:pt x="333" y="311"/>
                      <a:pt x="144" y="353"/>
                    </a:cubicBezTo>
                    <a:cubicBezTo>
                      <a:pt x="97" y="366"/>
                      <a:pt x="56" y="370"/>
                      <a:pt x="10" y="374"/>
                    </a:cubicBezTo>
                    <a:cubicBezTo>
                      <a:pt x="6" y="387"/>
                      <a:pt x="6" y="403"/>
                      <a:pt x="1" y="416"/>
                    </a:cubicBezTo>
                    <a:cubicBezTo>
                      <a:pt x="56" y="412"/>
                      <a:pt x="106" y="403"/>
                      <a:pt x="152" y="391"/>
                    </a:cubicBezTo>
                    <a:cubicBezTo>
                      <a:pt x="349" y="337"/>
                      <a:pt x="529" y="194"/>
                      <a:pt x="596" y="1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9"/>
              <p:cNvSpPr/>
              <p:nvPr/>
            </p:nvSpPr>
            <p:spPr>
              <a:xfrm>
                <a:off x="3324325" y="4075525"/>
                <a:ext cx="60375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899" extrusionOk="0">
                    <a:moveTo>
                      <a:pt x="0" y="1"/>
                    </a:moveTo>
                    <a:cubicBezTo>
                      <a:pt x="59" y="215"/>
                      <a:pt x="172" y="416"/>
                      <a:pt x="335" y="575"/>
                    </a:cubicBezTo>
                    <a:cubicBezTo>
                      <a:pt x="494" y="734"/>
                      <a:pt x="705" y="852"/>
                      <a:pt x="931" y="890"/>
                    </a:cubicBezTo>
                    <a:cubicBezTo>
                      <a:pt x="981" y="894"/>
                      <a:pt x="1028" y="898"/>
                      <a:pt x="1078" y="898"/>
                    </a:cubicBezTo>
                    <a:cubicBezTo>
                      <a:pt x="1258" y="898"/>
                      <a:pt x="1438" y="848"/>
                      <a:pt x="1593" y="755"/>
                    </a:cubicBezTo>
                    <a:cubicBezTo>
                      <a:pt x="1777" y="647"/>
                      <a:pt x="1933" y="475"/>
                      <a:pt x="1999" y="269"/>
                    </a:cubicBezTo>
                    <a:cubicBezTo>
                      <a:pt x="2104" y="341"/>
                      <a:pt x="2230" y="374"/>
                      <a:pt x="2355" y="374"/>
                    </a:cubicBezTo>
                    <a:cubicBezTo>
                      <a:pt x="2373" y="374"/>
                      <a:pt x="2390" y="374"/>
                      <a:pt x="2406" y="370"/>
                    </a:cubicBezTo>
                    <a:cubicBezTo>
                      <a:pt x="2411" y="357"/>
                      <a:pt x="2411" y="341"/>
                      <a:pt x="2415" y="328"/>
                    </a:cubicBezTo>
                    <a:lnTo>
                      <a:pt x="2386" y="328"/>
                    </a:lnTo>
                    <a:cubicBezTo>
                      <a:pt x="2247" y="328"/>
                      <a:pt x="2109" y="282"/>
                      <a:pt x="1999" y="194"/>
                    </a:cubicBezTo>
                    <a:lnTo>
                      <a:pt x="1966" y="165"/>
                    </a:lnTo>
                    <a:lnTo>
                      <a:pt x="1953" y="211"/>
                    </a:lnTo>
                    <a:cubicBezTo>
                      <a:pt x="1895" y="416"/>
                      <a:pt x="1744" y="592"/>
                      <a:pt x="1560" y="697"/>
                    </a:cubicBezTo>
                    <a:cubicBezTo>
                      <a:pt x="1413" y="785"/>
                      <a:pt x="1237" y="835"/>
                      <a:pt x="1065" y="835"/>
                    </a:cubicBezTo>
                    <a:cubicBezTo>
                      <a:pt x="1022" y="835"/>
                      <a:pt x="981" y="835"/>
                      <a:pt x="939" y="827"/>
                    </a:cubicBezTo>
                    <a:cubicBezTo>
                      <a:pt x="726" y="794"/>
                      <a:pt x="525" y="693"/>
                      <a:pt x="365" y="546"/>
                    </a:cubicBezTo>
                    <a:cubicBezTo>
                      <a:pt x="202" y="395"/>
                      <a:pt x="72" y="211"/>
                      <a:pt x="0" y="1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9"/>
              <p:cNvSpPr/>
              <p:nvPr/>
            </p:nvSpPr>
            <p:spPr>
              <a:xfrm>
                <a:off x="3388975" y="4135075"/>
                <a:ext cx="5082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999" extrusionOk="0">
                    <a:moveTo>
                      <a:pt x="449" y="0"/>
                    </a:moveTo>
                    <a:cubicBezTo>
                      <a:pt x="294" y="0"/>
                      <a:pt x="135" y="42"/>
                      <a:pt x="1" y="126"/>
                    </a:cubicBezTo>
                    <a:cubicBezTo>
                      <a:pt x="122" y="67"/>
                      <a:pt x="256" y="42"/>
                      <a:pt x="386" y="42"/>
                    </a:cubicBezTo>
                    <a:cubicBezTo>
                      <a:pt x="554" y="42"/>
                      <a:pt x="721" y="84"/>
                      <a:pt x="864" y="172"/>
                    </a:cubicBezTo>
                    <a:cubicBezTo>
                      <a:pt x="1111" y="327"/>
                      <a:pt x="1278" y="612"/>
                      <a:pt x="1284" y="905"/>
                    </a:cubicBezTo>
                    <a:lnTo>
                      <a:pt x="1284" y="960"/>
                    </a:lnTo>
                    <a:lnTo>
                      <a:pt x="1329" y="931"/>
                    </a:lnTo>
                    <a:cubicBezTo>
                      <a:pt x="1417" y="876"/>
                      <a:pt x="1522" y="847"/>
                      <a:pt x="1631" y="847"/>
                    </a:cubicBezTo>
                    <a:cubicBezTo>
                      <a:pt x="1773" y="847"/>
                      <a:pt x="1920" y="897"/>
                      <a:pt x="2033" y="998"/>
                    </a:cubicBezTo>
                    <a:cubicBezTo>
                      <a:pt x="1924" y="872"/>
                      <a:pt x="1756" y="805"/>
                      <a:pt x="1589" y="805"/>
                    </a:cubicBezTo>
                    <a:cubicBezTo>
                      <a:pt x="1505" y="805"/>
                      <a:pt x="1421" y="822"/>
                      <a:pt x="1342" y="859"/>
                    </a:cubicBezTo>
                    <a:cubicBezTo>
                      <a:pt x="1325" y="557"/>
                      <a:pt x="1158" y="269"/>
                      <a:pt x="893" y="118"/>
                    </a:cubicBezTo>
                    <a:cubicBezTo>
                      <a:pt x="759" y="37"/>
                      <a:pt x="604" y="0"/>
                      <a:pt x="449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9"/>
              <p:cNvSpPr/>
              <p:nvPr/>
            </p:nvSpPr>
            <p:spPr>
              <a:xfrm>
                <a:off x="3591650" y="3905675"/>
                <a:ext cx="24125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672" extrusionOk="0">
                    <a:moveTo>
                      <a:pt x="63" y="0"/>
                    </a:moveTo>
                    <a:cubicBezTo>
                      <a:pt x="43" y="8"/>
                      <a:pt x="21" y="21"/>
                      <a:pt x="0" y="33"/>
                    </a:cubicBezTo>
                    <a:cubicBezTo>
                      <a:pt x="118" y="134"/>
                      <a:pt x="202" y="265"/>
                      <a:pt x="239" y="411"/>
                    </a:cubicBezTo>
                    <a:lnTo>
                      <a:pt x="252" y="453"/>
                    </a:lnTo>
                    <a:lnTo>
                      <a:pt x="285" y="432"/>
                    </a:lnTo>
                    <a:cubicBezTo>
                      <a:pt x="348" y="395"/>
                      <a:pt x="424" y="377"/>
                      <a:pt x="499" y="377"/>
                    </a:cubicBezTo>
                    <a:cubicBezTo>
                      <a:pt x="558" y="377"/>
                      <a:pt x="612" y="391"/>
                      <a:pt x="666" y="407"/>
                    </a:cubicBezTo>
                    <a:cubicBezTo>
                      <a:pt x="792" y="453"/>
                      <a:pt x="910" y="541"/>
                      <a:pt x="964" y="671"/>
                    </a:cubicBezTo>
                    <a:cubicBezTo>
                      <a:pt x="927" y="536"/>
                      <a:pt x="817" y="424"/>
                      <a:pt x="683" y="369"/>
                    </a:cubicBezTo>
                    <a:cubicBezTo>
                      <a:pt x="616" y="340"/>
                      <a:pt x="546" y="323"/>
                      <a:pt x="474" y="323"/>
                    </a:cubicBezTo>
                    <a:cubicBezTo>
                      <a:pt x="411" y="323"/>
                      <a:pt x="348" y="335"/>
                      <a:pt x="289" y="360"/>
                    </a:cubicBezTo>
                    <a:cubicBezTo>
                      <a:pt x="252" y="223"/>
                      <a:pt x="172" y="97"/>
                      <a:pt x="63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9"/>
              <p:cNvSpPr/>
              <p:nvPr/>
            </p:nvSpPr>
            <p:spPr>
              <a:xfrm>
                <a:off x="3567225" y="3900850"/>
                <a:ext cx="260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248" extrusionOk="0">
                    <a:moveTo>
                      <a:pt x="558" y="0"/>
                    </a:moveTo>
                    <a:cubicBezTo>
                      <a:pt x="482" y="0"/>
                      <a:pt x="403" y="13"/>
                      <a:pt x="331" y="34"/>
                    </a:cubicBezTo>
                    <a:cubicBezTo>
                      <a:pt x="202" y="76"/>
                      <a:pt x="84" y="147"/>
                      <a:pt x="0" y="248"/>
                    </a:cubicBezTo>
                    <a:cubicBezTo>
                      <a:pt x="97" y="160"/>
                      <a:pt x="219" y="106"/>
                      <a:pt x="345" y="76"/>
                    </a:cubicBezTo>
                    <a:cubicBezTo>
                      <a:pt x="399" y="59"/>
                      <a:pt x="453" y="55"/>
                      <a:pt x="507" y="55"/>
                    </a:cubicBezTo>
                    <a:cubicBezTo>
                      <a:pt x="579" y="55"/>
                      <a:pt x="650" y="63"/>
                      <a:pt x="718" y="85"/>
                    </a:cubicBezTo>
                    <a:cubicBezTo>
                      <a:pt x="813" y="114"/>
                      <a:pt x="902" y="164"/>
                      <a:pt x="977" y="226"/>
                    </a:cubicBezTo>
                    <a:cubicBezTo>
                      <a:pt x="998" y="214"/>
                      <a:pt x="1020" y="201"/>
                      <a:pt x="1040" y="193"/>
                    </a:cubicBezTo>
                    <a:cubicBezTo>
                      <a:pt x="952" y="114"/>
                      <a:pt x="848" y="55"/>
                      <a:pt x="734" y="25"/>
                    </a:cubicBezTo>
                    <a:cubicBezTo>
                      <a:pt x="676" y="9"/>
                      <a:pt x="617" y="0"/>
                      <a:pt x="558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5" name="Google Shape;715;p39"/>
          <p:cNvGrpSpPr/>
          <p:nvPr/>
        </p:nvGrpSpPr>
        <p:grpSpPr>
          <a:xfrm>
            <a:off x="919849" y="3534139"/>
            <a:ext cx="496556" cy="302273"/>
            <a:chOff x="267324" y="3231764"/>
            <a:chExt cx="496556" cy="302273"/>
          </a:xfrm>
        </p:grpSpPr>
        <p:sp>
          <p:nvSpPr>
            <p:cNvPr id="716" name="Google Shape;716;p39"/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39"/>
          <p:cNvGrpSpPr/>
          <p:nvPr/>
        </p:nvGrpSpPr>
        <p:grpSpPr>
          <a:xfrm>
            <a:off x="7533912" y="1870537"/>
            <a:ext cx="853496" cy="472543"/>
            <a:chOff x="2975612" y="3769337"/>
            <a:chExt cx="853496" cy="472543"/>
          </a:xfrm>
        </p:grpSpPr>
        <p:sp>
          <p:nvSpPr>
            <p:cNvPr id="719" name="Google Shape;719;p39"/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9"/>
          <p:cNvGrpSpPr/>
          <p:nvPr/>
        </p:nvGrpSpPr>
        <p:grpSpPr>
          <a:xfrm>
            <a:off x="968755" y="1459054"/>
            <a:ext cx="853529" cy="472376"/>
            <a:chOff x="841855" y="1120679"/>
            <a:chExt cx="853529" cy="472376"/>
          </a:xfrm>
        </p:grpSpPr>
        <p:sp>
          <p:nvSpPr>
            <p:cNvPr id="724" name="Google Shape;724;p39"/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9"/>
          <p:cNvGrpSpPr/>
          <p:nvPr/>
        </p:nvGrpSpPr>
        <p:grpSpPr>
          <a:xfrm>
            <a:off x="231821" y="4451395"/>
            <a:ext cx="688022" cy="314213"/>
            <a:chOff x="222921" y="2366932"/>
            <a:chExt cx="688022" cy="314213"/>
          </a:xfrm>
        </p:grpSpPr>
        <p:sp>
          <p:nvSpPr>
            <p:cNvPr id="729" name="Google Shape;729;p39"/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2" name="Google Shape;732;p39"/>
          <p:cNvSpPr/>
          <p:nvPr/>
        </p:nvSpPr>
        <p:spPr>
          <a:xfrm>
            <a:off x="8180650" y="286750"/>
            <a:ext cx="496500" cy="496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9"/>
          <p:cNvSpPr/>
          <p:nvPr/>
        </p:nvSpPr>
        <p:spPr>
          <a:xfrm>
            <a:off x="510350" y="3302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9"/>
          <p:cNvSpPr/>
          <p:nvPr/>
        </p:nvSpPr>
        <p:spPr>
          <a:xfrm>
            <a:off x="7755900" y="53500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5865;p63">
            <a:extLst>
              <a:ext uri="{FF2B5EF4-FFF2-40B4-BE49-F238E27FC236}">
                <a16:creationId xmlns:a16="http://schemas.microsoft.com/office/drawing/2014/main" id="{2F74B4ED-168F-6176-D28C-D34BDB7A3391}"/>
              </a:ext>
            </a:extLst>
          </p:cNvPr>
          <p:cNvGrpSpPr/>
          <p:nvPr/>
        </p:nvGrpSpPr>
        <p:grpSpPr>
          <a:xfrm rot="1626234">
            <a:off x="6202167" y="1713083"/>
            <a:ext cx="672315" cy="672456"/>
            <a:chOff x="5049725" y="2027900"/>
            <a:chExt cx="481750" cy="481850"/>
          </a:xfrm>
          <a:solidFill>
            <a:srgbClr val="55A3F3"/>
          </a:solidFill>
        </p:grpSpPr>
        <p:sp>
          <p:nvSpPr>
            <p:cNvPr id="32" name="Google Shape;5866;p63">
              <a:extLst>
                <a:ext uri="{FF2B5EF4-FFF2-40B4-BE49-F238E27FC236}">
                  <a16:creationId xmlns:a16="http://schemas.microsoft.com/office/drawing/2014/main" id="{76BC8E43-E564-ABC8-6F5F-9B80E9FAE662}"/>
                </a:ext>
              </a:extLst>
            </p:cNvPr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5867;p63">
              <a:extLst>
                <a:ext uri="{FF2B5EF4-FFF2-40B4-BE49-F238E27FC236}">
                  <a16:creationId xmlns:a16="http://schemas.microsoft.com/office/drawing/2014/main" id="{D0A0B635-66D2-84F1-8AE7-2A43B3DF7CE7}"/>
                </a:ext>
              </a:extLst>
            </p:cNvPr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5868;p63">
              <a:extLst>
                <a:ext uri="{FF2B5EF4-FFF2-40B4-BE49-F238E27FC236}">
                  <a16:creationId xmlns:a16="http://schemas.microsoft.com/office/drawing/2014/main" id="{7DD3ACD6-32D5-EFCF-84FF-2327CF53850A}"/>
                </a:ext>
              </a:extLst>
            </p:cNvPr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5869;p63">
              <a:extLst>
                <a:ext uri="{FF2B5EF4-FFF2-40B4-BE49-F238E27FC236}">
                  <a16:creationId xmlns:a16="http://schemas.microsoft.com/office/drawing/2014/main" id="{16741505-A458-58E6-FEC6-F2D066259456}"/>
                </a:ext>
              </a:extLst>
            </p:cNvPr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" name="Google Shape;5870;p63">
              <a:extLst>
                <a:ext uri="{FF2B5EF4-FFF2-40B4-BE49-F238E27FC236}">
                  <a16:creationId xmlns:a16="http://schemas.microsoft.com/office/drawing/2014/main" id="{1271C514-ABD8-6F51-7B21-EF36B4A5F396}"/>
                </a:ext>
              </a:extLst>
            </p:cNvPr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" name="Google Shape;5871;p63">
              <a:extLst>
                <a:ext uri="{FF2B5EF4-FFF2-40B4-BE49-F238E27FC236}">
                  <a16:creationId xmlns:a16="http://schemas.microsoft.com/office/drawing/2014/main" id="{24FDEC36-BA17-1EC3-5D86-27C80225B4C3}"/>
                </a:ext>
              </a:extLst>
            </p:cNvPr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" name="Google Shape;5872;p63">
              <a:extLst>
                <a:ext uri="{FF2B5EF4-FFF2-40B4-BE49-F238E27FC236}">
                  <a16:creationId xmlns:a16="http://schemas.microsoft.com/office/drawing/2014/main" id="{4F405585-95C8-F581-83E4-6FD6368899ED}"/>
                </a:ext>
              </a:extLst>
            </p:cNvPr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" name="Google Shape;5873;p63">
              <a:extLst>
                <a:ext uri="{FF2B5EF4-FFF2-40B4-BE49-F238E27FC236}">
                  <a16:creationId xmlns:a16="http://schemas.microsoft.com/office/drawing/2014/main" id="{041A8FA8-1D0C-B16D-C646-8EC239083D70}"/>
                </a:ext>
              </a:extLst>
            </p:cNvPr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" name="Google Shape;682;p39">
            <a:extLst>
              <a:ext uri="{FF2B5EF4-FFF2-40B4-BE49-F238E27FC236}">
                <a16:creationId xmlns:a16="http://schemas.microsoft.com/office/drawing/2014/main" id="{2F0F6AAA-18CC-5EF5-0072-C3270EED1D37}"/>
              </a:ext>
            </a:extLst>
          </p:cNvPr>
          <p:cNvSpPr txBox="1">
            <a:spLocks/>
          </p:cNvSpPr>
          <p:nvPr/>
        </p:nvSpPr>
        <p:spPr>
          <a:xfrm>
            <a:off x="758785" y="2220036"/>
            <a:ext cx="7643738" cy="70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Ubuntu"/>
              <a:buNone/>
              <a:defRPr sz="7000" b="1" i="0" u="none" strike="noStrike" cap="non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5400">
                <a:solidFill>
                  <a:schemeClr val="accent1"/>
                </a:solidFill>
              </a:rPr>
              <a:t>Zaključak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1680249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>
          <a:extLst>
            <a:ext uri="{FF2B5EF4-FFF2-40B4-BE49-F238E27FC236}">
              <a16:creationId xmlns:a16="http://schemas.microsoft.com/office/drawing/2014/main" id="{5CF202C8-9D89-84FE-46C3-3618BD794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9">
            <a:extLst>
              <a:ext uri="{FF2B5EF4-FFF2-40B4-BE49-F238E27FC236}">
                <a16:creationId xmlns:a16="http://schemas.microsoft.com/office/drawing/2014/main" id="{787275FB-8D85-4B4E-74D1-CCC2B704C609}"/>
              </a:ext>
            </a:extLst>
          </p:cNvPr>
          <p:cNvSpPr/>
          <p:nvPr/>
        </p:nvSpPr>
        <p:spPr>
          <a:xfrm>
            <a:off x="715100" y="1124700"/>
            <a:ext cx="7713900" cy="2894100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9">
            <a:extLst>
              <a:ext uri="{FF2B5EF4-FFF2-40B4-BE49-F238E27FC236}">
                <a16:creationId xmlns:a16="http://schemas.microsoft.com/office/drawing/2014/main" id="{CD3B5CDE-94BE-AD10-AD19-7514B296A0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8785" y="2220036"/>
            <a:ext cx="7643738" cy="7074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accent1"/>
                </a:solidFill>
              </a:rPr>
              <a:t>Hvala svima na pa</a:t>
            </a:r>
            <a:r>
              <a:rPr lang="sr-Latn-RS" sz="5400">
                <a:solidFill>
                  <a:schemeClr val="accent1"/>
                </a:solidFill>
              </a:rPr>
              <a:t>žnji!</a:t>
            </a:r>
            <a:endParaRPr sz="5400"/>
          </a:p>
        </p:txBody>
      </p:sp>
      <p:grpSp>
        <p:nvGrpSpPr>
          <p:cNvPr id="715" name="Google Shape;715;p39">
            <a:extLst>
              <a:ext uri="{FF2B5EF4-FFF2-40B4-BE49-F238E27FC236}">
                <a16:creationId xmlns:a16="http://schemas.microsoft.com/office/drawing/2014/main" id="{0CCC76F8-D1FD-23A2-BE59-C0C255B6CC83}"/>
              </a:ext>
            </a:extLst>
          </p:cNvPr>
          <p:cNvGrpSpPr/>
          <p:nvPr/>
        </p:nvGrpSpPr>
        <p:grpSpPr>
          <a:xfrm>
            <a:off x="919849" y="3534139"/>
            <a:ext cx="496556" cy="302273"/>
            <a:chOff x="267324" y="3231764"/>
            <a:chExt cx="496556" cy="302273"/>
          </a:xfrm>
        </p:grpSpPr>
        <p:sp>
          <p:nvSpPr>
            <p:cNvPr id="716" name="Google Shape;716;p39">
              <a:extLst>
                <a:ext uri="{FF2B5EF4-FFF2-40B4-BE49-F238E27FC236}">
                  <a16:creationId xmlns:a16="http://schemas.microsoft.com/office/drawing/2014/main" id="{A79B71D8-6CB0-2991-3757-22B11551201C}"/>
                </a:ext>
              </a:extLst>
            </p:cNvPr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>
              <a:extLst>
                <a:ext uri="{FF2B5EF4-FFF2-40B4-BE49-F238E27FC236}">
                  <a16:creationId xmlns:a16="http://schemas.microsoft.com/office/drawing/2014/main" id="{DC6C6416-7C09-2EA1-9784-6D501F439B44}"/>
                </a:ext>
              </a:extLst>
            </p:cNvPr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39">
            <a:extLst>
              <a:ext uri="{FF2B5EF4-FFF2-40B4-BE49-F238E27FC236}">
                <a16:creationId xmlns:a16="http://schemas.microsoft.com/office/drawing/2014/main" id="{80DD1CC0-0829-E718-E92E-1E1B9F8736F7}"/>
              </a:ext>
            </a:extLst>
          </p:cNvPr>
          <p:cNvGrpSpPr/>
          <p:nvPr/>
        </p:nvGrpSpPr>
        <p:grpSpPr>
          <a:xfrm>
            <a:off x="7960648" y="1413384"/>
            <a:ext cx="853496" cy="472543"/>
            <a:chOff x="2975612" y="3769337"/>
            <a:chExt cx="853496" cy="472543"/>
          </a:xfrm>
        </p:grpSpPr>
        <p:sp>
          <p:nvSpPr>
            <p:cNvPr id="719" name="Google Shape;719;p39">
              <a:extLst>
                <a:ext uri="{FF2B5EF4-FFF2-40B4-BE49-F238E27FC236}">
                  <a16:creationId xmlns:a16="http://schemas.microsoft.com/office/drawing/2014/main" id="{70DEAEF7-2342-C3E0-5AC4-14268D9B150D}"/>
                </a:ext>
              </a:extLst>
            </p:cNvPr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>
              <a:extLst>
                <a:ext uri="{FF2B5EF4-FFF2-40B4-BE49-F238E27FC236}">
                  <a16:creationId xmlns:a16="http://schemas.microsoft.com/office/drawing/2014/main" id="{6D6A87FA-F6E3-94E6-DABE-6D8E31A7155F}"/>
                </a:ext>
              </a:extLst>
            </p:cNvPr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>
              <a:extLst>
                <a:ext uri="{FF2B5EF4-FFF2-40B4-BE49-F238E27FC236}">
                  <a16:creationId xmlns:a16="http://schemas.microsoft.com/office/drawing/2014/main" id="{8A062835-D3AC-B0AE-0FB5-8BED093A2928}"/>
                </a:ext>
              </a:extLst>
            </p:cNvPr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>
              <a:extLst>
                <a:ext uri="{FF2B5EF4-FFF2-40B4-BE49-F238E27FC236}">
                  <a16:creationId xmlns:a16="http://schemas.microsoft.com/office/drawing/2014/main" id="{6FA12B2D-BD0E-03AA-7FB3-66DB0DC013A8}"/>
                </a:ext>
              </a:extLst>
            </p:cNvPr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9">
            <a:extLst>
              <a:ext uri="{FF2B5EF4-FFF2-40B4-BE49-F238E27FC236}">
                <a16:creationId xmlns:a16="http://schemas.microsoft.com/office/drawing/2014/main" id="{986521D7-B9E9-0DA7-8284-652BF82DFDE3}"/>
              </a:ext>
            </a:extLst>
          </p:cNvPr>
          <p:cNvGrpSpPr/>
          <p:nvPr/>
        </p:nvGrpSpPr>
        <p:grpSpPr>
          <a:xfrm>
            <a:off x="968755" y="1459054"/>
            <a:ext cx="853529" cy="472376"/>
            <a:chOff x="841855" y="1120679"/>
            <a:chExt cx="853529" cy="472376"/>
          </a:xfrm>
        </p:grpSpPr>
        <p:sp>
          <p:nvSpPr>
            <p:cNvPr id="724" name="Google Shape;724;p39">
              <a:extLst>
                <a:ext uri="{FF2B5EF4-FFF2-40B4-BE49-F238E27FC236}">
                  <a16:creationId xmlns:a16="http://schemas.microsoft.com/office/drawing/2014/main" id="{1895F096-632A-D23C-2CDD-55575A81CF8F}"/>
                </a:ext>
              </a:extLst>
            </p:cNvPr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>
              <a:extLst>
                <a:ext uri="{FF2B5EF4-FFF2-40B4-BE49-F238E27FC236}">
                  <a16:creationId xmlns:a16="http://schemas.microsoft.com/office/drawing/2014/main" id="{4D9976F4-0A8B-ACDB-8850-677D90103376}"/>
                </a:ext>
              </a:extLst>
            </p:cNvPr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>
              <a:extLst>
                <a:ext uri="{FF2B5EF4-FFF2-40B4-BE49-F238E27FC236}">
                  <a16:creationId xmlns:a16="http://schemas.microsoft.com/office/drawing/2014/main" id="{C0A4007F-F066-85FC-EDC0-F2E53670CC48}"/>
                </a:ext>
              </a:extLst>
            </p:cNvPr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>
              <a:extLst>
                <a:ext uri="{FF2B5EF4-FFF2-40B4-BE49-F238E27FC236}">
                  <a16:creationId xmlns:a16="http://schemas.microsoft.com/office/drawing/2014/main" id="{5FFBDB14-D43E-74B3-2CEE-ED204A398F64}"/>
                </a:ext>
              </a:extLst>
            </p:cNvPr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9">
            <a:extLst>
              <a:ext uri="{FF2B5EF4-FFF2-40B4-BE49-F238E27FC236}">
                <a16:creationId xmlns:a16="http://schemas.microsoft.com/office/drawing/2014/main" id="{7D90C933-99DC-8CC5-16BA-B40781347492}"/>
              </a:ext>
            </a:extLst>
          </p:cNvPr>
          <p:cNvGrpSpPr/>
          <p:nvPr/>
        </p:nvGrpSpPr>
        <p:grpSpPr>
          <a:xfrm>
            <a:off x="231821" y="4451395"/>
            <a:ext cx="688022" cy="314213"/>
            <a:chOff x="222921" y="2366932"/>
            <a:chExt cx="688022" cy="314213"/>
          </a:xfrm>
        </p:grpSpPr>
        <p:sp>
          <p:nvSpPr>
            <p:cNvPr id="729" name="Google Shape;729;p39">
              <a:extLst>
                <a:ext uri="{FF2B5EF4-FFF2-40B4-BE49-F238E27FC236}">
                  <a16:creationId xmlns:a16="http://schemas.microsoft.com/office/drawing/2014/main" id="{DFE2FEEC-2C3D-5435-4DA7-FAFA76680CC2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>
              <a:extLst>
                <a:ext uri="{FF2B5EF4-FFF2-40B4-BE49-F238E27FC236}">
                  <a16:creationId xmlns:a16="http://schemas.microsoft.com/office/drawing/2014/main" id="{C0303A1F-5C7E-E2E7-C87C-6E13B8F12653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>
              <a:extLst>
                <a:ext uri="{FF2B5EF4-FFF2-40B4-BE49-F238E27FC236}">
                  <a16:creationId xmlns:a16="http://schemas.microsoft.com/office/drawing/2014/main" id="{FD79A057-29E5-664B-0A40-4D01DCE31126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2" name="Google Shape;732;p39">
            <a:extLst>
              <a:ext uri="{FF2B5EF4-FFF2-40B4-BE49-F238E27FC236}">
                <a16:creationId xmlns:a16="http://schemas.microsoft.com/office/drawing/2014/main" id="{640847E4-11F2-53DC-3285-14400624B87F}"/>
              </a:ext>
            </a:extLst>
          </p:cNvPr>
          <p:cNvSpPr/>
          <p:nvPr/>
        </p:nvSpPr>
        <p:spPr>
          <a:xfrm>
            <a:off x="8180650" y="286750"/>
            <a:ext cx="496500" cy="496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9">
            <a:extLst>
              <a:ext uri="{FF2B5EF4-FFF2-40B4-BE49-F238E27FC236}">
                <a16:creationId xmlns:a16="http://schemas.microsoft.com/office/drawing/2014/main" id="{529E4C6B-A114-1281-4FD0-3FE80EF2664E}"/>
              </a:ext>
            </a:extLst>
          </p:cNvPr>
          <p:cNvSpPr/>
          <p:nvPr/>
        </p:nvSpPr>
        <p:spPr>
          <a:xfrm>
            <a:off x="510350" y="3302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9">
            <a:extLst>
              <a:ext uri="{FF2B5EF4-FFF2-40B4-BE49-F238E27FC236}">
                <a16:creationId xmlns:a16="http://schemas.microsoft.com/office/drawing/2014/main" id="{04651EEC-6DCB-0313-E5C7-6553C0084E03}"/>
              </a:ext>
            </a:extLst>
          </p:cNvPr>
          <p:cNvSpPr/>
          <p:nvPr/>
        </p:nvSpPr>
        <p:spPr>
          <a:xfrm>
            <a:off x="7755900" y="53500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1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>
          <a:extLst>
            <a:ext uri="{FF2B5EF4-FFF2-40B4-BE49-F238E27FC236}">
              <a16:creationId xmlns:a16="http://schemas.microsoft.com/office/drawing/2014/main" id="{CA188785-D1D9-79ED-FEC4-0BF631E5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36">
            <a:extLst>
              <a:ext uri="{FF2B5EF4-FFF2-40B4-BE49-F238E27FC236}">
                <a16:creationId xmlns:a16="http://schemas.microsoft.com/office/drawing/2014/main" id="{EAF88057-5B81-85FB-6536-7CBE75F7F5F2}"/>
              </a:ext>
            </a:extLst>
          </p:cNvPr>
          <p:cNvGrpSpPr/>
          <p:nvPr/>
        </p:nvGrpSpPr>
        <p:grpSpPr>
          <a:xfrm>
            <a:off x="115258" y="1416945"/>
            <a:ext cx="688022" cy="314213"/>
            <a:chOff x="222921" y="2366932"/>
            <a:chExt cx="688022" cy="314213"/>
          </a:xfrm>
        </p:grpSpPr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F57D369C-89DF-6873-693F-314B6E0E16A1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4351486A-D6B8-23B7-875C-3790CC60C899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8BCBF1F0-7D98-6882-AD57-D234F4828F84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" name="Google Shape;553;p36">
            <a:extLst>
              <a:ext uri="{FF2B5EF4-FFF2-40B4-BE49-F238E27FC236}">
                <a16:creationId xmlns:a16="http://schemas.microsoft.com/office/drawing/2014/main" id="{42C14332-54C7-8D19-2D60-D9FF1043DF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6849" y="41268"/>
            <a:ext cx="847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>
                <a:solidFill>
                  <a:schemeClr val="accent1"/>
                </a:solidFill>
              </a:rPr>
              <a:t>Replikacija sa jednim glavnim serverom naspram replikacije sa više glavnih servera</a:t>
            </a:r>
            <a:endParaRPr lang="sr-Latn-RS"/>
          </a:p>
        </p:txBody>
      </p:sp>
      <p:sp>
        <p:nvSpPr>
          <p:cNvPr id="556" name="Google Shape;556;p36">
            <a:extLst>
              <a:ext uri="{FF2B5EF4-FFF2-40B4-BE49-F238E27FC236}">
                <a16:creationId xmlns:a16="http://schemas.microsoft.com/office/drawing/2014/main" id="{200F4120-1CE4-6A65-4EF4-F9284B31D5FB}"/>
              </a:ext>
            </a:extLst>
          </p:cNvPr>
          <p:cNvSpPr/>
          <p:nvPr/>
        </p:nvSpPr>
        <p:spPr>
          <a:xfrm>
            <a:off x="8419500" y="684925"/>
            <a:ext cx="409500" cy="409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>
            <a:extLst>
              <a:ext uri="{FF2B5EF4-FFF2-40B4-BE49-F238E27FC236}">
                <a16:creationId xmlns:a16="http://schemas.microsoft.com/office/drawing/2014/main" id="{5FACA034-8E75-1E83-DA38-6868752AA2A8}"/>
              </a:ext>
            </a:extLst>
          </p:cNvPr>
          <p:cNvSpPr/>
          <p:nvPr/>
        </p:nvSpPr>
        <p:spPr>
          <a:xfrm>
            <a:off x="115258" y="617204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>
            <a:extLst>
              <a:ext uri="{FF2B5EF4-FFF2-40B4-BE49-F238E27FC236}">
                <a16:creationId xmlns:a16="http://schemas.microsoft.com/office/drawing/2014/main" id="{7D0F505F-CB04-3BDF-E303-A4C9BDC55430}"/>
              </a:ext>
            </a:extLst>
          </p:cNvPr>
          <p:cNvSpPr/>
          <p:nvPr/>
        </p:nvSpPr>
        <p:spPr>
          <a:xfrm>
            <a:off x="8701345" y="87258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36">
            <a:extLst>
              <a:ext uri="{FF2B5EF4-FFF2-40B4-BE49-F238E27FC236}">
                <a16:creationId xmlns:a16="http://schemas.microsoft.com/office/drawing/2014/main" id="{3752EA94-96A8-A119-B35F-B86EBB86073A}"/>
              </a:ext>
            </a:extLst>
          </p:cNvPr>
          <p:cNvGrpSpPr/>
          <p:nvPr/>
        </p:nvGrpSpPr>
        <p:grpSpPr>
          <a:xfrm>
            <a:off x="7866800" y="1946107"/>
            <a:ext cx="853496" cy="472543"/>
            <a:chOff x="2975612" y="3769337"/>
            <a:chExt cx="853496" cy="472543"/>
          </a:xfrm>
        </p:grpSpPr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851A0BBC-C7A7-9845-377B-373F35B8EAAF}"/>
                </a:ext>
              </a:extLst>
            </p:cNvPr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0B5C8E73-4D66-1798-DC55-92F52B00060F}"/>
                </a:ext>
              </a:extLst>
            </p:cNvPr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966FBC54-0F47-E48C-38B2-1F3298179569}"/>
                </a:ext>
              </a:extLst>
            </p:cNvPr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2A6B5E97-DE25-3D12-4442-8F7F4168DAE8}"/>
                </a:ext>
              </a:extLst>
            </p:cNvPr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EF9DC33-8D3A-673B-DD1C-9E5ED7C126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2" t="4941" r="20032"/>
          <a:stretch/>
        </p:blipFill>
        <p:spPr bwMode="auto">
          <a:xfrm>
            <a:off x="1735542" y="1946107"/>
            <a:ext cx="5672913" cy="29186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339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>
          <a:extLst>
            <a:ext uri="{FF2B5EF4-FFF2-40B4-BE49-F238E27FC236}">
              <a16:creationId xmlns:a16="http://schemas.microsoft.com/office/drawing/2014/main" id="{61C44BDF-8C40-3D5C-127A-46C4A0B35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6">
            <a:extLst>
              <a:ext uri="{FF2B5EF4-FFF2-40B4-BE49-F238E27FC236}">
                <a16:creationId xmlns:a16="http://schemas.microsoft.com/office/drawing/2014/main" id="{D1711A55-5AAC-4F9C-EF93-0AC9EB2FA0B4}"/>
              </a:ext>
            </a:extLst>
          </p:cNvPr>
          <p:cNvSpPr/>
          <p:nvPr/>
        </p:nvSpPr>
        <p:spPr>
          <a:xfrm>
            <a:off x="7891707" y="630147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73;p37">
            <a:extLst>
              <a:ext uri="{FF2B5EF4-FFF2-40B4-BE49-F238E27FC236}">
                <a16:creationId xmlns:a16="http://schemas.microsoft.com/office/drawing/2014/main" id="{24E089F6-0DB2-5D85-5BAF-E56D7281EBF2}"/>
              </a:ext>
            </a:extLst>
          </p:cNvPr>
          <p:cNvSpPr/>
          <p:nvPr/>
        </p:nvSpPr>
        <p:spPr>
          <a:xfrm>
            <a:off x="438895" y="551843"/>
            <a:ext cx="3910734" cy="3970589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6">
            <a:extLst>
              <a:ext uri="{FF2B5EF4-FFF2-40B4-BE49-F238E27FC236}">
                <a16:creationId xmlns:a16="http://schemas.microsoft.com/office/drawing/2014/main" id="{A72089D1-49BE-1DB2-FD4A-DC5795B2C7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9248" y="914558"/>
            <a:ext cx="3707343" cy="3692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Još jedna vrsta replikacija jesu single-master replikacije i multy-master replikacije.</a:t>
            </a: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“Single-master” znači da se upisi mogu vršiti samo na jednom serveru.</a:t>
            </a: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I on distribuira podatke podređenim serverima unutar sistema.</a:t>
            </a: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it-IT">
                <a:solidFill>
                  <a:srgbClr val="0A2A6B"/>
                </a:solidFill>
                <a:latin typeface="Work Sans" pitchFamily="2" charset="0"/>
              </a:rPr>
              <a:t>Podređeni serveri mogu primati samo čitanja, ali ne i upise.</a:t>
            </a: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</p:txBody>
      </p:sp>
      <p:grpSp>
        <p:nvGrpSpPr>
          <p:cNvPr id="542" name="Google Shape;542;p36">
            <a:extLst>
              <a:ext uri="{FF2B5EF4-FFF2-40B4-BE49-F238E27FC236}">
                <a16:creationId xmlns:a16="http://schemas.microsoft.com/office/drawing/2014/main" id="{89151C3F-D713-DD7B-6BA4-00B6ADE6FFA7}"/>
              </a:ext>
            </a:extLst>
          </p:cNvPr>
          <p:cNvGrpSpPr/>
          <p:nvPr/>
        </p:nvGrpSpPr>
        <p:grpSpPr>
          <a:xfrm>
            <a:off x="4062186" y="425398"/>
            <a:ext cx="688022" cy="314213"/>
            <a:chOff x="222921" y="2366932"/>
            <a:chExt cx="688022" cy="314213"/>
          </a:xfrm>
        </p:grpSpPr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FBD2F590-9EBE-9E80-DF66-7D4E0E01FA5A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7FEA10A6-AF88-1166-2F27-2EE21CA94C0E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C59E9E2E-D795-B5D6-2005-551F07C4D126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6" name="Google Shape;556;p36">
            <a:extLst>
              <a:ext uri="{FF2B5EF4-FFF2-40B4-BE49-F238E27FC236}">
                <a16:creationId xmlns:a16="http://schemas.microsoft.com/office/drawing/2014/main" id="{865EC10A-5FED-2592-7DC8-EFFC34AABF0A}"/>
              </a:ext>
            </a:extLst>
          </p:cNvPr>
          <p:cNvSpPr/>
          <p:nvPr/>
        </p:nvSpPr>
        <p:spPr>
          <a:xfrm>
            <a:off x="8362649" y="997358"/>
            <a:ext cx="409500" cy="409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36">
            <a:extLst>
              <a:ext uri="{FF2B5EF4-FFF2-40B4-BE49-F238E27FC236}">
                <a16:creationId xmlns:a16="http://schemas.microsoft.com/office/drawing/2014/main" id="{C846C8CA-9B13-2CBC-F6EC-03F5C16A42AD}"/>
              </a:ext>
            </a:extLst>
          </p:cNvPr>
          <p:cNvGrpSpPr/>
          <p:nvPr/>
        </p:nvGrpSpPr>
        <p:grpSpPr>
          <a:xfrm>
            <a:off x="8046216" y="2213191"/>
            <a:ext cx="853496" cy="472543"/>
            <a:chOff x="2975612" y="3769337"/>
            <a:chExt cx="853496" cy="472543"/>
          </a:xfrm>
        </p:grpSpPr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C91639AA-4DF4-272A-7CD5-DF5E47959878}"/>
                </a:ext>
              </a:extLst>
            </p:cNvPr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E77FD540-D1AD-1A90-E6FB-34EEDC7EC282}"/>
                </a:ext>
              </a:extLst>
            </p:cNvPr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897565F3-E393-646C-DBCC-35327EFC6B44}"/>
                </a:ext>
              </a:extLst>
            </p:cNvPr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2ADBB650-0561-6358-4A32-139027CB95C5}"/>
                </a:ext>
              </a:extLst>
            </p:cNvPr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53;p36">
            <a:extLst>
              <a:ext uri="{FF2B5EF4-FFF2-40B4-BE49-F238E27FC236}">
                <a16:creationId xmlns:a16="http://schemas.microsoft.com/office/drawing/2014/main" id="{12FB6979-8088-87F1-09A9-B7DEFED2B013}"/>
              </a:ext>
            </a:extLst>
          </p:cNvPr>
          <p:cNvSpPr txBox="1">
            <a:spLocks/>
          </p:cNvSpPr>
          <p:nvPr/>
        </p:nvSpPr>
        <p:spPr>
          <a:xfrm>
            <a:off x="-145044" y="884721"/>
            <a:ext cx="515592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Ubuntu"/>
              <a:buNone/>
              <a:defRPr sz="3500" b="1" i="0" u="none" strike="noStrike" cap="non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sr-Latn-RS" sz="1800">
                <a:solidFill>
                  <a:schemeClr val="accent1"/>
                </a:solidFill>
              </a:rPr>
              <a:t>Single-master replikacija</a:t>
            </a:r>
          </a:p>
        </p:txBody>
      </p:sp>
      <p:sp>
        <p:nvSpPr>
          <p:cNvPr id="9" name="Google Shape;573;p37">
            <a:extLst>
              <a:ext uri="{FF2B5EF4-FFF2-40B4-BE49-F238E27FC236}">
                <a16:creationId xmlns:a16="http://schemas.microsoft.com/office/drawing/2014/main" id="{E7B91D7F-38F6-9763-E8FA-846E2F9A05BC}"/>
              </a:ext>
            </a:extLst>
          </p:cNvPr>
          <p:cNvSpPr/>
          <p:nvPr/>
        </p:nvSpPr>
        <p:spPr>
          <a:xfrm>
            <a:off x="4875843" y="517987"/>
            <a:ext cx="3910734" cy="4002923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52;p36">
            <a:extLst>
              <a:ext uri="{FF2B5EF4-FFF2-40B4-BE49-F238E27FC236}">
                <a16:creationId xmlns:a16="http://schemas.microsoft.com/office/drawing/2014/main" id="{9C876A51-DEE4-FD39-6F1F-2F4A4D5174CE}"/>
              </a:ext>
            </a:extLst>
          </p:cNvPr>
          <p:cNvSpPr txBox="1">
            <a:spLocks/>
          </p:cNvSpPr>
          <p:nvPr/>
        </p:nvSpPr>
        <p:spPr>
          <a:xfrm>
            <a:off x="5016196" y="880702"/>
            <a:ext cx="3707343" cy="369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endParaRPr lang="sr-Latn-RS">
              <a:latin typeface="Work Sans" pitchFamily="2" charset="0"/>
              <a:ea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r-Latn-RS">
              <a:latin typeface="Work Sans" pitchFamily="2" charset="0"/>
              <a:ea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Latn-RS">
                <a:latin typeface="Work Sans" pitchFamily="2" charset="0"/>
                <a:ea typeface="Times New Roman" panose="02020603050405020304" pitchFamily="18" charset="0"/>
              </a:rPr>
              <a:t>Omogućava upise na sve servere unutar klastera.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r-Latn-RS">
              <a:latin typeface="Work Sans" pitchFamily="2" charset="0"/>
              <a:ea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Latn-RS">
                <a:latin typeface="Work Sans" pitchFamily="2" charset="0"/>
                <a:ea typeface="Times New Roman" panose="02020603050405020304" pitchFamily="18" charset="0"/>
              </a:rPr>
              <a:t>Ova vrtsta replikacije dodaje puno složenosti u sistem.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r-Latn-RS">
              <a:latin typeface="Work Sans" pitchFamily="2" charset="0"/>
              <a:ea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Latn-RS">
                <a:latin typeface="Work Sans" pitchFamily="2" charset="0"/>
                <a:ea typeface="Times New Roman" panose="02020603050405020304" pitchFamily="18" charset="0"/>
              </a:rPr>
              <a:t>Sa jednim glavnim serverom, potpuno je jasno koji podaci su tačni i u kom pravcu će podaci teći.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r-Latn-RS">
              <a:latin typeface="Work Sans" pitchFamily="2" charset="0"/>
              <a:ea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Latn-RS">
                <a:latin typeface="Work Sans" pitchFamily="2" charset="0"/>
                <a:ea typeface="Times New Roman" panose="02020603050405020304" pitchFamily="18" charset="0"/>
              </a:rPr>
              <a:t>Upisi se mogu vršiti na mnogim čvorovima istovremeno, i klaster mora biti savršeno svestan sukoba. </a:t>
            </a:r>
          </a:p>
        </p:txBody>
      </p:sp>
      <p:sp>
        <p:nvSpPr>
          <p:cNvPr id="11" name="Google Shape;553;p36">
            <a:extLst>
              <a:ext uri="{FF2B5EF4-FFF2-40B4-BE49-F238E27FC236}">
                <a16:creationId xmlns:a16="http://schemas.microsoft.com/office/drawing/2014/main" id="{407D9E49-EAFC-D958-3CF0-D8F8470CF545}"/>
              </a:ext>
            </a:extLst>
          </p:cNvPr>
          <p:cNvSpPr txBox="1">
            <a:spLocks/>
          </p:cNvSpPr>
          <p:nvPr/>
        </p:nvSpPr>
        <p:spPr>
          <a:xfrm>
            <a:off x="4291904" y="850865"/>
            <a:ext cx="515592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Ubuntu"/>
              <a:buNone/>
              <a:defRPr sz="3500" b="1" i="0" u="none" strike="noStrike" cap="non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sr-Latn-RS" sz="1800">
                <a:solidFill>
                  <a:schemeClr val="accent1"/>
                </a:solidFill>
              </a:rPr>
              <a:t>Multy-master replikacija</a:t>
            </a:r>
          </a:p>
        </p:txBody>
      </p:sp>
      <p:sp>
        <p:nvSpPr>
          <p:cNvPr id="557" name="Google Shape;557;p36">
            <a:extLst>
              <a:ext uri="{FF2B5EF4-FFF2-40B4-BE49-F238E27FC236}">
                <a16:creationId xmlns:a16="http://schemas.microsoft.com/office/drawing/2014/main" id="{0A61D8B6-118D-C0BC-CAF1-1BBE5D702FF2}"/>
              </a:ext>
            </a:extLst>
          </p:cNvPr>
          <p:cNvSpPr/>
          <p:nvPr/>
        </p:nvSpPr>
        <p:spPr>
          <a:xfrm>
            <a:off x="438895" y="425398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66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BCF11A73-C570-B94D-937F-9AD8D7D00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0">
            <a:extLst>
              <a:ext uri="{FF2B5EF4-FFF2-40B4-BE49-F238E27FC236}">
                <a16:creationId xmlns:a16="http://schemas.microsoft.com/office/drawing/2014/main" id="{EEA52D30-04DA-3FC5-CA9C-050C9CBA3D9A}"/>
              </a:ext>
            </a:extLst>
          </p:cNvPr>
          <p:cNvSpPr/>
          <p:nvPr/>
        </p:nvSpPr>
        <p:spPr>
          <a:xfrm>
            <a:off x="2137447" y="718391"/>
            <a:ext cx="6869100" cy="2096050"/>
          </a:xfrm>
          <a:prstGeom prst="round2DiagRect">
            <a:avLst>
              <a:gd name="adj1" fmla="val 13828"/>
              <a:gd name="adj2" fmla="val 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40">
            <a:extLst>
              <a:ext uri="{FF2B5EF4-FFF2-40B4-BE49-F238E27FC236}">
                <a16:creationId xmlns:a16="http://schemas.microsoft.com/office/drawing/2014/main" id="{234799FF-5008-15D2-2DCD-EB0E58E5BC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755" y="945269"/>
            <a:ext cx="6714483" cy="2894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sr-Latn-RS" sz="2400" b="1">
                <a:solidFill>
                  <a:srgbClr val="55A3F3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Fizička replikacija</a:t>
            </a:r>
            <a:endParaRPr lang="sr-Latn-RS" sz="2400">
              <a:solidFill>
                <a:srgbClr val="55A3F3"/>
              </a:solidFill>
              <a:latin typeface="Ubuntu" panose="020B0504030602030204" pitchFamily="34" charset="0"/>
            </a:endParaRPr>
          </a:p>
        </p:txBody>
      </p:sp>
      <p:sp>
        <p:nvSpPr>
          <p:cNvPr id="776" name="Google Shape;776;p40">
            <a:extLst>
              <a:ext uri="{FF2B5EF4-FFF2-40B4-BE49-F238E27FC236}">
                <a16:creationId xmlns:a16="http://schemas.microsoft.com/office/drawing/2014/main" id="{A8687783-ED77-61C1-61F6-594A3AF0E8B0}"/>
              </a:ext>
            </a:extLst>
          </p:cNvPr>
          <p:cNvSpPr/>
          <p:nvPr/>
        </p:nvSpPr>
        <p:spPr>
          <a:xfrm>
            <a:off x="31781" y="654971"/>
            <a:ext cx="370500" cy="370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0">
            <a:extLst>
              <a:ext uri="{FF2B5EF4-FFF2-40B4-BE49-F238E27FC236}">
                <a16:creationId xmlns:a16="http://schemas.microsoft.com/office/drawing/2014/main" id="{79799111-0AE2-885C-DB79-168D7EA96780}"/>
              </a:ext>
            </a:extLst>
          </p:cNvPr>
          <p:cNvSpPr/>
          <p:nvPr/>
        </p:nvSpPr>
        <p:spPr>
          <a:xfrm>
            <a:off x="260200" y="1359925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0">
            <a:extLst>
              <a:ext uri="{FF2B5EF4-FFF2-40B4-BE49-F238E27FC236}">
                <a16:creationId xmlns:a16="http://schemas.microsoft.com/office/drawing/2014/main" id="{10FBADD6-6D1B-7C91-3C87-C21F2BB9B24B}"/>
              </a:ext>
            </a:extLst>
          </p:cNvPr>
          <p:cNvSpPr/>
          <p:nvPr/>
        </p:nvSpPr>
        <p:spPr>
          <a:xfrm>
            <a:off x="8652321" y="43671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40">
            <a:extLst>
              <a:ext uri="{FF2B5EF4-FFF2-40B4-BE49-F238E27FC236}">
                <a16:creationId xmlns:a16="http://schemas.microsoft.com/office/drawing/2014/main" id="{A3DD30D9-2CA1-94CA-069D-04EB803C66A5}"/>
              </a:ext>
            </a:extLst>
          </p:cNvPr>
          <p:cNvGrpSpPr/>
          <p:nvPr/>
        </p:nvGrpSpPr>
        <p:grpSpPr>
          <a:xfrm>
            <a:off x="1901605" y="2439540"/>
            <a:ext cx="550839" cy="335100"/>
            <a:chOff x="7457545" y="2679518"/>
            <a:chExt cx="550839" cy="335100"/>
          </a:xfrm>
        </p:grpSpPr>
        <p:sp>
          <p:nvSpPr>
            <p:cNvPr id="791" name="Google Shape;791;p40">
              <a:extLst>
                <a:ext uri="{FF2B5EF4-FFF2-40B4-BE49-F238E27FC236}">
                  <a16:creationId xmlns:a16="http://schemas.microsoft.com/office/drawing/2014/main" id="{EBF2FA5C-CAA6-CC98-272E-B2C4635A6651}"/>
                </a:ext>
              </a:extLst>
            </p:cNvPr>
            <p:cNvSpPr/>
            <p:nvPr/>
          </p:nvSpPr>
          <p:spPr>
            <a:xfrm>
              <a:off x="7641057" y="2854898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0" y="1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0">
              <a:extLst>
                <a:ext uri="{FF2B5EF4-FFF2-40B4-BE49-F238E27FC236}">
                  <a16:creationId xmlns:a16="http://schemas.microsoft.com/office/drawing/2014/main" id="{10AF2323-333F-18B4-62E8-51A28BEF1FB4}"/>
                </a:ext>
              </a:extLst>
            </p:cNvPr>
            <p:cNvSpPr/>
            <p:nvPr/>
          </p:nvSpPr>
          <p:spPr>
            <a:xfrm>
              <a:off x="7457545" y="2679518"/>
              <a:ext cx="367327" cy="159670"/>
            </a:xfrm>
            <a:custGeom>
              <a:avLst/>
              <a:gdLst/>
              <a:ahLst/>
              <a:cxnLst/>
              <a:rect l="l" t="t" r="r" b="b"/>
              <a:pathLst>
                <a:path w="7272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0">
            <a:extLst>
              <a:ext uri="{FF2B5EF4-FFF2-40B4-BE49-F238E27FC236}">
                <a16:creationId xmlns:a16="http://schemas.microsoft.com/office/drawing/2014/main" id="{16EF6B6D-962B-0CDC-1163-A1EDD3606DC1}"/>
              </a:ext>
            </a:extLst>
          </p:cNvPr>
          <p:cNvGrpSpPr/>
          <p:nvPr/>
        </p:nvGrpSpPr>
        <p:grpSpPr>
          <a:xfrm>
            <a:off x="2239074" y="858955"/>
            <a:ext cx="550788" cy="335302"/>
            <a:chOff x="8291456" y="3737976"/>
            <a:chExt cx="550788" cy="335302"/>
          </a:xfrm>
        </p:grpSpPr>
        <p:sp>
          <p:nvSpPr>
            <p:cNvPr id="780" name="Google Shape;780;p40">
              <a:extLst>
                <a:ext uri="{FF2B5EF4-FFF2-40B4-BE49-F238E27FC236}">
                  <a16:creationId xmlns:a16="http://schemas.microsoft.com/office/drawing/2014/main" id="{E993E73C-8166-B461-D8C5-14A694758D7A}"/>
                </a:ext>
              </a:extLst>
            </p:cNvPr>
            <p:cNvSpPr/>
            <p:nvPr/>
          </p:nvSpPr>
          <p:spPr>
            <a:xfrm>
              <a:off x="8474968" y="3913659"/>
              <a:ext cx="367276" cy="159619"/>
            </a:xfrm>
            <a:custGeom>
              <a:avLst/>
              <a:gdLst/>
              <a:ahLst/>
              <a:cxnLst/>
              <a:rect l="l" t="t" r="r" b="b"/>
              <a:pathLst>
                <a:path w="7271" h="3160" extrusionOk="0">
                  <a:moveTo>
                    <a:pt x="0" y="0"/>
                  </a:moveTo>
                  <a:lnTo>
                    <a:pt x="0" y="3160"/>
                  </a:lnTo>
                  <a:lnTo>
                    <a:pt x="7270" y="3160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>
              <a:extLst>
                <a:ext uri="{FF2B5EF4-FFF2-40B4-BE49-F238E27FC236}">
                  <a16:creationId xmlns:a16="http://schemas.microsoft.com/office/drawing/2014/main" id="{8311F7A5-FFD5-656A-3AA6-3DB388E2B308}"/>
                </a:ext>
              </a:extLst>
            </p:cNvPr>
            <p:cNvSpPr/>
            <p:nvPr/>
          </p:nvSpPr>
          <p:spPr>
            <a:xfrm>
              <a:off x="8291456" y="3737976"/>
              <a:ext cx="367276" cy="159923"/>
            </a:xfrm>
            <a:custGeom>
              <a:avLst/>
              <a:gdLst/>
              <a:ahLst/>
              <a:cxnLst/>
              <a:rect l="l" t="t" r="r" b="b"/>
              <a:pathLst>
                <a:path w="7271" h="3166" extrusionOk="0">
                  <a:moveTo>
                    <a:pt x="0" y="0"/>
                  </a:moveTo>
                  <a:lnTo>
                    <a:pt x="0" y="3165"/>
                  </a:lnTo>
                  <a:lnTo>
                    <a:pt x="7270" y="3165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0">
            <a:extLst>
              <a:ext uri="{FF2B5EF4-FFF2-40B4-BE49-F238E27FC236}">
                <a16:creationId xmlns:a16="http://schemas.microsoft.com/office/drawing/2014/main" id="{BB4F0C5D-D6F3-8BA7-9A13-06612C37A0BA}"/>
              </a:ext>
            </a:extLst>
          </p:cNvPr>
          <p:cNvGrpSpPr/>
          <p:nvPr/>
        </p:nvGrpSpPr>
        <p:grpSpPr>
          <a:xfrm>
            <a:off x="8180421" y="4254123"/>
            <a:ext cx="550839" cy="335100"/>
            <a:chOff x="7457545" y="2679518"/>
            <a:chExt cx="550839" cy="335100"/>
          </a:xfrm>
        </p:grpSpPr>
        <p:sp>
          <p:nvSpPr>
            <p:cNvPr id="783" name="Google Shape;783;p40">
              <a:extLst>
                <a:ext uri="{FF2B5EF4-FFF2-40B4-BE49-F238E27FC236}">
                  <a16:creationId xmlns:a16="http://schemas.microsoft.com/office/drawing/2014/main" id="{CF72DE64-25A5-19C6-A0AD-B548476F9445}"/>
                </a:ext>
              </a:extLst>
            </p:cNvPr>
            <p:cNvSpPr/>
            <p:nvPr/>
          </p:nvSpPr>
          <p:spPr>
            <a:xfrm>
              <a:off x="7641057" y="2854898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0" y="1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>
              <a:extLst>
                <a:ext uri="{FF2B5EF4-FFF2-40B4-BE49-F238E27FC236}">
                  <a16:creationId xmlns:a16="http://schemas.microsoft.com/office/drawing/2014/main" id="{A4A3B7E3-2C1F-99FA-7D05-5D35BCAFAE9B}"/>
                </a:ext>
              </a:extLst>
            </p:cNvPr>
            <p:cNvSpPr/>
            <p:nvPr/>
          </p:nvSpPr>
          <p:spPr>
            <a:xfrm>
              <a:off x="7457545" y="2679518"/>
              <a:ext cx="367327" cy="159670"/>
            </a:xfrm>
            <a:custGeom>
              <a:avLst/>
              <a:gdLst/>
              <a:ahLst/>
              <a:cxnLst/>
              <a:rect l="l" t="t" r="r" b="b"/>
              <a:pathLst>
                <a:path w="7272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0">
            <a:extLst>
              <a:ext uri="{FF2B5EF4-FFF2-40B4-BE49-F238E27FC236}">
                <a16:creationId xmlns:a16="http://schemas.microsoft.com/office/drawing/2014/main" id="{52917990-8E43-83A7-3B40-C1C4A7F968F3}"/>
              </a:ext>
            </a:extLst>
          </p:cNvPr>
          <p:cNvGrpSpPr/>
          <p:nvPr/>
        </p:nvGrpSpPr>
        <p:grpSpPr>
          <a:xfrm>
            <a:off x="6114972" y="4364826"/>
            <a:ext cx="946503" cy="524168"/>
            <a:chOff x="5902164" y="3157083"/>
            <a:chExt cx="946503" cy="524168"/>
          </a:xfrm>
        </p:grpSpPr>
        <p:sp>
          <p:nvSpPr>
            <p:cNvPr id="786" name="Google Shape;786;p40">
              <a:extLst>
                <a:ext uri="{FF2B5EF4-FFF2-40B4-BE49-F238E27FC236}">
                  <a16:creationId xmlns:a16="http://schemas.microsoft.com/office/drawing/2014/main" id="{A036960D-C339-7AD1-78B0-41F45158D924}"/>
                </a:ext>
              </a:extLst>
            </p:cNvPr>
            <p:cNvSpPr/>
            <p:nvPr/>
          </p:nvSpPr>
          <p:spPr>
            <a:xfrm>
              <a:off x="6481593" y="3332765"/>
              <a:ext cx="367074" cy="159670"/>
            </a:xfrm>
            <a:custGeom>
              <a:avLst/>
              <a:gdLst/>
              <a:ahLst/>
              <a:cxnLst/>
              <a:rect l="l" t="t" r="r" b="b"/>
              <a:pathLst>
                <a:path w="7267" h="3161" extrusionOk="0">
                  <a:moveTo>
                    <a:pt x="1" y="0"/>
                  </a:moveTo>
                  <a:lnTo>
                    <a:pt x="1" y="3161"/>
                  </a:lnTo>
                  <a:lnTo>
                    <a:pt x="7267" y="3161"/>
                  </a:lnTo>
                  <a:lnTo>
                    <a:pt x="7267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>
              <a:extLst>
                <a:ext uri="{FF2B5EF4-FFF2-40B4-BE49-F238E27FC236}">
                  <a16:creationId xmlns:a16="http://schemas.microsoft.com/office/drawing/2014/main" id="{664E4946-60C0-6F40-4E11-9CB48420CDC8}"/>
                </a:ext>
              </a:extLst>
            </p:cNvPr>
            <p:cNvSpPr/>
            <p:nvPr/>
          </p:nvSpPr>
          <p:spPr>
            <a:xfrm>
              <a:off x="6085929" y="3332765"/>
              <a:ext cx="367024" cy="159670"/>
            </a:xfrm>
            <a:custGeom>
              <a:avLst/>
              <a:gdLst/>
              <a:ahLst/>
              <a:cxnLst/>
              <a:rect l="l" t="t" r="r" b="b"/>
              <a:pathLst>
                <a:path w="7266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66" y="3161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>
              <a:extLst>
                <a:ext uri="{FF2B5EF4-FFF2-40B4-BE49-F238E27FC236}">
                  <a16:creationId xmlns:a16="http://schemas.microsoft.com/office/drawing/2014/main" id="{65705B1D-E533-C57E-6BD7-CA6082FCCD6C}"/>
                </a:ext>
              </a:extLst>
            </p:cNvPr>
            <p:cNvSpPr/>
            <p:nvPr/>
          </p:nvSpPr>
          <p:spPr>
            <a:xfrm>
              <a:off x="6286312" y="3521328"/>
              <a:ext cx="367074" cy="159923"/>
            </a:xfrm>
            <a:custGeom>
              <a:avLst/>
              <a:gdLst/>
              <a:ahLst/>
              <a:cxnLst/>
              <a:rect l="l" t="t" r="r" b="b"/>
              <a:pathLst>
                <a:path w="7267" h="3166" extrusionOk="0">
                  <a:moveTo>
                    <a:pt x="1" y="0"/>
                  </a:moveTo>
                  <a:lnTo>
                    <a:pt x="1" y="3165"/>
                  </a:lnTo>
                  <a:lnTo>
                    <a:pt x="7266" y="3165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>
              <a:extLst>
                <a:ext uri="{FF2B5EF4-FFF2-40B4-BE49-F238E27FC236}">
                  <a16:creationId xmlns:a16="http://schemas.microsoft.com/office/drawing/2014/main" id="{8643B69D-31E6-F29B-713D-BA925E608336}"/>
                </a:ext>
              </a:extLst>
            </p:cNvPr>
            <p:cNvSpPr/>
            <p:nvPr/>
          </p:nvSpPr>
          <p:spPr>
            <a:xfrm>
              <a:off x="5902164" y="3157083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1" y="1"/>
                  </a:moveTo>
                  <a:lnTo>
                    <a:pt x="1" y="3161"/>
                  </a:lnTo>
                  <a:lnTo>
                    <a:pt x="7271" y="3161"/>
                  </a:lnTo>
                  <a:lnTo>
                    <a:pt x="7271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741;p40">
            <a:extLst>
              <a:ext uri="{FF2B5EF4-FFF2-40B4-BE49-F238E27FC236}">
                <a16:creationId xmlns:a16="http://schemas.microsoft.com/office/drawing/2014/main" id="{3E782181-2269-726D-3175-93D7C6FA6AAE}"/>
              </a:ext>
            </a:extLst>
          </p:cNvPr>
          <p:cNvSpPr txBox="1">
            <a:spLocks/>
          </p:cNvSpPr>
          <p:nvPr/>
        </p:nvSpPr>
        <p:spPr>
          <a:xfrm>
            <a:off x="2296344" y="1389936"/>
            <a:ext cx="6632894" cy="138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sr-Latn-RS" sz="1400" kern="10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Ovo </a:t>
            </a:r>
            <a:r>
              <a:rPr lang="en-US" sz="1400" kern="10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znači da će sistem preneti podatke u izvornom obliku na udaljeni uređaj</a:t>
            </a:r>
            <a:r>
              <a:rPr lang="sr-Latn-RS" sz="1400" kern="10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sr-Latn-RS" sz="1400" kern="10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400" kern="10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daljeni uređaj će dobiti podatke u binarnom formatu, a ne preko SQL-a.</a:t>
            </a:r>
            <a:endParaRPr lang="sr-Latn-RS" sz="1400" kern="100">
              <a:effectLst/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400" kern="10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Cilj fizičke replikacije je stvaranje kopije datog sistema koja je, uglavnom, identična na fizičkom nivou. </a:t>
            </a:r>
          </a:p>
        </p:txBody>
      </p:sp>
      <p:sp>
        <p:nvSpPr>
          <p:cNvPr id="41" name="Google Shape;740;p40">
            <a:extLst>
              <a:ext uri="{FF2B5EF4-FFF2-40B4-BE49-F238E27FC236}">
                <a16:creationId xmlns:a16="http://schemas.microsoft.com/office/drawing/2014/main" id="{8FD3213E-A60B-D161-09A2-932C5E24B7A4}"/>
              </a:ext>
            </a:extLst>
          </p:cNvPr>
          <p:cNvSpPr txBox="1">
            <a:spLocks/>
          </p:cNvSpPr>
          <p:nvPr/>
        </p:nvSpPr>
        <p:spPr>
          <a:xfrm>
            <a:off x="343733" y="221506"/>
            <a:ext cx="8373447" cy="28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Ubuntu"/>
              <a:buNone/>
              <a:defRPr sz="1800" b="1" i="0" u="none" strike="noStrike" cap="non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sr-Latn-RS" sz="3200">
                <a:solidFill>
                  <a:srgbClr val="55A3F3"/>
                </a:solidFill>
                <a:latin typeface="Ubuntu" panose="020B05040306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Razlika između logičke i fizičke replikacije</a:t>
            </a:r>
            <a:endParaRPr lang="sr-Latn-RS" sz="3200">
              <a:solidFill>
                <a:srgbClr val="55A3F3"/>
              </a:solidFill>
              <a:latin typeface="Ubuntu" panose="020B0504030602030204" pitchFamily="34" charset="0"/>
            </a:endParaRPr>
          </a:p>
        </p:txBody>
      </p:sp>
      <p:sp>
        <p:nvSpPr>
          <p:cNvPr id="42" name="Google Shape;739;p40">
            <a:extLst>
              <a:ext uri="{FF2B5EF4-FFF2-40B4-BE49-F238E27FC236}">
                <a16:creationId xmlns:a16="http://schemas.microsoft.com/office/drawing/2014/main" id="{D98B30FC-0CE5-8C51-C3A9-7746CAA31A1D}"/>
              </a:ext>
            </a:extLst>
          </p:cNvPr>
          <p:cNvSpPr/>
          <p:nvPr/>
        </p:nvSpPr>
        <p:spPr>
          <a:xfrm>
            <a:off x="2130310" y="2935391"/>
            <a:ext cx="6869100" cy="2096050"/>
          </a:xfrm>
          <a:prstGeom prst="round2DiagRect">
            <a:avLst>
              <a:gd name="adj1" fmla="val 13828"/>
              <a:gd name="adj2" fmla="val 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740;p40">
            <a:extLst>
              <a:ext uri="{FF2B5EF4-FFF2-40B4-BE49-F238E27FC236}">
                <a16:creationId xmlns:a16="http://schemas.microsoft.com/office/drawing/2014/main" id="{514D99CC-3ACC-451B-6359-9503B33A8C84}"/>
              </a:ext>
            </a:extLst>
          </p:cNvPr>
          <p:cNvSpPr txBox="1">
            <a:spLocks/>
          </p:cNvSpPr>
          <p:nvPr/>
        </p:nvSpPr>
        <p:spPr>
          <a:xfrm>
            <a:off x="2207618" y="3162269"/>
            <a:ext cx="6714483" cy="28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Ubuntu"/>
              <a:buNone/>
              <a:defRPr sz="1800" b="1" i="0" u="none" strike="noStrike" cap="non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sr-Latn-RS" sz="2400">
                <a:solidFill>
                  <a:srgbClr val="55A3F3"/>
                </a:solidFill>
                <a:latin typeface="Ubuntu" panose="020B05040306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Logička replikacija</a:t>
            </a:r>
            <a:endParaRPr lang="sr-Latn-RS" sz="2400">
              <a:solidFill>
                <a:srgbClr val="55A3F3"/>
              </a:solidFill>
              <a:latin typeface="Ubuntu" panose="020B0504030602030204" pitchFamily="34" charset="0"/>
            </a:endParaRPr>
          </a:p>
        </p:txBody>
      </p:sp>
      <p:sp>
        <p:nvSpPr>
          <p:cNvPr id="44" name="Google Shape;741;p40">
            <a:extLst>
              <a:ext uri="{FF2B5EF4-FFF2-40B4-BE49-F238E27FC236}">
                <a16:creationId xmlns:a16="http://schemas.microsoft.com/office/drawing/2014/main" id="{F1C3E8BB-5358-795B-525F-0E0DF46DEA4F}"/>
              </a:ext>
            </a:extLst>
          </p:cNvPr>
          <p:cNvSpPr txBox="1">
            <a:spLocks/>
          </p:cNvSpPr>
          <p:nvPr/>
        </p:nvSpPr>
        <p:spPr>
          <a:xfrm>
            <a:off x="2289207" y="3606936"/>
            <a:ext cx="6492081" cy="138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sr-Latn-RS" sz="1400" kern="10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Ovo z</a:t>
            </a:r>
            <a:r>
              <a:rPr lang="en-US" sz="1400" kern="10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nači da će se promene, koje su ekvivalentne dobijenim podacima, replikovati.</a:t>
            </a:r>
            <a:endParaRPr lang="sr-Latn-RS" sz="1400" kern="100">
              <a:effectLst/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400" kern="10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test=# INSERT INTO t_test VALUES (now())</a:t>
            </a:r>
            <a:endParaRPr lang="sr-Latn-RS" sz="1400" kern="100">
              <a:effectLst/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400" kern="10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test=# INSERT INTO t_test VALUES (‘2024-06-16');</a:t>
            </a:r>
          </a:p>
        </p:txBody>
      </p:sp>
      <p:pic>
        <p:nvPicPr>
          <p:cNvPr id="46" name="Google Shape;2049;p63">
            <a:extLst>
              <a:ext uri="{FF2B5EF4-FFF2-40B4-BE49-F238E27FC236}">
                <a16:creationId xmlns:a16="http://schemas.microsoft.com/office/drawing/2014/main" id="{CC38CCA0-4217-8551-2755-8DA72A5BA6F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37417" y="2935391"/>
            <a:ext cx="2312239" cy="1993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223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5F1D206E-8A54-BEC7-A234-0BB58B65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C6284C1-0487-CBD7-1424-506EC6D6A878}"/>
              </a:ext>
            </a:extLst>
          </p:cNvPr>
          <p:cNvSpPr/>
          <p:nvPr/>
        </p:nvSpPr>
        <p:spPr>
          <a:xfrm>
            <a:off x="54963" y="899518"/>
            <a:ext cx="5399752" cy="2918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Google Shape;942;p46">
            <a:extLst>
              <a:ext uri="{FF2B5EF4-FFF2-40B4-BE49-F238E27FC236}">
                <a16:creationId xmlns:a16="http://schemas.microsoft.com/office/drawing/2014/main" id="{9F9889F3-9187-7DB7-A52D-D95A0EC5B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725" y="708891"/>
            <a:ext cx="8886312" cy="577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000">
                <a:solidFill>
                  <a:schemeClr val="accent1"/>
                </a:solidFill>
              </a:rPr>
              <a:t>Asinhrona replikacija u PostgreSQL-u</a:t>
            </a:r>
            <a:endParaRPr lang="en-US" sz="3500">
              <a:solidFill>
                <a:srgbClr val="55A3F3"/>
              </a:solidFill>
            </a:endParaRPr>
          </a:p>
        </p:txBody>
      </p:sp>
      <p:grpSp>
        <p:nvGrpSpPr>
          <p:cNvPr id="948" name="Google Shape;948;p46">
            <a:extLst>
              <a:ext uri="{FF2B5EF4-FFF2-40B4-BE49-F238E27FC236}">
                <a16:creationId xmlns:a16="http://schemas.microsoft.com/office/drawing/2014/main" id="{A92673FE-7388-DFDC-B9DB-518DC8189549}"/>
              </a:ext>
            </a:extLst>
          </p:cNvPr>
          <p:cNvGrpSpPr/>
          <p:nvPr/>
        </p:nvGrpSpPr>
        <p:grpSpPr>
          <a:xfrm>
            <a:off x="7684094" y="3703694"/>
            <a:ext cx="496556" cy="302273"/>
            <a:chOff x="267324" y="3231764"/>
            <a:chExt cx="496556" cy="302273"/>
          </a:xfrm>
        </p:grpSpPr>
        <p:sp>
          <p:nvSpPr>
            <p:cNvPr id="949" name="Google Shape;949;p46">
              <a:extLst>
                <a:ext uri="{FF2B5EF4-FFF2-40B4-BE49-F238E27FC236}">
                  <a16:creationId xmlns:a16="http://schemas.microsoft.com/office/drawing/2014/main" id="{D9392C4B-6493-5487-47D5-CC8DCD4FE901}"/>
                </a:ext>
              </a:extLst>
            </p:cNvPr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>
              <a:extLst>
                <a:ext uri="{FF2B5EF4-FFF2-40B4-BE49-F238E27FC236}">
                  <a16:creationId xmlns:a16="http://schemas.microsoft.com/office/drawing/2014/main" id="{BD82C170-C4EA-D39F-C4B7-1BB2CF385158}"/>
                </a:ext>
              </a:extLst>
            </p:cNvPr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6">
            <a:extLst>
              <a:ext uri="{FF2B5EF4-FFF2-40B4-BE49-F238E27FC236}">
                <a16:creationId xmlns:a16="http://schemas.microsoft.com/office/drawing/2014/main" id="{DD227B00-0764-B837-04E5-5C1FF326190F}"/>
              </a:ext>
            </a:extLst>
          </p:cNvPr>
          <p:cNvGrpSpPr/>
          <p:nvPr/>
        </p:nvGrpSpPr>
        <p:grpSpPr>
          <a:xfrm>
            <a:off x="7960648" y="1258999"/>
            <a:ext cx="561672" cy="321205"/>
            <a:chOff x="841855" y="1120679"/>
            <a:chExt cx="853530" cy="472375"/>
          </a:xfrm>
        </p:grpSpPr>
        <p:sp>
          <p:nvSpPr>
            <p:cNvPr id="952" name="Google Shape;952;p46">
              <a:extLst>
                <a:ext uri="{FF2B5EF4-FFF2-40B4-BE49-F238E27FC236}">
                  <a16:creationId xmlns:a16="http://schemas.microsoft.com/office/drawing/2014/main" id="{38C8665C-9E81-02FA-CDC5-FCABCED97A0C}"/>
                </a:ext>
              </a:extLst>
            </p:cNvPr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>
              <a:extLst>
                <a:ext uri="{FF2B5EF4-FFF2-40B4-BE49-F238E27FC236}">
                  <a16:creationId xmlns:a16="http://schemas.microsoft.com/office/drawing/2014/main" id="{3777E078-04B5-CE75-E33F-CCEC136B51C3}"/>
                </a:ext>
              </a:extLst>
            </p:cNvPr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>
              <a:extLst>
                <a:ext uri="{FF2B5EF4-FFF2-40B4-BE49-F238E27FC236}">
                  <a16:creationId xmlns:a16="http://schemas.microsoft.com/office/drawing/2014/main" id="{81F8CA65-C70B-6762-81C2-C9DB6F593A65}"/>
                </a:ext>
              </a:extLst>
            </p:cNvPr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>
              <a:extLst>
                <a:ext uri="{FF2B5EF4-FFF2-40B4-BE49-F238E27FC236}">
                  <a16:creationId xmlns:a16="http://schemas.microsoft.com/office/drawing/2014/main" id="{F2B0EBAC-1A44-B7FC-CA6D-CDDA9A0F2886}"/>
                </a:ext>
              </a:extLst>
            </p:cNvPr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46">
            <a:extLst>
              <a:ext uri="{FF2B5EF4-FFF2-40B4-BE49-F238E27FC236}">
                <a16:creationId xmlns:a16="http://schemas.microsoft.com/office/drawing/2014/main" id="{5767C3B9-0B5B-E54C-2A39-E22382E5AF1E}"/>
              </a:ext>
            </a:extLst>
          </p:cNvPr>
          <p:cNvSpPr/>
          <p:nvPr/>
        </p:nvSpPr>
        <p:spPr>
          <a:xfrm>
            <a:off x="8529481" y="535214"/>
            <a:ext cx="496500" cy="496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6">
            <a:extLst>
              <a:ext uri="{FF2B5EF4-FFF2-40B4-BE49-F238E27FC236}">
                <a16:creationId xmlns:a16="http://schemas.microsoft.com/office/drawing/2014/main" id="{267D6D04-17B4-1716-93FA-9C9BE9DAA435}"/>
              </a:ext>
            </a:extLst>
          </p:cNvPr>
          <p:cNvSpPr/>
          <p:nvPr/>
        </p:nvSpPr>
        <p:spPr>
          <a:xfrm>
            <a:off x="57353" y="28547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6">
            <a:extLst>
              <a:ext uri="{FF2B5EF4-FFF2-40B4-BE49-F238E27FC236}">
                <a16:creationId xmlns:a16="http://schemas.microsoft.com/office/drawing/2014/main" id="{78823335-A2AA-797C-E6BD-4F93002EDAB3}"/>
              </a:ext>
            </a:extLst>
          </p:cNvPr>
          <p:cNvSpPr/>
          <p:nvPr/>
        </p:nvSpPr>
        <p:spPr>
          <a:xfrm>
            <a:off x="8685518" y="-2659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5B0E00-67FC-BB36-5C6A-6CAE52706C16}"/>
              </a:ext>
            </a:extLst>
          </p:cNvPr>
          <p:cNvSpPr txBox="1"/>
          <p:nvPr/>
        </p:nvSpPr>
        <p:spPr>
          <a:xfrm>
            <a:off x="553086" y="1325493"/>
            <a:ext cx="80378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A2A6B"/>
                </a:solidFill>
                <a:latin typeface="Work Sans" pitchFamily="2" charset="0"/>
              </a:rPr>
              <a:t>Kako bi se koristilo asinhrona replikacija podataka, potrebno je postaviti striming konekciju unutar klastera, koja slu</a:t>
            </a: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ži za prenošenje XLOG-ova.</a:t>
            </a:r>
            <a:endParaRPr lang="en-U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en-U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Sa replikacijom strimovanjem, kašnjenje će biti minimalno i postojaće dodatni nivo zaštite podataka. </a:t>
            </a: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</p:txBody>
      </p:sp>
      <p:grpSp>
        <p:nvGrpSpPr>
          <p:cNvPr id="956" name="Google Shape;956;p46">
            <a:extLst>
              <a:ext uri="{FF2B5EF4-FFF2-40B4-BE49-F238E27FC236}">
                <a16:creationId xmlns:a16="http://schemas.microsoft.com/office/drawing/2014/main" id="{78250DC8-5AB5-AECC-30EF-AC377E37EBEE}"/>
              </a:ext>
            </a:extLst>
          </p:cNvPr>
          <p:cNvGrpSpPr/>
          <p:nvPr/>
        </p:nvGrpSpPr>
        <p:grpSpPr>
          <a:xfrm>
            <a:off x="4083920" y="4706151"/>
            <a:ext cx="688022" cy="314213"/>
            <a:chOff x="222921" y="2366932"/>
            <a:chExt cx="688022" cy="314213"/>
          </a:xfrm>
        </p:grpSpPr>
        <p:sp>
          <p:nvSpPr>
            <p:cNvPr id="957" name="Google Shape;957;p46">
              <a:extLst>
                <a:ext uri="{FF2B5EF4-FFF2-40B4-BE49-F238E27FC236}">
                  <a16:creationId xmlns:a16="http://schemas.microsoft.com/office/drawing/2014/main" id="{A6B3F064-5C15-F372-0A19-DD3480639B3D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6">
              <a:extLst>
                <a:ext uri="{FF2B5EF4-FFF2-40B4-BE49-F238E27FC236}">
                  <a16:creationId xmlns:a16="http://schemas.microsoft.com/office/drawing/2014/main" id="{550BE811-CBB0-10BD-AD48-4A400F2342FD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>
              <a:extLst>
                <a:ext uri="{FF2B5EF4-FFF2-40B4-BE49-F238E27FC236}">
                  <a16:creationId xmlns:a16="http://schemas.microsoft.com/office/drawing/2014/main" id="{4CFE9EC5-0549-B8AF-F000-384C810542AA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C344BC7-4B58-0D81-75DE-5833B99471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4" b="4068"/>
          <a:stretch/>
        </p:blipFill>
        <p:spPr bwMode="auto">
          <a:xfrm>
            <a:off x="3893081" y="2344727"/>
            <a:ext cx="3956654" cy="27987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9678CB-C42B-C8BB-0885-204717C44E08}"/>
              </a:ext>
            </a:extLst>
          </p:cNvPr>
          <p:cNvSpPr txBox="1"/>
          <p:nvPr/>
        </p:nvSpPr>
        <p:spPr>
          <a:xfrm>
            <a:off x="553087" y="1955455"/>
            <a:ext cx="35308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en-U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en-U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Striming konekcija je u </a:t>
            </a:r>
            <a:r>
              <a:rPr lang="pl-PL">
                <a:solidFill>
                  <a:srgbClr val="0A2A6B"/>
                </a:solidFill>
                <a:latin typeface="Work Sans" pitchFamily="2" charset="0"/>
              </a:rPr>
              <a:t>osnovi normalna konkecija baze podataka.</a:t>
            </a: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pl-PL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Jedina razlika je što će u slučaju strim konekcije, konekcija biti u posebnom režimu kako bi mogla da prenosi XLOG.</a:t>
            </a: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76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>
          <a:extLst>
            <a:ext uri="{FF2B5EF4-FFF2-40B4-BE49-F238E27FC236}">
              <a16:creationId xmlns:a16="http://schemas.microsoft.com/office/drawing/2014/main" id="{CA188785-D1D9-79ED-FEC4-0BF631E5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36">
            <a:extLst>
              <a:ext uri="{FF2B5EF4-FFF2-40B4-BE49-F238E27FC236}">
                <a16:creationId xmlns:a16="http://schemas.microsoft.com/office/drawing/2014/main" id="{EAF88057-5B81-85FB-6536-7CBE75F7F5F2}"/>
              </a:ext>
            </a:extLst>
          </p:cNvPr>
          <p:cNvGrpSpPr/>
          <p:nvPr/>
        </p:nvGrpSpPr>
        <p:grpSpPr>
          <a:xfrm>
            <a:off x="115258" y="1416945"/>
            <a:ext cx="688022" cy="314213"/>
            <a:chOff x="222921" y="2366932"/>
            <a:chExt cx="688022" cy="314213"/>
          </a:xfrm>
        </p:grpSpPr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F57D369C-89DF-6873-693F-314B6E0E16A1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4351486A-D6B8-23B7-875C-3790CC60C899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8BCBF1F0-7D98-6882-AD57-D234F4828F84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36">
            <a:extLst>
              <a:ext uri="{FF2B5EF4-FFF2-40B4-BE49-F238E27FC236}">
                <a16:creationId xmlns:a16="http://schemas.microsoft.com/office/drawing/2014/main" id="{AEECAD0A-B25D-2454-7773-D332132CECA8}"/>
              </a:ext>
            </a:extLst>
          </p:cNvPr>
          <p:cNvSpPr/>
          <p:nvPr/>
        </p:nvSpPr>
        <p:spPr>
          <a:xfrm>
            <a:off x="550237" y="1384711"/>
            <a:ext cx="8063912" cy="3129232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6">
            <a:extLst>
              <a:ext uri="{FF2B5EF4-FFF2-40B4-BE49-F238E27FC236}">
                <a16:creationId xmlns:a16="http://schemas.microsoft.com/office/drawing/2014/main" id="{42C14332-54C7-8D19-2D60-D9FF1043DF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90" y="34844"/>
            <a:ext cx="7713900" cy="1262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>
                <a:solidFill>
                  <a:schemeClr val="accent1"/>
                </a:solidFill>
              </a:rPr>
              <a:t>Podešavanje konfiguracionih fajlova na glavnom serveru</a:t>
            </a:r>
            <a:endParaRPr lang="sr-Latn-RS"/>
          </a:p>
        </p:txBody>
      </p:sp>
      <p:sp>
        <p:nvSpPr>
          <p:cNvPr id="556" name="Google Shape;556;p36">
            <a:extLst>
              <a:ext uri="{FF2B5EF4-FFF2-40B4-BE49-F238E27FC236}">
                <a16:creationId xmlns:a16="http://schemas.microsoft.com/office/drawing/2014/main" id="{200F4120-1CE4-6A65-4EF4-F9284B31D5FB}"/>
              </a:ext>
            </a:extLst>
          </p:cNvPr>
          <p:cNvSpPr/>
          <p:nvPr/>
        </p:nvSpPr>
        <p:spPr>
          <a:xfrm>
            <a:off x="8419500" y="684925"/>
            <a:ext cx="409500" cy="409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>
            <a:extLst>
              <a:ext uri="{FF2B5EF4-FFF2-40B4-BE49-F238E27FC236}">
                <a16:creationId xmlns:a16="http://schemas.microsoft.com/office/drawing/2014/main" id="{5FACA034-8E75-1E83-DA38-6868752AA2A8}"/>
              </a:ext>
            </a:extLst>
          </p:cNvPr>
          <p:cNvSpPr/>
          <p:nvPr/>
        </p:nvSpPr>
        <p:spPr>
          <a:xfrm>
            <a:off x="393782" y="290553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>
            <a:extLst>
              <a:ext uri="{FF2B5EF4-FFF2-40B4-BE49-F238E27FC236}">
                <a16:creationId xmlns:a16="http://schemas.microsoft.com/office/drawing/2014/main" id="{7D0F505F-CB04-3BDF-E303-A4C9BDC55430}"/>
              </a:ext>
            </a:extLst>
          </p:cNvPr>
          <p:cNvSpPr/>
          <p:nvPr/>
        </p:nvSpPr>
        <p:spPr>
          <a:xfrm>
            <a:off x="8239652" y="193409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36">
            <a:extLst>
              <a:ext uri="{FF2B5EF4-FFF2-40B4-BE49-F238E27FC236}">
                <a16:creationId xmlns:a16="http://schemas.microsoft.com/office/drawing/2014/main" id="{3752EA94-96A8-A119-B35F-B86EBB86073A}"/>
              </a:ext>
            </a:extLst>
          </p:cNvPr>
          <p:cNvGrpSpPr/>
          <p:nvPr/>
        </p:nvGrpSpPr>
        <p:grpSpPr>
          <a:xfrm>
            <a:off x="7866800" y="1946107"/>
            <a:ext cx="853496" cy="472543"/>
            <a:chOff x="2975612" y="3769337"/>
            <a:chExt cx="853496" cy="472543"/>
          </a:xfrm>
        </p:grpSpPr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851A0BBC-C7A7-9845-377B-373F35B8EAAF}"/>
                </a:ext>
              </a:extLst>
            </p:cNvPr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0B5C8E73-4D66-1798-DC55-92F52B00060F}"/>
                </a:ext>
              </a:extLst>
            </p:cNvPr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966FBC54-0F47-E48C-38B2-1F3298179569}"/>
                </a:ext>
              </a:extLst>
            </p:cNvPr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2A6B5E97-DE25-3D12-4442-8F7F4168DAE8}"/>
                </a:ext>
              </a:extLst>
            </p:cNvPr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52;p36">
            <a:extLst>
              <a:ext uri="{FF2B5EF4-FFF2-40B4-BE49-F238E27FC236}">
                <a16:creationId xmlns:a16="http://schemas.microsoft.com/office/drawing/2014/main" id="{2228727D-E96D-6916-883C-EEF316CBC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8053" y="1657068"/>
            <a:ext cx="7559637" cy="3056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l-PL">
                <a:effectLst/>
                <a:latin typeface="Work Sans" pitchFamily="2" charset="0"/>
                <a:ea typeface="Times New Roman" panose="02020603050405020304" pitchFamily="18" charset="0"/>
              </a:rPr>
              <a:t>Kako bi se uspostavila striming konekcija na glavnom serveru sledeće stvari moraju biti podešene: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>
                <a:effectLst/>
                <a:latin typeface="Work Sans" pitchFamily="2" charset="0"/>
                <a:ea typeface="Times New Roman" panose="02020603050405020304" pitchFamily="18" charset="0"/>
              </a:rPr>
              <a:t>Parametar wal_level mora biti postavljen na hot_standby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>
                <a:effectLst/>
                <a:latin typeface="Work Sans" pitchFamily="2" charset="0"/>
                <a:ea typeface="Times New Roman" panose="02020603050405020304" pitchFamily="18" charset="0"/>
              </a:rPr>
              <a:t>Parametar max_wal_senders mora biti na dovoljno visokom nivou da podrži dovoljan broj podređenih servera.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l-PL">
                <a:effectLst/>
                <a:latin typeface="Work Sans" pitchFamily="2" charset="0"/>
                <a:ea typeface="Times New Roman" panose="02020603050405020304" pitchFamily="18" charset="0"/>
              </a:rPr>
              <a:t>Iz sigurnosnih razloga, mora se konfigurisati glavni server da omogućava striming replikacione konekcije, a to zahteva promenu pg_hba.conf datoteke. 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l-PL">
                <a:effectLst/>
                <a:latin typeface="Work Sans" pitchFamily="2" charset="0"/>
                <a:ea typeface="Times New Roman" panose="02020603050405020304" pitchFamily="18" charset="0"/>
              </a:rPr>
              <a:t>Ovo je potrebno da bi se pokrenuo pg_basebackup i kasnija striming konekcija.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pl-PL">
              <a:effectLst/>
              <a:latin typeface="Work Sans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01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>
          <a:extLst>
            <a:ext uri="{FF2B5EF4-FFF2-40B4-BE49-F238E27FC236}">
              <a16:creationId xmlns:a16="http://schemas.microsoft.com/office/drawing/2014/main" id="{CA188785-D1D9-79ED-FEC4-0BF631E5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36">
            <a:extLst>
              <a:ext uri="{FF2B5EF4-FFF2-40B4-BE49-F238E27FC236}">
                <a16:creationId xmlns:a16="http://schemas.microsoft.com/office/drawing/2014/main" id="{EAF88057-5B81-85FB-6536-7CBE75F7F5F2}"/>
              </a:ext>
            </a:extLst>
          </p:cNvPr>
          <p:cNvGrpSpPr/>
          <p:nvPr/>
        </p:nvGrpSpPr>
        <p:grpSpPr>
          <a:xfrm>
            <a:off x="115258" y="1416945"/>
            <a:ext cx="688022" cy="314213"/>
            <a:chOff x="222921" y="2366932"/>
            <a:chExt cx="688022" cy="314213"/>
          </a:xfrm>
        </p:grpSpPr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F57D369C-89DF-6873-693F-314B6E0E16A1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4351486A-D6B8-23B7-875C-3790CC60C899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8BCBF1F0-7D98-6882-AD57-D234F4828F84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36">
            <a:extLst>
              <a:ext uri="{FF2B5EF4-FFF2-40B4-BE49-F238E27FC236}">
                <a16:creationId xmlns:a16="http://schemas.microsoft.com/office/drawing/2014/main" id="{AEECAD0A-B25D-2454-7773-D332132CECA8}"/>
              </a:ext>
            </a:extLst>
          </p:cNvPr>
          <p:cNvSpPr/>
          <p:nvPr/>
        </p:nvSpPr>
        <p:spPr>
          <a:xfrm>
            <a:off x="550237" y="1384711"/>
            <a:ext cx="8063912" cy="3565380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6">
            <a:extLst>
              <a:ext uri="{FF2B5EF4-FFF2-40B4-BE49-F238E27FC236}">
                <a16:creationId xmlns:a16="http://schemas.microsoft.com/office/drawing/2014/main" id="{42C14332-54C7-8D19-2D60-D9FF1043DF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90" y="34844"/>
            <a:ext cx="7713900" cy="1262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>
                <a:solidFill>
                  <a:schemeClr val="accent1"/>
                </a:solidFill>
              </a:rPr>
              <a:t>Upravljanje pb_basebackup i recovery.conf</a:t>
            </a:r>
            <a:endParaRPr lang="sr-Latn-RS"/>
          </a:p>
        </p:txBody>
      </p:sp>
      <p:sp>
        <p:nvSpPr>
          <p:cNvPr id="556" name="Google Shape;556;p36">
            <a:extLst>
              <a:ext uri="{FF2B5EF4-FFF2-40B4-BE49-F238E27FC236}">
                <a16:creationId xmlns:a16="http://schemas.microsoft.com/office/drawing/2014/main" id="{200F4120-1CE4-6A65-4EF4-F9284B31D5FB}"/>
              </a:ext>
            </a:extLst>
          </p:cNvPr>
          <p:cNvSpPr/>
          <p:nvPr/>
        </p:nvSpPr>
        <p:spPr>
          <a:xfrm>
            <a:off x="8419500" y="684925"/>
            <a:ext cx="409500" cy="409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>
            <a:extLst>
              <a:ext uri="{FF2B5EF4-FFF2-40B4-BE49-F238E27FC236}">
                <a16:creationId xmlns:a16="http://schemas.microsoft.com/office/drawing/2014/main" id="{5FACA034-8E75-1E83-DA38-6868752AA2A8}"/>
              </a:ext>
            </a:extLst>
          </p:cNvPr>
          <p:cNvSpPr/>
          <p:nvPr/>
        </p:nvSpPr>
        <p:spPr>
          <a:xfrm>
            <a:off x="393782" y="290553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>
            <a:extLst>
              <a:ext uri="{FF2B5EF4-FFF2-40B4-BE49-F238E27FC236}">
                <a16:creationId xmlns:a16="http://schemas.microsoft.com/office/drawing/2014/main" id="{7D0F505F-CB04-3BDF-E303-A4C9BDC55430}"/>
              </a:ext>
            </a:extLst>
          </p:cNvPr>
          <p:cNvSpPr/>
          <p:nvPr/>
        </p:nvSpPr>
        <p:spPr>
          <a:xfrm>
            <a:off x="8239652" y="193409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36">
            <a:extLst>
              <a:ext uri="{FF2B5EF4-FFF2-40B4-BE49-F238E27FC236}">
                <a16:creationId xmlns:a16="http://schemas.microsoft.com/office/drawing/2014/main" id="{3752EA94-96A8-A119-B35F-B86EBB86073A}"/>
              </a:ext>
            </a:extLst>
          </p:cNvPr>
          <p:cNvGrpSpPr/>
          <p:nvPr/>
        </p:nvGrpSpPr>
        <p:grpSpPr>
          <a:xfrm>
            <a:off x="7866800" y="1946107"/>
            <a:ext cx="853496" cy="472543"/>
            <a:chOff x="2975612" y="3769337"/>
            <a:chExt cx="853496" cy="472543"/>
          </a:xfrm>
        </p:grpSpPr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851A0BBC-C7A7-9845-377B-373F35B8EAAF}"/>
                </a:ext>
              </a:extLst>
            </p:cNvPr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0B5C8E73-4D66-1798-DC55-92F52B00060F}"/>
                </a:ext>
              </a:extLst>
            </p:cNvPr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966FBC54-0F47-E48C-38B2-1F3298179569}"/>
                </a:ext>
              </a:extLst>
            </p:cNvPr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2A6B5E97-DE25-3D12-4442-8F7F4168DAE8}"/>
                </a:ext>
              </a:extLst>
            </p:cNvPr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52;p36">
            <a:extLst>
              <a:ext uri="{FF2B5EF4-FFF2-40B4-BE49-F238E27FC236}">
                <a16:creationId xmlns:a16="http://schemas.microsoft.com/office/drawing/2014/main" id="{2228727D-E96D-6916-883C-EEF316CBC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8054" y="1657068"/>
            <a:ext cx="7294962" cy="3056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l-PL">
                <a:effectLst/>
                <a:latin typeface="Work Sans" pitchFamily="2" charset="0"/>
                <a:ea typeface="Times New Roman" panose="02020603050405020304" pitchFamily="18" charset="0"/>
              </a:rPr>
              <a:t>Da bi se preuzela osnovna bekap kopija, može se koristiti pg_basebackup:</a:t>
            </a:r>
          </a:p>
          <a:p>
            <a:pPr marL="457200" lvl="1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pl-PL">
                <a:effectLst/>
                <a:latin typeface="Work Sans" pitchFamily="2" charset="0"/>
                <a:ea typeface="Times New Roman" panose="02020603050405020304" pitchFamily="18" charset="0"/>
              </a:rPr>
              <a:t>iMac:dbhs$ pg_basebackup -D /target_directory \</a:t>
            </a:r>
          </a:p>
          <a:p>
            <a:pPr marL="457200" lvl="1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pl-PL">
                <a:effectLst/>
                <a:latin typeface="Work Sans" pitchFamily="2" charset="0"/>
                <a:ea typeface="Times New Roman" panose="02020603050405020304" pitchFamily="18" charset="0"/>
              </a:rPr>
              <a:t>-h sample.postgresql-support.de\</a:t>
            </a:r>
          </a:p>
          <a:p>
            <a:pPr marL="457200" lvl="1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pl-PL">
                <a:effectLst/>
                <a:latin typeface="Work Sans" pitchFamily="2" charset="0"/>
                <a:ea typeface="Times New Roman" panose="02020603050405020304" pitchFamily="18" charset="0"/>
              </a:rPr>
              <a:t>--xlog-method=stream</a:t>
            </a:r>
          </a:p>
          <a:p>
            <a:pPr marL="457200" lvl="1" indent="0">
              <a:lnSpc>
                <a:spcPct val="120000"/>
              </a:lnSpc>
              <a:spcAft>
                <a:spcPts val="600"/>
              </a:spcAft>
              <a:buNone/>
            </a:pPr>
            <a:endParaRPr lang="pl-PL">
              <a:latin typeface="Work Sans" pitchFamily="2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sr-Latn-RS">
                <a:effectLst/>
                <a:latin typeface="Work Sans" pitchFamily="2" charset="0"/>
                <a:ea typeface="Times New Roman" panose="02020603050405020304" pitchFamily="18" charset="0"/>
              </a:rPr>
              <a:t>Da bi se konfigurisalo stimovanje, </a:t>
            </a:r>
            <a:r>
              <a:rPr lang="pt-BR">
                <a:effectLst/>
                <a:latin typeface="Work Sans" pitchFamily="2" charset="0"/>
                <a:ea typeface="Times New Roman" panose="02020603050405020304" pitchFamily="18" charset="0"/>
              </a:rPr>
              <a:t>mora se kreirati fajl pod nazivom recovery.conf</a:t>
            </a:r>
            <a:r>
              <a:rPr lang="sr-Latn-RS">
                <a:latin typeface="Work Sans" pitchFamily="2" charset="0"/>
                <a:ea typeface="Times New Roman" panose="02020603050405020304" pitchFamily="18" charset="0"/>
              </a:rPr>
              <a:t>:</a:t>
            </a:r>
            <a:endParaRPr lang="sr-Latn-RS">
              <a:effectLst/>
              <a:latin typeface="Work Sans" pitchFamily="2" charset="0"/>
              <a:ea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pl-PL">
                <a:effectLst/>
                <a:latin typeface="Work Sans" pitchFamily="2" charset="0"/>
                <a:ea typeface="Times New Roman" panose="02020603050405020304" pitchFamily="18" charset="0"/>
              </a:rPr>
              <a:t>standby_mode = on</a:t>
            </a:r>
          </a:p>
          <a:p>
            <a:pPr marL="457200" lvl="1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pl-PL">
                <a:effectLst/>
                <a:latin typeface="Work Sans" pitchFamily="2" charset="0"/>
                <a:ea typeface="Times New Roman" panose="02020603050405020304" pitchFamily="18" charset="0"/>
              </a:rPr>
              <a:t>primary_conninfo = ' host=sample.postgresql-support.de port=5432 '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pl-PL">
              <a:effectLst/>
              <a:latin typeface="Work Sans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6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>
          <a:extLst>
            <a:ext uri="{FF2B5EF4-FFF2-40B4-BE49-F238E27FC236}">
              <a16:creationId xmlns:a16="http://schemas.microsoft.com/office/drawing/2014/main" id="{CA188785-D1D9-79ED-FEC4-0BF631E5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36">
            <a:extLst>
              <a:ext uri="{FF2B5EF4-FFF2-40B4-BE49-F238E27FC236}">
                <a16:creationId xmlns:a16="http://schemas.microsoft.com/office/drawing/2014/main" id="{EAF88057-5B81-85FB-6536-7CBE75F7F5F2}"/>
              </a:ext>
            </a:extLst>
          </p:cNvPr>
          <p:cNvGrpSpPr/>
          <p:nvPr/>
        </p:nvGrpSpPr>
        <p:grpSpPr>
          <a:xfrm>
            <a:off x="115258" y="1416945"/>
            <a:ext cx="688022" cy="314213"/>
            <a:chOff x="222921" y="2366932"/>
            <a:chExt cx="688022" cy="314213"/>
          </a:xfrm>
        </p:grpSpPr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F57D369C-89DF-6873-693F-314B6E0E16A1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4351486A-D6B8-23B7-875C-3790CC60C899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8BCBF1F0-7D98-6882-AD57-D234F4828F84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36">
            <a:extLst>
              <a:ext uri="{FF2B5EF4-FFF2-40B4-BE49-F238E27FC236}">
                <a16:creationId xmlns:a16="http://schemas.microsoft.com/office/drawing/2014/main" id="{AEECAD0A-B25D-2454-7773-D332132CECA8}"/>
              </a:ext>
            </a:extLst>
          </p:cNvPr>
          <p:cNvSpPr/>
          <p:nvPr/>
        </p:nvSpPr>
        <p:spPr>
          <a:xfrm>
            <a:off x="598530" y="1416945"/>
            <a:ext cx="7857453" cy="3230832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6">
            <a:extLst>
              <a:ext uri="{FF2B5EF4-FFF2-40B4-BE49-F238E27FC236}">
                <a16:creationId xmlns:a16="http://schemas.microsoft.com/office/drawing/2014/main" id="{42C14332-54C7-8D19-2D60-D9FF1043DF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90" y="34844"/>
            <a:ext cx="7713900" cy="1262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>
                <a:solidFill>
                  <a:schemeClr val="accent1"/>
                </a:solidFill>
              </a:rPr>
              <a:t>Upravljanje pb_basebackup i recovery.conf</a:t>
            </a:r>
            <a:endParaRPr lang="sr-Latn-RS"/>
          </a:p>
        </p:txBody>
      </p:sp>
      <p:sp>
        <p:nvSpPr>
          <p:cNvPr id="556" name="Google Shape;556;p36">
            <a:extLst>
              <a:ext uri="{FF2B5EF4-FFF2-40B4-BE49-F238E27FC236}">
                <a16:creationId xmlns:a16="http://schemas.microsoft.com/office/drawing/2014/main" id="{200F4120-1CE4-6A65-4EF4-F9284B31D5FB}"/>
              </a:ext>
            </a:extLst>
          </p:cNvPr>
          <p:cNvSpPr/>
          <p:nvPr/>
        </p:nvSpPr>
        <p:spPr>
          <a:xfrm>
            <a:off x="8419500" y="684925"/>
            <a:ext cx="409500" cy="409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>
            <a:extLst>
              <a:ext uri="{FF2B5EF4-FFF2-40B4-BE49-F238E27FC236}">
                <a16:creationId xmlns:a16="http://schemas.microsoft.com/office/drawing/2014/main" id="{5FACA034-8E75-1E83-DA38-6868752AA2A8}"/>
              </a:ext>
            </a:extLst>
          </p:cNvPr>
          <p:cNvSpPr/>
          <p:nvPr/>
        </p:nvSpPr>
        <p:spPr>
          <a:xfrm>
            <a:off x="393782" y="290553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>
            <a:extLst>
              <a:ext uri="{FF2B5EF4-FFF2-40B4-BE49-F238E27FC236}">
                <a16:creationId xmlns:a16="http://schemas.microsoft.com/office/drawing/2014/main" id="{7D0F505F-CB04-3BDF-E303-A4C9BDC55430}"/>
              </a:ext>
            </a:extLst>
          </p:cNvPr>
          <p:cNvSpPr/>
          <p:nvPr/>
        </p:nvSpPr>
        <p:spPr>
          <a:xfrm>
            <a:off x="8239652" y="193409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36">
            <a:extLst>
              <a:ext uri="{FF2B5EF4-FFF2-40B4-BE49-F238E27FC236}">
                <a16:creationId xmlns:a16="http://schemas.microsoft.com/office/drawing/2014/main" id="{3752EA94-96A8-A119-B35F-B86EBB86073A}"/>
              </a:ext>
            </a:extLst>
          </p:cNvPr>
          <p:cNvGrpSpPr/>
          <p:nvPr/>
        </p:nvGrpSpPr>
        <p:grpSpPr>
          <a:xfrm>
            <a:off x="7992752" y="1874989"/>
            <a:ext cx="853496" cy="472543"/>
            <a:chOff x="2975612" y="3769337"/>
            <a:chExt cx="853496" cy="472543"/>
          </a:xfrm>
        </p:grpSpPr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851A0BBC-C7A7-9845-377B-373F35B8EAAF}"/>
                </a:ext>
              </a:extLst>
            </p:cNvPr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0B5C8E73-4D66-1798-DC55-92F52B00060F}"/>
                </a:ext>
              </a:extLst>
            </p:cNvPr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966FBC54-0F47-E48C-38B2-1F3298179569}"/>
                </a:ext>
              </a:extLst>
            </p:cNvPr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2A6B5E97-DE25-3D12-4442-8F7F4168DAE8}"/>
                </a:ext>
              </a:extLst>
            </p:cNvPr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52;p36">
            <a:extLst>
              <a:ext uri="{FF2B5EF4-FFF2-40B4-BE49-F238E27FC236}">
                <a16:creationId xmlns:a16="http://schemas.microsoft.com/office/drawing/2014/main" id="{2228727D-E96D-6916-883C-EEF316CBC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8053" y="1657068"/>
            <a:ext cx="7404693" cy="3056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l-PL">
                <a:effectLst/>
                <a:latin typeface="Work Sans" pitchFamily="2" charset="0"/>
                <a:ea typeface="Times New Roman" panose="02020603050405020304" pitchFamily="18" charset="0"/>
              </a:rPr>
              <a:t>Postoje dva nova podešavanja: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>
                <a:effectLst/>
                <a:latin typeface="Work Sans" pitchFamily="2" charset="0"/>
                <a:ea typeface="Times New Roman" panose="02020603050405020304" pitchFamily="18" charset="0"/>
              </a:rPr>
              <a:t>standby_mode: Ovo podešavanje će osigurati da PostgreSQL ne prestane sa radom kada ostane bez XLOG-a. Umesto toga, čekaće da stigne novi XLOG. Ovo podešavanje je neophodno kako bi drugi server bio u standby modu, koji stalno pušta XLOG.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>
                <a:effectLst/>
                <a:latin typeface="Work Sans" pitchFamily="2" charset="0"/>
                <a:ea typeface="Times New Roman" panose="02020603050405020304" pitchFamily="18" charset="0"/>
              </a:rPr>
              <a:t>primary_conninfo: Ovo podešavanje će podređenom serveru reći gde da pronađe glavni server. Ovde se mora staviti standardni PostgreSQL konekt string (kao u libpq). Promenljiva primary_conninfo je centralna i govori PostgreSQL-u da strimuje XLOG.</a:t>
            </a:r>
          </a:p>
        </p:txBody>
      </p:sp>
    </p:spTree>
    <p:extLst>
      <p:ext uri="{BB962C8B-B14F-4D97-AF65-F5344CB8AC3E}">
        <p14:creationId xmlns:p14="http://schemas.microsoft.com/office/powerpoint/2010/main" val="1735250304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Meeting to Improve Communication Skills by Slidesgo">
  <a:themeElements>
    <a:clrScheme name="Simple Light">
      <a:dk1>
        <a:srgbClr val="0A2A6B"/>
      </a:dk1>
      <a:lt1>
        <a:srgbClr val="FFFFFF"/>
      </a:lt1>
      <a:dk2>
        <a:srgbClr val="EDF9FF"/>
      </a:dk2>
      <a:lt2>
        <a:srgbClr val="9DDCF9"/>
      </a:lt2>
      <a:accent1>
        <a:srgbClr val="55A3F3"/>
      </a:accent1>
      <a:accent2>
        <a:srgbClr val="2C54AC"/>
      </a:accent2>
      <a:accent3>
        <a:srgbClr val="DDEDFD"/>
      </a:accent3>
      <a:accent4>
        <a:srgbClr val="FFFFFF"/>
      </a:accent4>
      <a:accent5>
        <a:srgbClr val="FFFFFF"/>
      </a:accent5>
      <a:accent6>
        <a:srgbClr val="FFFFFF"/>
      </a:accent6>
      <a:hlink>
        <a:srgbClr val="0A2A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2967</TotalTime>
  <Words>2559</Words>
  <Application>Microsoft Office PowerPoint</Application>
  <PresentationFormat>On-screen Show (16:9)</PresentationFormat>
  <Paragraphs>310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Work Sans Medium</vt:lpstr>
      <vt:lpstr>Bebas Neue</vt:lpstr>
      <vt:lpstr>Consolas</vt:lpstr>
      <vt:lpstr>Courier New</vt:lpstr>
      <vt:lpstr>Times New Roman</vt:lpstr>
      <vt:lpstr>Ubuntu</vt:lpstr>
      <vt:lpstr>Arial</vt:lpstr>
      <vt:lpstr>Calibri</vt:lpstr>
      <vt:lpstr>Work Sans</vt:lpstr>
      <vt:lpstr>Business Meeting to Improve Communication Skills by Slidesgo</vt:lpstr>
      <vt:lpstr>Replikacija podataka u PostgreSQL-u</vt:lpstr>
      <vt:lpstr>Vrste replikacija u PostgreSQL-u</vt:lpstr>
      <vt:lpstr>Replikacija sa jednim glavnim serverom naspram replikacije sa više glavnih servera</vt:lpstr>
      <vt:lpstr>PowerPoint Presentation</vt:lpstr>
      <vt:lpstr>Fizička replikacija</vt:lpstr>
      <vt:lpstr>Asinhrona replikacija u PostgreSQL-u</vt:lpstr>
      <vt:lpstr>Podešavanje konfiguracionih fajlova na glavnom serveru</vt:lpstr>
      <vt:lpstr>Upravljanje pb_basebackup i recovery.conf</vt:lpstr>
      <vt:lpstr>Upravljanje pb_basebackup i recovery.conf</vt:lpstr>
      <vt:lpstr>Omogućavanje čitanja na podređenom serveru</vt:lpstr>
      <vt:lpstr>wal_sender i wal_receiver</vt:lpstr>
      <vt:lpstr>Konfiguracija kaskadne replikacije</vt:lpstr>
      <vt:lpstr>Prebacivanje podređenih servera u glavne servere</vt:lpstr>
      <vt:lpstr>Sinhrona replikacija u PostgreSQL-u</vt:lpstr>
      <vt:lpstr>Parametar application_name</vt:lpstr>
      <vt:lpstr>Implementacija sinhrone replikacije</vt:lpstr>
      <vt:lpstr>Implementacija sinhrone replikacije</vt:lpstr>
      <vt:lpstr>Provera replikacije</vt:lpstr>
      <vt:lpstr>Konfiguracija pgpool-II</vt:lpstr>
      <vt:lpstr>Konfiguracija pgpool-II</vt:lpstr>
      <vt:lpstr>Konfiguracija pgpool-II</vt:lpstr>
      <vt:lpstr>Konfiguracija pgpool-II</vt:lpstr>
      <vt:lpstr>Konfiguracija pgpool-II</vt:lpstr>
      <vt:lpstr>Testiranje upisa i čitanja</vt:lpstr>
      <vt:lpstr>PowerPoint Presentation</vt:lpstr>
      <vt:lpstr>Hvala svima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MEETING TO IMPROVE COMMUNICATION SKILLS</dc:title>
  <cp:lastModifiedBy>Jovan Vukadinović</cp:lastModifiedBy>
  <cp:revision>73</cp:revision>
  <dcterms:modified xsi:type="dcterms:W3CDTF">2024-06-30T10:18:23Z</dcterms:modified>
</cp:coreProperties>
</file>