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360" r:id="rId3"/>
    <p:sldId id="331" r:id="rId4"/>
    <p:sldId id="332" r:id="rId5"/>
    <p:sldId id="334" r:id="rId6"/>
    <p:sldId id="355" r:id="rId7"/>
    <p:sldId id="358" r:id="rId8"/>
    <p:sldId id="361" r:id="rId9"/>
    <p:sldId id="338" r:id="rId10"/>
    <p:sldId id="359" r:id="rId11"/>
    <p:sldId id="362" r:id="rId12"/>
    <p:sldId id="363" r:id="rId13"/>
    <p:sldId id="364" r:id="rId14"/>
    <p:sldId id="365" r:id="rId15"/>
    <p:sldId id="366" r:id="rId16"/>
    <p:sldId id="335" r:id="rId17"/>
    <p:sldId id="368" r:id="rId18"/>
    <p:sldId id="367" r:id="rId19"/>
    <p:sldId id="369" r:id="rId20"/>
    <p:sldId id="370" r:id="rId21"/>
    <p:sldId id="371" r:id="rId22"/>
    <p:sldId id="328" r:id="rId23"/>
    <p:sldId id="354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  <p:embeddedFont>
      <p:font typeface="Work Sans" pitchFamily="2" charset="0"/>
      <p:regular r:id="rId35"/>
      <p:bold r:id="rId36"/>
      <p:italic r:id="rId37"/>
      <p:boldItalic r:id="rId38"/>
    </p:embeddedFont>
    <p:embeddedFont>
      <p:font typeface="Work Sans Medium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AC"/>
    <a:srgbClr val="58A9FC"/>
    <a:srgbClr val="FFFFFF"/>
    <a:srgbClr val="CBE2FA"/>
    <a:srgbClr val="85A9D1"/>
    <a:srgbClr val="DDEDFD"/>
    <a:srgbClr val="C58F71"/>
    <a:srgbClr val="B97753"/>
    <a:srgbClr val="FFD49B"/>
    <a:srgbClr val="0A2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73ADE-5FEE-41FF-82EB-6CFBD8BA8DE7}">
  <a:tblStyle styleId="{EB873ADE-5FEE-41FF-82EB-6CFBD8BA8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88312" autoAdjust="0"/>
  </p:normalViewPr>
  <p:slideViewPr>
    <p:cSldViewPr snapToGrid="0">
      <p:cViewPr varScale="1">
        <p:scale>
          <a:sx n="127" d="100"/>
          <a:sy n="127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c16d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c16d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6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9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7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2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45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55310150-74A1-DE1B-D576-1E5DBF1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0891CED-9378-7921-A906-2AE2E31A9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60F085-220D-05CE-BB5F-69B4537B0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0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34A39845-9801-EBAD-0483-9E5D364E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F3429748-2740-50E4-385B-18882A8CD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A6D32B0A-788B-ED4E-7436-A56E986C4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04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55310150-74A1-DE1B-D576-1E5DBF1B7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0891CED-9378-7921-A906-2AE2E31A9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60F085-220D-05CE-BB5F-69B4537B0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08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1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3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2C0AA8-446F-5A01-6722-560528B8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0358B1DF-E0BB-F3D0-6AA7-D3997840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CECAC919-0A3C-EE12-24D6-CA5052499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49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>
          <a:extLst>
            <a:ext uri="{FF2B5EF4-FFF2-40B4-BE49-F238E27FC236}">
              <a16:creationId xmlns:a16="http://schemas.microsoft.com/office/drawing/2014/main" id="{FD612057-47B0-1C96-206D-9DD74CB8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a4ffc62d3_0_200:notes">
            <a:extLst>
              <a:ext uri="{FF2B5EF4-FFF2-40B4-BE49-F238E27FC236}">
                <a16:creationId xmlns:a16="http://schemas.microsoft.com/office/drawing/2014/main" id="{B60C004E-92DE-A00C-D219-65F0A9BC2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a4ffc62d3_0_200:notes">
            <a:extLst>
              <a:ext uri="{FF2B5EF4-FFF2-40B4-BE49-F238E27FC236}">
                <a16:creationId xmlns:a16="http://schemas.microsoft.com/office/drawing/2014/main" id="{CF337F2F-F0E2-B2A7-8656-D19B10E50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solidFill>
                <a:srgbClr val="0A2A6B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5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70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30B2C356-AC83-7CC9-5595-D5360285A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1C40B99B-C4EF-2903-0ED0-B548C1A461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7E407449-CCB8-FC16-A972-9B37B285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9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4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E38762CD-7A3B-D824-7F1E-20D84970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a4ffc62d3_0_303:notes">
            <a:extLst>
              <a:ext uri="{FF2B5EF4-FFF2-40B4-BE49-F238E27FC236}">
                <a16:creationId xmlns:a16="http://schemas.microsoft.com/office/drawing/2014/main" id="{1F894804-7AE1-4BF1-2118-2F6D273B5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a4ffc62d3_0_303:notes">
            <a:extLst>
              <a:ext uri="{FF2B5EF4-FFF2-40B4-BE49-F238E27FC236}">
                <a16:creationId xmlns:a16="http://schemas.microsoft.com/office/drawing/2014/main" id="{42D77211-B63B-9718-FBCE-9D88E7BE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9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4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55F84E0-FBE9-C2C9-8AFA-4406BAA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4ffc62d3_0_149:notes">
            <a:extLst>
              <a:ext uri="{FF2B5EF4-FFF2-40B4-BE49-F238E27FC236}">
                <a16:creationId xmlns:a16="http://schemas.microsoft.com/office/drawing/2014/main" id="{EEBCFADB-35DC-DEF7-E0EC-C41F2595E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4ffc62d3_0_149:notes">
            <a:extLst>
              <a:ext uri="{FF2B5EF4-FFF2-40B4-BE49-F238E27FC236}">
                <a16:creationId xmlns:a16="http://schemas.microsoft.com/office/drawing/2014/main" id="{587225B7-C6BA-4CE1-BEAF-1936AC96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7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5048A23-5694-B6A4-8B2E-AA0DC5B7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19fa08fc_0_140:notes">
            <a:extLst>
              <a:ext uri="{FF2B5EF4-FFF2-40B4-BE49-F238E27FC236}">
                <a16:creationId xmlns:a16="http://schemas.microsoft.com/office/drawing/2014/main" id="{CE42F234-2ECE-30A7-CC26-5ED706BA2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19fa08fc_0_140:notes">
            <a:extLst>
              <a:ext uri="{FF2B5EF4-FFF2-40B4-BE49-F238E27FC236}">
                <a16:creationId xmlns:a16="http://schemas.microsoft.com/office/drawing/2014/main" id="{992793C7-3CA9-D74F-FA4B-130B048A9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0" name="Google Shape;10;p2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55444" y="1462175"/>
            <a:ext cx="64305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955444" y="2947025"/>
            <a:ext cx="6430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660387" y="1552714"/>
            <a:ext cx="2616644" cy="2616680"/>
            <a:chOff x="3974975" y="3012100"/>
            <a:chExt cx="1635300" cy="1635425"/>
          </a:xfrm>
        </p:grpSpPr>
        <p:sp>
          <p:nvSpPr>
            <p:cNvPr id="47" name="Google Shape;47;p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5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 rot="-5400000">
            <a:off x="-679107" y="919544"/>
            <a:ext cx="4847382" cy="4408728"/>
            <a:chOff x="2733900" y="2336300"/>
            <a:chExt cx="3035875" cy="2761150"/>
          </a:xfrm>
        </p:grpSpPr>
        <p:sp>
          <p:nvSpPr>
            <p:cNvPr id="89" name="Google Shape;89;p1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3054350" y="1549825"/>
            <a:ext cx="5374800" cy="16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 rot="-5400000">
            <a:off x="2143456" y="362969"/>
            <a:ext cx="4857096" cy="4417564"/>
            <a:chOff x="2733900" y="2336300"/>
            <a:chExt cx="3035875" cy="2761150"/>
          </a:xfrm>
        </p:grpSpPr>
        <p:sp>
          <p:nvSpPr>
            <p:cNvPr id="190" name="Google Shape;190;p25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5992065" y="-982492"/>
            <a:ext cx="4282102" cy="3894602"/>
            <a:chOff x="2733900" y="2336300"/>
            <a:chExt cx="3035875" cy="2761150"/>
          </a:xfrm>
        </p:grpSpPr>
        <p:sp>
          <p:nvSpPr>
            <p:cNvPr id="195" name="Google Shape;195;p26"/>
            <p:cNvSpPr/>
            <p:nvPr/>
          </p:nvSpPr>
          <p:spPr>
            <a:xfrm>
              <a:off x="2742675" y="2336300"/>
              <a:ext cx="3027100" cy="2645675"/>
            </a:xfrm>
            <a:custGeom>
              <a:avLst/>
              <a:gdLst/>
              <a:ahLst/>
              <a:cxnLst/>
              <a:rect l="l" t="t" r="r" b="b"/>
              <a:pathLst>
                <a:path w="121084" h="105827" extrusionOk="0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733900" y="2380075"/>
              <a:ext cx="3014450" cy="2717375"/>
            </a:xfrm>
            <a:custGeom>
              <a:avLst/>
              <a:gdLst/>
              <a:ahLst/>
              <a:cxnLst/>
              <a:rect l="l" t="t" r="r" b="b"/>
              <a:pathLst>
                <a:path w="120578" h="108695" extrusionOk="0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39875" y="2479875"/>
              <a:ext cx="2685625" cy="2544550"/>
            </a:xfrm>
            <a:custGeom>
              <a:avLst/>
              <a:gdLst/>
              <a:ahLst/>
              <a:cxnLst/>
              <a:rect l="l" t="t" r="r" b="b"/>
              <a:pathLst>
                <a:path w="107425" h="101782" extrusionOk="0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472050" y="2343800"/>
            <a:ext cx="2560237" cy="2559990"/>
          </a:xfrm>
          <a:custGeom>
            <a:avLst/>
            <a:gdLst/>
            <a:ahLst/>
            <a:cxnLst/>
            <a:rect l="l" t="t" r="r" b="b"/>
            <a:pathLst>
              <a:path w="62153" h="62147" extrusionOk="0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103" name="Google Shape;103;p17"/>
            <p:cNvSpPr/>
            <p:nvPr/>
          </p:nvSpPr>
          <p:spPr>
            <a:xfrm>
              <a:off x="4015725" y="3052975"/>
              <a:ext cx="1553825" cy="1553675"/>
            </a:xfrm>
            <a:custGeom>
              <a:avLst/>
              <a:gdLst/>
              <a:ahLst/>
              <a:cxnLst/>
              <a:rect l="l" t="t" r="r" b="b"/>
              <a:pathLst>
                <a:path w="62153" h="62147" extrusionOk="0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4975" y="3012100"/>
              <a:ext cx="1635300" cy="1635425"/>
            </a:xfrm>
            <a:custGeom>
              <a:avLst/>
              <a:gdLst/>
              <a:ahLst/>
              <a:cxnLst/>
              <a:rect l="l" t="t" r="r" b="b"/>
              <a:pathLst>
                <a:path w="65412" h="65417" extrusionOk="0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35150" y="928225"/>
            <a:ext cx="2880910" cy="2596995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718853" y="2278400"/>
            <a:ext cx="33843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15100" y="177045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sz="3200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1659591" y="398975"/>
            <a:ext cx="5824822" cy="4435843"/>
          </a:xfrm>
          <a:custGeom>
            <a:avLst/>
            <a:gdLst/>
            <a:ahLst/>
            <a:cxnLst/>
            <a:rect l="l" t="t" r="r" b="b"/>
            <a:pathLst>
              <a:path w="120578" h="108695" extrusionOk="0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71" r:id="rId4"/>
    <p:sldLayoutId id="2147483672" r:id="rId5"/>
    <p:sldLayoutId id="2147483686" r:id="rId6"/>
    <p:sldLayoutId id="214748369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0"/>
          <p:cNvGrpSpPr/>
          <p:nvPr/>
        </p:nvGrpSpPr>
        <p:grpSpPr>
          <a:xfrm>
            <a:off x="5725689" y="30493"/>
            <a:ext cx="2940080" cy="1393760"/>
            <a:chOff x="2707875" y="1586441"/>
            <a:chExt cx="1455125" cy="689809"/>
          </a:xfrm>
        </p:grpSpPr>
        <p:sp>
          <p:nvSpPr>
            <p:cNvPr id="210" name="Google Shape;210;p30"/>
            <p:cNvSpPr/>
            <p:nvPr/>
          </p:nvSpPr>
          <p:spPr>
            <a:xfrm>
              <a:off x="3981225" y="2197250"/>
              <a:ext cx="181775" cy="79000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890400" y="2110300"/>
              <a:ext cx="181775" cy="79150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568500" y="1673241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477675" y="1586441"/>
              <a:ext cx="181800" cy="79025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994650" y="1909750"/>
              <a:ext cx="181675" cy="79025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798825" y="1909750"/>
              <a:ext cx="181650" cy="79025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898000" y="2003075"/>
              <a:ext cx="181675" cy="79150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707875" y="1822800"/>
              <a:ext cx="181800" cy="79050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1758045" y="1088951"/>
            <a:ext cx="7082949" cy="23932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54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2810579" y="2704180"/>
            <a:ext cx="5021330" cy="409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1"/>
          </p:nvPr>
        </p:nvSpPr>
        <p:spPr>
          <a:xfrm>
            <a:off x="2810579" y="2751130"/>
            <a:ext cx="502133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Sistemi za upravljanje bazama podataka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/>
          </p:nvPr>
        </p:nvSpPr>
        <p:spPr>
          <a:xfrm>
            <a:off x="1737544" y="1152800"/>
            <a:ext cx="7082949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900">
                <a:solidFill>
                  <a:schemeClr val="accent1"/>
                </a:solidFill>
              </a:rPr>
              <a:t>Interna struktura i organizacija skladiša podataka u PostgreSQL bazi</a:t>
            </a:r>
            <a:endParaRPr sz="3800">
              <a:solidFill>
                <a:schemeClr val="accent2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440742" y="260651"/>
            <a:ext cx="548707" cy="54870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95200" y="936375"/>
            <a:ext cx="453600" cy="453600"/>
          </a:xfrm>
          <a:prstGeom prst="star8">
            <a:avLst>
              <a:gd name="adj" fmla="val 168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186000" y="535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224150" y="44037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84;p39">
            <a:extLst>
              <a:ext uri="{FF2B5EF4-FFF2-40B4-BE49-F238E27FC236}">
                <a16:creationId xmlns:a16="http://schemas.microsoft.com/office/drawing/2014/main" id="{D61542F0-4BE8-CCA3-0DB2-BE1C7C79BC45}"/>
              </a:ext>
            </a:extLst>
          </p:cNvPr>
          <p:cNvGrpSpPr/>
          <p:nvPr/>
        </p:nvGrpSpPr>
        <p:grpSpPr>
          <a:xfrm flipH="1">
            <a:off x="240452" y="2084851"/>
            <a:ext cx="1891095" cy="2999169"/>
            <a:chOff x="7387148" y="2183517"/>
            <a:chExt cx="1998421" cy="3174600"/>
          </a:xfrm>
        </p:grpSpPr>
        <p:sp>
          <p:nvSpPr>
            <p:cNvPr id="3" name="Google Shape;685;p39">
              <a:extLst>
                <a:ext uri="{FF2B5EF4-FFF2-40B4-BE49-F238E27FC236}">
                  <a16:creationId xmlns:a16="http://schemas.microsoft.com/office/drawing/2014/main" id="{BD5A8121-70EE-D462-1D0D-E99603237859}"/>
                </a:ext>
              </a:extLst>
            </p:cNvPr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686;p39">
              <a:extLst>
                <a:ext uri="{FF2B5EF4-FFF2-40B4-BE49-F238E27FC236}">
                  <a16:creationId xmlns:a16="http://schemas.microsoft.com/office/drawing/2014/main" id="{E288F7C9-B263-BC52-35F4-AD20746A3EB2}"/>
                </a:ext>
              </a:extLst>
            </p:cNvPr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5" name="Google Shape;687;p39">
                <a:extLst>
                  <a:ext uri="{FF2B5EF4-FFF2-40B4-BE49-F238E27FC236}">
                    <a16:creationId xmlns:a16="http://schemas.microsoft.com/office/drawing/2014/main" id="{DD8B4634-0EB6-32DA-1D0E-ECD91FCF2FA2}"/>
                  </a:ext>
                </a:extLst>
              </p:cNvPr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688;p39">
                <a:extLst>
                  <a:ext uri="{FF2B5EF4-FFF2-40B4-BE49-F238E27FC236}">
                    <a16:creationId xmlns:a16="http://schemas.microsoft.com/office/drawing/2014/main" id="{E278C69C-9E0D-076C-ABA4-39622023320C}"/>
                  </a:ext>
                </a:extLst>
              </p:cNvPr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89;p39">
                <a:extLst>
                  <a:ext uri="{FF2B5EF4-FFF2-40B4-BE49-F238E27FC236}">
                    <a16:creationId xmlns:a16="http://schemas.microsoft.com/office/drawing/2014/main" id="{0012D005-A201-6FE3-CC7F-4426AEB7EA60}"/>
                  </a:ext>
                </a:extLst>
              </p:cNvPr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90;p39">
                <a:extLst>
                  <a:ext uri="{FF2B5EF4-FFF2-40B4-BE49-F238E27FC236}">
                    <a16:creationId xmlns:a16="http://schemas.microsoft.com/office/drawing/2014/main" id="{B4F5944C-64DE-CB60-86B4-3ED7614A2104}"/>
                  </a:ext>
                </a:extLst>
              </p:cNvPr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91;p39">
                <a:extLst>
                  <a:ext uri="{FF2B5EF4-FFF2-40B4-BE49-F238E27FC236}">
                    <a16:creationId xmlns:a16="http://schemas.microsoft.com/office/drawing/2014/main" id="{513322D6-F7EF-B536-0E77-E74077A6BC10}"/>
                  </a:ext>
                </a:extLst>
              </p:cNvPr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92;p39">
                <a:extLst>
                  <a:ext uri="{FF2B5EF4-FFF2-40B4-BE49-F238E27FC236}">
                    <a16:creationId xmlns:a16="http://schemas.microsoft.com/office/drawing/2014/main" id="{B5DA11E5-C645-1501-38B8-1ED90C4885B1}"/>
                  </a:ext>
                </a:extLst>
              </p:cNvPr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93;p39">
                <a:extLst>
                  <a:ext uri="{FF2B5EF4-FFF2-40B4-BE49-F238E27FC236}">
                    <a16:creationId xmlns:a16="http://schemas.microsoft.com/office/drawing/2014/main" id="{040A9896-58DC-D76E-CABC-981DECB974A0}"/>
                  </a:ext>
                </a:extLst>
              </p:cNvPr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4;p39">
                <a:extLst>
                  <a:ext uri="{FF2B5EF4-FFF2-40B4-BE49-F238E27FC236}">
                    <a16:creationId xmlns:a16="http://schemas.microsoft.com/office/drawing/2014/main" id="{20A2EF64-F200-4AC0-014F-73B9095FF37B}"/>
                  </a:ext>
                </a:extLst>
              </p:cNvPr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95;p39">
                <a:extLst>
                  <a:ext uri="{FF2B5EF4-FFF2-40B4-BE49-F238E27FC236}">
                    <a16:creationId xmlns:a16="http://schemas.microsoft.com/office/drawing/2014/main" id="{2FDFBE72-6333-1974-A633-BB35FA75FB45}"/>
                  </a:ext>
                </a:extLst>
              </p:cNvPr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6;p39">
                <a:extLst>
                  <a:ext uri="{FF2B5EF4-FFF2-40B4-BE49-F238E27FC236}">
                    <a16:creationId xmlns:a16="http://schemas.microsoft.com/office/drawing/2014/main" id="{75795FCF-5D8F-25B8-57EF-1D86FBD700A2}"/>
                  </a:ext>
                </a:extLst>
              </p:cNvPr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97;p39">
                <a:extLst>
                  <a:ext uri="{FF2B5EF4-FFF2-40B4-BE49-F238E27FC236}">
                    <a16:creationId xmlns:a16="http://schemas.microsoft.com/office/drawing/2014/main" id="{7F4B4799-4C40-051D-7BFF-188939C2999B}"/>
                  </a:ext>
                </a:extLst>
              </p:cNvPr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98;p39">
                <a:extLst>
                  <a:ext uri="{FF2B5EF4-FFF2-40B4-BE49-F238E27FC236}">
                    <a16:creationId xmlns:a16="http://schemas.microsoft.com/office/drawing/2014/main" id="{C328C047-9C82-AF82-8439-C0BF101A5FB1}"/>
                  </a:ext>
                </a:extLst>
              </p:cNvPr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99;p39">
                <a:extLst>
                  <a:ext uri="{FF2B5EF4-FFF2-40B4-BE49-F238E27FC236}">
                    <a16:creationId xmlns:a16="http://schemas.microsoft.com/office/drawing/2014/main" id="{CE0023A4-B48A-5F50-4EFA-1E093E188228}"/>
                  </a:ext>
                </a:extLst>
              </p:cNvPr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00;p39">
                <a:extLst>
                  <a:ext uri="{FF2B5EF4-FFF2-40B4-BE49-F238E27FC236}">
                    <a16:creationId xmlns:a16="http://schemas.microsoft.com/office/drawing/2014/main" id="{2626373B-696F-7DB0-B998-C892D4F96128}"/>
                  </a:ext>
                </a:extLst>
              </p:cNvPr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01;p39">
                <a:extLst>
                  <a:ext uri="{FF2B5EF4-FFF2-40B4-BE49-F238E27FC236}">
                    <a16:creationId xmlns:a16="http://schemas.microsoft.com/office/drawing/2014/main" id="{7FC08F73-AA3D-649D-6D98-75B47BC4B5A8}"/>
                  </a:ext>
                </a:extLst>
              </p:cNvPr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02;p39">
                <a:extLst>
                  <a:ext uri="{FF2B5EF4-FFF2-40B4-BE49-F238E27FC236}">
                    <a16:creationId xmlns:a16="http://schemas.microsoft.com/office/drawing/2014/main" id="{E2F3AFE9-5EB7-F97B-41A0-5CC0BFB4D27F}"/>
                  </a:ext>
                </a:extLst>
              </p:cNvPr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03;p39">
                <a:extLst>
                  <a:ext uri="{FF2B5EF4-FFF2-40B4-BE49-F238E27FC236}">
                    <a16:creationId xmlns:a16="http://schemas.microsoft.com/office/drawing/2014/main" id="{71FD3B34-0443-6AF3-ADA4-E3A37EE160D7}"/>
                  </a:ext>
                </a:extLst>
              </p:cNvPr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4;p39">
                <a:extLst>
                  <a:ext uri="{FF2B5EF4-FFF2-40B4-BE49-F238E27FC236}">
                    <a16:creationId xmlns:a16="http://schemas.microsoft.com/office/drawing/2014/main" id="{0F4247E3-777B-7187-D431-DC58B3411C10}"/>
                  </a:ext>
                </a:extLst>
              </p:cNvPr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05;p39">
                <a:extLst>
                  <a:ext uri="{FF2B5EF4-FFF2-40B4-BE49-F238E27FC236}">
                    <a16:creationId xmlns:a16="http://schemas.microsoft.com/office/drawing/2014/main" id="{72C99186-A4AE-4B0A-2767-D8E8FEB34C9B}"/>
                  </a:ext>
                </a:extLst>
              </p:cNvPr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06;p39">
                <a:extLst>
                  <a:ext uri="{FF2B5EF4-FFF2-40B4-BE49-F238E27FC236}">
                    <a16:creationId xmlns:a16="http://schemas.microsoft.com/office/drawing/2014/main" id="{CE7C0870-66A2-CFC9-9A80-FDD706380473}"/>
                  </a:ext>
                </a:extLst>
              </p:cNvPr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07;p39">
                <a:extLst>
                  <a:ext uri="{FF2B5EF4-FFF2-40B4-BE49-F238E27FC236}">
                    <a16:creationId xmlns:a16="http://schemas.microsoft.com/office/drawing/2014/main" id="{7C2C7D1F-3E8A-5D84-D79C-915522F539F7}"/>
                  </a:ext>
                </a:extLst>
              </p:cNvPr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8;p39">
                <a:extLst>
                  <a:ext uri="{FF2B5EF4-FFF2-40B4-BE49-F238E27FC236}">
                    <a16:creationId xmlns:a16="http://schemas.microsoft.com/office/drawing/2014/main" id="{93A0588C-B3C8-636E-AF33-15341DA517C2}"/>
                  </a:ext>
                </a:extLst>
              </p:cNvPr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9;p39">
                <a:extLst>
                  <a:ext uri="{FF2B5EF4-FFF2-40B4-BE49-F238E27FC236}">
                    <a16:creationId xmlns:a16="http://schemas.microsoft.com/office/drawing/2014/main" id="{05615A4B-9B9F-A689-A86D-B7710B819518}"/>
                  </a:ext>
                </a:extLst>
              </p:cNvPr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0;p39">
                <a:extLst>
                  <a:ext uri="{FF2B5EF4-FFF2-40B4-BE49-F238E27FC236}">
                    <a16:creationId xmlns:a16="http://schemas.microsoft.com/office/drawing/2014/main" id="{EF3E54B3-F58B-95B0-720A-8E48611A2500}"/>
                  </a:ext>
                </a:extLst>
              </p:cNvPr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11;p39">
                <a:extLst>
                  <a:ext uri="{FF2B5EF4-FFF2-40B4-BE49-F238E27FC236}">
                    <a16:creationId xmlns:a16="http://schemas.microsoft.com/office/drawing/2014/main" id="{AD120794-5AF6-84F6-506F-D4BE025F3E65}"/>
                  </a:ext>
                </a:extLst>
              </p:cNvPr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12;p39">
                <a:extLst>
                  <a:ext uri="{FF2B5EF4-FFF2-40B4-BE49-F238E27FC236}">
                    <a16:creationId xmlns:a16="http://schemas.microsoft.com/office/drawing/2014/main" id="{92619973-2E84-388F-7DED-9DFAF58C0364}"/>
                  </a:ext>
                </a:extLst>
              </p:cNvPr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13;p39">
                <a:extLst>
                  <a:ext uri="{FF2B5EF4-FFF2-40B4-BE49-F238E27FC236}">
                    <a16:creationId xmlns:a16="http://schemas.microsoft.com/office/drawing/2014/main" id="{F596C815-0301-D37E-2CE0-B97E83C1D4D0}"/>
                  </a:ext>
                </a:extLst>
              </p:cNvPr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14;p39">
                <a:extLst>
                  <a:ext uri="{FF2B5EF4-FFF2-40B4-BE49-F238E27FC236}">
                    <a16:creationId xmlns:a16="http://schemas.microsoft.com/office/drawing/2014/main" id="{F1BCD1B2-2624-84BF-0BAE-7FAE01766D2B}"/>
                  </a:ext>
                </a:extLst>
              </p:cNvPr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3C28F5-0D59-0720-2768-73399962796A}"/>
              </a:ext>
            </a:extLst>
          </p:cNvPr>
          <p:cNvSpPr txBox="1"/>
          <p:nvPr/>
        </p:nvSpPr>
        <p:spPr>
          <a:xfrm>
            <a:off x="1896678" y="4111284"/>
            <a:ext cx="2222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002060"/>
                </a:solidFill>
              </a:rPr>
              <a:t>Jovan Vukadinovi</a:t>
            </a:r>
            <a:r>
              <a:rPr lang="sr-Latn-RS" sz="1100">
                <a:solidFill>
                  <a:srgbClr val="002060"/>
                </a:solidFill>
              </a:rPr>
              <a:t>ć, 1654</a:t>
            </a:r>
            <a:endParaRPr lang="en-US" sz="1100">
              <a:solidFill>
                <a:srgbClr val="002060"/>
              </a:solidFill>
            </a:endParaRPr>
          </a:p>
          <a:p>
            <a:endParaRPr lang="en-US" sz="11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2137447" y="839302"/>
            <a:ext cx="6869100" cy="364676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9;p35">
            <a:extLst>
              <a:ext uri="{FF2B5EF4-FFF2-40B4-BE49-F238E27FC236}">
                <a16:creationId xmlns:a16="http://schemas.microsoft.com/office/drawing/2014/main" id="{ED82A237-A0EA-0D9A-6392-B38C4D174F26}"/>
              </a:ext>
            </a:extLst>
          </p:cNvPr>
          <p:cNvGrpSpPr/>
          <p:nvPr/>
        </p:nvGrpSpPr>
        <p:grpSpPr>
          <a:xfrm>
            <a:off x="646719" y="2724231"/>
            <a:ext cx="1831501" cy="2391471"/>
            <a:chOff x="6234225" y="3213817"/>
            <a:chExt cx="1541650" cy="2013000"/>
          </a:xfrm>
        </p:grpSpPr>
        <p:sp>
          <p:nvSpPr>
            <p:cNvPr id="3" name="Google Shape;440;p35">
              <a:extLst>
                <a:ext uri="{FF2B5EF4-FFF2-40B4-BE49-F238E27FC236}">
                  <a16:creationId xmlns:a16="http://schemas.microsoft.com/office/drawing/2014/main" id="{E8B772BA-5832-A99F-B93E-FC5CA4C71890}"/>
                </a:ext>
              </a:extLst>
            </p:cNvPr>
            <p:cNvSpPr/>
            <p:nvPr/>
          </p:nvSpPr>
          <p:spPr>
            <a:xfrm>
              <a:off x="6234225" y="3213817"/>
              <a:ext cx="1541650" cy="2013000"/>
            </a:xfrm>
            <a:custGeom>
              <a:avLst/>
              <a:gdLst/>
              <a:ahLst/>
              <a:cxnLst/>
              <a:rect l="l" t="t" r="r" b="b"/>
              <a:pathLst>
                <a:path w="61666" h="80520" extrusionOk="0">
                  <a:moveTo>
                    <a:pt x="12192" y="2174"/>
                  </a:moveTo>
                  <a:cubicBezTo>
                    <a:pt x="9938" y="2523"/>
                    <a:pt x="8985" y="2174"/>
                    <a:pt x="7239" y="3317"/>
                  </a:cubicBezTo>
                  <a:cubicBezTo>
                    <a:pt x="5493" y="4460"/>
                    <a:pt x="2921" y="6683"/>
                    <a:pt x="1714" y="9032"/>
                  </a:cubicBezTo>
                  <a:cubicBezTo>
                    <a:pt x="508" y="11382"/>
                    <a:pt x="0" y="14112"/>
                    <a:pt x="0" y="17414"/>
                  </a:cubicBezTo>
                  <a:cubicBezTo>
                    <a:pt x="0" y="20716"/>
                    <a:pt x="666" y="25987"/>
                    <a:pt x="1714" y="28844"/>
                  </a:cubicBezTo>
                  <a:cubicBezTo>
                    <a:pt x="2762" y="31702"/>
                    <a:pt x="5016" y="33448"/>
                    <a:pt x="6286" y="34559"/>
                  </a:cubicBezTo>
                  <a:cubicBezTo>
                    <a:pt x="7556" y="35670"/>
                    <a:pt x="8985" y="34718"/>
                    <a:pt x="9334" y="35512"/>
                  </a:cubicBezTo>
                  <a:cubicBezTo>
                    <a:pt x="9683" y="36306"/>
                    <a:pt x="9303" y="37481"/>
                    <a:pt x="8382" y="39322"/>
                  </a:cubicBezTo>
                  <a:cubicBezTo>
                    <a:pt x="7461" y="41164"/>
                    <a:pt x="5017" y="43735"/>
                    <a:pt x="3810" y="46561"/>
                  </a:cubicBezTo>
                  <a:cubicBezTo>
                    <a:pt x="2604" y="49387"/>
                    <a:pt x="1588" y="52657"/>
                    <a:pt x="1143" y="56276"/>
                  </a:cubicBezTo>
                  <a:cubicBezTo>
                    <a:pt x="699" y="59896"/>
                    <a:pt x="889" y="64436"/>
                    <a:pt x="1143" y="68278"/>
                  </a:cubicBezTo>
                  <a:cubicBezTo>
                    <a:pt x="1397" y="72120"/>
                    <a:pt x="1969" y="77327"/>
                    <a:pt x="2667" y="79327"/>
                  </a:cubicBezTo>
                  <a:cubicBezTo>
                    <a:pt x="3366" y="81327"/>
                    <a:pt x="889" y="80152"/>
                    <a:pt x="5334" y="80279"/>
                  </a:cubicBezTo>
                  <a:cubicBezTo>
                    <a:pt x="9779" y="80406"/>
                    <a:pt x="24479" y="80343"/>
                    <a:pt x="29337" y="80089"/>
                  </a:cubicBezTo>
                  <a:cubicBezTo>
                    <a:pt x="34195" y="79835"/>
                    <a:pt x="33178" y="79485"/>
                    <a:pt x="34480" y="78755"/>
                  </a:cubicBezTo>
                  <a:cubicBezTo>
                    <a:pt x="35782" y="78025"/>
                    <a:pt x="35591" y="78247"/>
                    <a:pt x="37147" y="75707"/>
                  </a:cubicBezTo>
                  <a:cubicBezTo>
                    <a:pt x="38703" y="73167"/>
                    <a:pt x="41974" y="67738"/>
                    <a:pt x="43815" y="63515"/>
                  </a:cubicBezTo>
                  <a:cubicBezTo>
                    <a:pt x="45657" y="59292"/>
                    <a:pt x="46767" y="53133"/>
                    <a:pt x="48196" y="50371"/>
                  </a:cubicBezTo>
                  <a:cubicBezTo>
                    <a:pt x="49625" y="47609"/>
                    <a:pt x="51054" y="47672"/>
                    <a:pt x="52387" y="46942"/>
                  </a:cubicBezTo>
                  <a:cubicBezTo>
                    <a:pt x="53721" y="46212"/>
                    <a:pt x="55118" y="46465"/>
                    <a:pt x="56197" y="45989"/>
                  </a:cubicBezTo>
                  <a:cubicBezTo>
                    <a:pt x="57277" y="45513"/>
                    <a:pt x="58039" y="45354"/>
                    <a:pt x="58864" y="44084"/>
                  </a:cubicBezTo>
                  <a:cubicBezTo>
                    <a:pt x="59690" y="42814"/>
                    <a:pt x="60737" y="40528"/>
                    <a:pt x="61150" y="38369"/>
                  </a:cubicBezTo>
                  <a:cubicBezTo>
                    <a:pt x="61563" y="36210"/>
                    <a:pt x="61944" y="33003"/>
                    <a:pt x="61341" y="31130"/>
                  </a:cubicBezTo>
                  <a:cubicBezTo>
                    <a:pt x="60738" y="29257"/>
                    <a:pt x="59087" y="27225"/>
                    <a:pt x="57531" y="27130"/>
                  </a:cubicBezTo>
                  <a:cubicBezTo>
                    <a:pt x="55975" y="27035"/>
                    <a:pt x="53149" y="29099"/>
                    <a:pt x="52006" y="30559"/>
                  </a:cubicBezTo>
                  <a:cubicBezTo>
                    <a:pt x="50863" y="32020"/>
                    <a:pt x="51467" y="34560"/>
                    <a:pt x="50673" y="35893"/>
                  </a:cubicBezTo>
                  <a:cubicBezTo>
                    <a:pt x="49879" y="37227"/>
                    <a:pt x="48482" y="37703"/>
                    <a:pt x="47244" y="38560"/>
                  </a:cubicBezTo>
                  <a:cubicBezTo>
                    <a:pt x="46006" y="39417"/>
                    <a:pt x="44926" y="38782"/>
                    <a:pt x="43243" y="41036"/>
                  </a:cubicBezTo>
                  <a:cubicBezTo>
                    <a:pt x="41560" y="43290"/>
                    <a:pt x="38544" y="50879"/>
                    <a:pt x="37147" y="52085"/>
                  </a:cubicBezTo>
                  <a:cubicBezTo>
                    <a:pt x="35750" y="53292"/>
                    <a:pt x="35528" y="49482"/>
                    <a:pt x="34861" y="48275"/>
                  </a:cubicBezTo>
                  <a:cubicBezTo>
                    <a:pt x="34194" y="47069"/>
                    <a:pt x="34354" y="46275"/>
                    <a:pt x="33147" y="44846"/>
                  </a:cubicBezTo>
                  <a:cubicBezTo>
                    <a:pt x="31941" y="43417"/>
                    <a:pt x="28860" y="40783"/>
                    <a:pt x="27622" y="39703"/>
                  </a:cubicBezTo>
                  <a:cubicBezTo>
                    <a:pt x="26384" y="38624"/>
                    <a:pt x="26098" y="39099"/>
                    <a:pt x="25717" y="38369"/>
                  </a:cubicBezTo>
                  <a:cubicBezTo>
                    <a:pt x="25336" y="37639"/>
                    <a:pt x="24828" y="35924"/>
                    <a:pt x="25336" y="35321"/>
                  </a:cubicBezTo>
                  <a:cubicBezTo>
                    <a:pt x="25844" y="34718"/>
                    <a:pt x="27590" y="35068"/>
                    <a:pt x="28765" y="34750"/>
                  </a:cubicBezTo>
                  <a:cubicBezTo>
                    <a:pt x="29940" y="34433"/>
                    <a:pt x="31464" y="33956"/>
                    <a:pt x="32385" y="33416"/>
                  </a:cubicBezTo>
                  <a:cubicBezTo>
                    <a:pt x="33306" y="32876"/>
                    <a:pt x="33814" y="32749"/>
                    <a:pt x="34290" y="31511"/>
                  </a:cubicBezTo>
                  <a:cubicBezTo>
                    <a:pt x="34766" y="30273"/>
                    <a:pt x="34798" y="27479"/>
                    <a:pt x="35242" y="25987"/>
                  </a:cubicBezTo>
                  <a:cubicBezTo>
                    <a:pt x="35687" y="24495"/>
                    <a:pt x="37148" y="23796"/>
                    <a:pt x="36957" y="22558"/>
                  </a:cubicBezTo>
                  <a:cubicBezTo>
                    <a:pt x="36767" y="21320"/>
                    <a:pt x="34734" y="20113"/>
                    <a:pt x="34099" y="18557"/>
                  </a:cubicBezTo>
                  <a:cubicBezTo>
                    <a:pt x="33464" y="17001"/>
                    <a:pt x="33084" y="14430"/>
                    <a:pt x="33147" y="13223"/>
                  </a:cubicBezTo>
                  <a:cubicBezTo>
                    <a:pt x="33211" y="12017"/>
                    <a:pt x="34004" y="11921"/>
                    <a:pt x="34480" y="11318"/>
                  </a:cubicBezTo>
                  <a:cubicBezTo>
                    <a:pt x="34956" y="10715"/>
                    <a:pt x="35718" y="10525"/>
                    <a:pt x="36004" y="9604"/>
                  </a:cubicBezTo>
                  <a:cubicBezTo>
                    <a:pt x="36290" y="8683"/>
                    <a:pt x="36481" y="7032"/>
                    <a:pt x="36195" y="5794"/>
                  </a:cubicBezTo>
                  <a:cubicBezTo>
                    <a:pt x="35909" y="4556"/>
                    <a:pt x="35465" y="3127"/>
                    <a:pt x="34290" y="2174"/>
                  </a:cubicBezTo>
                  <a:cubicBezTo>
                    <a:pt x="33115" y="1222"/>
                    <a:pt x="31400" y="238"/>
                    <a:pt x="29146" y="79"/>
                  </a:cubicBezTo>
                  <a:cubicBezTo>
                    <a:pt x="26892" y="-80"/>
                    <a:pt x="23590" y="873"/>
                    <a:pt x="20764" y="1222"/>
                  </a:cubicBezTo>
                  <a:cubicBezTo>
                    <a:pt x="17938" y="1571"/>
                    <a:pt x="14446" y="1825"/>
                    <a:pt x="12192" y="2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441;p35">
              <a:extLst>
                <a:ext uri="{FF2B5EF4-FFF2-40B4-BE49-F238E27FC236}">
                  <a16:creationId xmlns:a16="http://schemas.microsoft.com/office/drawing/2014/main" id="{7BFABB0E-0BD5-C7D0-8C9B-EEFE2DF30F89}"/>
                </a:ext>
              </a:extLst>
            </p:cNvPr>
            <p:cNvGrpSpPr/>
            <p:nvPr/>
          </p:nvGrpSpPr>
          <p:grpSpPr>
            <a:xfrm>
              <a:off x="6253575" y="3289750"/>
              <a:ext cx="1494800" cy="1860875"/>
              <a:chOff x="1075975" y="3289750"/>
              <a:chExt cx="1494800" cy="1860875"/>
            </a:xfrm>
          </p:grpSpPr>
          <p:sp>
            <p:nvSpPr>
              <p:cNvPr id="5" name="Google Shape;442;p35">
                <a:extLst>
                  <a:ext uri="{FF2B5EF4-FFF2-40B4-BE49-F238E27FC236}">
                    <a16:creationId xmlns:a16="http://schemas.microsoft.com/office/drawing/2014/main" id="{D29DF31D-FCD8-F657-70BA-8A13243482DE}"/>
                  </a:ext>
                </a:extLst>
              </p:cNvPr>
              <p:cNvSpPr/>
              <p:nvPr/>
            </p:nvSpPr>
            <p:spPr>
              <a:xfrm>
                <a:off x="1350050" y="3364750"/>
                <a:ext cx="560425" cy="882300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35292" extrusionOk="0">
                    <a:moveTo>
                      <a:pt x="15869" y="0"/>
                    </a:moveTo>
                    <a:cubicBezTo>
                      <a:pt x="14348" y="1599"/>
                      <a:pt x="12681" y="3225"/>
                      <a:pt x="10983" y="4630"/>
                    </a:cubicBezTo>
                    <a:cubicBezTo>
                      <a:pt x="9828" y="5592"/>
                      <a:pt x="8229" y="6082"/>
                      <a:pt x="7112" y="7081"/>
                    </a:cubicBezTo>
                    <a:cubicBezTo>
                      <a:pt x="5627" y="8402"/>
                      <a:pt x="4190" y="9820"/>
                      <a:pt x="3224" y="11554"/>
                    </a:cubicBezTo>
                    <a:cubicBezTo>
                      <a:pt x="1834" y="14031"/>
                      <a:pt x="1510" y="16941"/>
                      <a:pt x="1212" y="19763"/>
                    </a:cubicBezTo>
                    <a:cubicBezTo>
                      <a:pt x="810" y="23566"/>
                      <a:pt x="403" y="27271"/>
                      <a:pt x="0" y="31069"/>
                    </a:cubicBezTo>
                    <a:cubicBezTo>
                      <a:pt x="3601" y="33087"/>
                      <a:pt x="7623" y="34503"/>
                      <a:pt x="11668" y="35292"/>
                    </a:cubicBezTo>
                    <a:cubicBezTo>
                      <a:pt x="11098" y="32287"/>
                      <a:pt x="11547" y="29084"/>
                      <a:pt x="12567" y="26200"/>
                    </a:cubicBezTo>
                    <a:cubicBezTo>
                      <a:pt x="13512" y="26451"/>
                      <a:pt x="14463" y="26706"/>
                      <a:pt x="15440" y="26759"/>
                    </a:cubicBezTo>
                    <a:cubicBezTo>
                      <a:pt x="15542" y="26764"/>
                      <a:pt x="15645" y="26767"/>
                      <a:pt x="15748" y="26767"/>
                    </a:cubicBezTo>
                    <a:cubicBezTo>
                      <a:pt x="16627" y="26767"/>
                      <a:pt x="17517" y="26583"/>
                      <a:pt x="18251" y="26106"/>
                    </a:cubicBezTo>
                    <a:cubicBezTo>
                      <a:pt x="19317" y="25406"/>
                      <a:pt x="19887" y="24220"/>
                      <a:pt x="20185" y="22949"/>
                    </a:cubicBezTo>
                    <a:cubicBezTo>
                      <a:pt x="19715" y="22913"/>
                      <a:pt x="19349" y="22657"/>
                      <a:pt x="19349" y="22349"/>
                    </a:cubicBezTo>
                    <a:cubicBezTo>
                      <a:pt x="19349" y="22009"/>
                      <a:pt x="19778" y="21738"/>
                      <a:pt x="20304" y="21738"/>
                    </a:cubicBezTo>
                    <a:cubicBezTo>
                      <a:pt x="20331" y="21738"/>
                      <a:pt x="20357" y="21743"/>
                      <a:pt x="20388" y="21743"/>
                    </a:cubicBezTo>
                    <a:cubicBezTo>
                      <a:pt x="20393" y="21680"/>
                      <a:pt x="20398" y="21613"/>
                      <a:pt x="20410" y="21550"/>
                    </a:cubicBezTo>
                    <a:cubicBezTo>
                      <a:pt x="20499" y="20562"/>
                      <a:pt x="20608" y="19438"/>
                      <a:pt x="20530" y="18446"/>
                    </a:cubicBezTo>
                    <a:cubicBezTo>
                      <a:pt x="20661" y="18430"/>
                      <a:pt x="20775" y="18341"/>
                      <a:pt x="20880" y="18258"/>
                    </a:cubicBezTo>
                    <a:cubicBezTo>
                      <a:pt x="21271" y="17933"/>
                      <a:pt x="21669" y="17605"/>
                      <a:pt x="21956" y="17181"/>
                    </a:cubicBezTo>
                    <a:cubicBezTo>
                      <a:pt x="22243" y="16763"/>
                      <a:pt x="22416" y="16235"/>
                      <a:pt x="22296" y="15739"/>
                    </a:cubicBezTo>
                    <a:cubicBezTo>
                      <a:pt x="22180" y="15232"/>
                      <a:pt x="21784" y="14836"/>
                      <a:pt x="21370" y="14511"/>
                    </a:cubicBezTo>
                    <a:cubicBezTo>
                      <a:pt x="20958" y="14182"/>
                      <a:pt x="20598" y="13864"/>
                      <a:pt x="20289" y="13445"/>
                    </a:cubicBezTo>
                    <a:cubicBezTo>
                      <a:pt x="20210" y="12150"/>
                      <a:pt x="20106" y="10864"/>
                      <a:pt x="19971" y="9579"/>
                    </a:cubicBezTo>
                    <a:cubicBezTo>
                      <a:pt x="19788" y="7797"/>
                      <a:pt x="19537" y="6005"/>
                      <a:pt x="18925" y="4317"/>
                    </a:cubicBezTo>
                    <a:cubicBezTo>
                      <a:pt x="18319" y="2634"/>
                      <a:pt x="17316" y="1051"/>
                      <a:pt x="1586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43;p35">
                <a:extLst>
                  <a:ext uri="{FF2B5EF4-FFF2-40B4-BE49-F238E27FC236}">
                    <a16:creationId xmlns:a16="http://schemas.microsoft.com/office/drawing/2014/main" id="{F04FC4BF-6677-C67D-F659-B96F3FE5B43E}"/>
                  </a:ext>
                </a:extLst>
              </p:cNvPr>
              <p:cNvSpPr/>
              <p:nvPr/>
            </p:nvSpPr>
            <p:spPr>
              <a:xfrm>
                <a:off x="1094775" y="3289750"/>
                <a:ext cx="803525" cy="809500"/>
              </a:xfrm>
              <a:custGeom>
                <a:avLst/>
                <a:gdLst/>
                <a:ahLst/>
                <a:cxnLst/>
                <a:rect l="l" t="t" r="r" b="b"/>
                <a:pathLst>
                  <a:path w="32141" h="32380" extrusionOk="0">
                    <a:moveTo>
                      <a:pt x="27396" y="1"/>
                    </a:moveTo>
                    <a:cubicBezTo>
                      <a:pt x="26351" y="1"/>
                      <a:pt x="25295" y="286"/>
                      <a:pt x="24261" y="492"/>
                    </a:cubicBezTo>
                    <a:cubicBezTo>
                      <a:pt x="22830" y="780"/>
                      <a:pt x="21373" y="922"/>
                      <a:pt x="19916" y="922"/>
                    </a:cubicBezTo>
                    <a:cubicBezTo>
                      <a:pt x="19516" y="922"/>
                      <a:pt x="19116" y="911"/>
                      <a:pt x="18717" y="890"/>
                    </a:cubicBezTo>
                    <a:cubicBezTo>
                      <a:pt x="17008" y="794"/>
                      <a:pt x="15306" y="501"/>
                      <a:pt x="13598" y="501"/>
                    </a:cubicBezTo>
                    <a:cubicBezTo>
                      <a:pt x="13443" y="501"/>
                      <a:pt x="13287" y="503"/>
                      <a:pt x="13132" y="509"/>
                    </a:cubicBezTo>
                    <a:cubicBezTo>
                      <a:pt x="8408" y="665"/>
                      <a:pt x="3878" y="3634"/>
                      <a:pt x="1850" y="7902"/>
                    </a:cubicBezTo>
                    <a:cubicBezTo>
                      <a:pt x="1" y="11805"/>
                      <a:pt x="205" y="16367"/>
                      <a:pt x="1025" y="20605"/>
                    </a:cubicBezTo>
                    <a:cubicBezTo>
                      <a:pt x="1370" y="22370"/>
                      <a:pt x="1819" y="24137"/>
                      <a:pt x="2644" y="25730"/>
                    </a:cubicBezTo>
                    <a:cubicBezTo>
                      <a:pt x="4071" y="28484"/>
                      <a:pt x="6883" y="30584"/>
                      <a:pt x="9845" y="31493"/>
                    </a:cubicBezTo>
                    <a:cubicBezTo>
                      <a:pt x="8706" y="30579"/>
                      <a:pt x="8037" y="29294"/>
                      <a:pt x="7781" y="27857"/>
                    </a:cubicBezTo>
                    <a:lnTo>
                      <a:pt x="7781" y="27857"/>
                    </a:lnTo>
                    <a:cubicBezTo>
                      <a:pt x="9172" y="29728"/>
                      <a:pt x="11162" y="31149"/>
                      <a:pt x="13388" y="31855"/>
                    </a:cubicBezTo>
                    <a:cubicBezTo>
                      <a:pt x="14492" y="32203"/>
                      <a:pt x="15628" y="32380"/>
                      <a:pt x="16764" y="32380"/>
                    </a:cubicBezTo>
                    <a:cubicBezTo>
                      <a:pt x="17913" y="32380"/>
                      <a:pt x="19062" y="32198"/>
                      <a:pt x="20176" y="31828"/>
                    </a:cubicBezTo>
                    <a:cubicBezTo>
                      <a:pt x="19099" y="29660"/>
                      <a:pt x="18331" y="27309"/>
                      <a:pt x="18242" y="24895"/>
                    </a:cubicBezTo>
                    <a:cubicBezTo>
                      <a:pt x="18153" y="22481"/>
                      <a:pt x="18780" y="19993"/>
                      <a:pt x="20254" y="18080"/>
                    </a:cubicBezTo>
                    <a:cubicBezTo>
                      <a:pt x="21691" y="16215"/>
                      <a:pt x="23833" y="14993"/>
                      <a:pt x="25296" y="13148"/>
                    </a:cubicBezTo>
                    <a:cubicBezTo>
                      <a:pt x="27010" y="10985"/>
                      <a:pt x="27642" y="8190"/>
                      <a:pt x="28227" y="5498"/>
                    </a:cubicBezTo>
                    <a:cubicBezTo>
                      <a:pt x="29000" y="6612"/>
                      <a:pt x="29492" y="7949"/>
                      <a:pt x="29690" y="9292"/>
                    </a:cubicBezTo>
                    <a:cubicBezTo>
                      <a:pt x="31211" y="8064"/>
                      <a:pt x="32141" y="6204"/>
                      <a:pt x="31942" y="4254"/>
                    </a:cubicBezTo>
                    <a:cubicBezTo>
                      <a:pt x="31749" y="2311"/>
                      <a:pt x="30286" y="492"/>
                      <a:pt x="28373" y="96"/>
                    </a:cubicBezTo>
                    <a:cubicBezTo>
                      <a:pt x="28049" y="29"/>
                      <a:pt x="27723" y="1"/>
                      <a:pt x="27396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4;p35">
                <a:extLst>
                  <a:ext uri="{FF2B5EF4-FFF2-40B4-BE49-F238E27FC236}">
                    <a16:creationId xmlns:a16="http://schemas.microsoft.com/office/drawing/2014/main" id="{89FECA5C-57DA-608A-0AAE-94A9D30DE527}"/>
                  </a:ext>
                </a:extLst>
              </p:cNvPr>
              <p:cNvSpPr/>
              <p:nvPr/>
            </p:nvSpPr>
            <p:spPr>
              <a:xfrm>
                <a:off x="1434575" y="3377575"/>
                <a:ext cx="247950" cy="70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28128" extrusionOk="0">
                    <a:moveTo>
                      <a:pt x="9917" y="0"/>
                    </a:moveTo>
                    <a:lnTo>
                      <a:pt x="9917" y="0"/>
                    </a:lnTo>
                    <a:cubicBezTo>
                      <a:pt x="8945" y="2634"/>
                      <a:pt x="7660" y="5142"/>
                      <a:pt x="6097" y="7462"/>
                    </a:cubicBezTo>
                    <a:cubicBezTo>
                      <a:pt x="5313" y="8622"/>
                      <a:pt x="4446" y="9724"/>
                      <a:pt x="3589" y="10831"/>
                    </a:cubicBezTo>
                    <a:cubicBezTo>
                      <a:pt x="2738" y="11945"/>
                      <a:pt x="1906" y="13089"/>
                      <a:pt x="1254" y="14343"/>
                    </a:cubicBezTo>
                    <a:cubicBezTo>
                      <a:pt x="606" y="15592"/>
                      <a:pt x="135" y="16966"/>
                      <a:pt x="46" y="18382"/>
                    </a:cubicBezTo>
                    <a:cubicBezTo>
                      <a:pt x="0" y="19088"/>
                      <a:pt x="31" y="19798"/>
                      <a:pt x="114" y="20499"/>
                    </a:cubicBezTo>
                    <a:cubicBezTo>
                      <a:pt x="198" y="21199"/>
                      <a:pt x="329" y="21893"/>
                      <a:pt x="517" y="22573"/>
                    </a:cubicBezTo>
                    <a:cubicBezTo>
                      <a:pt x="898" y="23926"/>
                      <a:pt x="1520" y="25243"/>
                      <a:pt x="2502" y="26272"/>
                    </a:cubicBezTo>
                    <a:cubicBezTo>
                      <a:pt x="3474" y="27286"/>
                      <a:pt x="4785" y="28017"/>
                      <a:pt x="6191" y="28127"/>
                    </a:cubicBezTo>
                    <a:cubicBezTo>
                      <a:pt x="4790" y="27980"/>
                      <a:pt x="3505" y="27228"/>
                      <a:pt x="2576" y="26198"/>
                    </a:cubicBezTo>
                    <a:cubicBezTo>
                      <a:pt x="1624" y="25175"/>
                      <a:pt x="1023" y="23873"/>
                      <a:pt x="668" y="22530"/>
                    </a:cubicBezTo>
                    <a:cubicBezTo>
                      <a:pt x="495" y="21857"/>
                      <a:pt x="370" y="21172"/>
                      <a:pt x="292" y="20478"/>
                    </a:cubicBezTo>
                    <a:cubicBezTo>
                      <a:pt x="213" y="19788"/>
                      <a:pt x="182" y="19088"/>
                      <a:pt x="235" y="18398"/>
                    </a:cubicBezTo>
                    <a:cubicBezTo>
                      <a:pt x="329" y="17008"/>
                      <a:pt x="794" y="15671"/>
                      <a:pt x="1436" y="14437"/>
                    </a:cubicBezTo>
                    <a:cubicBezTo>
                      <a:pt x="2716" y="11955"/>
                      <a:pt x="4703" y="9912"/>
                      <a:pt x="6228" y="7551"/>
                    </a:cubicBezTo>
                    <a:cubicBezTo>
                      <a:pt x="7001" y="6375"/>
                      <a:pt x="7696" y="5152"/>
                      <a:pt x="8318" y="3893"/>
                    </a:cubicBezTo>
                    <a:cubicBezTo>
                      <a:pt x="8929" y="2629"/>
                      <a:pt x="9462" y="1327"/>
                      <a:pt x="991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45;p35">
                <a:extLst>
                  <a:ext uri="{FF2B5EF4-FFF2-40B4-BE49-F238E27FC236}">
                    <a16:creationId xmlns:a16="http://schemas.microsoft.com/office/drawing/2014/main" id="{B4B8AA78-C630-3F74-2F6F-B5825904AF65}"/>
                  </a:ext>
                </a:extLst>
              </p:cNvPr>
              <p:cNvSpPr/>
              <p:nvPr/>
            </p:nvSpPr>
            <p:spPr>
              <a:xfrm>
                <a:off x="1290200" y="3990850"/>
                <a:ext cx="70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51" extrusionOk="0">
                    <a:moveTo>
                      <a:pt x="0" y="1"/>
                    </a:moveTo>
                    <a:cubicBezTo>
                      <a:pt x="6" y="12"/>
                      <a:pt x="6" y="22"/>
                      <a:pt x="11" y="37"/>
                    </a:cubicBezTo>
                    <a:cubicBezTo>
                      <a:pt x="94" y="148"/>
                      <a:pt x="188" y="252"/>
                      <a:pt x="282" y="351"/>
                    </a:cubicBezTo>
                    <a:cubicBezTo>
                      <a:pt x="183" y="237"/>
                      <a:pt x="89" y="121"/>
                      <a:pt x="0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46;p35">
                <a:extLst>
                  <a:ext uri="{FF2B5EF4-FFF2-40B4-BE49-F238E27FC236}">
                    <a16:creationId xmlns:a16="http://schemas.microsoft.com/office/drawing/2014/main" id="{1D111C35-C544-2FE8-DEDA-95587486EE58}"/>
                  </a:ext>
                </a:extLst>
              </p:cNvPr>
              <p:cNvSpPr/>
              <p:nvPr/>
            </p:nvSpPr>
            <p:spPr>
              <a:xfrm>
                <a:off x="1247750" y="3412725"/>
                <a:ext cx="249375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23163" extrusionOk="0">
                    <a:moveTo>
                      <a:pt x="9975" y="0"/>
                    </a:moveTo>
                    <a:lnTo>
                      <a:pt x="9975" y="0"/>
                    </a:lnTo>
                    <a:cubicBezTo>
                      <a:pt x="9552" y="1028"/>
                      <a:pt x="9140" y="2069"/>
                      <a:pt x="8658" y="3072"/>
                    </a:cubicBezTo>
                    <a:cubicBezTo>
                      <a:pt x="8188" y="4081"/>
                      <a:pt x="7661" y="5068"/>
                      <a:pt x="7023" y="5972"/>
                    </a:cubicBezTo>
                    <a:cubicBezTo>
                      <a:pt x="6386" y="6886"/>
                      <a:pt x="5628" y="7696"/>
                      <a:pt x="4865" y="8511"/>
                    </a:cubicBezTo>
                    <a:cubicBezTo>
                      <a:pt x="4097" y="9321"/>
                      <a:pt x="3350" y="10163"/>
                      <a:pt x="2691" y="11072"/>
                    </a:cubicBezTo>
                    <a:cubicBezTo>
                      <a:pt x="2033" y="11976"/>
                      <a:pt x="1454" y="12948"/>
                      <a:pt x="998" y="13976"/>
                    </a:cubicBezTo>
                    <a:cubicBezTo>
                      <a:pt x="549" y="15006"/>
                      <a:pt x="231" y="16098"/>
                      <a:pt x="116" y="17217"/>
                    </a:cubicBezTo>
                    <a:cubicBezTo>
                      <a:pt x="0" y="18334"/>
                      <a:pt x="89" y="19474"/>
                      <a:pt x="381" y="20560"/>
                    </a:cubicBezTo>
                    <a:cubicBezTo>
                      <a:pt x="654" y="21501"/>
                      <a:pt x="1092" y="22400"/>
                      <a:pt x="1709" y="23162"/>
                    </a:cubicBezTo>
                    <a:cubicBezTo>
                      <a:pt x="1704" y="23147"/>
                      <a:pt x="1704" y="23137"/>
                      <a:pt x="1698" y="23126"/>
                    </a:cubicBezTo>
                    <a:cubicBezTo>
                      <a:pt x="1124" y="22353"/>
                      <a:pt x="716" y="21464"/>
                      <a:pt x="482" y="20535"/>
                    </a:cubicBezTo>
                    <a:cubicBezTo>
                      <a:pt x="210" y="19458"/>
                      <a:pt x="142" y="18334"/>
                      <a:pt x="272" y="17237"/>
                    </a:cubicBezTo>
                    <a:cubicBezTo>
                      <a:pt x="408" y="16140"/>
                      <a:pt x="716" y="15064"/>
                      <a:pt x="1171" y="14050"/>
                    </a:cubicBezTo>
                    <a:cubicBezTo>
                      <a:pt x="1625" y="13042"/>
                      <a:pt x="2200" y="12085"/>
                      <a:pt x="2858" y="11192"/>
                    </a:cubicBezTo>
                    <a:cubicBezTo>
                      <a:pt x="3507" y="10293"/>
                      <a:pt x="4238" y="9457"/>
                      <a:pt x="5001" y="8642"/>
                    </a:cubicBezTo>
                    <a:cubicBezTo>
                      <a:pt x="5754" y="7822"/>
                      <a:pt x="6526" y="7001"/>
                      <a:pt x="7153" y="6066"/>
                    </a:cubicBezTo>
                    <a:cubicBezTo>
                      <a:pt x="8419" y="4201"/>
                      <a:pt x="9207" y="2089"/>
                      <a:pt x="9975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7;p35">
                <a:extLst>
                  <a:ext uri="{FF2B5EF4-FFF2-40B4-BE49-F238E27FC236}">
                    <a16:creationId xmlns:a16="http://schemas.microsoft.com/office/drawing/2014/main" id="{8FB16A23-ABF5-1FBB-C0F1-C4BA76DB6E59}"/>
                  </a:ext>
                </a:extLst>
              </p:cNvPr>
              <p:cNvSpPr/>
              <p:nvPr/>
            </p:nvSpPr>
            <p:spPr>
              <a:xfrm>
                <a:off x="1114625" y="3771800"/>
                <a:ext cx="3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10" extrusionOk="0">
                    <a:moveTo>
                      <a:pt x="1" y="1"/>
                    </a:moveTo>
                    <a:cubicBezTo>
                      <a:pt x="1" y="69"/>
                      <a:pt x="7" y="141"/>
                      <a:pt x="12" y="209"/>
                    </a:cubicBezTo>
                    <a:lnTo>
                      <a:pt x="12" y="74"/>
                    </a:lnTo>
                    <a:cubicBezTo>
                      <a:pt x="7" y="52"/>
                      <a:pt x="7" y="27"/>
                      <a:pt x="1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8;p35">
                <a:extLst>
                  <a:ext uri="{FF2B5EF4-FFF2-40B4-BE49-F238E27FC236}">
                    <a16:creationId xmlns:a16="http://schemas.microsoft.com/office/drawing/2014/main" id="{74AD89A2-8DDD-2E66-EEDF-570BE65BD49D}"/>
                  </a:ext>
                </a:extLst>
              </p:cNvPr>
              <p:cNvSpPr/>
              <p:nvPr/>
            </p:nvSpPr>
            <p:spPr>
              <a:xfrm>
                <a:off x="1112550" y="3371025"/>
                <a:ext cx="244450" cy="40262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105" extrusionOk="0">
                    <a:moveTo>
                      <a:pt x="9777" y="0"/>
                    </a:moveTo>
                    <a:lnTo>
                      <a:pt x="9777" y="0"/>
                    </a:lnTo>
                    <a:cubicBezTo>
                      <a:pt x="9395" y="721"/>
                      <a:pt x="8999" y="1427"/>
                      <a:pt x="8543" y="2101"/>
                    </a:cubicBezTo>
                    <a:cubicBezTo>
                      <a:pt x="8099" y="2780"/>
                      <a:pt x="7614" y="3434"/>
                      <a:pt x="7096" y="4056"/>
                    </a:cubicBezTo>
                    <a:cubicBezTo>
                      <a:pt x="6573" y="4678"/>
                      <a:pt x="6025" y="5273"/>
                      <a:pt x="5445" y="5831"/>
                    </a:cubicBezTo>
                    <a:cubicBezTo>
                      <a:pt x="4860" y="6396"/>
                      <a:pt x="4243" y="6924"/>
                      <a:pt x="3643" y="7478"/>
                    </a:cubicBezTo>
                    <a:cubicBezTo>
                      <a:pt x="3047" y="8037"/>
                      <a:pt x="2472" y="8622"/>
                      <a:pt x="1976" y="9280"/>
                    </a:cubicBezTo>
                    <a:cubicBezTo>
                      <a:pt x="1489" y="9938"/>
                      <a:pt x="1082" y="10666"/>
                      <a:pt x="790" y="11428"/>
                    </a:cubicBezTo>
                    <a:cubicBezTo>
                      <a:pt x="215" y="12892"/>
                      <a:pt x="1" y="14479"/>
                      <a:pt x="84" y="16032"/>
                    </a:cubicBezTo>
                    <a:cubicBezTo>
                      <a:pt x="90" y="16058"/>
                      <a:pt x="90" y="16083"/>
                      <a:pt x="95" y="16105"/>
                    </a:cubicBezTo>
                    <a:cubicBezTo>
                      <a:pt x="90" y="15337"/>
                      <a:pt x="136" y="14568"/>
                      <a:pt x="272" y="13816"/>
                    </a:cubicBezTo>
                    <a:cubicBezTo>
                      <a:pt x="408" y="13017"/>
                      <a:pt x="628" y="12233"/>
                      <a:pt x="936" y="11491"/>
                    </a:cubicBezTo>
                    <a:cubicBezTo>
                      <a:pt x="1250" y="10744"/>
                      <a:pt x="1641" y="10033"/>
                      <a:pt x="2128" y="9395"/>
                    </a:cubicBezTo>
                    <a:cubicBezTo>
                      <a:pt x="2613" y="8753"/>
                      <a:pt x="3187" y="8178"/>
                      <a:pt x="3783" y="7630"/>
                    </a:cubicBezTo>
                    <a:cubicBezTo>
                      <a:pt x="4374" y="7075"/>
                      <a:pt x="4991" y="6538"/>
                      <a:pt x="5570" y="5968"/>
                    </a:cubicBezTo>
                    <a:cubicBezTo>
                      <a:pt x="6156" y="5393"/>
                      <a:pt x="6715" y="4797"/>
                      <a:pt x="7217" y="4155"/>
                    </a:cubicBezTo>
                    <a:cubicBezTo>
                      <a:pt x="8241" y="2879"/>
                      <a:pt x="9103" y="1485"/>
                      <a:pt x="977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9;p35">
                <a:extLst>
                  <a:ext uri="{FF2B5EF4-FFF2-40B4-BE49-F238E27FC236}">
                    <a16:creationId xmlns:a16="http://schemas.microsoft.com/office/drawing/2014/main" id="{D8B57EF4-4C0A-93B3-6425-585CBB9E374B}"/>
                  </a:ext>
                </a:extLst>
              </p:cNvPr>
              <p:cNvSpPr/>
              <p:nvPr/>
            </p:nvSpPr>
            <p:spPr>
              <a:xfrm>
                <a:off x="1837425" y="3520600"/>
                <a:ext cx="117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95" extrusionOk="0">
                    <a:moveTo>
                      <a:pt x="47" y="0"/>
                    </a:moveTo>
                    <a:lnTo>
                      <a:pt x="44" y="5"/>
                    </a:lnTo>
                    <a:lnTo>
                      <a:pt x="44" y="5"/>
                    </a:lnTo>
                    <a:cubicBezTo>
                      <a:pt x="45" y="4"/>
                      <a:pt x="46" y="2"/>
                      <a:pt x="47" y="0"/>
                    </a:cubicBezTo>
                    <a:close/>
                    <a:moveTo>
                      <a:pt x="44" y="5"/>
                    </a:moveTo>
                    <a:cubicBezTo>
                      <a:pt x="40" y="13"/>
                      <a:pt x="35" y="17"/>
                      <a:pt x="26" y="22"/>
                    </a:cubicBezTo>
                    <a:cubicBezTo>
                      <a:pt x="16" y="48"/>
                      <a:pt x="11" y="68"/>
                      <a:pt x="0" y="94"/>
                    </a:cubicBezTo>
                    <a:lnTo>
                      <a:pt x="44" y="5"/>
                    </a:ln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0;p35">
                <a:extLst>
                  <a:ext uri="{FF2B5EF4-FFF2-40B4-BE49-F238E27FC236}">
                    <a16:creationId xmlns:a16="http://schemas.microsoft.com/office/drawing/2014/main" id="{0DDCE38D-F8FD-70C8-F328-28D2FEDAE4F9}"/>
                  </a:ext>
                </a:extLst>
              </p:cNvPr>
              <p:cNvSpPr/>
              <p:nvPr/>
            </p:nvSpPr>
            <p:spPr>
              <a:xfrm>
                <a:off x="1837275" y="3522950"/>
                <a:ext cx="1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7" extrusionOk="0">
                    <a:moveTo>
                      <a:pt x="6" y="0"/>
                    </a:moveTo>
                    <a:cubicBezTo>
                      <a:pt x="0" y="5"/>
                      <a:pt x="0" y="12"/>
                      <a:pt x="0" y="17"/>
                    </a:cubicBezTo>
                    <a:cubicBezTo>
                      <a:pt x="0" y="12"/>
                      <a:pt x="0" y="5"/>
                      <a:pt x="6" y="0"/>
                    </a:cubicBezTo>
                    <a:close/>
                  </a:path>
                </a:pathLst>
              </a:custGeom>
              <a:solidFill>
                <a:srgbClr val="B19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1;p35">
                <a:extLst>
                  <a:ext uri="{FF2B5EF4-FFF2-40B4-BE49-F238E27FC236}">
                    <a16:creationId xmlns:a16="http://schemas.microsoft.com/office/drawing/2014/main" id="{34DD0EDE-499E-DC97-1143-5AFE05EA7F44}"/>
                  </a:ext>
                </a:extLst>
              </p:cNvPr>
              <p:cNvSpPr/>
              <p:nvPr/>
            </p:nvSpPr>
            <p:spPr>
              <a:xfrm>
                <a:off x="1778900" y="3331825"/>
                <a:ext cx="808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757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86" y="53"/>
                      <a:pt x="758" y="174"/>
                      <a:pt x="1087" y="372"/>
                    </a:cubicBezTo>
                    <a:cubicBezTo>
                      <a:pt x="1421" y="555"/>
                      <a:pt x="1714" y="806"/>
                      <a:pt x="1965" y="1093"/>
                    </a:cubicBezTo>
                    <a:cubicBezTo>
                      <a:pt x="2461" y="1669"/>
                      <a:pt x="2764" y="2395"/>
                      <a:pt x="2895" y="3142"/>
                    </a:cubicBezTo>
                    <a:cubicBezTo>
                      <a:pt x="3041" y="3894"/>
                      <a:pt x="3036" y="4667"/>
                      <a:pt x="2937" y="5431"/>
                    </a:cubicBezTo>
                    <a:cubicBezTo>
                      <a:pt x="2890" y="5812"/>
                      <a:pt x="2817" y="6188"/>
                      <a:pt x="2711" y="6559"/>
                    </a:cubicBezTo>
                    <a:cubicBezTo>
                      <a:pt x="2624" y="6904"/>
                      <a:pt x="2503" y="7238"/>
                      <a:pt x="2367" y="7573"/>
                    </a:cubicBezTo>
                    <a:cubicBezTo>
                      <a:pt x="2378" y="7568"/>
                      <a:pt x="2383" y="7563"/>
                      <a:pt x="2388" y="7551"/>
                    </a:cubicBezTo>
                    <a:cubicBezTo>
                      <a:pt x="2733" y="6898"/>
                      <a:pt x="2974" y="6188"/>
                      <a:pt x="3094" y="5456"/>
                    </a:cubicBezTo>
                    <a:cubicBezTo>
                      <a:pt x="3224" y="4683"/>
                      <a:pt x="3234" y="3883"/>
                      <a:pt x="3099" y="3104"/>
                    </a:cubicBezTo>
                    <a:cubicBezTo>
                      <a:pt x="2942" y="2332"/>
                      <a:pt x="2634" y="1568"/>
                      <a:pt x="2079" y="989"/>
                    </a:cubicBezTo>
                    <a:cubicBezTo>
                      <a:pt x="1809" y="702"/>
                      <a:pt x="1489" y="456"/>
                      <a:pt x="1134" y="283"/>
                    </a:cubicBezTo>
                    <a:cubicBezTo>
                      <a:pt x="779" y="111"/>
                      <a:pt x="391" y="7"/>
                      <a:pt x="0" y="1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2;p35">
                <a:extLst>
                  <a:ext uri="{FF2B5EF4-FFF2-40B4-BE49-F238E27FC236}">
                    <a16:creationId xmlns:a16="http://schemas.microsoft.com/office/drawing/2014/main" id="{6CE0808D-2EF2-3877-1071-EF11EBA9202B}"/>
                  </a:ext>
                </a:extLst>
              </p:cNvPr>
              <p:cNvSpPr/>
              <p:nvPr/>
            </p:nvSpPr>
            <p:spPr>
              <a:xfrm>
                <a:off x="1516325" y="3670575"/>
                <a:ext cx="1119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6048" extrusionOk="0">
                    <a:moveTo>
                      <a:pt x="2312" y="1"/>
                    </a:moveTo>
                    <a:cubicBezTo>
                      <a:pt x="1166" y="1"/>
                      <a:pt x="211" y="1199"/>
                      <a:pt x="105" y="2321"/>
                    </a:cubicBezTo>
                    <a:cubicBezTo>
                      <a:pt x="1" y="3433"/>
                      <a:pt x="392" y="4583"/>
                      <a:pt x="1156" y="5398"/>
                    </a:cubicBezTo>
                    <a:cubicBezTo>
                      <a:pt x="1395" y="5649"/>
                      <a:pt x="1677" y="5878"/>
                      <a:pt x="2007" y="5982"/>
                    </a:cubicBezTo>
                    <a:cubicBezTo>
                      <a:pt x="2145" y="6027"/>
                      <a:pt x="2286" y="6047"/>
                      <a:pt x="2427" y="6047"/>
                    </a:cubicBezTo>
                    <a:cubicBezTo>
                      <a:pt x="3054" y="6047"/>
                      <a:pt x="3677" y="5640"/>
                      <a:pt x="4014" y="5094"/>
                    </a:cubicBezTo>
                    <a:cubicBezTo>
                      <a:pt x="4421" y="4421"/>
                      <a:pt x="4479" y="3590"/>
                      <a:pt x="4426" y="2801"/>
                    </a:cubicBezTo>
                    <a:cubicBezTo>
                      <a:pt x="4353" y="1788"/>
                      <a:pt x="4019" y="659"/>
                      <a:pt x="3109" y="199"/>
                    </a:cubicBezTo>
                    <a:cubicBezTo>
                      <a:pt x="2839" y="62"/>
                      <a:pt x="2571" y="1"/>
                      <a:pt x="231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3;p35">
                <a:extLst>
                  <a:ext uri="{FF2B5EF4-FFF2-40B4-BE49-F238E27FC236}">
                    <a16:creationId xmlns:a16="http://schemas.microsoft.com/office/drawing/2014/main" id="{86C253CF-D385-F570-A772-3A3DBD6F4FA7}"/>
                  </a:ext>
                </a:extLst>
              </p:cNvPr>
              <p:cNvSpPr/>
              <p:nvPr/>
            </p:nvSpPr>
            <p:spPr>
              <a:xfrm>
                <a:off x="1523250" y="3687950"/>
                <a:ext cx="798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604" extrusionOk="0">
                    <a:moveTo>
                      <a:pt x="1829" y="0"/>
                    </a:moveTo>
                    <a:cubicBezTo>
                      <a:pt x="1588" y="0"/>
                      <a:pt x="1349" y="94"/>
                      <a:pt x="1156" y="240"/>
                    </a:cubicBezTo>
                    <a:cubicBezTo>
                      <a:pt x="905" y="428"/>
                      <a:pt x="717" y="685"/>
                      <a:pt x="539" y="941"/>
                    </a:cubicBezTo>
                    <a:cubicBezTo>
                      <a:pt x="539" y="941"/>
                      <a:pt x="1" y="2456"/>
                      <a:pt x="852" y="3657"/>
                    </a:cubicBezTo>
                    <a:cubicBezTo>
                      <a:pt x="1432" y="4472"/>
                      <a:pt x="2153" y="4604"/>
                      <a:pt x="2550" y="4604"/>
                    </a:cubicBezTo>
                    <a:cubicBezTo>
                      <a:pt x="2738" y="4604"/>
                      <a:pt x="2854" y="4573"/>
                      <a:pt x="2854" y="4573"/>
                    </a:cubicBezTo>
                    <a:cubicBezTo>
                      <a:pt x="2545" y="4394"/>
                      <a:pt x="2289" y="4122"/>
                      <a:pt x="2121" y="3804"/>
                    </a:cubicBezTo>
                    <a:cubicBezTo>
                      <a:pt x="2090" y="3736"/>
                      <a:pt x="2059" y="3668"/>
                      <a:pt x="2065" y="3594"/>
                    </a:cubicBezTo>
                    <a:cubicBezTo>
                      <a:pt x="2075" y="3459"/>
                      <a:pt x="2205" y="3365"/>
                      <a:pt x="2326" y="3297"/>
                    </a:cubicBezTo>
                    <a:cubicBezTo>
                      <a:pt x="2567" y="3150"/>
                      <a:pt x="2801" y="3005"/>
                      <a:pt x="3042" y="2863"/>
                    </a:cubicBezTo>
                    <a:cubicBezTo>
                      <a:pt x="3088" y="2832"/>
                      <a:pt x="3141" y="2801"/>
                      <a:pt x="3167" y="2754"/>
                    </a:cubicBezTo>
                    <a:cubicBezTo>
                      <a:pt x="3194" y="2702"/>
                      <a:pt x="3194" y="2634"/>
                      <a:pt x="3187" y="2576"/>
                    </a:cubicBezTo>
                    <a:cubicBezTo>
                      <a:pt x="3146" y="1792"/>
                      <a:pt x="3078" y="946"/>
                      <a:pt x="2555" y="365"/>
                    </a:cubicBezTo>
                    <a:cubicBezTo>
                      <a:pt x="2415" y="208"/>
                      <a:pt x="2242" y="78"/>
                      <a:pt x="2039" y="27"/>
                    </a:cubicBezTo>
                    <a:cubicBezTo>
                      <a:pt x="1971" y="5"/>
                      <a:pt x="1897" y="0"/>
                      <a:pt x="1829" y="0"/>
                    </a:cubicBezTo>
                    <a:close/>
                  </a:path>
                </a:pathLst>
              </a:custGeom>
              <a:solidFill>
                <a:srgbClr val="FF4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4;p35">
                <a:extLst>
                  <a:ext uri="{FF2B5EF4-FFF2-40B4-BE49-F238E27FC236}">
                    <a16:creationId xmlns:a16="http://schemas.microsoft.com/office/drawing/2014/main" id="{1F02F38D-7FBF-4BD5-C9AB-A904687762C8}"/>
                  </a:ext>
                </a:extLst>
              </p:cNvPr>
              <p:cNvSpPr/>
              <p:nvPr/>
            </p:nvSpPr>
            <p:spPr>
              <a:xfrm>
                <a:off x="1536700" y="3685775"/>
                <a:ext cx="692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660" extrusionOk="0">
                    <a:moveTo>
                      <a:pt x="1320" y="0"/>
                    </a:moveTo>
                    <a:cubicBezTo>
                      <a:pt x="1057" y="0"/>
                      <a:pt x="803" y="111"/>
                      <a:pt x="606" y="259"/>
                    </a:cubicBezTo>
                    <a:cubicBezTo>
                      <a:pt x="346" y="474"/>
                      <a:pt x="157" y="751"/>
                      <a:pt x="1" y="1028"/>
                    </a:cubicBezTo>
                    <a:cubicBezTo>
                      <a:pt x="204" y="777"/>
                      <a:pt x="408" y="521"/>
                      <a:pt x="674" y="358"/>
                    </a:cubicBezTo>
                    <a:cubicBezTo>
                      <a:pt x="851" y="243"/>
                      <a:pt x="1060" y="171"/>
                      <a:pt x="1262" y="171"/>
                    </a:cubicBezTo>
                    <a:cubicBezTo>
                      <a:pt x="1353" y="171"/>
                      <a:pt x="1442" y="185"/>
                      <a:pt x="1527" y="218"/>
                    </a:cubicBezTo>
                    <a:cubicBezTo>
                      <a:pt x="1793" y="327"/>
                      <a:pt x="2002" y="568"/>
                      <a:pt x="2148" y="835"/>
                    </a:cubicBezTo>
                    <a:cubicBezTo>
                      <a:pt x="2294" y="1101"/>
                      <a:pt x="2383" y="1399"/>
                      <a:pt x="2436" y="1713"/>
                    </a:cubicBezTo>
                    <a:cubicBezTo>
                      <a:pt x="2493" y="2020"/>
                      <a:pt x="2514" y="2340"/>
                      <a:pt x="2535" y="2658"/>
                    </a:cubicBezTo>
                    <a:cubicBezTo>
                      <a:pt x="2540" y="2741"/>
                      <a:pt x="2540" y="2783"/>
                      <a:pt x="2519" y="2799"/>
                    </a:cubicBezTo>
                    <a:cubicBezTo>
                      <a:pt x="2493" y="2830"/>
                      <a:pt x="2405" y="2878"/>
                      <a:pt x="2342" y="2919"/>
                    </a:cubicBezTo>
                    <a:cubicBezTo>
                      <a:pt x="2205" y="3008"/>
                      <a:pt x="2070" y="3097"/>
                      <a:pt x="1934" y="3186"/>
                    </a:cubicBezTo>
                    <a:lnTo>
                      <a:pt x="1730" y="3316"/>
                    </a:lnTo>
                    <a:cubicBezTo>
                      <a:pt x="1662" y="3363"/>
                      <a:pt x="1590" y="3416"/>
                      <a:pt x="1527" y="3493"/>
                    </a:cubicBezTo>
                    <a:cubicBezTo>
                      <a:pt x="1464" y="3567"/>
                      <a:pt x="1438" y="3688"/>
                      <a:pt x="1469" y="3782"/>
                    </a:cubicBezTo>
                    <a:cubicBezTo>
                      <a:pt x="1501" y="3876"/>
                      <a:pt x="1542" y="3943"/>
                      <a:pt x="1590" y="4016"/>
                    </a:cubicBezTo>
                    <a:cubicBezTo>
                      <a:pt x="1778" y="4293"/>
                      <a:pt x="2022" y="4523"/>
                      <a:pt x="2316" y="4660"/>
                    </a:cubicBezTo>
                    <a:cubicBezTo>
                      <a:pt x="2054" y="4476"/>
                      <a:pt x="1834" y="4236"/>
                      <a:pt x="1694" y="3954"/>
                    </a:cubicBezTo>
                    <a:cubicBezTo>
                      <a:pt x="1657" y="3886"/>
                      <a:pt x="1615" y="3813"/>
                      <a:pt x="1605" y="3750"/>
                    </a:cubicBezTo>
                    <a:cubicBezTo>
                      <a:pt x="1590" y="3688"/>
                      <a:pt x="1605" y="3640"/>
                      <a:pt x="1652" y="3587"/>
                    </a:cubicBezTo>
                    <a:cubicBezTo>
                      <a:pt x="1735" y="3493"/>
                      <a:pt x="1897" y="3426"/>
                      <a:pt x="2034" y="3343"/>
                    </a:cubicBezTo>
                    <a:cubicBezTo>
                      <a:pt x="2174" y="3264"/>
                      <a:pt x="2316" y="3186"/>
                      <a:pt x="2451" y="3107"/>
                    </a:cubicBezTo>
                    <a:cubicBezTo>
                      <a:pt x="2524" y="3061"/>
                      <a:pt x="2587" y="3039"/>
                      <a:pt x="2676" y="2955"/>
                    </a:cubicBezTo>
                    <a:cubicBezTo>
                      <a:pt x="2723" y="2914"/>
                      <a:pt x="2755" y="2846"/>
                      <a:pt x="2765" y="2789"/>
                    </a:cubicBezTo>
                    <a:cubicBezTo>
                      <a:pt x="2770" y="2731"/>
                      <a:pt x="2770" y="2684"/>
                      <a:pt x="2765" y="2647"/>
                    </a:cubicBezTo>
                    <a:cubicBezTo>
                      <a:pt x="2755" y="2323"/>
                      <a:pt x="2733" y="1995"/>
                      <a:pt x="2676" y="1665"/>
                    </a:cubicBezTo>
                    <a:cubicBezTo>
                      <a:pt x="2618" y="1341"/>
                      <a:pt x="2524" y="1012"/>
                      <a:pt x="2352" y="719"/>
                    </a:cubicBezTo>
                    <a:cubicBezTo>
                      <a:pt x="2263" y="568"/>
                      <a:pt x="2159" y="437"/>
                      <a:pt x="2034" y="317"/>
                    </a:cubicBezTo>
                    <a:cubicBezTo>
                      <a:pt x="1908" y="196"/>
                      <a:pt x="1756" y="92"/>
                      <a:pt x="1583" y="40"/>
                    </a:cubicBezTo>
                    <a:cubicBezTo>
                      <a:pt x="1496" y="12"/>
                      <a:pt x="1407" y="0"/>
                      <a:pt x="13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5;p35">
                <a:extLst>
                  <a:ext uri="{FF2B5EF4-FFF2-40B4-BE49-F238E27FC236}">
                    <a16:creationId xmlns:a16="http://schemas.microsoft.com/office/drawing/2014/main" id="{B40F379D-4695-89C0-E0F7-3E14B3B148C7}"/>
                  </a:ext>
                </a:extLst>
              </p:cNvPr>
              <p:cNvSpPr/>
              <p:nvPr/>
            </p:nvSpPr>
            <p:spPr>
              <a:xfrm>
                <a:off x="1782925" y="3676700"/>
                <a:ext cx="3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101" extrusionOk="0">
                    <a:moveTo>
                      <a:pt x="638" y="0"/>
                    </a:moveTo>
                    <a:cubicBezTo>
                      <a:pt x="288" y="0"/>
                      <a:pt x="1" y="470"/>
                      <a:pt x="1" y="1051"/>
                    </a:cubicBezTo>
                    <a:cubicBezTo>
                      <a:pt x="1" y="1630"/>
                      <a:pt x="288" y="2101"/>
                      <a:pt x="638" y="2101"/>
                    </a:cubicBezTo>
                    <a:cubicBezTo>
                      <a:pt x="994" y="2101"/>
                      <a:pt x="1281" y="1630"/>
                      <a:pt x="1281" y="1051"/>
                    </a:cubicBezTo>
                    <a:cubicBezTo>
                      <a:pt x="1281" y="470"/>
                      <a:pt x="994" y="0"/>
                      <a:pt x="63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6;p35">
                <a:extLst>
                  <a:ext uri="{FF2B5EF4-FFF2-40B4-BE49-F238E27FC236}">
                    <a16:creationId xmlns:a16="http://schemas.microsoft.com/office/drawing/2014/main" id="{25F616F3-010C-452D-42CA-12200ADBAD5D}"/>
                  </a:ext>
                </a:extLst>
              </p:cNvPr>
              <p:cNvSpPr/>
              <p:nvPr/>
            </p:nvSpPr>
            <p:spPr>
              <a:xfrm>
                <a:off x="1728725" y="3602700"/>
                <a:ext cx="10675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919" extrusionOk="0">
                    <a:moveTo>
                      <a:pt x="2983" y="1"/>
                    </a:moveTo>
                    <a:cubicBezTo>
                      <a:pt x="2945" y="1"/>
                      <a:pt x="2907" y="1"/>
                      <a:pt x="2869" y="3"/>
                    </a:cubicBezTo>
                    <a:cubicBezTo>
                      <a:pt x="2362" y="24"/>
                      <a:pt x="1897" y="264"/>
                      <a:pt x="1489" y="536"/>
                    </a:cubicBezTo>
                    <a:cubicBezTo>
                      <a:pt x="1082" y="808"/>
                      <a:pt x="737" y="1179"/>
                      <a:pt x="497" y="1592"/>
                    </a:cubicBezTo>
                    <a:cubicBezTo>
                      <a:pt x="262" y="2010"/>
                      <a:pt x="105" y="2453"/>
                      <a:pt x="1" y="2897"/>
                    </a:cubicBezTo>
                    <a:lnTo>
                      <a:pt x="58" y="2919"/>
                    </a:lnTo>
                    <a:cubicBezTo>
                      <a:pt x="257" y="2506"/>
                      <a:pt x="471" y="2104"/>
                      <a:pt x="753" y="1769"/>
                    </a:cubicBezTo>
                    <a:cubicBezTo>
                      <a:pt x="889" y="1597"/>
                      <a:pt x="1045" y="1440"/>
                      <a:pt x="1213" y="1310"/>
                    </a:cubicBezTo>
                    <a:cubicBezTo>
                      <a:pt x="1375" y="1173"/>
                      <a:pt x="1552" y="1059"/>
                      <a:pt x="1746" y="965"/>
                    </a:cubicBezTo>
                    <a:cubicBezTo>
                      <a:pt x="1934" y="871"/>
                      <a:pt x="2133" y="803"/>
                      <a:pt x="2336" y="755"/>
                    </a:cubicBezTo>
                    <a:cubicBezTo>
                      <a:pt x="2540" y="703"/>
                      <a:pt x="2743" y="666"/>
                      <a:pt x="2943" y="620"/>
                    </a:cubicBezTo>
                    <a:cubicBezTo>
                      <a:pt x="3146" y="567"/>
                      <a:pt x="3355" y="546"/>
                      <a:pt x="3570" y="515"/>
                    </a:cubicBezTo>
                    <a:cubicBezTo>
                      <a:pt x="3789" y="490"/>
                      <a:pt x="4009" y="483"/>
                      <a:pt x="4248" y="463"/>
                    </a:cubicBezTo>
                    <a:lnTo>
                      <a:pt x="4269" y="406"/>
                    </a:lnTo>
                    <a:cubicBezTo>
                      <a:pt x="3908" y="121"/>
                      <a:pt x="3443" y="1"/>
                      <a:pt x="2983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7;p35">
                <a:extLst>
                  <a:ext uri="{FF2B5EF4-FFF2-40B4-BE49-F238E27FC236}">
                    <a16:creationId xmlns:a16="http://schemas.microsoft.com/office/drawing/2014/main" id="{D0F9F46E-5F78-18B5-5972-882FFF2ADB33}"/>
                  </a:ext>
                </a:extLst>
              </p:cNvPr>
              <p:cNvSpPr/>
              <p:nvPr/>
            </p:nvSpPr>
            <p:spPr>
              <a:xfrm>
                <a:off x="1611300" y="3995850"/>
                <a:ext cx="5292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39" extrusionOk="0">
                    <a:moveTo>
                      <a:pt x="0" y="0"/>
                    </a:moveTo>
                    <a:lnTo>
                      <a:pt x="1766" y="2038"/>
                    </a:lnTo>
                    <a:lnTo>
                      <a:pt x="2117" y="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8;p35">
                <a:extLst>
                  <a:ext uri="{FF2B5EF4-FFF2-40B4-BE49-F238E27FC236}">
                    <a16:creationId xmlns:a16="http://schemas.microsoft.com/office/drawing/2014/main" id="{BF5ED877-250A-8D3A-02F0-E7EFDA4D8819}"/>
                  </a:ext>
                </a:extLst>
              </p:cNvPr>
              <p:cNvSpPr/>
              <p:nvPr/>
            </p:nvSpPr>
            <p:spPr>
              <a:xfrm>
                <a:off x="1075975" y="4141350"/>
                <a:ext cx="832400" cy="1009275"/>
              </a:xfrm>
              <a:custGeom>
                <a:avLst/>
                <a:gdLst/>
                <a:ahLst/>
                <a:cxnLst/>
                <a:rect l="l" t="t" r="r" b="b"/>
                <a:pathLst>
                  <a:path w="33296" h="40371" extrusionOk="0">
                    <a:moveTo>
                      <a:pt x="11319" y="1"/>
                    </a:moveTo>
                    <a:cubicBezTo>
                      <a:pt x="11088" y="1"/>
                      <a:pt x="10963" y="5"/>
                      <a:pt x="10963" y="5"/>
                    </a:cubicBezTo>
                    <a:cubicBezTo>
                      <a:pt x="10963" y="5"/>
                      <a:pt x="8204" y="3919"/>
                      <a:pt x="4102" y="12311"/>
                    </a:cubicBezTo>
                    <a:cubicBezTo>
                      <a:pt x="0" y="20708"/>
                      <a:pt x="3490" y="40370"/>
                      <a:pt x="3490" y="40370"/>
                    </a:cubicBezTo>
                    <a:lnTo>
                      <a:pt x="29842" y="40370"/>
                    </a:lnTo>
                    <a:lnTo>
                      <a:pt x="33295" y="14767"/>
                    </a:lnTo>
                    <a:cubicBezTo>
                      <a:pt x="33295" y="14767"/>
                      <a:pt x="31079" y="8758"/>
                      <a:pt x="25264" y="4228"/>
                    </a:cubicBezTo>
                    <a:cubicBezTo>
                      <a:pt x="20154" y="243"/>
                      <a:pt x="12985" y="1"/>
                      <a:pt x="11319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9;p35">
                <a:extLst>
                  <a:ext uri="{FF2B5EF4-FFF2-40B4-BE49-F238E27FC236}">
                    <a16:creationId xmlns:a16="http://schemas.microsoft.com/office/drawing/2014/main" id="{0339ED5E-1682-F8A5-A124-FF4D87F4FA8C}"/>
                  </a:ext>
                </a:extLst>
              </p:cNvPr>
              <p:cNvSpPr/>
              <p:nvPr/>
            </p:nvSpPr>
            <p:spPr>
              <a:xfrm>
                <a:off x="1886400" y="4463100"/>
                <a:ext cx="425" cy="2103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8413" extrusionOk="0">
                    <a:moveTo>
                      <a:pt x="0" y="0"/>
                    </a:moveTo>
                    <a:lnTo>
                      <a:pt x="0" y="4530"/>
                    </a:lnTo>
                    <a:lnTo>
                      <a:pt x="17" y="4530"/>
                    </a:lnTo>
                    <a:lnTo>
                      <a:pt x="17" y="32"/>
                    </a:lnTo>
                    <a:cubicBezTo>
                      <a:pt x="10" y="21"/>
                      <a:pt x="5" y="10"/>
                      <a:pt x="0" y="0"/>
                    </a:cubicBezTo>
                    <a:close/>
                    <a:moveTo>
                      <a:pt x="0" y="4546"/>
                    </a:moveTo>
                    <a:lnTo>
                      <a:pt x="0" y="8413"/>
                    </a:lnTo>
                    <a:lnTo>
                      <a:pt x="17" y="8287"/>
                    </a:lnTo>
                    <a:lnTo>
                      <a:pt x="17" y="4546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0;p35">
                <a:extLst>
                  <a:ext uri="{FF2B5EF4-FFF2-40B4-BE49-F238E27FC236}">
                    <a16:creationId xmlns:a16="http://schemas.microsoft.com/office/drawing/2014/main" id="{A7AB1ABD-BF3E-1EBA-C12A-42DBD00ECBC5}"/>
                  </a:ext>
                </a:extLst>
              </p:cNvPr>
              <p:cNvSpPr/>
              <p:nvPr/>
            </p:nvSpPr>
            <p:spPr>
              <a:xfrm>
                <a:off x="1735000" y="4269625"/>
                <a:ext cx="400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5240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16" y="2796"/>
                    </a:lnTo>
                    <a:lnTo>
                      <a:pt x="16" y="16"/>
                    </a:lnTo>
                    <a:cubicBezTo>
                      <a:pt x="11" y="11"/>
                      <a:pt x="6" y="6"/>
                      <a:pt x="1" y="1"/>
                    </a:cubicBezTo>
                    <a:close/>
                    <a:moveTo>
                      <a:pt x="1" y="2812"/>
                    </a:moveTo>
                    <a:lnTo>
                      <a:pt x="1" y="7530"/>
                    </a:lnTo>
                    <a:lnTo>
                      <a:pt x="16" y="7530"/>
                    </a:lnTo>
                    <a:lnTo>
                      <a:pt x="16" y="2812"/>
                    </a:lnTo>
                    <a:close/>
                    <a:moveTo>
                      <a:pt x="1" y="7546"/>
                    </a:moveTo>
                    <a:lnTo>
                      <a:pt x="1" y="12269"/>
                    </a:lnTo>
                    <a:lnTo>
                      <a:pt x="16" y="12269"/>
                    </a:lnTo>
                    <a:lnTo>
                      <a:pt x="16" y="7546"/>
                    </a:lnTo>
                    <a:close/>
                    <a:moveTo>
                      <a:pt x="1" y="12285"/>
                    </a:moveTo>
                    <a:lnTo>
                      <a:pt x="1" y="17003"/>
                    </a:lnTo>
                    <a:lnTo>
                      <a:pt x="16" y="17003"/>
                    </a:lnTo>
                    <a:lnTo>
                      <a:pt x="16" y="12285"/>
                    </a:lnTo>
                    <a:close/>
                    <a:moveTo>
                      <a:pt x="1" y="17024"/>
                    </a:moveTo>
                    <a:lnTo>
                      <a:pt x="1" y="21742"/>
                    </a:lnTo>
                    <a:lnTo>
                      <a:pt x="16" y="21742"/>
                    </a:lnTo>
                    <a:lnTo>
                      <a:pt x="16" y="17024"/>
                    </a:lnTo>
                    <a:close/>
                    <a:moveTo>
                      <a:pt x="1" y="21758"/>
                    </a:moveTo>
                    <a:lnTo>
                      <a:pt x="1" y="26482"/>
                    </a:lnTo>
                    <a:lnTo>
                      <a:pt x="16" y="26482"/>
                    </a:lnTo>
                    <a:lnTo>
                      <a:pt x="16" y="21758"/>
                    </a:lnTo>
                    <a:close/>
                    <a:moveTo>
                      <a:pt x="1" y="26497"/>
                    </a:moveTo>
                    <a:lnTo>
                      <a:pt x="1" y="31216"/>
                    </a:lnTo>
                    <a:lnTo>
                      <a:pt x="16" y="31216"/>
                    </a:lnTo>
                    <a:lnTo>
                      <a:pt x="16" y="26497"/>
                    </a:lnTo>
                    <a:close/>
                    <a:moveTo>
                      <a:pt x="1" y="31231"/>
                    </a:moveTo>
                    <a:lnTo>
                      <a:pt x="1" y="35239"/>
                    </a:lnTo>
                    <a:lnTo>
                      <a:pt x="16" y="35239"/>
                    </a:lnTo>
                    <a:lnTo>
                      <a:pt x="16" y="31231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1;p35">
                <a:extLst>
                  <a:ext uri="{FF2B5EF4-FFF2-40B4-BE49-F238E27FC236}">
                    <a16:creationId xmlns:a16="http://schemas.microsoft.com/office/drawing/2014/main" id="{9E76136D-F66C-F7FB-B2D6-3BCBC564E8D0}"/>
                  </a:ext>
                </a:extLst>
              </p:cNvPr>
              <p:cNvSpPr/>
              <p:nvPr/>
            </p:nvSpPr>
            <p:spPr>
              <a:xfrm>
                <a:off x="1583475" y="4180150"/>
                <a:ext cx="400" cy="9704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819" extrusionOk="0">
                    <a:moveTo>
                      <a:pt x="1" y="1"/>
                    </a:moveTo>
                    <a:lnTo>
                      <a:pt x="1" y="1636"/>
                    </a:lnTo>
                    <a:lnTo>
                      <a:pt x="16" y="1636"/>
                    </a:lnTo>
                    <a:lnTo>
                      <a:pt x="16" y="11"/>
                    </a:lnTo>
                    <a:cubicBezTo>
                      <a:pt x="11" y="6"/>
                      <a:pt x="6" y="6"/>
                      <a:pt x="1" y="1"/>
                    </a:cubicBezTo>
                    <a:close/>
                    <a:moveTo>
                      <a:pt x="1" y="1651"/>
                    </a:moveTo>
                    <a:lnTo>
                      <a:pt x="1" y="6375"/>
                    </a:lnTo>
                    <a:lnTo>
                      <a:pt x="16" y="6375"/>
                    </a:lnTo>
                    <a:lnTo>
                      <a:pt x="16" y="1651"/>
                    </a:lnTo>
                    <a:close/>
                    <a:moveTo>
                      <a:pt x="1" y="6391"/>
                    </a:moveTo>
                    <a:lnTo>
                      <a:pt x="1" y="11109"/>
                    </a:lnTo>
                    <a:lnTo>
                      <a:pt x="16" y="11109"/>
                    </a:lnTo>
                    <a:lnTo>
                      <a:pt x="16" y="6391"/>
                    </a:lnTo>
                    <a:close/>
                    <a:moveTo>
                      <a:pt x="1" y="11125"/>
                    </a:moveTo>
                    <a:lnTo>
                      <a:pt x="1" y="15848"/>
                    </a:lnTo>
                    <a:lnTo>
                      <a:pt x="16" y="15848"/>
                    </a:lnTo>
                    <a:lnTo>
                      <a:pt x="16" y="11125"/>
                    </a:lnTo>
                    <a:close/>
                    <a:moveTo>
                      <a:pt x="1" y="15864"/>
                    </a:moveTo>
                    <a:lnTo>
                      <a:pt x="1" y="20582"/>
                    </a:lnTo>
                    <a:lnTo>
                      <a:pt x="16" y="20582"/>
                    </a:lnTo>
                    <a:lnTo>
                      <a:pt x="16" y="15864"/>
                    </a:lnTo>
                    <a:close/>
                    <a:moveTo>
                      <a:pt x="1" y="20603"/>
                    </a:moveTo>
                    <a:lnTo>
                      <a:pt x="1" y="25321"/>
                    </a:lnTo>
                    <a:lnTo>
                      <a:pt x="16" y="25321"/>
                    </a:lnTo>
                    <a:lnTo>
                      <a:pt x="16" y="20603"/>
                    </a:lnTo>
                    <a:close/>
                    <a:moveTo>
                      <a:pt x="1" y="25337"/>
                    </a:moveTo>
                    <a:lnTo>
                      <a:pt x="1" y="30061"/>
                    </a:lnTo>
                    <a:lnTo>
                      <a:pt x="16" y="30061"/>
                    </a:lnTo>
                    <a:lnTo>
                      <a:pt x="16" y="25337"/>
                    </a:lnTo>
                    <a:close/>
                    <a:moveTo>
                      <a:pt x="1" y="30076"/>
                    </a:moveTo>
                    <a:lnTo>
                      <a:pt x="1" y="34795"/>
                    </a:lnTo>
                    <a:lnTo>
                      <a:pt x="16" y="34795"/>
                    </a:lnTo>
                    <a:lnTo>
                      <a:pt x="16" y="30076"/>
                    </a:lnTo>
                    <a:close/>
                    <a:moveTo>
                      <a:pt x="1" y="34810"/>
                    </a:moveTo>
                    <a:lnTo>
                      <a:pt x="1" y="38818"/>
                    </a:lnTo>
                    <a:lnTo>
                      <a:pt x="16" y="38818"/>
                    </a:lnTo>
                    <a:lnTo>
                      <a:pt x="16" y="34810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2;p35">
                <a:extLst>
                  <a:ext uri="{FF2B5EF4-FFF2-40B4-BE49-F238E27FC236}">
                    <a16:creationId xmlns:a16="http://schemas.microsoft.com/office/drawing/2014/main" id="{33E6CD92-E971-F298-A96D-2DCC7B25AC5A}"/>
                  </a:ext>
                </a:extLst>
              </p:cNvPr>
              <p:cNvSpPr/>
              <p:nvPr/>
            </p:nvSpPr>
            <p:spPr>
              <a:xfrm>
                <a:off x="1432050" y="4145800"/>
                <a:ext cx="450" cy="10048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193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17" y="3010"/>
                    </a:lnTo>
                    <a:lnTo>
                      <a:pt x="17" y="0"/>
                    </a:lnTo>
                    <a:close/>
                    <a:moveTo>
                      <a:pt x="1" y="3025"/>
                    </a:moveTo>
                    <a:lnTo>
                      <a:pt x="1" y="7749"/>
                    </a:lnTo>
                    <a:lnTo>
                      <a:pt x="17" y="7749"/>
                    </a:lnTo>
                    <a:lnTo>
                      <a:pt x="17" y="3025"/>
                    </a:lnTo>
                    <a:close/>
                    <a:moveTo>
                      <a:pt x="1" y="7765"/>
                    </a:moveTo>
                    <a:lnTo>
                      <a:pt x="1" y="12483"/>
                    </a:lnTo>
                    <a:lnTo>
                      <a:pt x="17" y="12483"/>
                    </a:lnTo>
                    <a:lnTo>
                      <a:pt x="17" y="7765"/>
                    </a:lnTo>
                    <a:close/>
                    <a:moveTo>
                      <a:pt x="1" y="12499"/>
                    </a:moveTo>
                    <a:lnTo>
                      <a:pt x="1" y="17222"/>
                    </a:lnTo>
                    <a:lnTo>
                      <a:pt x="17" y="17222"/>
                    </a:lnTo>
                    <a:lnTo>
                      <a:pt x="17" y="12499"/>
                    </a:lnTo>
                    <a:close/>
                    <a:moveTo>
                      <a:pt x="1" y="17238"/>
                    </a:moveTo>
                    <a:lnTo>
                      <a:pt x="1" y="21956"/>
                    </a:lnTo>
                    <a:lnTo>
                      <a:pt x="17" y="21956"/>
                    </a:lnTo>
                    <a:lnTo>
                      <a:pt x="17" y="17238"/>
                    </a:lnTo>
                    <a:close/>
                    <a:moveTo>
                      <a:pt x="1" y="21977"/>
                    </a:moveTo>
                    <a:lnTo>
                      <a:pt x="1" y="26695"/>
                    </a:lnTo>
                    <a:lnTo>
                      <a:pt x="17" y="26695"/>
                    </a:lnTo>
                    <a:lnTo>
                      <a:pt x="17" y="21977"/>
                    </a:lnTo>
                    <a:close/>
                    <a:moveTo>
                      <a:pt x="1" y="26711"/>
                    </a:moveTo>
                    <a:lnTo>
                      <a:pt x="1" y="31435"/>
                    </a:lnTo>
                    <a:lnTo>
                      <a:pt x="17" y="31435"/>
                    </a:lnTo>
                    <a:lnTo>
                      <a:pt x="17" y="26711"/>
                    </a:lnTo>
                    <a:close/>
                    <a:moveTo>
                      <a:pt x="1" y="31450"/>
                    </a:moveTo>
                    <a:lnTo>
                      <a:pt x="1" y="36169"/>
                    </a:lnTo>
                    <a:lnTo>
                      <a:pt x="17" y="36169"/>
                    </a:lnTo>
                    <a:lnTo>
                      <a:pt x="17" y="31450"/>
                    </a:lnTo>
                    <a:close/>
                    <a:moveTo>
                      <a:pt x="1" y="36184"/>
                    </a:moveTo>
                    <a:lnTo>
                      <a:pt x="1" y="40192"/>
                    </a:lnTo>
                    <a:lnTo>
                      <a:pt x="17" y="40192"/>
                    </a:lnTo>
                    <a:lnTo>
                      <a:pt x="17" y="36184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3;p35">
                <a:extLst>
                  <a:ext uri="{FF2B5EF4-FFF2-40B4-BE49-F238E27FC236}">
                    <a16:creationId xmlns:a16="http://schemas.microsoft.com/office/drawing/2014/main" id="{5D079053-284A-A706-36A7-421654CDCC06}"/>
                  </a:ext>
                </a:extLst>
              </p:cNvPr>
              <p:cNvSpPr/>
              <p:nvPr/>
            </p:nvSpPr>
            <p:spPr>
              <a:xfrm>
                <a:off x="1280525" y="4254075"/>
                <a:ext cx="575" cy="8965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862" extrusionOk="0">
                    <a:moveTo>
                      <a:pt x="22" y="1"/>
                    </a:moveTo>
                    <a:cubicBezTo>
                      <a:pt x="11" y="11"/>
                      <a:pt x="6" y="22"/>
                      <a:pt x="1" y="32"/>
                    </a:cubicBezTo>
                    <a:lnTo>
                      <a:pt x="1" y="3418"/>
                    </a:lnTo>
                    <a:lnTo>
                      <a:pt x="22" y="3418"/>
                    </a:lnTo>
                    <a:lnTo>
                      <a:pt x="22" y="1"/>
                    </a:lnTo>
                    <a:close/>
                    <a:moveTo>
                      <a:pt x="1" y="3434"/>
                    </a:moveTo>
                    <a:lnTo>
                      <a:pt x="1" y="8152"/>
                    </a:lnTo>
                    <a:lnTo>
                      <a:pt x="22" y="8152"/>
                    </a:lnTo>
                    <a:lnTo>
                      <a:pt x="22" y="3434"/>
                    </a:lnTo>
                    <a:close/>
                    <a:moveTo>
                      <a:pt x="1" y="8168"/>
                    </a:moveTo>
                    <a:lnTo>
                      <a:pt x="1" y="12891"/>
                    </a:lnTo>
                    <a:lnTo>
                      <a:pt x="22" y="12891"/>
                    </a:lnTo>
                    <a:lnTo>
                      <a:pt x="22" y="8168"/>
                    </a:lnTo>
                    <a:close/>
                    <a:moveTo>
                      <a:pt x="1" y="12907"/>
                    </a:moveTo>
                    <a:lnTo>
                      <a:pt x="1" y="17625"/>
                    </a:lnTo>
                    <a:lnTo>
                      <a:pt x="22" y="17625"/>
                    </a:lnTo>
                    <a:lnTo>
                      <a:pt x="22" y="12907"/>
                    </a:lnTo>
                    <a:close/>
                    <a:moveTo>
                      <a:pt x="1" y="17646"/>
                    </a:moveTo>
                    <a:lnTo>
                      <a:pt x="1" y="22364"/>
                    </a:lnTo>
                    <a:lnTo>
                      <a:pt x="22" y="22364"/>
                    </a:lnTo>
                    <a:lnTo>
                      <a:pt x="22" y="17646"/>
                    </a:lnTo>
                    <a:close/>
                    <a:moveTo>
                      <a:pt x="1" y="22380"/>
                    </a:moveTo>
                    <a:lnTo>
                      <a:pt x="1" y="27104"/>
                    </a:lnTo>
                    <a:lnTo>
                      <a:pt x="22" y="27104"/>
                    </a:lnTo>
                    <a:lnTo>
                      <a:pt x="22" y="22380"/>
                    </a:lnTo>
                    <a:close/>
                    <a:moveTo>
                      <a:pt x="1" y="27119"/>
                    </a:moveTo>
                    <a:lnTo>
                      <a:pt x="1" y="31838"/>
                    </a:lnTo>
                    <a:lnTo>
                      <a:pt x="22" y="31838"/>
                    </a:lnTo>
                    <a:lnTo>
                      <a:pt x="22" y="27119"/>
                    </a:lnTo>
                    <a:close/>
                    <a:moveTo>
                      <a:pt x="1" y="31853"/>
                    </a:moveTo>
                    <a:lnTo>
                      <a:pt x="1" y="35861"/>
                    </a:lnTo>
                    <a:lnTo>
                      <a:pt x="22" y="35861"/>
                    </a:lnTo>
                    <a:lnTo>
                      <a:pt x="22" y="31853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4;p35">
                <a:extLst>
                  <a:ext uri="{FF2B5EF4-FFF2-40B4-BE49-F238E27FC236}">
                    <a16:creationId xmlns:a16="http://schemas.microsoft.com/office/drawing/2014/main" id="{F30E0DB5-F11C-A004-DE88-F19ECE452039}"/>
                  </a:ext>
                </a:extLst>
              </p:cNvPr>
              <p:cNvSpPr/>
              <p:nvPr/>
            </p:nvSpPr>
            <p:spPr>
              <a:xfrm>
                <a:off x="1299875" y="4221050"/>
                <a:ext cx="3706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16" extrusionOk="0">
                    <a:moveTo>
                      <a:pt x="11" y="0"/>
                    </a:moveTo>
                    <a:cubicBezTo>
                      <a:pt x="11" y="5"/>
                      <a:pt x="6" y="10"/>
                      <a:pt x="1" y="15"/>
                    </a:cubicBezTo>
                    <a:lnTo>
                      <a:pt x="14825" y="15"/>
                    </a:lnTo>
                    <a:cubicBezTo>
                      <a:pt x="14813" y="10"/>
                      <a:pt x="14808" y="5"/>
                      <a:pt x="1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5;p35">
                <a:extLst>
                  <a:ext uri="{FF2B5EF4-FFF2-40B4-BE49-F238E27FC236}">
                    <a16:creationId xmlns:a16="http://schemas.microsoft.com/office/drawing/2014/main" id="{789E0619-8AF0-DEE9-38C4-B6550161821E}"/>
                  </a:ext>
                </a:extLst>
              </p:cNvPr>
              <p:cNvSpPr/>
              <p:nvPr/>
            </p:nvSpPr>
            <p:spPr>
              <a:xfrm>
                <a:off x="1234050" y="4339525"/>
                <a:ext cx="5695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2782" h="17" extrusionOk="0">
                    <a:moveTo>
                      <a:pt x="10" y="0"/>
                    </a:moveTo>
                    <a:cubicBezTo>
                      <a:pt x="5" y="5"/>
                      <a:pt x="0" y="10"/>
                      <a:pt x="0" y="16"/>
                    </a:cubicBezTo>
                    <a:lnTo>
                      <a:pt x="22781" y="16"/>
                    </a:lnTo>
                    <a:cubicBezTo>
                      <a:pt x="22776" y="10"/>
                      <a:pt x="22771" y="5"/>
                      <a:pt x="2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6;p35">
                <a:extLst>
                  <a:ext uri="{FF2B5EF4-FFF2-40B4-BE49-F238E27FC236}">
                    <a16:creationId xmlns:a16="http://schemas.microsoft.com/office/drawing/2014/main" id="{3FDA01AA-ADBA-9DC4-FCAC-882882414411}"/>
                  </a:ext>
                </a:extLst>
              </p:cNvPr>
              <p:cNvSpPr/>
              <p:nvPr/>
            </p:nvSpPr>
            <p:spPr>
              <a:xfrm>
                <a:off x="1174200" y="4457875"/>
                <a:ext cx="709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8390" h="17" extrusionOk="0">
                    <a:moveTo>
                      <a:pt x="12" y="0"/>
                    </a:moveTo>
                    <a:cubicBezTo>
                      <a:pt x="6" y="5"/>
                      <a:pt x="6" y="10"/>
                      <a:pt x="0" y="16"/>
                    </a:cubicBezTo>
                    <a:lnTo>
                      <a:pt x="28389" y="16"/>
                    </a:lnTo>
                    <a:cubicBezTo>
                      <a:pt x="28384" y="10"/>
                      <a:pt x="28384" y="5"/>
                      <a:pt x="283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7;p35">
                <a:extLst>
                  <a:ext uri="{FF2B5EF4-FFF2-40B4-BE49-F238E27FC236}">
                    <a16:creationId xmlns:a16="http://schemas.microsoft.com/office/drawing/2014/main" id="{4B7E0222-23F9-0CBA-4229-1E9DEC7446C4}"/>
                  </a:ext>
                </a:extLst>
              </p:cNvPr>
              <p:cNvSpPr/>
              <p:nvPr/>
            </p:nvSpPr>
            <p:spPr>
              <a:xfrm>
                <a:off x="1141425" y="4576350"/>
                <a:ext cx="75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1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30322" y="16"/>
                    </a:lnTo>
                    <a:lnTo>
                      <a:pt x="303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8;p35">
                <a:extLst>
                  <a:ext uri="{FF2B5EF4-FFF2-40B4-BE49-F238E27FC236}">
                    <a16:creationId xmlns:a16="http://schemas.microsoft.com/office/drawing/2014/main" id="{34465A59-EF5E-2A7E-68E7-72D332EB2DB4}"/>
                  </a:ext>
                </a:extLst>
              </p:cNvPr>
              <p:cNvSpPr/>
              <p:nvPr/>
            </p:nvSpPr>
            <p:spPr>
              <a:xfrm>
                <a:off x="1129925" y="4694700"/>
                <a:ext cx="753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30144" h="22" extrusionOk="0">
                    <a:moveTo>
                      <a:pt x="1" y="0"/>
                    </a:moveTo>
                    <a:lnTo>
                      <a:pt x="1" y="21"/>
                    </a:lnTo>
                    <a:lnTo>
                      <a:pt x="30144" y="21"/>
                    </a:lnTo>
                    <a:lnTo>
                      <a:pt x="30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9;p35">
                <a:extLst>
                  <a:ext uri="{FF2B5EF4-FFF2-40B4-BE49-F238E27FC236}">
                    <a16:creationId xmlns:a16="http://schemas.microsoft.com/office/drawing/2014/main" id="{225EBFD2-5391-4FF3-87B5-0492568F879C}"/>
                  </a:ext>
                </a:extLst>
              </p:cNvPr>
              <p:cNvSpPr/>
              <p:nvPr/>
            </p:nvSpPr>
            <p:spPr>
              <a:xfrm>
                <a:off x="1129525" y="4813175"/>
                <a:ext cx="73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9523" h="1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29518" y="16"/>
                    </a:lnTo>
                    <a:lnTo>
                      <a:pt x="2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70;p35">
                <a:extLst>
                  <a:ext uri="{FF2B5EF4-FFF2-40B4-BE49-F238E27FC236}">
                    <a16:creationId xmlns:a16="http://schemas.microsoft.com/office/drawing/2014/main" id="{FBABDEE8-FDE4-A7EE-8523-C5CDEDB4770F}"/>
                  </a:ext>
                </a:extLst>
              </p:cNvPr>
              <p:cNvSpPr/>
              <p:nvPr/>
            </p:nvSpPr>
            <p:spPr>
              <a:xfrm>
                <a:off x="1136200" y="4931675"/>
                <a:ext cx="7153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8614" h="16" extrusionOk="0">
                    <a:moveTo>
                      <a:pt x="0" y="0"/>
                    </a:moveTo>
                    <a:cubicBezTo>
                      <a:pt x="0" y="5"/>
                      <a:pt x="5" y="10"/>
                      <a:pt x="5" y="15"/>
                    </a:cubicBezTo>
                    <a:lnTo>
                      <a:pt x="28614" y="15"/>
                    </a:lnTo>
                    <a:lnTo>
                      <a:pt x="28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71;p35">
                <a:extLst>
                  <a:ext uri="{FF2B5EF4-FFF2-40B4-BE49-F238E27FC236}">
                    <a16:creationId xmlns:a16="http://schemas.microsoft.com/office/drawing/2014/main" id="{776E22F7-80C6-A501-36EA-C5B2D667D8AE}"/>
                  </a:ext>
                </a:extLst>
              </p:cNvPr>
              <p:cNvSpPr/>
              <p:nvPr/>
            </p:nvSpPr>
            <p:spPr>
              <a:xfrm>
                <a:off x="1148600" y="5050025"/>
                <a:ext cx="6870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7480" h="16" extrusionOk="0">
                    <a:moveTo>
                      <a:pt x="1" y="0"/>
                    </a:moveTo>
                    <a:lnTo>
                      <a:pt x="1" y="15"/>
                    </a:lnTo>
                    <a:lnTo>
                      <a:pt x="27474" y="15"/>
                    </a:lnTo>
                    <a:lnTo>
                      <a:pt x="2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72;p35">
                <a:extLst>
                  <a:ext uri="{FF2B5EF4-FFF2-40B4-BE49-F238E27FC236}">
                    <a16:creationId xmlns:a16="http://schemas.microsoft.com/office/drawing/2014/main" id="{4865FA7D-0BD8-06BD-5173-982C990A8DE5}"/>
                  </a:ext>
                </a:extLst>
              </p:cNvPr>
              <p:cNvSpPr/>
              <p:nvPr/>
            </p:nvSpPr>
            <p:spPr>
              <a:xfrm>
                <a:off x="1664575" y="3957125"/>
                <a:ext cx="906200" cy="1128025"/>
              </a:xfrm>
              <a:custGeom>
                <a:avLst/>
                <a:gdLst/>
                <a:ahLst/>
                <a:cxnLst/>
                <a:rect l="l" t="t" r="r" b="b"/>
                <a:pathLst>
                  <a:path w="36248" h="45121" extrusionOk="0">
                    <a:moveTo>
                      <a:pt x="32677" y="0"/>
                    </a:moveTo>
                    <a:cubicBezTo>
                      <a:pt x="32333" y="0"/>
                      <a:pt x="32035" y="461"/>
                      <a:pt x="31880" y="671"/>
                    </a:cubicBezTo>
                    <a:cubicBezTo>
                      <a:pt x="31577" y="1089"/>
                      <a:pt x="31101" y="3921"/>
                      <a:pt x="30735" y="5478"/>
                    </a:cubicBezTo>
                    <a:cubicBezTo>
                      <a:pt x="30479" y="6565"/>
                      <a:pt x="29529" y="8681"/>
                      <a:pt x="29529" y="8681"/>
                    </a:cubicBezTo>
                    <a:cubicBezTo>
                      <a:pt x="29529" y="8681"/>
                      <a:pt x="30365" y="6554"/>
                      <a:pt x="30177" y="4313"/>
                    </a:cubicBezTo>
                    <a:cubicBezTo>
                      <a:pt x="29995" y="2219"/>
                      <a:pt x="29421" y="1688"/>
                      <a:pt x="29099" y="1688"/>
                    </a:cubicBezTo>
                    <a:cubicBezTo>
                      <a:pt x="29077" y="1688"/>
                      <a:pt x="29057" y="1690"/>
                      <a:pt x="29037" y="1695"/>
                    </a:cubicBezTo>
                    <a:cubicBezTo>
                      <a:pt x="28735" y="1774"/>
                      <a:pt x="28923" y="3592"/>
                      <a:pt x="28656" y="4731"/>
                    </a:cubicBezTo>
                    <a:cubicBezTo>
                      <a:pt x="28390" y="5869"/>
                      <a:pt x="27862" y="7902"/>
                      <a:pt x="27862" y="7902"/>
                    </a:cubicBezTo>
                    <a:lnTo>
                      <a:pt x="20740" y="12846"/>
                    </a:lnTo>
                    <a:cubicBezTo>
                      <a:pt x="20056" y="13326"/>
                      <a:pt x="19491" y="13958"/>
                      <a:pt x="19094" y="14695"/>
                    </a:cubicBezTo>
                    <a:lnTo>
                      <a:pt x="11731" y="28338"/>
                    </a:lnTo>
                    <a:lnTo>
                      <a:pt x="9751" y="22136"/>
                    </a:lnTo>
                    <a:cubicBezTo>
                      <a:pt x="9751" y="22136"/>
                      <a:pt x="6966" y="22136"/>
                      <a:pt x="4103" y="25282"/>
                    </a:cubicBezTo>
                    <a:cubicBezTo>
                      <a:pt x="1245" y="28432"/>
                      <a:pt x="1" y="30721"/>
                      <a:pt x="1" y="30721"/>
                    </a:cubicBezTo>
                    <a:lnTo>
                      <a:pt x="10781" y="45121"/>
                    </a:lnTo>
                    <a:cubicBezTo>
                      <a:pt x="10781" y="45121"/>
                      <a:pt x="16696" y="36060"/>
                      <a:pt x="18315" y="30909"/>
                    </a:cubicBezTo>
                    <a:cubicBezTo>
                      <a:pt x="19935" y="25762"/>
                      <a:pt x="23080" y="17652"/>
                      <a:pt x="23080" y="17652"/>
                    </a:cubicBezTo>
                    <a:cubicBezTo>
                      <a:pt x="23080" y="17652"/>
                      <a:pt x="31274" y="14893"/>
                      <a:pt x="33286" y="13075"/>
                    </a:cubicBezTo>
                    <a:cubicBezTo>
                      <a:pt x="35297" y="11257"/>
                      <a:pt x="36248" y="4882"/>
                      <a:pt x="35715" y="3822"/>
                    </a:cubicBezTo>
                    <a:cubicBezTo>
                      <a:pt x="35591" y="3574"/>
                      <a:pt x="35464" y="3470"/>
                      <a:pt x="35338" y="3470"/>
                    </a:cubicBezTo>
                    <a:cubicBezTo>
                      <a:pt x="34922" y="3470"/>
                      <a:pt x="34524" y="4614"/>
                      <a:pt x="34352" y="5488"/>
                    </a:cubicBezTo>
                    <a:cubicBezTo>
                      <a:pt x="34121" y="6628"/>
                      <a:pt x="32758" y="9706"/>
                      <a:pt x="32758" y="9706"/>
                    </a:cubicBezTo>
                    <a:cubicBezTo>
                      <a:pt x="32758" y="9706"/>
                      <a:pt x="34424" y="5227"/>
                      <a:pt x="33740" y="2035"/>
                    </a:cubicBezTo>
                    <a:cubicBezTo>
                      <a:pt x="33403" y="450"/>
                      <a:pt x="33017" y="0"/>
                      <a:pt x="32677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73;p35">
                <a:extLst>
                  <a:ext uri="{FF2B5EF4-FFF2-40B4-BE49-F238E27FC236}">
                    <a16:creationId xmlns:a16="http://schemas.microsoft.com/office/drawing/2014/main" id="{C9C711FB-5707-CED7-AB5C-CE7FEFD2E02F}"/>
                  </a:ext>
                </a:extLst>
              </p:cNvPr>
              <p:cNvSpPr/>
              <p:nvPr/>
            </p:nvSpPr>
            <p:spPr>
              <a:xfrm>
                <a:off x="1518550" y="4545650"/>
                <a:ext cx="258025" cy="328950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1315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13" y="560"/>
                      <a:pt x="831" y="1119"/>
                      <a:pt x="1250" y="1672"/>
                    </a:cubicBezTo>
                    <a:lnTo>
                      <a:pt x="2519" y="3340"/>
                    </a:lnTo>
                    <a:lnTo>
                      <a:pt x="5080" y="6642"/>
                    </a:lnTo>
                    <a:cubicBezTo>
                      <a:pt x="5946" y="7734"/>
                      <a:pt x="6804" y="8831"/>
                      <a:pt x="7677" y="9917"/>
                    </a:cubicBezTo>
                    <a:cubicBezTo>
                      <a:pt x="8548" y="11005"/>
                      <a:pt x="9426" y="12087"/>
                      <a:pt x="10320" y="13158"/>
                    </a:cubicBezTo>
                    <a:cubicBezTo>
                      <a:pt x="9489" y="12034"/>
                      <a:pt x="8649" y="10927"/>
                      <a:pt x="7802" y="9818"/>
                    </a:cubicBezTo>
                    <a:cubicBezTo>
                      <a:pt x="6956" y="8711"/>
                      <a:pt x="6093" y="7619"/>
                      <a:pt x="5241" y="6516"/>
                    </a:cubicBezTo>
                    <a:lnTo>
                      <a:pt x="2639" y="3240"/>
                    </a:lnTo>
                    <a:lnTo>
                      <a:pt x="1327" y="1616"/>
                    </a:lnTo>
                    <a:cubicBezTo>
                      <a:pt x="883" y="1076"/>
                      <a:pt x="450" y="533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4;p35">
                <a:extLst>
                  <a:ext uri="{FF2B5EF4-FFF2-40B4-BE49-F238E27FC236}">
                    <a16:creationId xmlns:a16="http://schemas.microsoft.com/office/drawing/2014/main" id="{64D76BFA-B097-2007-CA8F-1F66FBFF3C34}"/>
                  </a:ext>
                </a:extLst>
              </p:cNvPr>
              <p:cNvSpPr/>
              <p:nvPr/>
            </p:nvSpPr>
            <p:spPr>
              <a:xfrm>
                <a:off x="1946375" y="4629125"/>
                <a:ext cx="60225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2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7" y="622"/>
                      <a:pt x="339" y="1239"/>
                      <a:pt x="522" y="1851"/>
                    </a:cubicBezTo>
                    <a:cubicBezTo>
                      <a:pt x="705" y="2461"/>
                      <a:pt x="903" y="3073"/>
                      <a:pt x="1103" y="3679"/>
                    </a:cubicBezTo>
                    <a:cubicBezTo>
                      <a:pt x="1306" y="4285"/>
                      <a:pt x="1510" y="4897"/>
                      <a:pt x="1730" y="5497"/>
                    </a:cubicBezTo>
                    <a:lnTo>
                      <a:pt x="2058" y="6396"/>
                    </a:lnTo>
                    <a:cubicBezTo>
                      <a:pt x="2174" y="6699"/>
                      <a:pt x="2283" y="6997"/>
                      <a:pt x="2408" y="7294"/>
                    </a:cubicBezTo>
                    <a:cubicBezTo>
                      <a:pt x="2330" y="6981"/>
                      <a:pt x="2236" y="6679"/>
                      <a:pt x="2152" y="6365"/>
                    </a:cubicBezTo>
                    <a:lnTo>
                      <a:pt x="1881" y="5445"/>
                    </a:lnTo>
                    <a:cubicBezTo>
                      <a:pt x="1698" y="4834"/>
                      <a:pt x="1499" y="4222"/>
                      <a:pt x="1301" y="3616"/>
                    </a:cubicBezTo>
                    <a:cubicBezTo>
                      <a:pt x="1098" y="3011"/>
                      <a:pt x="893" y="2404"/>
                      <a:pt x="674" y="1803"/>
                    </a:cubicBezTo>
                    <a:cubicBezTo>
                      <a:pt x="459" y="1197"/>
                      <a:pt x="240" y="597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5;p35">
                <a:extLst>
                  <a:ext uri="{FF2B5EF4-FFF2-40B4-BE49-F238E27FC236}">
                    <a16:creationId xmlns:a16="http://schemas.microsoft.com/office/drawing/2014/main" id="{FE9F46D6-9372-7113-6DB2-38C153FEB0EF}"/>
                  </a:ext>
                </a:extLst>
              </p:cNvPr>
              <p:cNvSpPr/>
              <p:nvPr/>
            </p:nvSpPr>
            <p:spPr>
              <a:xfrm>
                <a:off x="2431000" y="3958350"/>
                <a:ext cx="48500" cy="2335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343" extrusionOk="0">
                    <a:moveTo>
                      <a:pt x="1829" y="0"/>
                    </a:moveTo>
                    <a:lnTo>
                      <a:pt x="1829" y="0"/>
                    </a:lnTo>
                    <a:cubicBezTo>
                      <a:pt x="1834" y="804"/>
                      <a:pt x="1814" y="1604"/>
                      <a:pt x="1746" y="2398"/>
                    </a:cubicBezTo>
                    <a:cubicBezTo>
                      <a:pt x="1677" y="3198"/>
                      <a:pt x="1578" y="3987"/>
                      <a:pt x="1416" y="4771"/>
                    </a:cubicBezTo>
                    <a:cubicBezTo>
                      <a:pt x="1269" y="5555"/>
                      <a:pt x="1066" y="6328"/>
                      <a:pt x="830" y="7091"/>
                    </a:cubicBezTo>
                    <a:lnTo>
                      <a:pt x="642" y="7660"/>
                    </a:lnTo>
                    <a:lnTo>
                      <a:pt x="439" y="8224"/>
                    </a:lnTo>
                    <a:lnTo>
                      <a:pt x="225" y="8789"/>
                    </a:lnTo>
                    <a:cubicBezTo>
                      <a:pt x="147" y="8972"/>
                      <a:pt x="73" y="9160"/>
                      <a:pt x="0" y="9343"/>
                    </a:cubicBezTo>
                    <a:cubicBezTo>
                      <a:pt x="94" y="9165"/>
                      <a:pt x="188" y="8987"/>
                      <a:pt x="277" y="8810"/>
                    </a:cubicBezTo>
                    <a:lnTo>
                      <a:pt x="533" y="8266"/>
                    </a:lnTo>
                    <a:lnTo>
                      <a:pt x="768" y="7708"/>
                    </a:lnTo>
                    <a:lnTo>
                      <a:pt x="977" y="7143"/>
                    </a:lnTo>
                    <a:cubicBezTo>
                      <a:pt x="1249" y="6380"/>
                      <a:pt x="1452" y="5601"/>
                      <a:pt x="1614" y="4812"/>
                    </a:cubicBezTo>
                    <a:cubicBezTo>
                      <a:pt x="1761" y="4018"/>
                      <a:pt x="1871" y="3218"/>
                      <a:pt x="1903" y="2409"/>
                    </a:cubicBezTo>
                    <a:cubicBezTo>
                      <a:pt x="1939" y="1604"/>
                      <a:pt x="1923" y="799"/>
                      <a:pt x="18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6;p35">
                <a:extLst>
                  <a:ext uri="{FF2B5EF4-FFF2-40B4-BE49-F238E27FC236}">
                    <a16:creationId xmlns:a16="http://schemas.microsoft.com/office/drawing/2014/main" id="{65974973-C7CD-DAA4-AC00-78663B016F46}"/>
                  </a:ext>
                </a:extLst>
              </p:cNvPr>
              <p:cNvSpPr/>
              <p:nvPr/>
            </p:nvSpPr>
            <p:spPr>
              <a:xfrm>
                <a:off x="2293425" y="4191300"/>
                <a:ext cx="221325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6071" extrusionOk="0">
                    <a:moveTo>
                      <a:pt x="8292" y="0"/>
                    </a:moveTo>
                    <a:cubicBezTo>
                      <a:pt x="8191" y="0"/>
                      <a:pt x="8091" y="11"/>
                      <a:pt x="7995" y="30"/>
                    </a:cubicBezTo>
                    <a:cubicBezTo>
                      <a:pt x="7756" y="76"/>
                      <a:pt x="7531" y="165"/>
                      <a:pt x="7322" y="265"/>
                    </a:cubicBezTo>
                    <a:cubicBezTo>
                      <a:pt x="6898" y="474"/>
                      <a:pt x="6502" y="698"/>
                      <a:pt x="6099" y="923"/>
                    </a:cubicBezTo>
                    <a:lnTo>
                      <a:pt x="3680" y="2266"/>
                    </a:lnTo>
                    <a:lnTo>
                      <a:pt x="3073" y="2601"/>
                    </a:lnTo>
                    <a:cubicBezTo>
                      <a:pt x="2885" y="2721"/>
                      <a:pt x="2665" y="2768"/>
                      <a:pt x="2441" y="2862"/>
                    </a:cubicBezTo>
                    <a:cubicBezTo>
                      <a:pt x="2013" y="3061"/>
                      <a:pt x="1626" y="3327"/>
                      <a:pt x="1286" y="3650"/>
                    </a:cubicBezTo>
                    <a:cubicBezTo>
                      <a:pt x="608" y="4294"/>
                      <a:pt x="147" y="5162"/>
                      <a:pt x="1" y="6071"/>
                    </a:cubicBezTo>
                    <a:cubicBezTo>
                      <a:pt x="200" y="5167"/>
                      <a:pt x="685" y="4346"/>
                      <a:pt x="1365" y="3734"/>
                    </a:cubicBezTo>
                    <a:cubicBezTo>
                      <a:pt x="1700" y="3431"/>
                      <a:pt x="2091" y="3180"/>
                      <a:pt x="2504" y="3003"/>
                    </a:cubicBezTo>
                    <a:cubicBezTo>
                      <a:pt x="2703" y="2924"/>
                      <a:pt x="2943" y="2878"/>
                      <a:pt x="3157" y="2753"/>
                    </a:cubicBezTo>
                    <a:lnTo>
                      <a:pt x="3763" y="2423"/>
                    </a:lnTo>
                    <a:lnTo>
                      <a:pt x="6193" y="1101"/>
                    </a:lnTo>
                    <a:cubicBezTo>
                      <a:pt x="6601" y="887"/>
                      <a:pt x="7003" y="647"/>
                      <a:pt x="7406" y="443"/>
                    </a:cubicBezTo>
                    <a:cubicBezTo>
                      <a:pt x="7690" y="304"/>
                      <a:pt x="8004" y="192"/>
                      <a:pt x="8310" y="192"/>
                    </a:cubicBezTo>
                    <a:cubicBezTo>
                      <a:pt x="8412" y="192"/>
                      <a:pt x="8513" y="204"/>
                      <a:pt x="8612" y="233"/>
                    </a:cubicBezTo>
                    <a:lnTo>
                      <a:pt x="8612" y="233"/>
                    </a:lnTo>
                    <a:cubicBezTo>
                      <a:pt x="8655" y="535"/>
                      <a:pt x="8572" y="852"/>
                      <a:pt x="8434" y="1132"/>
                    </a:cubicBezTo>
                    <a:cubicBezTo>
                      <a:pt x="8289" y="1436"/>
                      <a:pt x="8089" y="1718"/>
                      <a:pt x="7876" y="1989"/>
                    </a:cubicBezTo>
                    <a:cubicBezTo>
                      <a:pt x="7662" y="2261"/>
                      <a:pt x="7431" y="2517"/>
                      <a:pt x="7175" y="2748"/>
                    </a:cubicBezTo>
                    <a:cubicBezTo>
                      <a:pt x="6924" y="2982"/>
                      <a:pt x="6642" y="3186"/>
                      <a:pt x="6350" y="3368"/>
                    </a:cubicBezTo>
                    <a:lnTo>
                      <a:pt x="6340" y="3380"/>
                    </a:lnTo>
                    <a:lnTo>
                      <a:pt x="6333" y="3395"/>
                    </a:lnTo>
                    <a:cubicBezTo>
                      <a:pt x="6094" y="4058"/>
                      <a:pt x="5759" y="4691"/>
                      <a:pt x="5362" y="5281"/>
                    </a:cubicBezTo>
                    <a:cubicBezTo>
                      <a:pt x="5798" y="4720"/>
                      <a:pt x="6147" y="4097"/>
                      <a:pt x="6417" y="3443"/>
                    </a:cubicBezTo>
                    <a:lnTo>
                      <a:pt x="6417" y="3443"/>
                    </a:lnTo>
                    <a:cubicBezTo>
                      <a:pt x="6714" y="3268"/>
                      <a:pt x="6996" y="3067"/>
                      <a:pt x="7264" y="2842"/>
                    </a:cubicBezTo>
                    <a:cubicBezTo>
                      <a:pt x="7531" y="2611"/>
                      <a:pt x="7771" y="2355"/>
                      <a:pt x="7995" y="2089"/>
                    </a:cubicBezTo>
                    <a:cubicBezTo>
                      <a:pt x="8221" y="1817"/>
                      <a:pt x="8440" y="1535"/>
                      <a:pt x="8597" y="1211"/>
                    </a:cubicBezTo>
                    <a:cubicBezTo>
                      <a:pt x="8754" y="892"/>
                      <a:pt x="8853" y="515"/>
                      <a:pt x="8790" y="145"/>
                    </a:cubicBezTo>
                    <a:lnTo>
                      <a:pt x="8779" y="93"/>
                    </a:lnTo>
                    <a:lnTo>
                      <a:pt x="8727" y="71"/>
                    </a:lnTo>
                    <a:cubicBezTo>
                      <a:pt x="8588" y="22"/>
                      <a:pt x="8439" y="0"/>
                      <a:pt x="8292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77;p35">
                <a:extLst>
                  <a:ext uri="{FF2B5EF4-FFF2-40B4-BE49-F238E27FC236}">
                    <a16:creationId xmlns:a16="http://schemas.microsoft.com/office/drawing/2014/main" id="{377AD053-BA53-A7AF-3880-97B117A5DED2}"/>
                  </a:ext>
                </a:extLst>
              </p:cNvPr>
              <p:cNvSpPr/>
              <p:nvPr/>
            </p:nvSpPr>
            <p:spPr>
              <a:xfrm>
                <a:off x="1529900" y="3812700"/>
                <a:ext cx="6012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398" extrusionOk="0">
                    <a:moveTo>
                      <a:pt x="1203" y="0"/>
                    </a:moveTo>
                    <a:cubicBezTo>
                      <a:pt x="539" y="0"/>
                      <a:pt x="1" y="533"/>
                      <a:pt x="1" y="1196"/>
                    </a:cubicBezTo>
                    <a:cubicBezTo>
                      <a:pt x="1" y="1860"/>
                      <a:pt x="539" y="2398"/>
                      <a:pt x="1203" y="2398"/>
                    </a:cubicBezTo>
                    <a:cubicBezTo>
                      <a:pt x="1867" y="2398"/>
                      <a:pt x="2405" y="1860"/>
                      <a:pt x="2405" y="1196"/>
                    </a:cubicBezTo>
                    <a:cubicBezTo>
                      <a:pt x="2405" y="533"/>
                      <a:pt x="1867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755" y="1066181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Strategije</a:t>
            </a:r>
            <a:endParaRPr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741;p40">
            <a:extLst>
              <a:ext uri="{FF2B5EF4-FFF2-40B4-BE49-F238E27FC236}">
                <a16:creationId xmlns:a16="http://schemas.microsoft.com/office/drawing/2014/main" id="{3E782181-2269-726D-3175-93D7C6FA6AAE}"/>
              </a:ext>
            </a:extLst>
          </p:cNvPr>
          <p:cNvSpPr txBox="1">
            <a:spLocks/>
          </p:cNvSpPr>
          <p:nvPr/>
        </p:nvSpPr>
        <p:spPr>
          <a:xfrm>
            <a:off x="2296344" y="1510847"/>
            <a:ext cx="6492081" cy="227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None/>
              <a:defRPr sz="2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podržava sledeće strategije: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plain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znači da se TOAST ne koristi (ova strategija se primenjuje na tipove podataka za koje se zna da su "kratki", kao što je tip integer).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omogućava i kompresiju atributa i njihovo čuvanje u posebnoj TOAST tabeli.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podrazumeva da se dugački atributi čuvaju u TOAST tabeli u nekompresovanom stanju.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8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400" b="1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zahteva da se dugački atributi prvo kompresuju, </a:t>
            </a:r>
            <a:r>
              <a:rPr lang="en-US" sz="1400" kern="10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kern="10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biće premešteni u TOAST tabelu samo ako kompresija nije pomogla.</a:t>
            </a:r>
          </a:p>
        </p:txBody>
      </p:sp>
    </p:spTree>
    <p:extLst>
      <p:ext uri="{BB962C8B-B14F-4D97-AF65-F5344CB8AC3E}">
        <p14:creationId xmlns:p14="http://schemas.microsoft.com/office/powerpoint/2010/main" val="361986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592694" y="1106761"/>
            <a:ext cx="7554453" cy="364676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326" y="413490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 strategije</a:t>
            </a:r>
            <a:endParaRPr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740AE3-FCA6-DEA9-E9C7-B5CCEC535FBE}"/>
              </a:ext>
            </a:extLst>
          </p:cNvPr>
          <p:cNvSpPr txBox="1"/>
          <p:nvPr/>
        </p:nvSpPr>
        <p:spPr>
          <a:xfrm>
            <a:off x="212270" y="1532714"/>
            <a:ext cx="4189562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attname, atttypid::regtype,</a:t>
            </a: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attstorage</a:t>
            </a: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'p'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'plain'</a:t>
            </a: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'e'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'external'</a:t>
            </a: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'm'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'main'</a:t>
            </a: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'x'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'extended'</a:t>
            </a: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AS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storage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pg_attribute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attrelid = 't'::regclass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attnum &gt; 0;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Attname  | atttypid | storage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−−−−−−−−-+−−−−−−−−−−+−−−−−−−−−−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       | integer  | plain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       | numeric  | main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       | text     | extended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       | json     | extended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 rows)</a:t>
            </a:r>
          </a:p>
          <a:p>
            <a:endParaRPr lang="en-US" sz="1000">
              <a:solidFill>
                <a:srgbClr val="2C54AC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A730B-A9A1-2910-965B-FDB10C9F4CA4}"/>
              </a:ext>
            </a:extLst>
          </p:cNvPr>
          <p:cNvSpPr txBox="1"/>
          <p:nvPr/>
        </p:nvSpPr>
        <p:spPr>
          <a:xfrm>
            <a:off x="4332648" y="1553827"/>
            <a:ext cx="3664858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indent="-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sz="1100" b="1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en-US" sz="1100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sz="1100" b="1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COLUMN</a:t>
            </a:r>
            <a:r>
              <a:rPr lang="en-US" sz="1100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100" b="1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STORAGE</a:t>
            </a:r>
            <a:r>
              <a:rPr lang="en-US" sz="1100">
                <a:solidFill>
                  <a:srgbClr val="2C54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external;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kern="100">
              <a:solidFill>
                <a:srgbClr val="2C54AC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Ako ponovimo upit, dobićemo sledeće rezultate: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kern="100">
              <a:solidFill>
                <a:srgbClr val="2C54AC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attname | atttypid | storage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−−−−−−−−+−−−−−−−−−−+−−−−−−−−−−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      | integer  | plain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| numeric  | main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| text     | extended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| json     | external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 rows)</a:t>
            </a:r>
          </a:p>
          <a:p>
            <a:endParaRPr lang="en-US" sz="1000">
              <a:solidFill>
                <a:srgbClr val="2C54AC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8C228-6FF2-5325-FF09-F8EAC790849F}"/>
              </a:ext>
            </a:extLst>
          </p:cNvPr>
          <p:cNvCxnSpPr>
            <a:cxnSpLocks/>
          </p:cNvCxnSpPr>
          <p:nvPr/>
        </p:nvCxnSpPr>
        <p:spPr>
          <a:xfrm>
            <a:off x="4332648" y="1270000"/>
            <a:ext cx="33402" cy="331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5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164223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Vacuum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715096" y="4451395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1212049" y="1226059"/>
            <a:ext cx="64317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Rutinsko usisavanje, koje je glavna procedura usisavanja, izvodi se pomoću VACUUM komande. Ona procesira celu tabelu i eliminiše kako zastarele heap tuple-ove, tako i sve odgovarajuće unose u indeksa.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Usisavanje se izvodi paralelno sa ostalim procesima u bazi podataka. Dok se usisava, tabele i indeksi mogu se koristiti na uobičajeni način, kako za čitanje tako i za pisanje 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Da bi izbegli skeniranje dodatnih stranica, PostgreSQL koristi mapu vidljivosti. 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Stranice praćene u ovoj mapi preskaču se, jer je sigurno da sadrže samo trenutne tuple-ove, pa će stranica biti usisana samo ako se ne pojavi u ovoj mapi.</a:t>
            </a: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Vacuum proces se sastoji iz nekoliko faza:</a:t>
            </a:r>
            <a:endParaRPr lang="en-US">
              <a:solidFill>
                <a:srgbClr val="0A2A6B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5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419665" y="275425"/>
            <a:ext cx="6819965" cy="457053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162" y="468240"/>
            <a:ext cx="4014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accent1"/>
                </a:solidFill>
              </a:rPr>
              <a:t>Heap Scan</a:t>
            </a:r>
            <a:endParaRPr lang="sr-Latn-RS" sz="3200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6993819" y="3222505"/>
            <a:ext cx="2076841" cy="169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B4BDB5AD-5521-78D5-89C2-38B2D5354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786" y="1100638"/>
            <a:ext cx="6001610" cy="158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U prvoj fazi izvodi se skeniranje heap-a. 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Ako je tuple izvan horizonta i više nije potrebna, nje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gov</a:t>
            </a: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 ID se dodaje u poseban niz tid. Takvi tuple-ovi još uvek ne mogu biti uklonjeni, jer ih indeksi možda još uvek referenciraju.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Niz tid-a se nalazi u lokalnoj memoriji VACUUM procesa</a:t>
            </a: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.</a:t>
            </a:r>
            <a:endParaRPr lang="en-US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2E60D679-9C2C-8879-CEBE-FCA7F9F986DD}"/>
              </a:ext>
            </a:extLst>
          </p:cNvPr>
          <p:cNvSpPr txBox="1">
            <a:spLocks/>
          </p:cNvSpPr>
          <p:nvPr/>
        </p:nvSpPr>
        <p:spPr>
          <a:xfrm>
            <a:off x="829162" y="2511473"/>
            <a:ext cx="46043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sz="3200">
                <a:solidFill>
                  <a:schemeClr val="accent1"/>
                </a:solidFill>
              </a:rPr>
              <a:t>Index Vacuuming </a:t>
            </a:r>
            <a:endParaRPr lang="sr-Latn-RS" sz="3200"/>
          </a:p>
        </p:txBody>
      </p:sp>
      <p:sp>
        <p:nvSpPr>
          <p:cNvPr id="7" name="Google Shape;552;p36">
            <a:extLst>
              <a:ext uri="{FF2B5EF4-FFF2-40B4-BE49-F238E27FC236}">
                <a16:creationId xmlns:a16="http://schemas.microsoft.com/office/drawing/2014/main" id="{3C6F70B6-1581-D5C1-EEC3-4081DA4CF8BD}"/>
              </a:ext>
            </a:extLst>
          </p:cNvPr>
          <p:cNvSpPr txBox="1">
            <a:spLocks/>
          </p:cNvSpPr>
          <p:nvPr/>
        </p:nvSpPr>
        <p:spPr>
          <a:xfrm>
            <a:off x="535111" y="3181490"/>
            <a:ext cx="6243539" cy="17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Prva faza može imati dva ishoda: ili se cela tabela skenira u potpunosti, ili se memorija dodeljena za niz tid popuni pre nego što se ovaj proces završi.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U ovoj fazi, svaki od indeksa kreiranih na tabeli potpuno se skenira kako bi se pronašli svi unosi koji se odnose na tuple-ove registrovane u nizu tid. Ovi unosi se uklanjaju sa stranica indeksa.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70080" y="2510729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646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419665" y="275425"/>
            <a:ext cx="6819965" cy="457053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162" y="468240"/>
            <a:ext cx="5317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accent1"/>
                </a:solidFill>
              </a:rPr>
              <a:t>Heap Vacuuming </a:t>
            </a:r>
            <a:endParaRPr lang="sr-Latn-RS" sz="3200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6993819" y="3222505"/>
            <a:ext cx="2076841" cy="169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B4BDB5AD-5521-78D5-89C2-38B2D5354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786" y="1071610"/>
            <a:ext cx="6001610" cy="344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Tabela se ponovo skenira kako bi se uklonili tuple-ovi registrovani u nizu tid i oslobodili odgovarajući pokazivači. </a:t>
            </a: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Pošto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 su sve povezane reference u indeksima uklonjene, to se može bezbedno uraditi.</a:t>
            </a: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Prostor koji je VACUUM oslobodio odražava se na mapi slobodnog prostora</a:t>
            </a:r>
          </a:p>
        </p:txBody>
      </p: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2E60D679-9C2C-8879-CEBE-FCA7F9F986DD}"/>
              </a:ext>
            </a:extLst>
          </p:cNvPr>
          <p:cNvSpPr txBox="1">
            <a:spLocks/>
          </p:cNvSpPr>
          <p:nvPr/>
        </p:nvSpPr>
        <p:spPr>
          <a:xfrm>
            <a:off x="829162" y="2388099"/>
            <a:ext cx="46043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sz="3200">
                <a:solidFill>
                  <a:schemeClr val="accent1"/>
                </a:solidFill>
              </a:rPr>
              <a:t>Heap Truncation </a:t>
            </a:r>
            <a:endParaRPr lang="sr-Latn-RS" sz="3200"/>
          </a:p>
        </p:txBody>
      </p:sp>
      <p:sp>
        <p:nvSpPr>
          <p:cNvPr id="7" name="Google Shape;552;p36">
            <a:extLst>
              <a:ext uri="{FF2B5EF4-FFF2-40B4-BE49-F238E27FC236}">
                <a16:creationId xmlns:a16="http://schemas.microsoft.com/office/drawing/2014/main" id="{3C6F70B6-1581-D5C1-EEC3-4081DA4CF8BD}"/>
              </a:ext>
            </a:extLst>
          </p:cNvPr>
          <p:cNvSpPr txBox="1">
            <a:spLocks/>
          </p:cNvSpPr>
          <p:nvPr/>
        </p:nvSpPr>
        <p:spPr>
          <a:xfrm>
            <a:off x="535111" y="2978289"/>
            <a:ext cx="6243539" cy="17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Stranice heap-a koje su usisane sadrže neki slobodan prostor</a:t>
            </a: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Ukoliko se dobiju nekoliko praznih stranica na kraju fajla, usisavanje može "odseći" ovaj rep i vratiti oslobođeni prostor operativnom sistemu.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Odsecanje heap-a zahteva kratku ekskluzivnu blokadu nad tabelom.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Kako bi se izbeglo zadržavanje drugih procesa predugo, pokušaji da se dobije blokada ne traju duže od pet sekundi.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8885" y="269117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524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352906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Pages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2232335" y="2189882"/>
            <a:ext cx="427118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r-Latn-RS" sz="1600" b="1">
                <a:solidFill>
                  <a:srgbClr val="0A2A6B"/>
                </a:solidFill>
                <a:latin typeface="Work Sans" pitchFamily="2" charset="0"/>
              </a:rPr>
              <a:t>Struktura strane</a:t>
            </a:r>
          </a:p>
          <a:p>
            <a:pPr>
              <a:spcAft>
                <a:spcPts val="600"/>
              </a:spcAft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Svaka stranica ima određeni unutrašnji raspored koji obično uključuje sledeće delove: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zaglavlje stranice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niz pokazivača na stavke (item pointers)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slobodan prostor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stavke (verzije redova)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poseban prostor</a:t>
            </a: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623369" y="4399020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9;p35">
            <a:extLst>
              <a:ext uri="{FF2B5EF4-FFF2-40B4-BE49-F238E27FC236}">
                <a16:creationId xmlns:a16="http://schemas.microsoft.com/office/drawing/2014/main" id="{A896C82C-1640-2563-904D-00A045FD0136}"/>
              </a:ext>
            </a:extLst>
          </p:cNvPr>
          <p:cNvGrpSpPr/>
          <p:nvPr/>
        </p:nvGrpSpPr>
        <p:grpSpPr>
          <a:xfrm>
            <a:off x="213039" y="2691007"/>
            <a:ext cx="1831501" cy="2391471"/>
            <a:chOff x="6234225" y="3213817"/>
            <a:chExt cx="1541650" cy="2013000"/>
          </a:xfrm>
        </p:grpSpPr>
        <p:sp>
          <p:nvSpPr>
            <p:cNvPr id="3" name="Google Shape;440;p35">
              <a:extLst>
                <a:ext uri="{FF2B5EF4-FFF2-40B4-BE49-F238E27FC236}">
                  <a16:creationId xmlns:a16="http://schemas.microsoft.com/office/drawing/2014/main" id="{E7AC46C7-762D-8043-3CBC-93FB1C2788DB}"/>
                </a:ext>
              </a:extLst>
            </p:cNvPr>
            <p:cNvSpPr/>
            <p:nvPr/>
          </p:nvSpPr>
          <p:spPr>
            <a:xfrm>
              <a:off x="6234225" y="3213817"/>
              <a:ext cx="1541650" cy="2013000"/>
            </a:xfrm>
            <a:custGeom>
              <a:avLst/>
              <a:gdLst/>
              <a:ahLst/>
              <a:cxnLst/>
              <a:rect l="l" t="t" r="r" b="b"/>
              <a:pathLst>
                <a:path w="61666" h="80520" extrusionOk="0">
                  <a:moveTo>
                    <a:pt x="12192" y="2174"/>
                  </a:moveTo>
                  <a:cubicBezTo>
                    <a:pt x="9938" y="2523"/>
                    <a:pt x="8985" y="2174"/>
                    <a:pt x="7239" y="3317"/>
                  </a:cubicBezTo>
                  <a:cubicBezTo>
                    <a:pt x="5493" y="4460"/>
                    <a:pt x="2921" y="6683"/>
                    <a:pt x="1714" y="9032"/>
                  </a:cubicBezTo>
                  <a:cubicBezTo>
                    <a:pt x="508" y="11382"/>
                    <a:pt x="0" y="14112"/>
                    <a:pt x="0" y="17414"/>
                  </a:cubicBezTo>
                  <a:cubicBezTo>
                    <a:pt x="0" y="20716"/>
                    <a:pt x="666" y="25987"/>
                    <a:pt x="1714" y="28844"/>
                  </a:cubicBezTo>
                  <a:cubicBezTo>
                    <a:pt x="2762" y="31702"/>
                    <a:pt x="5016" y="33448"/>
                    <a:pt x="6286" y="34559"/>
                  </a:cubicBezTo>
                  <a:cubicBezTo>
                    <a:pt x="7556" y="35670"/>
                    <a:pt x="8985" y="34718"/>
                    <a:pt x="9334" y="35512"/>
                  </a:cubicBezTo>
                  <a:cubicBezTo>
                    <a:pt x="9683" y="36306"/>
                    <a:pt x="9303" y="37481"/>
                    <a:pt x="8382" y="39322"/>
                  </a:cubicBezTo>
                  <a:cubicBezTo>
                    <a:pt x="7461" y="41164"/>
                    <a:pt x="5017" y="43735"/>
                    <a:pt x="3810" y="46561"/>
                  </a:cubicBezTo>
                  <a:cubicBezTo>
                    <a:pt x="2604" y="49387"/>
                    <a:pt x="1588" y="52657"/>
                    <a:pt x="1143" y="56276"/>
                  </a:cubicBezTo>
                  <a:cubicBezTo>
                    <a:pt x="699" y="59896"/>
                    <a:pt x="889" y="64436"/>
                    <a:pt x="1143" y="68278"/>
                  </a:cubicBezTo>
                  <a:cubicBezTo>
                    <a:pt x="1397" y="72120"/>
                    <a:pt x="1969" y="77327"/>
                    <a:pt x="2667" y="79327"/>
                  </a:cubicBezTo>
                  <a:cubicBezTo>
                    <a:pt x="3366" y="81327"/>
                    <a:pt x="889" y="80152"/>
                    <a:pt x="5334" y="80279"/>
                  </a:cubicBezTo>
                  <a:cubicBezTo>
                    <a:pt x="9779" y="80406"/>
                    <a:pt x="24479" y="80343"/>
                    <a:pt x="29337" y="80089"/>
                  </a:cubicBezTo>
                  <a:cubicBezTo>
                    <a:pt x="34195" y="79835"/>
                    <a:pt x="33178" y="79485"/>
                    <a:pt x="34480" y="78755"/>
                  </a:cubicBezTo>
                  <a:cubicBezTo>
                    <a:pt x="35782" y="78025"/>
                    <a:pt x="35591" y="78247"/>
                    <a:pt x="37147" y="75707"/>
                  </a:cubicBezTo>
                  <a:cubicBezTo>
                    <a:pt x="38703" y="73167"/>
                    <a:pt x="41974" y="67738"/>
                    <a:pt x="43815" y="63515"/>
                  </a:cubicBezTo>
                  <a:cubicBezTo>
                    <a:pt x="45657" y="59292"/>
                    <a:pt x="46767" y="53133"/>
                    <a:pt x="48196" y="50371"/>
                  </a:cubicBezTo>
                  <a:cubicBezTo>
                    <a:pt x="49625" y="47609"/>
                    <a:pt x="51054" y="47672"/>
                    <a:pt x="52387" y="46942"/>
                  </a:cubicBezTo>
                  <a:cubicBezTo>
                    <a:pt x="53721" y="46212"/>
                    <a:pt x="55118" y="46465"/>
                    <a:pt x="56197" y="45989"/>
                  </a:cubicBezTo>
                  <a:cubicBezTo>
                    <a:pt x="57277" y="45513"/>
                    <a:pt x="58039" y="45354"/>
                    <a:pt x="58864" y="44084"/>
                  </a:cubicBezTo>
                  <a:cubicBezTo>
                    <a:pt x="59690" y="42814"/>
                    <a:pt x="60737" y="40528"/>
                    <a:pt x="61150" y="38369"/>
                  </a:cubicBezTo>
                  <a:cubicBezTo>
                    <a:pt x="61563" y="36210"/>
                    <a:pt x="61944" y="33003"/>
                    <a:pt x="61341" y="31130"/>
                  </a:cubicBezTo>
                  <a:cubicBezTo>
                    <a:pt x="60738" y="29257"/>
                    <a:pt x="59087" y="27225"/>
                    <a:pt x="57531" y="27130"/>
                  </a:cubicBezTo>
                  <a:cubicBezTo>
                    <a:pt x="55975" y="27035"/>
                    <a:pt x="53149" y="29099"/>
                    <a:pt x="52006" y="30559"/>
                  </a:cubicBezTo>
                  <a:cubicBezTo>
                    <a:pt x="50863" y="32020"/>
                    <a:pt x="51467" y="34560"/>
                    <a:pt x="50673" y="35893"/>
                  </a:cubicBezTo>
                  <a:cubicBezTo>
                    <a:pt x="49879" y="37227"/>
                    <a:pt x="48482" y="37703"/>
                    <a:pt x="47244" y="38560"/>
                  </a:cubicBezTo>
                  <a:cubicBezTo>
                    <a:pt x="46006" y="39417"/>
                    <a:pt x="44926" y="38782"/>
                    <a:pt x="43243" y="41036"/>
                  </a:cubicBezTo>
                  <a:cubicBezTo>
                    <a:pt x="41560" y="43290"/>
                    <a:pt x="38544" y="50879"/>
                    <a:pt x="37147" y="52085"/>
                  </a:cubicBezTo>
                  <a:cubicBezTo>
                    <a:pt x="35750" y="53292"/>
                    <a:pt x="35528" y="49482"/>
                    <a:pt x="34861" y="48275"/>
                  </a:cubicBezTo>
                  <a:cubicBezTo>
                    <a:pt x="34194" y="47069"/>
                    <a:pt x="34354" y="46275"/>
                    <a:pt x="33147" y="44846"/>
                  </a:cubicBezTo>
                  <a:cubicBezTo>
                    <a:pt x="31941" y="43417"/>
                    <a:pt x="28860" y="40783"/>
                    <a:pt x="27622" y="39703"/>
                  </a:cubicBezTo>
                  <a:cubicBezTo>
                    <a:pt x="26384" y="38624"/>
                    <a:pt x="26098" y="39099"/>
                    <a:pt x="25717" y="38369"/>
                  </a:cubicBezTo>
                  <a:cubicBezTo>
                    <a:pt x="25336" y="37639"/>
                    <a:pt x="24828" y="35924"/>
                    <a:pt x="25336" y="35321"/>
                  </a:cubicBezTo>
                  <a:cubicBezTo>
                    <a:pt x="25844" y="34718"/>
                    <a:pt x="27590" y="35068"/>
                    <a:pt x="28765" y="34750"/>
                  </a:cubicBezTo>
                  <a:cubicBezTo>
                    <a:pt x="29940" y="34433"/>
                    <a:pt x="31464" y="33956"/>
                    <a:pt x="32385" y="33416"/>
                  </a:cubicBezTo>
                  <a:cubicBezTo>
                    <a:pt x="33306" y="32876"/>
                    <a:pt x="33814" y="32749"/>
                    <a:pt x="34290" y="31511"/>
                  </a:cubicBezTo>
                  <a:cubicBezTo>
                    <a:pt x="34766" y="30273"/>
                    <a:pt x="34798" y="27479"/>
                    <a:pt x="35242" y="25987"/>
                  </a:cubicBezTo>
                  <a:cubicBezTo>
                    <a:pt x="35687" y="24495"/>
                    <a:pt x="37148" y="23796"/>
                    <a:pt x="36957" y="22558"/>
                  </a:cubicBezTo>
                  <a:cubicBezTo>
                    <a:pt x="36767" y="21320"/>
                    <a:pt x="34734" y="20113"/>
                    <a:pt x="34099" y="18557"/>
                  </a:cubicBezTo>
                  <a:cubicBezTo>
                    <a:pt x="33464" y="17001"/>
                    <a:pt x="33084" y="14430"/>
                    <a:pt x="33147" y="13223"/>
                  </a:cubicBezTo>
                  <a:cubicBezTo>
                    <a:pt x="33211" y="12017"/>
                    <a:pt x="34004" y="11921"/>
                    <a:pt x="34480" y="11318"/>
                  </a:cubicBezTo>
                  <a:cubicBezTo>
                    <a:pt x="34956" y="10715"/>
                    <a:pt x="35718" y="10525"/>
                    <a:pt x="36004" y="9604"/>
                  </a:cubicBezTo>
                  <a:cubicBezTo>
                    <a:pt x="36290" y="8683"/>
                    <a:pt x="36481" y="7032"/>
                    <a:pt x="36195" y="5794"/>
                  </a:cubicBezTo>
                  <a:cubicBezTo>
                    <a:pt x="35909" y="4556"/>
                    <a:pt x="35465" y="3127"/>
                    <a:pt x="34290" y="2174"/>
                  </a:cubicBezTo>
                  <a:cubicBezTo>
                    <a:pt x="33115" y="1222"/>
                    <a:pt x="31400" y="238"/>
                    <a:pt x="29146" y="79"/>
                  </a:cubicBezTo>
                  <a:cubicBezTo>
                    <a:pt x="26892" y="-80"/>
                    <a:pt x="23590" y="873"/>
                    <a:pt x="20764" y="1222"/>
                  </a:cubicBezTo>
                  <a:cubicBezTo>
                    <a:pt x="17938" y="1571"/>
                    <a:pt x="14446" y="1825"/>
                    <a:pt x="12192" y="2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" name="Google Shape;441;p35">
              <a:extLst>
                <a:ext uri="{FF2B5EF4-FFF2-40B4-BE49-F238E27FC236}">
                  <a16:creationId xmlns:a16="http://schemas.microsoft.com/office/drawing/2014/main" id="{DBBE9D73-6EDA-D34E-1539-FF562880322E}"/>
                </a:ext>
              </a:extLst>
            </p:cNvPr>
            <p:cNvGrpSpPr/>
            <p:nvPr/>
          </p:nvGrpSpPr>
          <p:grpSpPr>
            <a:xfrm>
              <a:off x="6253575" y="3289750"/>
              <a:ext cx="1494800" cy="1860875"/>
              <a:chOff x="1075975" y="3289750"/>
              <a:chExt cx="1494800" cy="1860875"/>
            </a:xfrm>
          </p:grpSpPr>
          <p:sp>
            <p:nvSpPr>
              <p:cNvPr id="5" name="Google Shape;442;p35">
                <a:extLst>
                  <a:ext uri="{FF2B5EF4-FFF2-40B4-BE49-F238E27FC236}">
                    <a16:creationId xmlns:a16="http://schemas.microsoft.com/office/drawing/2014/main" id="{6E2C798F-B047-92D8-DCF3-854CFD18BEEC}"/>
                  </a:ext>
                </a:extLst>
              </p:cNvPr>
              <p:cNvSpPr/>
              <p:nvPr/>
            </p:nvSpPr>
            <p:spPr>
              <a:xfrm>
                <a:off x="1350050" y="3364750"/>
                <a:ext cx="560425" cy="882300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35292" extrusionOk="0">
                    <a:moveTo>
                      <a:pt x="15869" y="0"/>
                    </a:moveTo>
                    <a:cubicBezTo>
                      <a:pt x="14348" y="1599"/>
                      <a:pt x="12681" y="3225"/>
                      <a:pt x="10983" y="4630"/>
                    </a:cubicBezTo>
                    <a:cubicBezTo>
                      <a:pt x="9828" y="5592"/>
                      <a:pt x="8229" y="6082"/>
                      <a:pt x="7112" y="7081"/>
                    </a:cubicBezTo>
                    <a:cubicBezTo>
                      <a:pt x="5627" y="8402"/>
                      <a:pt x="4190" y="9820"/>
                      <a:pt x="3224" y="11554"/>
                    </a:cubicBezTo>
                    <a:cubicBezTo>
                      <a:pt x="1834" y="14031"/>
                      <a:pt x="1510" y="16941"/>
                      <a:pt x="1212" y="19763"/>
                    </a:cubicBezTo>
                    <a:cubicBezTo>
                      <a:pt x="810" y="23566"/>
                      <a:pt x="403" y="27271"/>
                      <a:pt x="0" y="31069"/>
                    </a:cubicBezTo>
                    <a:cubicBezTo>
                      <a:pt x="3601" y="33087"/>
                      <a:pt x="7623" y="34503"/>
                      <a:pt x="11668" y="35292"/>
                    </a:cubicBezTo>
                    <a:cubicBezTo>
                      <a:pt x="11098" y="32287"/>
                      <a:pt x="11547" y="29084"/>
                      <a:pt x="12567" y="26200"/>
                    </a:cubicBezTo>
                    <a:cubicBezTo>
                      <a:pt x="13512" y="26451"/>
                      <a:pt x="14463" y="26706"/>
                      <a:pt x="15440" y="26759"/>
                    </a:cubicBezTo>
                    <a:cubicBezTo>
                      <a:pt x="15542" y="26764"/>
                      <a:pt x="15645" y="26767"/>
                      <a:pt x="15748" y="26767"/>
                    </a:cubicBezTo>
                    <a:cubicBezTo>
                      <a:pt x="16627" y="26767"/>
                      <a:pt x="17517" y="26583"/>
                      <a:pt x="18251" y="26106"/>
                    </a:cubicBezTo>
                    <a:cubicBezTo>
                      <a:pt x="19317" y="25406"/>
                      <a:pt x="19887" y="24220"/>
                      <a:pt x="20185" y="22949"/>
                    </a:cubicBezTo>
                    <a:cubicBezTo>
                      <a:pt x="19715" y="22913"/>
                      <a:pt x="19349" y="22657"/>
                      <a:pt x="19349" y="22349"/>
                    </a:cubicBezTo>
                    <a:cubicBezTo>
                      <a:pt x="19349" y="22009"/>
                      <a:pt x="19778" y="21738"/>
                      <a:pt x="20304" y="21738"/>
                    </a:cubicBezTo>
                    <a:cubicBezTo>
                      <a:pt x="20331" y="21738"/>
                      <a:pt x="20357" y="21743"/>
                      <a:pt x="20388" y="21743"/>
                    </a:cubicBezTo>
                    <a:cubicBezTo>
                      <a:pt x="20393" y="21680"/>
                      <a:pt x="20398" y="21613"/>
                      <a:pt x="20410" y="21550"/>
                    </a:cubicBezTo>
                    <a:cubicBezTo>
                      <a:pt x="20499" y="20562"/>
                      <a:pt x="20608" y="19438"/>
                      <a:pt x="20530" y="18446"/>
                    </a:cubicBezTo>
                    <a:cubicBezTo>
                      <a:pt x="20661" y="18430"/>
                      <a:pt x="20775" y="18341"/>
                      <a:pt x="20880" y="18258"/>
                    </a:cubicBezTo>
                    <a:cubicBezTo>
                      <a:pt x="21271" y="17933"/>
                      <a:pt x="21669" y="17605"/>
                      <a:pt x="21956" y="17181"/>
                    </a:cubicBezTo>
                    <a:cubicBezTo>
                      <a:pt x="22243" y="16763"/>
                      <a:pt x="22416" y="16235"/>
                      <a:pt x="22296" y="15739"/>
                    </a:cubicBezTo>
                    <a:cubicBezTo>
                      <a:pt x="22180" y="15232"/>
                      <a:pt x="21784" y="14836"/>
                      <a:pt x="21370" y="14511"/>
                    </a:cubicBezTo>
                    <a:cubicBezTo>
                      <a:pt x="20958" y="14182"/>
                      <a:pt x="20598" y="13864"/>
                      <a:pt x="20289" y="13445"/>
                    </a:cubicBezTo>
                    <a:cubicBezTo>
                      <a:pt x="20210" y="12150"/>
                      <a:pt x="20106" y="10864"/>
                      <a:pt x="19971" y="9579"/>
                    </a:cubicBezTo>
                    <a:cubicBezTo>
                      <a:pt x="19788" y="7797"/>
                      <a:pt x="19537" y="6005"/>
                      <a:pt x="18925" y="4317"/>
                    </a:cubicBezTo>
                    <a:cubicBezTo>
                      <a:pt x="18319" y="2634"/>
                      <a:pt x="17316" y="1051"/>
                      <a:pt x="1586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43;p35">
                <a:extLst>
                  <a:ext uri="{FF2B5EF4-FFF2-40B4-BE49-F238E27FC236}">
                    <a16:creationId xmlns:a16="http://schemas.microsoft.com/office/drawing/2014/main" id="{141A839A-5327-8E3E-B4E9-973405766EE9}"/>
                  </a:ext>
                </a:extLst>
              </p:cNvPr>
              <p:cNvSpPr/>
              <p:nvPr/>
            </p:nvSpPr>
            <p:spPr>
              <a:xfrm>
                <a:off x="1094775" y="3289750"/>
                <a:ext cx="803525" cy="809500"/>
              </a:xfrm>
              <a:custGeom>
                <a:avLst/>
                <a:gdLst/>
                <a:ahLst/>
                <a:cxnLst/>
                <a:rect l="l" t="t" r="r" b="b"/>
                <a:pathLst>
                  <a:path w="32141" h="32380" extrusionOk="0">
                    <a:moveTo>
                      <a:pt x="27396" y="1"/>
                    </a:moveTo>
                    <a:cubicBezTo>
                      <a:pt x="26351" y="1"/>
                      <a:pt x="25295" y="286"/>
                      <a:pt x="24261" y="492"/>
                    </a:cubicBezTo>
                    <a:cubicBezTo>
                      <a:pt x="22830" y="780"/>
                      <a:pt x="21373" y="922"/>
                      <a:pt x="19916" y="922"/>
                    </a:cubicBezTo>
                    <a:cubicBezTo>
                      <a:pt x="19516" y="922"/>
                      <a:pt x="19116" y="911"/>
                      <a:pt x="18717" y="890"/>
                    </a:cubicBezTo>
                    <a:cubicBezTo>
                      <a:pt x="17008" y="794"/>
                      <a:pt x="15306" y="501"/>
                      <a:pt x="13598" y="501"/>
                    </a:cubicBezTo>
                    <a:cubicBezTo>
                      <a:pt x="13443" y="501"/>
                      <a:pt x="13287" y="503"/>
                      <a:pt x="13132" y="509"/>
                    </a:cubicBezTo>
                    <a:cubicBezTo>
                      <a:pt x="8408" y="665"/>
                      <a:pt x="3878" y="3634"/>
                      <a:pt x="1850" y="7902"/>
                    </a:cubicBezTo>
                    <a:cubicBezTo>
                      <a:pt x="1" y="11805"/>
                      <a:pt x="205" y="16367"/>
                      <a:pt x="1025" y="20605"/>
                    </a:cubicBezTo>
                    <a:cubicBezTo>
                      <a:pt x="1370" y="22370"/>
                      <a:pt x="1819" y="24137"/>
                      <a:pt x="2644" y="25730"/>
                    </a:cubicBezTo>
                    <a:cubicBezTo>
                      <a:pt x="4071" y="28484"/>
                      <a:pt x="6883" y="30584"/>
                      <a:pt x="9845" y="31493"/>
                    </a:cubicBezTo>
                    <a:cubicBezTo>
                      <a:pt x="8706" y="30579"/>
                      <a:pt x="8037" y="29294"/>
                      <a:pt x="7781" y="27857"/>
                    </a:cubicBezTo>
                    <a:lnTo>
                      <a:pt x="7781" y="27857"/>
                    </a:lnTo>
                    <a:cubicBezTo>
                      <a:pt x="9172" y="29728"/>
                      <a:pt x="11162" y="31149"/>
                      <a:pt x="13388" y="31855"/>
                    </a:cubicBezTo>
                    <a:cubicBezTo>
                      <a:pt x="14492" y="32203"/>
                      <a:pt x="15628" y="32380"/>
                      <a:pt x="16764" y="32380"/>
                    </a:cubicBezTo>
                    <a:cubicBezTo>
                      <a:pt x="17913" y="32380"/>
                      <a:pt x="19062" y="32198"/>
                      <a:pt x="20176" y="31828"/>
                    </a:cubicBezTo>
                    <a:cubicBezTo>
                      <a:pt x="19099" y="29660"/>
                      <a:pt x="18331" y="27309"/>
                      <a:pt x="18242" y="24895"/>
                    </a:cubicBezTo>
                    <a:cubicBezTo>
                      <a:pt x="18153" y="22481"/>
                      <a:pt x="18780" y="19993"/>
                      <a:pt x="20254" y="18080"/>
                    </a:cubicBezTo>
                    <a:cubicBezTo>
                      <a:pt x="21691" y="16215"/>
                      <a:pt x="23833" y="14993"/>
                      <a:pt x="25296" y="13148"/>
                    </a:cubicBezTo>
                    <a:cubicBezTo>
                      <a:pt x="27010" y="10985"/>
                      <a:pt x="27642" y="8190"/>
                      <a:pt x="28227" y="5498"/>
                    </a:cubicBezTo>
                    <a:cubicBezTo>
                      <a:pt x="29000" y="6612"/>
                      <a:pt x="29492" y="7949"/>
                      <a:pt x="29690" y="9292"/>
                    </a:cubicBezTo>
                    <a:cubicBezTo>
                      <a:pt x="31211" y="8064"/>
                      <a:pt x="32141" y="6204"/>
                      <a:pt x="31942" y="4254"/>
                    </a:cubicBezTo>
                    <a:cubicBezTo>
                      <a:pt x="31749" y="2311"/>
                      <a:pt x="30286" y="492"/>
                      <a:pt x="28373" y="96"/>
                    </a:cubicBezTo>
                    <a:cubicBezTo>
                      <a:pt x="28049" y="29"/>
                      <a:pt x="27723" y="1"/>
                      <a:pt x="27396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4;p35">
                <a:extLst>
                  <a:ext uri="{FF2B5EF4-FFF2-40B4-BE49-F238E27FC236}">
                    <a16:creationId xmlns:a16="http://schemas.microsoft.com/office/drawing/2014/main" id="{710FCAF4-DDBF-E368-698D-CA14C357924F}"/>
                  </a:ext>
                </a:extLst>
              </p:cNvPr>
              <p:cNvSpPr/>
              <p:nvPr/>
            </p:nvSpPr>
            <p:spPr>
              <a:xfrm>
                <a:off x="1434575" y="3377575"/>
                <a:ext cx="247950" cy="70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28128" extrusionOk="0">
                    <a:moveTo>
                      <a:pt x="9917" y="0"/>
                    </a:moveTo>
                    <a:lnTo>
                      <a:pt x="9917" y="0"/>
                    </a:lnTo>
                    <a:cubicBezTo>
                      <a:pt x="8945" y="2634"/>
                      <a:pt x="7660" y="5142"/>
                      <a:pt x="6097" y="7462"/>
                    </a:cubicBezTo>
                    <a:cubicBezTo>
                      <a:pt x="5313" y="8622"/>
                      <a:pt x="4446" y="9724"/>
                      <a:pt x="3589" y="10831"/>
                    </a:cubicBezTo>
                    <a:cubicBezTo>
                      <a:pt x="2738" y="11945"/>
                      <a:pt x="1906" y="13089"/>
                      <a:pt x="1254" y="14343"/>
                    </a:cubicBezTo>
                    <a:cubicBezTo>
                      <a:pt x="606" y="15592"/>
                      <a:pt x="135" y="16966"/>
                      <a:pt x="46" y="18382"/>
                    </a:cubicBezTo>
                    <a:cubicBezTo>
                      <a:pt x="0" y="19088"/>
                      <a:pt x="31" y="19798"/>
                      <a:pt x="114" y="20499"/>
                    </a:cubicBezTo>
                    <a:cubicBezTo>
                      <a:pt x="198" y="21199"/>
                      <a:pt x="329" y="21893"/>
                      <a:pt x="517" y="22573"/>
                    </a:cubicBezTo>
                    <a:cubicBezTo>
                      <a:pt x="898" y="23926"/>
                      <a:pt x="1520" y="25243"/>
                      <a:pt x="2502" y="26272"/>
                    </a:cubicBezTo>
                    <a:cubicBezTo>
                      <a:pt x="3474" y="27286"/>
                      <a:pt x="4785" y="28017"/>
                      <a:pt x="6191" y="28127"/>
                    </a:cubicBezTo>
                    <a:cubicBezTo>
                      <a:pt x="4790" y="27980"/>
                      <a:pt x="3505" y="27228"/>
                      <a:pt x="2576" y="26198"/>
                    </a:cubicBezTo>
                    <a:cubicBezTo>
                      <a:pt x="1624" y="25175"/>
                      <a:pt x="1023" y="23873"/>
                      <a:pt x="668" y="22530"/>
                    </a:cubicBezTo>
                    <a:cubicBezTo>
                      <a:pt x="495" y="21857"/>
                      <a:pt x="370" y="21172"/>
                      <a:pt x="292" y="20478"/>
                    </a:cubicBezTo>
                    <a:cubicBezTo>
                      <a:pt x="213" y="19788"/>
                      <a:pt x="182" y="19088"/>
                      <a:pt x="235" y="18398"/>
                    </a:cubicBezTo>
                    <a:cubicBezTo>
                      <a:pt x="329" y="17008"/>
                      <a:pt x="794" y="15671"/>
                      <a:pt x="1436" y="14437"/>
                    </a:cubicBezTo>
                    <a:cubicBezTo>
                      <a:pt x="2716" y="11955"/>
                      <a:pt x="4703" y="9912"/>
                      <a:pt x="6228" y="7551"/>
                    </a:cubicBezTo>
                    <a:cubicBezTo>
                      <a:pt x="7001" y="6375"/>
                      <a:pt x="7696" y="5152"/>
                      <a:pt x="8318" y="3893"/>
                    </a:cubicBezTo>
                    <a:cubicBezTo>
                      <a:pt x="8929" y="2629"/>
                      <a:pt x="9462" y="1327"/>
                      <a:pt x="991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45;p35">
                <a:extLst>
                  <a:ext uri="{FF2B5EF4-FFF2-40B4-BE49-F238E27FC236}">
                    <a16:creationId xmlns:a16="http://schemas.microsoft.com/office/drawing/2014/main" id="{4BA0E46A-57AF-55B2-5684-4C7C686009FB}"/>
                  </a:ext>
                </a:extLst>
              </p:cNvPr>
              <p:cNvSpPr/>
              <p:nvPr/>
            </p:nvSpPr>
            <p:spPr>
              <a:xfrm>
                <a:off x="1290200" y="3990850"/>
                <a:ext cx="70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351" extrusionOk="0">
                    <a:moveTo>
                      <a:pt x="0" y="1"/>
                    </a:moveTo>
                    <a:cubicBezTo>
                      <a:pt x="6" y="12"/>
                      <a:pt x="6" y="22"/>
                      <a:pt x="11" y="37"/>
                    </a:cubicBezTo>
                    <a:cubicBezTo>
                      <a:pt x="94" y="148"/>
                      <a:pt x="188" y="252"/>
                      <a:pt x="282" y="351"/>
                    </a:cubicBezTo>
                    <a:cubicBezTo>
                      <a:pt x="183" y="237"/>
                      <a:pt x="89" y="121"/>
                      <a:pt x="0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46;p35">
                <a:extLst>
                  <a:ext uri="{FF2B5EF4-FFF2-40B4-BE49-F238E27FC236}">
                    <a16:creationId xmlns:a16="http://schemas.microsoft.com/office/drawing/2014/main" id="{368C0471-D6B5-1A60-9559-9C549B2FBDB1}"/>
                  </a:ext>
                </a:extLst>
              </p:cNvPr>
              <p:cNvSpPr/>
              <p:nvPr/>
            </p:nvSpPr>
            <p:spPr>
              <a:xfrm>
                <a:off x="1247750" y="3412725"/>
                <a:ext cx="249375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23163" extrusionOk="0">
                    <a:moveTo>
                      <a:pt x="9975" y="0"/>
                    </a:moveTo>
                    <a:lnTo>
                      <a:pt x="9975" y="0"/>
                    </a:lnTo>
                    <a:cubicBezTo>
                      <a:pt x="9552" y="1028"/>
                      <a:pt x="9140" y="2069"/>
                      <a:pt x="8658" y="3072"/>
                    </a:cubicBezTo>
                    <a:cubicBezTo>
                      <a:pt x="8188" y="4081"/>
                      <a:pt x="7661" y="5068"/>
                      <a:pt x="7023" y="5972"/>
                    </a:cubicBezTo>
                    <a:cubicBezTo>
                      <a:pt x="6386" y="6886"/>
                      <a:pt x="5628" y="7696"/>
                      <a:pt x="4865" y="8511"/>
                    </a:cubicBezTo>
                    <a:cubicBezTo>
                      <a:pt x="4097" y="9321"/>
                      <a:pt x="3350" y="10163"/>
                      <a:pt x="2691" y="11072"/>
                    </a:cubicBezTo>
                    <a:cubicBezTo>
                      <a:pt x="2033" y="11976"/>
                      <a:pt x="1454" y="12948"/>
                      <a:pt x="998" y="13976"/>
                    </a:cubicBezTo>
                    <a:cubicBezTo>
                      <a:pt x="549" y="15006"/>
                      <a:pt x="231" y="16098"/>
                      <a:pt x="116" y="17217"/>
                    </a:cubicBezTo>
                    <a:cubicBezTo>
                      <a:pt x="0" y="18334"/>
                      <a:pt x="89" y="19474"/>
                      <a:pt x="381" y="20560"/>
                    </a:cubicBezTo>
                    <a:cubicBezTo>
                      <a:pt x="654" y="21501"/>
                      <a:pt x="1092" y="22400"/>
                      <a:pt x="1709" y="23162"/>
                    </a:cubicBezTo>
                    <a:cubicBezTo>
                      <a:pt x="1704" y="23147"/>
                      <a:pt x="1704" y="23137"/>
                      <a:pt x="1698" y="23126"/>
                    </a:cubicBezTo>
                    <a:cubicBezTo>
                      <a:pt x="1124" y="22353"/>
                      <a:pt x="716" y="21464"/>
                      <a:pt x="482" y="20535"/>
                    </a:cubicBezTo>
                    <a:cubicBezTo>
                      <a:pt x="210" y="19458"/>
                      <a:pt x="142" y="18334"/>
                      <a:pt x="272" y="17237"/>
                    </a:cubicBezTo>
                    <a:cubicBezTo>
                      <a:pt x="408" y="16140"/>
                      <a:pt x="716" y="15064"/>
                      <a:pt x="1171" y="14050"/>
                    </a:cubicBezTo>
                    <a:cubicBezTo>
                      <a:pt x="1625" y="13042"/>
                      <a:pt x="2200" y="12085"/>
                      <a:pt x="2858" y="11192"/>
                    </a:cubicBezTo>
                    <a:cubicBezTo>
                      <a:pt x="3507" y="10293"/>
                      <a:pt x="4238" y="9457"/>
                      <a:pt x="5001" y="8642"/>
                    </a:cubicBezTo>
                    <a:cubicBezTo>
                      <a:pt x="5754" y="7822"/>
                      <a:pt x="6526" y="7001"/>
                      <a:pt x="7153" y="6066"/>
                    </a:cubicBezTo>
                    <a:cubicBezTo>
                      <a:pt x="8419" y="4201"/>
                      <a:pt x="9207" y="2089"/>
                      <a:pt x="9975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47;p35">
                <a:extLst>
                  <a:ext uri="{FF2B5EF4-FFF2-40B4-BE49-F238E27FC236}">
                    <a16:creationId xmlns:a16="http://schemas.microsoft.com/office/drawing/2014/main" id="{F7320332-A85E-026A-5237-D3FD9201F98E}"/>
                  </a:ext>
                </a:extLst>
              </p:cNvPr>
              <p:cNvSpPr/>
              <p:nvPr/>
            </p:nvSpPr>
            <p:spPr>
              <a:xfrm>
                <a:off x="1114625" y="3771800"/>
                <a:ext cx="3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210" extrusionOk="0">
                    <a:moveTo>
                      <a:pt x="1" y="1"/>
                    </a:moveTo>
                    <a:cubicBezTo>
                      <a:pt x="1" y="69"/>
                      <a:pt x="7" y="141"/>
                      <a:pt x="12" y="209"/>
                    </a:cubicBezTo>
                    <a:lnTo>
                      <a:pt x="12" y="74"/>
                    </a:lnTo>
                    <a:cubicBezTo>
                      <a:pt x="7" y="52"/>
                      <a:pt x="7" y="27"/>
                      <a:pt x="1" y="1"/>
                    </a:cubicBez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48;p35">
                <a:extLst>
                  <a:ext uri="{FF2B5EF4-FFF2-40B4-BE49-F238E27FC236}">
                    <a16:creationId xmlns:a16="http://schemas.microsoft.com/office/drawing/2014/main" id="{6BCDD787-9327-669D-D0E1-6F467B8DD602}"/>
                  </a:ext>
                </a:extLst>
              </p:cNvPr>
              <p:cNvSpPr/>
              <p:nvPr/>
            </p:nvSpPr>
            <p:spPr>
              <a:xfrm>
                <a:off x="1112550" y="3371025"/>
                <a:ext cx="244450" cy="40262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105" extrusionOk="0">
                    <a:moveTo>
                      <a:pt x="9777" y="0"/>
                    </a:moveTo>
                    <a:lnTo>
                      <a:pt x="9777" y="0"/>
                    </a:lnTo>
                    <a:cubicBezTo>
                      <a:pt x="9395" y="721"/>
                      <a:pt x="8999" y="1427"/>
                      <a:pt x="8543" y="2101"/>
                    </a:cubicBezTo>
                    <a:cubicBezTo>
                      <a:pt x="8099" y="2780"/>
                      <a:pt x="7614" y="3434"/>
                      <a:pt x="7096" y="4056"/>
                    </a:cubicBezTo>
                    <a:cubicBezTo>
                      <a:pt x="6573" y="4678"/>
                      <a:pt x="6025" y="5273"/>
                      <a:pt x="5445" y="5831"/>
                    </a:cubicBezTo>
                    <a:cubicBezTo>
                      <a:pt x="4860" y="6396"/>
                      <a:pt x="4243" y="6924"/>
                      <a:pt x="3643" y="7478"/>
                    </a:cubicBezTo>
                    <a:cubicBezTo>
                      <a:pt x="3047" y="8037"/>
                      <a:pt x="2472" y="8622"/>
                      <a:pt x="1976" y="9280"/>
                    </a:cubicBezTo>
                    <a:cubicBezTo>
                      <a:pt x="1489" y="9938"/>
                      <a:pt x="1082" y="10666"/>
                      <a:pt x="790" y="11428"/>
                    </a:cubicBezTo>
                    <a:cubicBezTo>
                      <a:pt x="215" y="12892"/>
                      <a:pt x="1" y="14479"/>
                      <a:pt x="84" y="16032"/>
                    </a:cubicBezTo>
                    <a:cubicBezTo>
                      <a:pt x="90" y="16058"/>
                      <a:pt x="90" y="16083"/>
                      <a:pt x="95" y="16105"/>
                    </a:cubicBezTo>
                    <a:cubicBezTo>
                      <a:pt x="90" y="15337"/>
                      <a:pt x="136" y="14568"/>
                      <a:pt x="272" y="13816"/>
                    </a:cubicBezTo>
                    <a:cubicBezTo>
                      <a:pt x="408" y="13017"/>
                      <a:pt x="628" y="12233"/>
                      <a:pt x="936" y="11491"/>
                    </a:cubicBezTo>
                    <a:cubicBezTo>
                      <a:pt x="1250" y="10744"/>
                      <a:pt x="1641" y="10033"/>
                      <a:pt x="2128" y="9395"/>
                    </a:cubicBezTo>
                    <a:cubicBezTo>
                      <a:pt x="2613" y="8753"/>
                      <a:pt x="3187" y="8178"/>
                      <a:pt x="3783" y="7630"/>
                    </a:cubicBezTo>
                    <a:cubicBezTo>
                      <a:pt x="4374" y="7075"/>
                      <a:pt x="4991" y="6538"/>
                      <a:pt x="5570" y="5968"/>
                    </a:cubicBezTo>
                    <a:cubicBezTo>
                      <a:pt x="6156" y="5393"/>
                      <a:pt x="6715" y="4797"/>
                      <a:pt x="7217" y="4155"/>
                    </a:cubicBezTo>
                    <a:cubicBezTo>
                      <a:pt x="8241" y="2879"/>
                      <a:pt x="9103" y="1485"/>
                      <a:pt x="9777" y="0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49;p35">
                <a:extLst>
                  <a:ext uri="{FF2B5EF4-FFF2-40B4-BE49-F238E27FC236}">
                    <a16:creationId xmlns:a16="http://schemas.microsoft.com/office/drawing/2014/main" id="{915DDA59-9581-F289-8CF6-722FBD8295AE}"/>
                  </a:ext>
                </a:extLst>
              </p:cNvPr>
              <p:cNvSpPr/>
              <p:nvPr/>
            </p:nvSpPr>
            <p:spPr>
              <a:xfrm>
                <a:off x="1837425" y="3520600"/>
                <a:ext cx="117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95" extrusionOk="0">
                    <a:moveTo>
                      <a:pt x="47" y="0"/>
                    </a:moveTo>
                    <a:lnTo>
                      <a:pt x="44" y="5"/>
                    </a:lnTo>
                    <a:lnTo>
                      <a:pt x="44" y="5"/>
                    </a:lnTo>
                    <a:cubicBezTo>
                      <a:pt x="45" y="4"/>
                      <a:pt x="46" y="2"/>
                      <a:pt x="47" y="0"/>
                    </a:cubicBezTo>
                    <a:close/>
                    <a:moveTo>
                      <a:pt x="44" y="5"/>
                    </a:moveTo>
                    <a:cubicBezTo>
                      <a:pt x="40" y="13"/>
                      <a:pt x="35" y="17"/>
                      <a:pt x="26" y="22"/>
                    </a:cubicBezTo>
                    <a:cubicBezTo>
                      <a:pt x="16" y="48"/>
                      <a:pt x="11" y="68"/>
                      <a:pt x="0" y="94"/>
                    </a:cubicBezTo>
                    <a:lnTo>
                      <a:pt x="44" y="5"/>
                    </a:lnTo>
                    <a:close/>
                  </a:path>
                </a:pathLst>
              </a:custGeom>
              <a:solidFill>
                <a:srgbClr val="B1D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0;p35">
                <a:extLst>
                  <a:ext uri="{FF2B5EF4-FFF2-40B4-BE49-F238E27FC236}">
                    <a16:creationId xmlns:a16="http://schemas.microsoft.com/office/drawing/2014/main" id="{01FD7EF0-BCA9-665C-EFDB-C04D4490EA53}"/>
                  </a:ext>
                </a:extLst>
              </p:cNvPr>
              <p:cNvSpPr/>
              <p:nvPr/>
            </p:nvSpPr>
            <p:spPr>
              <a:xfrm>
                <a:off x="1837275" y="3522950"/>
                <a:ext cx="1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7" extrusionOk="0">
                    <a:moveTo>
                      <a:pt x="6" y="0"/>
                    </a:moveTo>
                    <a:cubicBezTo>
                      <a:pt x="0" y="5"/>
                      <a:pt x="0" y="12"/>
                      <a:pt x="0" y="17"/>
                    </a:cubicBezTo>
                    <a:cubicBezTo>
                      <a:pt x="0" y="12"/>
                      <a:pt x="0" y="5"/>
                      <a:pt x="6" y="0"/>
                    </a:cubicBezTo>
                    <a:close/>
                  </a:path>
                </a:pathLst>
              </a:custGeom>
              <a:solidFill>
                <a:srgbClr val="B19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1;p35">
                <a:extLst>
                  <a:ext uri="{FF2B5EF4-FFF2-40B4-BE49-F238E27FC236}">
                    <a16:creationId xmlns:a16="http://schemas.microsoft.com/office/drawing/2014/main" id="{6B4CB4F9-699B-A960-44F6-E3A12D7A1E72}"/>
                  </a:ext>
                </a:extLst>
              </p:cNvPr>
              <p:cNvSpPr/>
              <p:nvPr/>
            </p:nvSpPr>
            <p:spPr>
              <a:xfrm>
                <a:off x="1778900" y="3331825"/>
                <a:ext cx="8087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757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86" y="53"/>
                      <a:pt x="758" y="174"/>
                      <a:pt x="1087" y="372"/>
                    </a:cubicBezTo>
                    <a:cubicBezTo>
                      <a:pt x="1421" y="555"/>
                      <a:pt x="1714" y="806"/>
                      <a:pt x="1965" y="1093"/>
                    </a:cubicBezTo>
                    <a:cubicBezTo>
                      <a:pt x="2461" y="1669"/>
                      <a:pt x="2764" y="2395"/>
                      <a:pt x="2895" y="3142"/>
                    </a:cubicBezTo>
                    <a:cubicBezTo>
                      <a:pt x="3041" y="3894"/>
                      <a:pt x="3036" y="4667"/>
                      <a:pt x="2937" y="5431"/>
                    </a:cubicBezTo>
                    <a:cubicBezTo>
                      <a:pt x="2890" y="5812"/>
                      <a:pt x="2817" y="6188"/>
                      <a:pt x="2711" y="6559"/>
                    </a:cubicBezTo>
                    <a:cubicBezTo>
                      <a:pt x="2624" y="6904"/>
                      <a:pt x="2503" y="7238"/>
                      <a:pt x="2367" y="7573"/>
                    </a:cubicBezTo>
                    <a:cubicBezTo>
                      <a:pt x="2378" y="7568"/>
                      <a:pt x="2383" y="7563"/>
                      <a:pt x="2388" y="7551"/>
                    </a:cubicBezTo>
                    <a:cubicBezTo>
                      <a:pt x="2733" y="6898"/>
                      <a:pt x="2974" y="6188"/>
                      <a:pt x="3094" y="5456"/>
                    </a:cubicBezTo>
                    <a:cubicBezTo>
                      <a:pt x="3224" y="4683"/>
                      <a:pt x="3234" y="3883"/>
                      <a:pt x="3099" y="3104"/>
                    </a:cubicBezTo>
                    <a:cubicBezTo>
                      <a:pt x="2942" y="2332"/>
                      <a:pt x="2634" y="1568"/>
                      <a:pt x="2079" y="989"/>
                    </a:cubicBezTo>
                    <a:cubicBezTo>
                      <a:pt x="1809" y="702"/>
                      <a:pt x="1489" y="456"/>
                      <a:pt x="1134" y="283"/>
                    </a:cubicBezTo>
                    <a:cubicBezTo>
                      <a:pt x="779" y="111"/>
                      <a:pt x="391" y="7"/>
                      <a:pt x="0" y="1"/>
                    </a:cubicBezTo>
                    <a:close/>
                  </a:path>
                </a:pathLst>
              </a:custGeom>
              <a:solidFill>
                <a:srgbClr val="2C62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2;p35">
                <a:extLst>
                  <a:ext uri="{FF2B5EF4-FFF2-40B4-BE49-F238E27FC236}">
                    <a16:creationId xmlns:a16="http://schemas.microsoft.com/office/drawing/2014/main" id="{74978C3E-426D-2736-DB4A-84C465C5C130}"/>
                  </a:ext>
                </a:extLst>
              </p:cNvPr>
              <p:cNvSpPr/>
              <p:nvPr/>
            </p:nvSpPr>
            <p:spPr>
              <a:xfrm>
                <a:off x="1516325" y="3670575"/>
                <a:ext cx="1119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6048" extrusionOk="0">
                    <a:moveTo>
                      <a:pt x="2312" y="1"/>
                    </a:moveTo>
                    <a:cubicBezTo>
                      <a:pt x="1166" y="1"/>
                      <a:pt x="211" y="1199"/>
                      <a:pt x="105" y="2321"/>
                    </a:cubicBezTo>
                    <a:cubicBezTo>
                      <a:pt x="1" y="3433"/>
                      <a:pt x="392" y="4583"/>
                      <a:pt x="1156" y="5398"/>
                    </a:cubicBezTo>
                    <a:cubicBezTo>
                      <a:pt x="1395" y="5649"/>
                      <a:pt x="1677" y="5878"/>
                      <a:pt x="2007" y="5982"/>
                    </a:cubicBezTo>
                    <a:cubicBezTo>
                      <a:pt x="2145" y="6027"/>
                      <a:pt x="2286" y="6047"/>
                      <a:pt x="2427" y="6047"/>
                    </a:cubicBezTo>
                    <a:cubicBezTo>
                      <a:pt x="3054" y="6047"/>
                      <a:pt x="3677" y="5640"/>
                      <a:pt x="4014" y="5094"/>
                    </a:cubicBezTo>
                    <a:cubicBezTo>
                      <a:pt x="4421" y="4421"/>
                      <a:pt x="4479" y="3590"/>
                      <a:pt x="4426" y="2801"/>
                    </a:cubicBezTo>
                    <a:cubicBezTo>
                      <a:pt x="4353" y="1788"/>
                      <a:pt x="4019" y="659"/>
                      <a:pt x="3109" y="199"/>
                    </a:cubicBezTo>
                    <a:cubicBezTo>
                      <a:pt x="2839" y="62"/>
                      <a:pt x="2571" y="1"/>
                      <a:pt x="231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3;p35">
                <a:extLst>
                  <a:ext uri="{FF2B5EF4-FFF2-40B4-BE49-F238E27FC236}">
                    <a16:creationId xmlns:a16="http://schemas.microsoft.com/office/drawing/2014/main" id="{80134263-58E6-53DD-4B25-1DD465F84DE9}"/>
                  </a:ext>
                </a:extLst>
              </p:cNvPr>
              <p:cNvSpPr/>
              <p:nvPr/>
            </p:nvSpPr>
            <p:spPr>
              <a:xfrm>
                <a:off x="1523250" y="3687950"/>
                <a:ext cx="798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604" extrusionOk="0">
                    <a:moveTo>
                      <a:pt x="1829" y="0"/>
                    </a:moveTo>
                    <a:cubicBezTo>
                      <a:pt x="1588" y="0"/>
                      <a:pt x="1349" y="94"/>
                      <a:pt x="1156" y="240"/>
                    </a:cubicBezTo>
                    <a:cubicBezTo>
                      <a:pt x="905" y="428"/>
                      <a:pt x="717" y="685"/>
                      <a:pt x="539" y="941"/>
                    </a:cubicBezTo>
                    <a:cubicBezTo>
                      <a:pt x="539" y="941"/>
                      <a:pt x="1" y="2456"/>
                      <a:pt x="852" y="3657"/>
                    </a:cubicBezTo>
                    <a:cubicBezTo>
                      <a:pt x="1432" y="4472"/>
                      <a:pt x="2153" y="4604"/>
                      <a:pt x="2550" y="4604"/>
                    </a:cubicBezTo>
                    <a:cubicBezTo>
                      <a:pt x="2738" y="4604"/>
                      <a:pt x="2854" y="4573"/>
                      <a:pt x="2854" y="4573"/>
                    </a:cubicBezTo>
                    <a:cubicBezTo>
                      <a:pt x="2545" y="4394"/>
                      <a:pt x="2289" y="4122"/>
                      <a:pt x="2121" y="3804"/>
                    </a:cubicBezTo>
                    <a:cubicBezTo>
                      <a:pt x="2090" y="3736"/>
                      <a:pt x="2059" y="3668"/>
                      <a:pt x="2065" y="3594"/>
                    </a:cubicBezTo>
                    <a:cubicBezTo>
                      <a:pt x="2075" y="3459"/>
                      <a:pt x="2205" y="3365"/>
                      <a:pt x="2326" y="3297"/>
                    </a:cubicBezTo>
                    <a:cubicBezTo>
                      <a:pt x="2567" y="3150"/>
                      <a:pt x="2801" y="3005"/>
                      <a:pt x="3042" y="2863"/>
                    </a:cubicBezTo>
                    <a:cubicBezTo>
                      <a:pt x="3088" y="2832"/>
                      <a:pt x="3141" y="2801"/>
                      <a:pt x="3167" y="2754"/>
                    </a:cubicBezTo>
                    <a:cubicBezTo>
                      <a:pt x="3194" y="2702"/>
                      <a:pt x="3194" y="2634"/>
                      <a:pt x="3187" y="2576"/>
                    </a:cubicBezTo>
                    <a:cubicBezTo>
                      <a:pt x="3146" y="1792"/>
                      <a:pt x="3078" y="946"/>
                      <a:pt x="2555" y="365"/>
                    </a:cubicBezTo>
                    <a:cubicBezTo>
                      <a:pt x="2415" y="208"/>
                      <a:pt x="2242" y="78"/>
                      <a:pt x="2039" y="27"/>
                    </a:cubicBezTo>
                    <a:cubicBezTo>
                      <a:pt x="1971" y="5"/>
                      <a:pt x="1897" y="0"/>
                      <a:pt x="1829" y="0"/>
                    </a:cubicBezTo>
                    <a:close/>
                  </a:path>
                </a:pathLst>
              </a:custGeom>
              <a:solidFill>
                <a:srgbClr val="FF4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4;p35">
                <a:extLst>
                  <a:ext uri="{FF2B5EF4-FFF2-40B4-BE49-F238E27FC236}">
                    <a16:creationId xmlns:a16="http://schemas.microsoft.com/office/drawing/2014/main" id="{59CDC54F-DCC0-0A4F-2CBA-ED5791806EE0}"/>
                  </a:ext>
                </a:extLst>
              </p:cNvPr>
              <p:cNvSpPr/>
              <p:nvPr/>
            </p:nvSpPr>
            <p:spPr>
              <a:xfrm>
                <a:off x="1536700" y="3685775"/>
                <a:ext cx="692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660" extrusionOk="0">
                    <a:moveTo>
                      <a:pt x="1320" y="0"/>
                    </a:moveTo>
                    <a:cubicBezTo>
                      <a:pt x="1057" y="0"/>
                      <a:pt x="803" y="111"/>
                      <a:pt x="606" y="259"/>
                    </a:cubicBezTo>
                    <a:cubicBezTo>
                      <a:pt x="346" y="474"/>
                      <a:pt x="157" y="751"/>
                      <a:pt x="1" y="1028"/>
                    </a:cubicBezTo>
                    <a:cubicBezTo>
                      <a:pt x="204" y="777"/>
                      <a:pt x="408" y="521"/>
                      <a:pt x="674" y="358"/>
                    </a:cubicBezTo>
                    <a:cubicBezTo>
                      <a:pt x="851" y="243"/>
                      <a:pt x="1060" y="171"/>
                      <a:pt x="1262" y="171"/>
                    </a:cubicBezTo>
                    <a:cubicBezTo>
                      <a:pt x="1353" y="171"/>
                      <a:pt x="1442" y="185"/>
                      <a:pt x="1527" y="218"/>
                    </a:cubicBezTo>
                    <a:cubicBezTo>
                      <a:pt x="1793" y="327"/>
                      <a:pt x="2002" y="568"/>
                      <a:pt x="2148" y="835"/>
                    </a:cubicBezTo>
                    <a:cubicBezTo>
                      <a:pt x="2294" y="1101"/>
                      <a:pt x="2383" y="1399"/>
                      <a:pt x="2436" y="1713"/>
                    </a:cubicBezTo>
                    <a:cubicBezTo>
                      <a:pt x="2493" y="2020"/>
                      <a:pt x="2514" y="2340"/>
                      <a:pt x="2535" y="2658"/>
                    </a:cubicBezTo>
                    <a:cubicBezTo>
                      <a:pt x="2540" y="2741"/>
                      <a:pt x="2540" y="2783"/>
                      <a:pt x="2519" y="2799"/>
                    </a:cubicBezTo>
                    <a:cubicBezTo>
                      <a:pt x="2493" y="2830"/>
                      <a:pt x="2405" y="2878"/>
                      <a:pt x="2342" y="2919"/>
                    </a:cubicBezTo>
                    <a:cubicBezTo>
                      <a:pt x="2205" y="3008"/>
                      <a:pt x="2070" y="3097"/>
                      <a:pt x="1934" y="3186"/>
                    </a:cubicBezTo>
                    <a:lnTo>
                      <a:pt x="1730" y="3316"/>
                    </a:lnTo>
                    <a:cubicBezTo>
                      <a:pt x="1662" y="3363"/>
                      <a:pt x="1590" y="3416"/>
                      <a:pt x="1527" y="3493"/>
                    </a:cubicBezTo>
                    <a:cubicBezTo>
                      <a:pt x="1464" y="3567"/>
                      <a:pt x="1438" y="3688"/>
                      <a:pt x="1469" y="3782"/>
                    </a:cubicBezTo>
                    <a:cubicBezTo>
                      <a:pt x="1501" y="3876"/>
                      <a:pt x="1542" y="3943"/>
                      <a:pt x="1590" y="4016"/>
                    </a:cubicBezTo>
                    <a:cubicBezTo>
                      <a:pt x="1778" y="4293"/>
                      <a:pt x="2022" y="4523"/>
                      <a:pt x="2316" y="4660"/>
                    </a:cubicBezTo>
                    <a:cubicBezTo>
                      <a:pt x="2054" y="4476"/>
                      <a:pt x="1834" y="4236"/>
                      <a:pt x="1694" y="3954"/>
                    </a:cubicBezTo>
                    <a:cubicBezTo>
                      <a:pt x="1657" y="3886"/>
                      <a:pt x="1615" y="3813"/>
                      <a:pt x="1605" y="3750"/>
                    </a:cubicBezTo>
                    <a:cubicBezTo>
                      <a:pt x="1590" y="3688"/>
                      <a:pt x="1605" y="3640"/>
                      <a:pt x="1652" y="3587"/>
                    </a:cubicBezTo>
                    <a:cubicBezTo>
                      <a:pt x="1735" y="3493"/>
                      <a:pt x="1897" y="3426"/>
                      <a:pt x="2034" y="3343"/>
                    </a:cubicBezTo>
                    <a:cubicBezTo>
                      <a:pt x="2174" y="3264"/>
                      <a:pt x="2316" y="3186"/>
                      <a:pt x="2451" y="3107"/>
                    </a:cubicBezTo>
                    <a:cubicBezTo>
                      <a:pt x="2524" y="3061"/>
                      <a:pt x="2587" y="3039"/>
                      <a:pt x="2676" y="2955"/>
                    </a:cubicBezTo>
                    <a:cubicBezTo>
                      <a:pt x="2723" y="2914"/>
                      <a:pt x="2755" y="2846"/>
                      <a:pt x="2765" y="2789"/>
                    </a:cubicBezTo>
                    <a:cubicBezTo>
                      <a:pt x="2770" y="2731"/>
                      <a:pt x="2770" y="2684"/>
                      <a:pt x="2765" y="2647"/>
                    </a:cubicBezTo>
                    <a:cubicBezTo>
                      <a:pt x="2755" y="2323"/>
                      <a:pt x="2733" y="1995"/>
                      <a:pt x="2676" y="1665"/>
                    </a:cubicBezTo>
                    <a:cubicBezTo>
                      <a:pt x="2618" y="1341"/>
                      <a:pt x="2524" y="1012"/>
                      <a:pt x="2352" y="719"/>
                    </a:cubicBezTo>
                    <a:cubicBezTo>
                      <a:pt x="2263" y="568"/>
                      <a:pt x="2159" y="437"/>
                      <a:pt x="2034" y="317"/>
                    </a:cubicBezTo>
                    <a:cubicBezTo>
                      <a:pt x="1908" y="196"/>
                      <a:pt x="1756" y="92"/>
                      <a:pt x="1583" y="40"/>
                    </a:cubicBezTo>
                    <a:cubicBezTo>
                      <a:pt x="1496" y="12"/>
                      <a:pt x="1407" y="0"/>
                      <a:pt x="13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5;p35">
                <a:extLst>
                  <a:ext uri="{FF2B5EF4-FFF2-40B4-BE49-F238E27FC236}">
                    <a16:creationId xmlns:a16="http://schemas.microsoft.com/office/drawing/2014/main" id="{D25C97EF-785B-8F2D-FAD4-188D3B08D6F7}"/>
                  </a:ext>
                </a:extLst>
              </p:cNvPr>
              <p:cNvSpPr/>
              <p:nvPr/>
            </p:nvSpPr>
            <p:spPr>
              <a:xfrm>
                <a:off x="1782925" y="3676700"/>
                <a:ext cx="3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101" extrusionOk="0">
                    <a:moveTo>
                      <a:pt x="638" y="0"/>
                    </a:moveTo>
                    <a:cubicBezTo>
                      <a:pt x="288" y="0"/>
                      <a:pt x="1" y="470"/>
                      <a:pt x="1" y="1051"/>
                    </a:cubicBezTo>
                    <a:cubicBezTo>
                      <a:pt x="1" y="1630"/>
                      <a:pt x="288" y="2101"/>
                      <a:pt x="638" y="2101"/>
                    </a:cubicBezTo>
                    <a:cubicBezTo>
                      <a:pt x="994" y="2101"/>
                      <a:pt x="1281" y="1630"/>
                      <a:pt x="1281" y="1051"/>
                    </a:cubicBezTo>
                    <a:cubicBezTo>
                      <a:pt x="1281" y="470"/>
                      <a:pt x="994" y="0"/>
                      <a:pt x="63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6;p35">
                <a:extLst>
                  <a:ext uri="{FF2B5EF4-FFF2-40B4-BE49-F238E27FC236}">
                    <a16:creationId xmlns:a16="http://schemas.microsoft.com/office/drawing/2014/main" id="{73899F1B-418A-28D9-9FD1-EEEDE011E97B}"/>
                  </a:ext>
                </a:extLst>
              </p:cNvPr>
              <p:cNvSpPr/>
              <p:nvPr/>
            </p:nvSpPr>
            <p:spPr>
              <a:xfrm>
                <a:off x="1728725" y="3602700"/>
                <a:ext cx="10675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919" extrusionOk="0">
                    <a:moveTo>
                      <a:pt x="2983" y="1"/>
                    </a:moveTo>
                    <a:cubicBezTo>
                      <a:pt x="2945" y="1"/>
                      <a:pt x="2907" y="1"/>
                      <a:pt x="2869" y="3"/>
                    </a:cubicBezTo>
                    <a:cubicBezTo>
                      <a:pt x="2362" y="24"/>
                      <a:pt x="1897" y="264"/>
                      <a:pt x="1489" y="536"/>
                    </a:cubicBezTo>
                    <a:cubicBezTo>
                      <a:pt x="1082" y="808"/>
                      <a:pt x="737" y="1179"/>
                      <a:pt x="497" y="1592"/>
                    </a:cubicBezTo>
                    <a:cubicBezTo>
                      <a:pt x="262" y="2010"/>
                      <a:pt x="105" y="2453"/>
                      <a:pt x="1" y="2897"/>
                    </a:cubicBezTo>
                    <a:lnTo>
                      <a:pt x="58" y="2919"/>
                    </a:lnTo>
                    <a:cubicBezTo>
                      <a:pt x="257" y="2506"/>
                      <a:pt x="471" y="2104"/>
                      <a:pt x="753" y="1769"/>
                    </a:cubicBezTo>
                    <a:cubicBezTo>
                      <a:pt x="889" y="1597"/>
                      <a:pt x="1045" y="1440"/>
                      <a:pt x="1213" y="1310"/>
                    </a:cubicBezTo>
                    <a:cubicBezTo>
                      <a:pt x="1375" y="1173"/>
                      <a:pt x="1552" y="1059"/>
                      <a:pt x="1746" y="965"/>
                    </a:cubicBezTo>
                    <a:cubicBezTo>
                      <a:pt x="1934" y="871"/>
                      <a:pt x="2133" y="803"/>
                      <a:pt x="2336" y="755"/>
                    </a:cubicBezTo>
                    <a:cubicBezTo>
                      <a:pt x="2540" y="703"/>
                      <a:pt x="2743" y="666"/>
                      <a:pt x="2943" y="620"/>
                    </a:cubicBezTo>
                    <a:cubicBezTo>
                      <a:pt x="3146" y="567"/>
                      <a:pt x="3355" y="546"/>
                      <a:pt x="3570" y="515"/>
                    </a:cubicBezTo>
                    <a:cubicBezTo>
                      <a:pt x="3789" y="490"/>
                      <a:pt x="4009" y="483"/>
                      <a:pt x="4248" y="463"/>
                    </a:cubicBezTo>
                    <a:lnTo>
                      <a:pt x="4269" y="406"/>
                    </a:lnTo>
                    <a:cubicBezTo>
                      <a:pt x="3908" y="121"/>
                      <a:pt x="3443" y="1"/>
                      <a:pt x="2983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7;p35">
                <a:extLst>
                  <a:ext uri="{FF2B5EF4-FFF2-40B4-BE49-F238E27FC236}">
                    <a16:creationId xmlns:a16="http://schemas.microsoft.com/office/drawing/2014/main" id="{48AE8A9D-3EB0-1F0B-ADE5-2594BFDBA031}"/>
                  </a:ext>
                </a:extLst>
              </p:cNvPr>
              <p:cNvSpPr/>
              <p:nvPr/>
            </p:nvSpPr>
            <p:spPr>
              <a:xfrm>
                <a:off x="1611300" y="3995850"/>
                <a:ext cx="52925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39" extrusionOk="0">
                    <a:moveTo>
                      <a:pt x="0" y="0"/>
                    </a:moveTo>
                    <a:lnTo>
                      <a:pt x="1766" y="2038"/>
                    </a:lnTo>
                    <a:lnTo>
                      <a:pt x="2117" y="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8;p35">
                <a:extLst>
                  <a:ext uri="{FF2B5EF4-FFF2-40B4-BE49-F238E27FC236}">
                    <a16:creationId xmlns:a16="http://schemas.microsoft.com/office/drawing/2014/main" id="{3D67C22A-507B-FDE4-B1CE-FA0D605083E8}"/>
                  </a:ext>
                </a:extLst>
              </p:cNvPr>
              <p:cNvSpPr/>
              <p:nvPr/>
            </p:nvSpPr>
            <p:spPr>
              <a:xfrm>
                <a:off x="1075975" y="4141350"/>
                <a:ext cx="832400" cy="1009275"/>
              </a:xfrm>
              <a:custGeom>
                <a:avLst/>
                <a:gdLst/>
                <a:ahLst/>
                <a:cxnLst/>
                <a:rect l="l" t="t" r="r" b="b"/>
                <a:pathLst>
                  <a:path w="33296" h="40371" extrusionOk="0">
                    <a:moveTo>
                      <a:pt x="11319" y="1"/>
                    </a:moveTo>
                    <a:cubicBezTo>
                      <a:pt x="11088" y="1"/>
                      <a:pt x="10963" y="5"/>
                      <a:pt x="10963" y="5"/>
                    </a:cubicBezTo>
                    <a:cubicBezTo>
                      <a:pt x="10963" y="5"/>
                      <a:pt x="8204" y="3919"/>
                      <a:pt x="4102" y="12311"/>
                    </a:cubicBezTo>
                    <a:cubicBezTo>
                      <a:pt x="0" y="20708"/>
                      <a:pt x="3490" y="40370"/>
                      <a:pt x="3490" y="40370"/>
                    </a:cubicBezTo>
                    <a:lnTo>
                      <a:pt x="29842" y="40370"/>
                    </a:lnTo>
                    <a:lnTo>
                      <a:pt x="33295" y="14767"/>
                    </a:lnTo>
                    <a:cubicBezTo>
                      <a:pt x="33295" y="14767"/>
                      <a:pt x="31079" y="8758"/>
                      <a:pt x="25264" y="4228"/>
                    </a:cubicBezTo>
                    <a:cubicBezTo>
                      <a:pt x="20154" y="243"/>
                      <a:pt x="12985" y="1"/>
                      <a:pt x="11319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9;p35">
                <a:extLst>
                  <a:ext uri="{FF2B5EF4-FFF2-40B4-BE49-F238E27FC236}">
                    <a16:creationId xmlns:a16="http://schemas.microsoft.com/office/drawing/2014/main" id="{52D34891-64F7-4E2E-2795-B43FDE9927D9}"/>
                  </a:ext>
                </a:extLst>
              </p:cNvPr>
              <p:cNvSpPr/>
              <p:nvPr/>
            </p:nvSpPr>
            <p:spPr>
              <a:xfrm>
                <a:off x="1886400" y="4463100"/>
                <a:ext cx="425" cy="2103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8413" extrusionOk="0">
                    <a:moveTo>
                      <a:pt x="0" y="0"/>
                    </a:moveTo>
                    <a:lnTo>
                      <a:pt x="0" y="4530"/>
                    </a:lnTo>
                    <a:lnTo>
                      <a:pt x="17" y="4530"/>
                    </a:lnTo>
                    <a:lnTo>
                      <a:pt x="17" y="32"/>
                    </a:lnTo>
                    <a:cubicBezTo>
                      <a:pt x="10" y="21"/>
                      <a:pt x="5" y="10"/>
                      <a:pt x="0" y="0"/>
                    </a:cubicBezTo>
                    <a:close/>
                    <a:moveTo>
                      <a:pt x="0" y="4546"/>
                    </a:moveTo>
                    <a:lnTo>
                      <a:pt x="0" y="8413"/>
                    </a:lnTo>
                    <a:lnTo>
                      <a:pt x="17" y="8287"/>
                    </a:lnTo>
                    <a:lnTo>
                      <a:pt x="17" y="4546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0;p35">
                <a:extLst>
                  <a:ext uri="{FF2B5EF4-FFF2-40B4-BE49-F238E27FC236}">
                    <a16:creationId xmlns:a16="http://schemas.microsoft.com/office/drawing/2014/main" id="{B20AD505-EA4F-DE18-7657-41700C31BBF0}"/>
                  </a:ext>
                </a:extLst>
              </p:cNvPr>
              <p:cNvSpPr/>
              <p:nvPr/>
            </p:nvSpPr>
            <p:spPr>
              <a:xfrm>
                <a:off x="1735000" y="4269625"/>
                <a:ext cx="400" cy="8810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5240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16" y="2796"/>
                    </a:lnTo>
                    <a:lnTo>
                      <a:pt x="16" y="16"/>
                    </a:lnTo>
                    <a:cubicBezTo>
                      <a:pt x="11" y="11"/>
                      <a:pt x="6" y="6"/>
                      <a:pt x="1" y="1"/>
                    </a:cubicBezTo>
                    <a:close/>
                    <a:moveTo>
                      <a:pt x="1" y="2812"/>
                    </a:moveTo>
                    <a:lnTo>
                      <a:pt x="1" y="7530"/>
                    </a:lnTo>
                    <a:lnTo>
                      <a:pt x="16" y="7530"/>
                    </a:lnTo>
                    <a:lnTo>
                      <a:pt x="16" y="2812"/>
                    </a:lnTo>
                    <a:close/>
                    <a:moveTo>
                      <a:pt x="1" y="7546"/>
                    </a:moveTo>
                    <a:lnTo>
                      <a:pt x="1" y="12269"/>
                    </a:lnTo>
                    <a:lnTo>
                      <a:pt x="16" y="12269"/>
                    </a:lnTo>
                    <a:lnTo>
                      <a:pt x="16" y="7546"/>
                    </a:lnTo>
                    <a:close/>
                    <a:moveTo>
                      <a:pt x="1" y="12285"/>
                    </a:moveTo>
                    <a:lnTo>
                      <a:pt x="1" y="17003"/>
                    </a:lnTo>
                    <a:lnTo>
                      <a:pt x="16" y="17003"/>
                    </a:lnTo>
                    <a:lnTo>
                      <a:pt x="16" y="12285"/>
                    </a:lnTo>
                    <a:close/>
                    <a:moveTo>
                      <a:pt x="1" y="17024"/>
                    </a:moveTo>
                    <a:lnTo>
                      <a:pt x="1" y="21742"/>
                    </a:lnTo>
                    <a:lnTo>
                      <a:pt x="16" y="21742"/>
                    </a:lnTo>
                    <a:lnTo>
                      <a:pt x="16" y="17024"/>
                    </a:lnTo>
                    <a:close/>
                    <a:moveTo>
                      <a:pt x="1" y="21758"/>
                    </a:moveTo>
                    <a:lnTo>
                      <a:pt x="1" y="26482"/>
                    </a:lnTo>
                    <a:lnTo>
                      <a:pt x="16" y="26482"/>
                    </a:lnTo>
                    <a:lnTo>
                      <a:pt x="16" y="21758"/>
                    </a:lnTo>
                    <a:close/>
                    <a:moveTo>
                      <a:pt x="1" y="26497"/>
                    </a:moveTo>
                    <a:lnTo>
                      <a:pt x="1" y="31216"/>
                    </a:lnTo>
                    <a:lnTo>
                      <a:pt x="16" y="31216"/>
                    </a:lnTo>
                    <a:lnTo>
                      <a:pt x="16" y="26497"/>
                    </a:lnTo>
                    <a:close/>
                    <a:moveTo>
                      <a:pt x="1" y="31231"/>
                    </a:moveTo>
                    <a:lnTo>
                      <a:pt x="1" y="35239"/>
                    </a:lnTo>
                    <a:lnTo>
                      <a:pt x="16" y="35239"/>
                    </a:lnTo>
                    <a:lnTo>
                      <a:pt x="16" y="31231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1;p35">
                <a:extLst>
                  <a:ext uri="{FF2B5EF4-FFF2-40B4-BE49-F238E27FC236}">
                    <a16:creationId xmlns:a16="http://schemas.microsoft.com/office/drawing/2014/main" id="{0C615DE7-1888-FB3D-3AC2-134EBEEEA832}"/>
                  </a:ext>
                </a:extLst>
              </p:cNvPr>
              <p:cNvSpPr/>
              <p:nvPr/>
            </p:nvSpPr>
            <p:spPr>
              <a:xfrm>
                <a:off x="1583475" y="4180150"/>
                <a:ext cx="400" cy="9704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819" extrusionOk="0">
                    <a:moveTo>
                      <a:pt x="1" y="1"/>
                    </a:moveTo>
                    <a:lnTo>
                      <a:pt x="1" y="1636"/>
                    </a:lnTo>
                    <a:lnTo>
                      <a:pt x="16" y="1636"/>
                    </a:lnTo>
                    <a:lnTo>
                      <a:pt x="16" y="11"/>
                    </a:lnTo>
                    <a:cubicBezTo>
                      <a:pt x="11" y="6"/>
                      <a:pt x="6" y="6"/>
                      <a:pt x="1" y="1"/>
                    </a:cubicBezTo>
                    <a:close/>
                    <a:moveTo>
                      <a:pt x="1" y="1651"/>
                    </a:moveTo>
                    <a:lnTo>
                      <a:pt x="1" y="6375"/>
                    </a:lnTo>
                    <a:lnTo>
                      <a:pt x="16" y="6375"/>
                    </a:lnTo>
                    <a:lnTo>
                      <a:pt x="16" y="1651"/>
                    </a:lnTo>
                    <a:close/>
                    <a:moveTo>
                      <a:pt x="1" y="6391"/>
                    </a:moveTo>
                    <a:lnTo>
                      <a:pt x="1" y="11109"/>
                    </a:lnTo>
                    <a:lnTo>
                      <a:pt x="16" y="11109"/>
                    </a:lnTo>
                    <a:lnTo>
                      <a:pt x="16" y="6391"/>
                    </a:lnTo>
                    <a:close/>
                    <a:moveTo>
                      <a:pt x="1" y="11125"/>
                    </a:moveTo>
                    <a:lnTo>
                      <a:pt x="1" y="15848"/>
                    </a:lnTo>
                    <a:lnTo>
                      <a:pt x="16" y="15848"/>
                    </a:lnTo>
                    <a:lnTo>
                      <a:pt x="16" y="11125"/>
                    </a:lnTo>
                    <a:close/>
                    <a:moveTo>
                      <a:pt x="1" y="15864"/>
                    </a:moveTo>
                    <a:lnTo>
                      <a:pt x="1" y="20582"/>
                    </a:lnTo>
                    <a:lnTo>
                      <a:pt x="16" y="20582"/>
                    </a:lnTo>
                    <a:lnTo>
                      <a:pt x="16" y="15864"/>
                    </a:lnTo>
                    <a:close/>
                    <a:moveTo>
                      <a:pt x="1" y="20603"/>
                    </a:moveTo>
                    <a:lnTo>
                      <a:pt x="1" y="25321"/>
                    </a:lnTo>
                    <a:lnTo>
                      <a:pt x="16" y="25321"/>
                    </a:lnTo>
                    <a:lnTo>
                      <a:pt x="16" y="20603"/>
                    </a:lnTo>
                    <a:close/>
                    <a:moveTo>
                      <a:pt x="1" y="25337"/>
                    </a:moveTo>
                    <a:lnTo>
                      <a:pt x="1" y="30061"/>
                    </a:lnTo>
                    <a:lnTo>
                      <a:pt x="16" y="30061"/>
                    </a:lnTo>
                    <a:lnTo>
                      <a:pt x="16" y="25337"/>
                    </a:lnTo>
                    <a:close/>
                    <a:moveTo>
                      <a:pt x="1" y="30076"/>
                    </a:moveTo>
                    <a:lnTo>
                      <a:pt x="1" y="34795"/>
                    </a:lnTo>
                    <a:lnTo>
                      <a:pt x="16" y="34795"/>
                    </a:lnTo>
                    <a:lnTo>
                      <a:pt x="16" y="30076"/>
                    </a:lnTo>
                    <a:close/>
                    <a:moveTo>
                      <a:pt x="1" y="34810"/>
                    </a:moveTo>
                    <a:lnTo>
                      <a:pt x="1" y="38818"/>
                    </a:lnTo>
                    <a:lnTo>
                      <a:pt x="16" y="38818"/>
                    </a:lnTo>
                    <a:lnTo>
                      <a:pt x="16" y="34810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2;p35">
                <a:extLst>
                  <a:ext uri="{FF2B5EF4-FFF2-40B4-BE49-F238E27FC236}">
                    <a16:creationId xmlns:a16="http://schemas.microsoft.com/office/drawing/2014/main" id="{A2CC5D6F-A590-6013-29AA-8C83080D6858}"/>
                  </a:ext>
                </a:extLst>
              </p:cNvPr>
              <p:cNvSpPr/>
              <p:nvPr/>
            </p:nvSpPr>
            <p:spPr>
              <a:xfrm>
                <a:off x="1432050" y="4145800"/>
                <a:ext cx="450" cy="10048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193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17" y="3010"/>
                    </a:lnTo>
                    <a:lnTo>
                      <a:pt x="17" y="0"/>
                    </a:lnTo>
                    <a:close/>
                    <a:moveTo>
                      <a:pt x="1" y="3025"/>
                    </a:moveTo>
                    <a:lnTo>
                      <a:pt x="1" y="7749"/>
                    </a:lnTo>
                    <a:lnTo>
                      <a:pt x="17" y="7749"/>
                    </a:lnTo>
                    <a:lnTo>
                      <a:pt x="17" y="3025"/>
                    </a:lnTo>
                    <a:close/>
                    <a:moveTo>
                      <a:pt x="1" y="7765"/>
                    </a:moveTo>
                    <a:lnTo>
                      <a:pt x="1" y="12483"/>
                    </a:lnTo>
                    <a:lnTo>
                      <a:pt x="17" y="12483"/>
                    </a:lnTo>
                    <a:lnTo>
                      <a:pt x="17" y="7765"/>
                    </a:lnTo>
                    <a:close/>
                    <a:moveTo>
                      <a:pt x="1" y="12499"/>
                    </a:moveTo>
                    <a:lnTo>
                      <a:pt x="1" y="17222"/>
                    </a:lnTo>
                    <a:lnTo>
                      <a:pt x="17" y="17222"/>
                    </a:lnTo>
                    <a:lnTo>
                      <a:pt x="17" y="12499"/>
                    </a:lnTo>
                    <a:close/>
                    <a:moveTo>
                      <a:pt x="1" y="17238"/>
                    </a:moveTo>
                    <a:lnTo>
                      <a:pt x="1" y="21956"/>
                    </a:lnTo>
                    <a:lnTo>
                      <a:pt x="17" y="21956"/>
                    </a:lnTo>
                    <a:lnTo>
                      <a:pt x="17" y="17238"/>
                    </a:lnTo>
                    <a:close/>
                    <a:moveTo>
                      <a:pt x="1" y="21977"/>
                    </a:moveTo>
                    <a:lnTo>
                      <a:pt x="1" y="26695"/>
                    </a:lnTo>
                    <a:lnTo>
                      <a:pt x="17" y="26695"/>
                    </a:lnTo>
                    <a:lnTo>
                      <a:pt x="17" y="21977"/>
                    </a:lnTo>
                    <a:close/>
                    <a:moveTo>
                      <a:pt x="1" y="26711"/>
                    </a:moveTo>
                    <a:lnTo>
                      <a:pt x="1" y="31435"/>
                    </a:lnTo>
                    <a:lnTo>
                      <a:pt x="17" y="31435"/>
                    </a:lnTo>
                    <a:lnTo>
                      <a:pt x="17" y="26711"/>
                    </a:lnTo>
                    <a:close/>
                    <a:moveTo>
                      <a:pt x="1" y="31450"/>
                    </a:moveTo>
                    <a:lnTo>
                      <a:pt x="1" y="36169"/>
                    </a:lnTo>
                    <a:lnTo>
                      <a:pt x="17" y="36169"/>
                    </a:lnTo>
                    <a:lnTo>
                      <a:pt x="17" y="31450"/>
                    </a:lnTo>
                    <a:close/>
                    <a:moveTo>
                      <a:pt x="1" y="36184"/>
                    </a:moveTo>
                    <a:lnTo>
                      <a:pt x="1" y="40192"/>
                    </a:lnTo>
                    <a:lnTo>
                      <a:pt x="17" y="40192"/>
                    </a:lnTo>
                    <a:lnTo>
                      <a:pt x="17" y="36184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3;p35">
                <a:extLst>
                  <a:ext uri="{FF2B5EF4-FFF2-40B4-BE49-F238E27FC236}">
                    <a16:creationId xmlns:a16="http://schemas.microsoft.com/office/drawing/2014/main" id="{BC22FCDB-813D-8EFE-93FE-6478E619F757}"/>
                  </a:ext>
                </a:extLst>
              </p:cNvPr>
              <p:cNvSpPr/>
              <p:nvPr/>
            </p:nvSpPr>
            <p:spPr>
              <a:xfrm>
                <a:off x="1280525" y="4254075"/>
                <a:ext cx="575" cy="8965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862" extrusionOk="0">
                    <a:moveTo>
                      <a:pt x="22" y="1"/>
                    </a:moveTo>
                    <a:cubicBezTo>
                      <a:pt x="11" y="11"/>
                      <a:pt x="6" y="22"/>
                      <a:pt x="1" y="32"/>
                    </a:cubicBezTo>
                    <a:lnTo>
                      <a:pt x="1" y="3418"/>
                    </a:lnTo>
                    <a:lnTo>
                      <a:pt x="22" y="3418"/>
                    </a:lnTo>
                    <a:lnTo>
                      <a:pt x="22" y="1"/>
                    </a:lnTo>
                    <a:close/>
                    <a:moveTo>
                      <a:pt x="1" y="3434"/>
                    </a:moveTo>
                    <a:lnTo>
                      <a:pt x="1" y="8152"/>
                    </a:lnTo>
                    <a:lnTo>
                      <a:pt x="22" y="8152"/>
                    </a:lnTo>
                    <a:lnTo>
                      <a:pt x="22" y="3434"/>
                    </a:lnTo>
                    <a:close/>
                    <a:moveTo>
                      <a:pt x="1" y="8168"/>
                    </a:moveTo>
                    <a:lnTo>
                      <a:pt x="1" y="12891"/>
                    </a:lnTo>
                    <a:lnTo>
                      <a:pt x="22" y="12891"/>
                    </a:lnTo>
                    <a:lnTo>
                      <a:pt x="22" y="8168"/>
                    </a:lnTo>
                    <a:close/>
                    <a:moveTo>
                      <a:pt x="1" y="12907"/>
                    </a:moveTo>
                    <a:lnTo>
                      <a:pt x="1" y="17625"/>
                    </a:lnTo>
                    <a:lnTo>
                      <a:pt x="22" y="17625"/>
                    </a:lnTo>
                    <a:lnTo>
                      <a:pt x="22" y="12907"/>
                    </a:lnTo>
                    <a:close/>
                    <a:moveTo>
                      <a:pt x="1" y="17646"/>
                    </a:moveTo>
                    <a:lnTo>
                      <a:pt x="1" y="22364"/>
                    </a:lnTo>
                    <a:lnTo>
                      <a:pt x="22" y="22364"/>
                    </a:lnTo>
                    <a:lnTo>
                      <a:pt x="22" y="17646"/>
                    </a:lnTo>
                    <a:close/>
                    <a:moveTo>
                      <a:pt x="1" y="22380"/>
                    </a:moveTo>
                    <a:lnTo>
                      <a:pt x="1" y="27104"/>
                    </a:lnTo>
                    <a:lnTo>
                      <a:pt x="22" y="27104"/>
                    </a:lnTo>
                    <a:lnTo>
                      <a:pt x="22" y="22380"/>
                    </a:lnTo>
                    <a:close/>
                    <a:moveTo>
                      <a:pt x="1" y="27119"/>
                    </a:moveTo>
                    <a:lnTo>
                      <a:pt x="1" y="31838"/>
                    </a:lnTo>
                    <a:lnTo>
                      <a:pt x="22" y="31838"/>
                    </a:lnTo>
                    <a:lnTo>
                      <a:pt x="22" y="27119"/>
                    </a:lnTo>
                    <a:close/>
                    <a:moveTo>
                      <a:pt x="1" y="31853"/>
                    </a:moveTo>
                    <a:lnTo>
                      <a:pt x="1" y="35861"/>
                    </a:lnTo>
                    <a:lnTo>
                      <a:pt x="22" y="35861"/>
                    </a:lnTo>
                    <a:lnTo>
                      <a:pt x="22" y="31853"/>
                    </a:lnTo>
                    <a:close/>
                  </a:path>
                </a:pathLst>
              </a:custGeom>
              <a:solidFill>
                <a:srgbClr val="498B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4;p35">
                <a:extLst>
                  <a:ext uri="{FF2B5EF4-FFF2-40B4-BE49-F238E27FC236}">
                    <a16:creationId xmlns:a16="http://schemas.microsoft.com/office/drawing/2014/main" id="{27340D86-380D-4475-E688-6DA31AE308AA}"/>
                  </a:ext>
                </a:extLst>
              </p:cNvPr>
              <p:cNvSpPr/>
              <p:nvPr/>
            </p:nvSpPr>
            <p:spPr>
              <a:xfrm>
                <a:off x="1299875" y="4221050"/>
                <a:ext cx="3706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16" extrusionOk="0">
                    <a:moveTo>
                      <a:pt x="11" y="0"/>
                    </a:moveTo>
                    <a:cubicBezTo>
                      <a:pt x="11" y="5"/>
                      <a:pt x="6" y="10"/>
                      <a:pt x="1" y="15"/>
                    </a:cubicBezTo>
                    <a:lnTo>
                      <a:pt x="14825" y="15"/>
                    </a:lnTo>
                    <a:cubicBezTo>
                      <a:pt x="14813" y="10"/>
                      <a:pt x="14808" y="5"/>
                      <a:pt x="1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5;p35">
                <a:extLst>
                  <a:ext uri="{FF2B5EF4-FFF2-40B4-BE49-F238E27FC236}">
                    <a16:creationId xmlns:a16="http://schemas.microsoft.com/office/drawing/2014/main" id="{6D8679F8-A47E-3C94-32C5-C2633BB49D7A}"/>
                  </a:ext>
                </a:extLst>
              </p:cNvPr>
              <p:cNvSpPr/>
              <p:nvPr/>
            </p:nvSpPr>
            <p:spPr>
              <a:xfrm>
                <a:off x="1234050" y="4339525"/>
                <a:ext cx="5695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2782" h="17" extrusionOk="0">
                    <a:moveTo>
                      <a:pt x="10" y="0"/>
                    </a:moveTo>
                    <a:cubicBezTo>
                      <a:pt x="5" y="5"/>
                      <a:pt x="0" y="10"/>
                      <a:pt x="0" y="16"/>
                    </a:cubicBezTo>
                    <a:lnTo>
                      <a:pt x="22781" y="16"/>
                    </a:lnTo>
                    <a:cubicBezTo>
                      <a:pt x="22776" y="10"/>
                      <a:pt x="22771" y="5"/>
                      <a:pt x="2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6;p35">
                <a:extLst>
                  <a:ext uri="{FF2B5EF4-FFF2-40B4-BE49-F238E27FC236}">
                    <a16:creationId xmlns:a16="http://schemas.microsoft.com/office/drawing/2014/main" id="{964F45E4-16A7-ADC6-A10A-CCE6915351A6}"/>
                  </a:ext>
                </a:extLst>
              </p:cNvPr>
              <p:cNvSpPr/>
              <p:nvPr/>
            </p:nvSpPr>
            <p:spPr>
              <a:xfrm>
                <a:off x="1174200" y="4457875"/>
                <a:ext cx="7097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8390" h="17" extrusionOk="0">
                    <a:moveTo>
                      <a:pt x="12" y="0"/>
                    </a:moveTo>
                    <a:cubicBezTo>
                      <a:pt x="6" y="5"/>
                      <a:pt x="6" y="10"/>
                      <a:pt x="0" y="16"/>
                    </a:cubicBezTo>
                    <a:lnTo>
                      <a:pt x="28389" y="16"/>
                    </a:lnTo>
                    <a:cubicBezTo>
                      <a:pt x="28384" y="10"/>
                      <a:pt x="28384" y="5"/>
                      <a:pt x="283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7;p35">
                <a:extLst>
                  <a:ext uri="{FF2B5EF4-FFF2-40B4-BE49-F238E27FC236}">
                    <a16:creationId xmlns:a16="http://schemas.microsoft.com/office/drawing/2014/main" id="{B003C879-BD3A-F476-0569-8F88C260622F}"/>
                  </a:ext>
                </a:extLst>
              </p:cNvPr>
              <p:cNvSpPr/>
              <p:nvPr/>
            </p:nvSpPr>
            <p:spPr>
              <a:xfrm>
                <a:off x="1141425" y="4576350"/>
                <a:ext cx="75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1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30322" y="16"/>
                    </a:lnTo>
                    <a:lnTo>
                      <a:pt x="303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8;p35">
                <a:extLst>
                  <a:ext uri="{FF2B5EF4-FFF2-40B4-BE49-F238E27FC236}">
                    <a16:creationId xmlns:a16="http://schemas.microsoft.com/office/drawing/2014/main" id="{BC3F18FD-1EB9-CBB0-E9CA-08A3930B2748}"/>
                  </a:ext>
                </a:extLst>
              </p:cNvPr>
              <p:cNvSpPr/>
              <p:nvPr/>
            </p:nvSpPr>
            <p:spPr>
              <a:xfrm>
                <a:off x="1129925" y="4694700"/>
                <a:ext cx="753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30144" h="22" extrusionOk="0">
                    <a:moveTo>
                      <a:pt x="1" y="0"/>
                    </a:moveTo>
                    <a:lnTo>
                      <a:pt x="1" y="21"/>
                    </a:lnTo>
                    <a:lnTo>
                      <a:pt x="30144" y="21"/>
                    </a:lnTo>
                    <a:lnTo>
                      <a:pt x="30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9;p35">
                <a:extLst>
                  <a:ext uri="{FF2B5EF4-FFF2-40B4-BE49-F238E27FC236}">
                    <a16:creationId xmlns:a16="http://schemas.microsoft.com/office/drawing/2014/main" id="{15D1DCFD-E7B4-5977-5039-8A1A16CB9B36}"/>
                  </a:ext>
                </a:extLst>
              </p:cNvPr>
              <p:cNvSpPr/>
              <p:nvPr/>
            </p:nvSpPr>
            <p:spPr>
              <a:xfrm>
                <a:off x="1129525" y="4813175"/>
                <a:ext cx="7380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9523" h="1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29518" y="16"/>
                    </a:lnTo>
                    <a:lnTo>
                      <a:pt x="2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70;p35">
                <a:extLst>
                  <a:ext uri="{FF2B5EF4-FFF2-40B4-BE49-F238E27FC236}">
                    <a16:creationId xmlns:a16="http://schemas.microsoft.com/office/drawing/2014/main" id="{E448E0B5-5E9A-BB77-554A-B47EC1AD640D}"/>
                  </a:ext>
                </a:extLst>
              </p:cNvPr>
              <p:cNvSpPr/>
              <p:nvPr/>
            </p:nvSpPr>
            <p:spPr>
              <a:xfrm>
                <a:off x="1136200" y="4931675"/>
                <a:ext cx="71535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8614" h="16" extrusionOk="0">
                    <a:moveTo>
                      <a:pt x="0" y="0"/>
                    </a:moveTo>
                    <a:cubicBezTo>
                      <a:pt x="0" y="5"/>
                      <a:pt x="5" y="10"/>
                      <a:pt x="5" y="15"/>
                    </a:cubicBezTo>
                    <a:lnTo>
                      <a:pt x="28614" y="15"/>
                    </a:lnTo>
                    <a:lnTo>
                      <a:pt x="28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71;p35">
                <a:extLst>
                  <a:ext uri="{FF2B5EF4-FFF2-40B4-BE49-F238E27FC236}">
                    <a16:creationId xmlns:a16="http://schemas.microsoft.com/office/drawing/2014/main" id="{F45CACE1-BF83-D541-65AE-DD2C06EE5C23}"/>
                  </a:ext>
                </a:extLst>
              </p:cNvPr>
              <p:cNvSpPr/>
              <p:nvPr/>
            </p:nvSpPr>
            <p:spPr>
              <a:xfrm>
                <a:off x="1148600" y="5050025"/>
                <a:ext cx="6870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7480" h="16" extrusionOk="0">
                    <a:moveTo>
                      <a:pt x="1" y="0"/>
                    </a:moveTo>
                    <a:lnTo>
                      <a:pt x="1" y="15"/>
                    </a:lnTo>
                    <a:lnTo>
                      <a:pt x="27474" y="15"/>
                    </a:lnTo>
                    <a:lnTo>
                      <a:pt x="2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72;p35">
                <a:extLst>
                  <a:ext uri="{FF2B5EF4-FFF2-40B4-BE49-F238E27FC236}">
                    <a16:creationId xmlns:a16="http://schemas.microsoft.com/office/drawing/2014/main" id="{53F74BBF-CDB7-9D39-4862-1D73C7BE23C5}"/>
                  </a:ext>
                </a:extLst>
              </p:cNvPr>
              <p:cNvSpPr/>
              <p:nvPr/>
            </p:nvSpPr>
            <p:spPr>
              <a:xfrm>
                <a:off x="1664575" y="3957125"/>
                <a:ext cx="906200" cy="1128025"/>
              </a:xfrm>
              <a:custGeom>
                <a:avLst/>
                <a:gdLst/>
                <a:ahLst/>
                <a:cxnLst/>
                <a:rect l="l" t="t" r="r" b="b"/>
                <a:pathLst>
                  <a:path w="36248" h="45121" extrusionOk="0">
                    <a:moveTo>
                      <a:pt x="32677" y="0"/>
                    </a:moveTo>
                    <a:cubicBezTo>
                      <a:pt x="32333" y="0"/>
                      <a:pt x="32035" y="461"/>
                      <a:pt x="31880" y="671"/>
                    </a:cubicBezTo>
                    <a:cubicBezTo>
                      <a:pt x="31577" y="1089"/>
                      <a:pt x="31101" y="3921"/>
                      <a:pt x="30735" y="5478"/>
                    </a:cubicBezTo>
                    <a:cubicBezTo>
                      <a:pt x="30479" y="6565"/>
                      <a:pt x="29529" y="8681"/>
                      <a:pt x="29529" y="8681"/>
                    </a:cubicBezTo>
                    <a:cubicBezTo>
                      <a:pt x="29529" y="8681"/>
                      <a:pt x="30365" y="6554"/>
                      <a:pt x="30177" y="4313"/>
                    </a:cubicBezTo>
                    <a:cubicBezTo>
                      <a:pt x="29995" y="2219"/>
                      <a:pt x="29421" y="1688"/>
                      <a:pt x="29099" y="1688"/>
                    </a:cubicBezTo>
                    <a:cubicBezTo>
                      <a:pt x="29077" y="1688"/>
                      <a:pt x="29057" y="1690"/>
                      <a:pt x="29037" y="1695"/>
                    </a:cubicBezTo>
                    <a:cubicBezTo>
                      <a:pt x="28735" y="1774"/>
                      <a:pt x="28923" y="3592"/>
                      <a:pt x="28656" y="4731"/>
                    </a:cubicBezTo>
                    <a:cubicBezTo>
                      <a:pt x="28390" y="5869"/>
                      <a:pt x="27862" y="7902"/>
                      <a:pt x="27862" y="7902"/>
                    </a:cubicBezTo>
                    <a:lnTo>
                      <a:pt x="20740" y="12846"/>
                    </a:lnTo>
                    <a:cubicBezTo>
                      <a:pt x="20056" y="13326"/>
                      <a:pt x="19491" y="13958"/>
                      <a:pt x="19094" y="14695"/>
                    </a:cubicBezTo>
                    <a:lnTo>
                      <a:pt x="11731" y="28338"/>
                    </a:lnTo>
                    <a:lnTo>
                      <a:pt x="9751" y="22136"/>
                    </a:lnTo>
                    <a:cubicBezTo>
                      <a:pt x="9751" y="22136"/>
                      <a:pt x="6966" y="22136"/>
                      <a:pt x="4103" y="25282"/>
                    </a:cubicBezTo>
                    <a:cubicBezTo>
                      <a:pt x="1245" y="28432"/>
                      <a:pt x="1" y="30721"/>
                      <a:pt x="1" y="30721"/>
                    </a:cubicBezTo>
                    <a:lnTo>
                      <a:pt x="10781" y="45121"/>
                    </a:lnTo>
                    <a:cubicBezTo>
                      <a:pt x="10781" y="45121"/>
                      <a:pt x="16696" y="36060"/>
                      <a:pt x="18315" y="30909"/>
                    </a:cubicBezTo>
                    <a:cubicBezTo>
                      <a:pt x="19935" y="25762"/>
                      <a:pt x="23080" y="17652"/>
                      <a:pt x="23080" y="17652"/>
                    </a:cubicBezTo>
                    <a:cubicBezTo>
                      <a:pt x="23080" y="17652"/>
                      <a:pt x="31274" y="14893"/>
                      <a:pt x="33286" y="13075"/>
                    </a:cubicBezTo>
                    <a:cubicBezTo>
                      <a:pt x="35297" y="11257"/>
                      <a:pt x="36248" y="4882"/>
                      <a:pt x="35715" y="3822"/>
                    </a:cubicBezTo>
                    <a:cubicBezTo>
                      <a:pt x="35591" y="3574"/>
                      <a:pt x="35464" y="3470"/>
                      <a:pt x="35338" y="3470"/>
                    </a:cubicBezTo>
                    <a:cubicBezTo>
                      <a:pt x="34922" y="3470"/>
                      <a:pt x="34524" y="4614"/>
                      <a:pt x="34352" y="5488"/>
                    </a:cubicBezTo>
                    <a:cubicBezTo>
                      <a:pt x="34121" y="6628"/>
                      <a:pt x="32758" y="9706"/>
                      <a:pt x="32758" y="9706"/>
                    </a:cubicBezTo>
                    <a:cubicBezTo>
                      <a:pt x="32758" y="9706"/>
                      <a:pt x="34424" y="5227"/>
                      <a:pt x="33740" y="2035"/>
                    </a:cubicBezTo>
                    <a:cubicBezTo>
                      <a:pt x="33403" y="450"/>
                      <a:pt x="33017" y="0"/>
                      <a:pt x="32677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73;p35">
                <a:extLst>
                  <a:ext uri="{FF2B5EF4-FFF2-40B4-BE49-F238E27FC236}">
                    <a16:creationId xmlns:a16="http://schemas.microsoft.com/office/drawing/2014/main" id="{DF54D37D-C36A-6DAC-6F80-227CEAD1E876}"/>
                  </a:ext>
                </a:extLst>
              </p:cNvPr>
              <p:cNvSpPr/>
              <p:nvPr/>
            </p:nvSpPr>
            <p:spPr>
              <a:xfrm>
                <a:off x="1518550" y="4545650"/>
                <a:ext cx="258025" cy="328950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1315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13" y="560"/>
                      <a:pt x="831" y="1119"/>
                      <a:pt x="1250" y="1672"/>
                    </a:cubicBezTo>
                    <a:lnTo>
                      <a:pt x="2519" y="3340"/>
                    </a:lnTo>
                    <a:lnTo>
                      <a:pt x="5080" y="6642"/>
                    </a:lnTo>
                    <a:cubicBezTo>
                      <a:pt x="5946" y="7734"/>
                      <a:pt x="6804" y="8831"/>
                      <a:pt x="7677" y="9917"/>
                    </a:cubicBezTo>
                    <a:cubicBezTo>
                      <a:pt x="8548" y="11005"/>
                      <a:pt x="9426" y="12087"/>
                      <a:pt x="10320" y="13158"/>
                    </a:cubicBezTo>
                    <a:cubicBezTo>
                      <a:pt x="9489" y="12034"/>
                      <a:pt x="8649" y="10927"/>
                      <a:pt x="7802" y="9818"/>
                    </a:cubicBezTo>
                    <a:cubicBezTo>
                      <a:pt x="6956" y="8711"/>
                      <a:pt x="6093" y="7619"/>
                      <a:pt x="5241" y="6516"/>
                    </a:cubicBezTo>
                    <a:lnTo>
                      <a:pt x="2639" y="3240"/>
                    </a:lnTo>
                    <a:lnTo>
                      <a:pt x="1327" y="1616"/>
                    </a:lnTo>
                    <a:cubicBezTo>
                      <a:pt x="883" y="1076"/>
                      <a:pt x="450" y="533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4;p35">
                <a:extLst>
                  <a:ext uri="{FF2B5EF4-FFF2-40B4-BE49-F238E27FC236}">
                    <a16:creationId xmlns:a16="http://schemas.microsoft.com/office/drawing/2014/main" id="{BFFDE5B8-5C78-AD17-02CB-AF1C580FBFCC}"/>
                  </a:ext>
                </a:extLst>
              </p:cNvPr>
              <p:cNvSpPr/>
              <p:nvPr/>
            </p:nvSpPr>
            <p:spPr>
              <a:xfrm>
                <a:off x="1946375" y="4629125"/>
                <a:ext cx="60225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72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7" y="622"/>
                      <a:pt x="339" y="1239"/>
                      <a:pt x="522" y="1851"/>
                    </a:cubicBezTo>
                    <a:cubicBezTo>
                      <a:pt x="705" y="2461"/>
                      <a:pt x="903" y="3073"/>
                      <a:pt x="1103" y="3679"/>
                    </a:cubicBezTo>
                    <a:cubicBezTo>
                      <a:pt x="1306" y="4285"/>
                      <a:pt x="1510" y="4897"/>
                      <a:pt x="1730" y="5497"/>
                    </a:cubicBezTo>
                    <a:lnTo>
                      <a:pt x="2058" y="6396"/>
                    </a:lnTo>
                    <a:cubicBezTo>
                      <a:pt x="2174" y="6699"/>
                      <a:pt x="2283" y="6997"/>
                      <a:pt x="2408" y="7294"/>
                    </a:cubicBezTo>
                    <a:cubicBezTo>
                      <a:pt x="2330" y="6981"/>
                      <a:pt x="2236" y="6679"/>
                      <a:pt x="2152" y="6365"/>
                    </a:cubicBezTo>
                    <a:lnTo>
                      <a:pt x="1881" y="5445"/>
                    </a:lnTo>
                    <a:cubicBezTo>
                      <a:pt x="1698" y="4834"/>
                      <a:pt x="1499" y="4222"/>
                      <a:pt x="1301" y="3616"/>
                    </a:cubicBezTo>
                    <a:cubicBezTo>
                      <a:pt x="1098" y="3011"/>
                      <a:pt x="893" y="2404"/>
                      <a:pt x="674" y="1803"/>
                    </a:cubicBezTo>
                    <a:cubicBezTo>
                      <a:pt x="459" y="1197"/>
                      <a:pt x="240" y="597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5;p35">
                <a:extLst>
                  <a:ext uri="{FF2B5EF4-FFF2-40B4-BE49-F238E27FC236}">
                    <a16:creationId xmlns:a16="http://schemas.microsoft.com/office/drawing/2014/main" id="{18F76F56-3E31-3E83-BD4B-0B73BBB95799}"/>
                  </a:ext>
                </a:extLst>
              </p:cNvPr>
              <p:cNvSpPr/>
              <p:nvPr/>
            </p:nvSpPr>
            <p:spPr>
              <a:xfrm>
                <a:off x="2431000" y="3958350"/>
                <a:ext cx="48500" cy="2335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343" extrusionOk="0">
                    <a:moveTo>
                      <a:pt x="1829" y="0"/>
                    </a:moveTo>
                    <a:lnTo>
                      <a:pt x="1829" y="0"/>
                    </a:lnTo>
                    <a:cubicBezTo>
                      <a:pt x="1834" y="804"/>
                      <a:pt x="1814" y="1604"/>
                      <a:pt x="1746" y="2398"/>
                    </a:cubicBezTo>
                    <a:cubicBezTo>
                      <a:pt x="1677" y="3198"/>
                      <a:pt x="1578" y="3987"/>
                      <a:pt x="1416" y="4771"/>
                    </a:cubicBezTo>
                    <a:cubicBezTo>
                      <a:pt x="1269" y="5555"/>
                      <a:pt x="1066" y="6328"/>
                      <a:pt x="830" y="7091"/>
                    </a:cubicBezTo>
                    <a:lnTo>
                      <a:pt x="642" y="7660"/>
                    </a:lnTo>
                    <a:lnTo>
                      <a:pt x="439" y="8224"/>
                    </a:lnTo>
                    <a:lnTo>
                      <a:pt x="225" y="8789"/>
                    </a:lnTo>
                    <a:cubicBezTo>
                      <a:pt x="147" y="8972"/>
                      <a:pt x="73" y="9160"/>
                      <a:pt x="0" y="9343"/>
                    </a:cubicBezTo>
                    <a:cubicBezTo>
                      <a:pt x="94" y="9165"/>
                      <a:pt x="188" y="8987"/>
                      <a:pt x="277" y="8810"/>
                    </a:cubicBezTo>
                    <a:lnTo>
                      <a:pt x="533" y="8266"/>
                    </a:lnTo>
                    <a:lnTo>
                      <a:pt x="768" y="7708"/>
                    </a:lnTo>
                    <a:lnTo>
                      <a:pt x="977" y="7143"/>
                    </a:lnTo>
                    <a:cubicBezTo>
                      <a:pt x="1249" y="6380"/>
                      <a:pt x="1452" y="5601"/>
                      <a:pt x="1614" y="4812"/>
                    </a:cubicBezTo>
                    <a:cubicBezTo>
                      <a:pt x="1761" y="4018"/>
                      <a:pt x="1871" y="3218"/>
                      <a:pt x="1903" y="2409"/>
                    </a:cubicBezTo>
                    <a:cubicBezTo>
                      <a:pt x="1939" y="1604"/>
                      <a:pt x="1923" y="799"/>
                      <a:pt x="18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6;p35">
                <a:extLst>
                  <a:ext uri="{FF2B5EF4-FFF2-40B4-BE49-F238E27FC236}">
                    <a16:creationId xmlns:a16="http://schemas.microsoft.com/office/drawing/2014/main" id="{AF962F43-7FBD-38F3-C868-CF5BF7FDFA98}"/>
                  </a:ext>
                </a:extLst>
              </p:cNvPr>
              <p:cNvSpPr/>
              <p:nvPr/>
            </p:nvSpPr>
            <p:spPr>
              <a:xfrm>
                <a:off x="2293425" y="4191300"/>
                <a:ext cx="221325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6071" extrusionOk="0">
                    <a:moveTo>
                      <a:pt x="8292" y="0"/>
                    </a:moveTo>
                    <a:cubicBezTo>
                      <a:pt x="8191" y="0"/>
                      <a:pt x="8091" y="11"/>
                      <a:pt x="7995" y="30"/>
                    </a:cubicBezTo>
                    <a:cubicBezTo>
                      <a:pt x="7756" y="76"/>
                      <a:pt x="7531" y="165"/>
                      <a:pt x="7322" y="265"/>
                    </a:cubicBezTo>
                    <a:cubicBezTo>
                      <a:pt x="6898" y="474"/>
                      <a:pt x="6502" y="698"/>
                      <a:pt x="6099" y="923"/>
                    </a:cubicBezTo>
                    <a:lnTo>
                      <a:pt x="3680" y="2266"/>
                    </a:lnTo>
                    <a:lnTo>
                      <a:pt x="3073" y="2601"/>
                    </a:lnTo>
                    <a:cubicBezTo>
                      <a:pt x="2885" y="2721"/>
                      <a:pt x="2665" y="2768"/>
                      <a:pt x="2441" y="2862"/>
                    </a:cubicBezTo>
                    <a:cubicBezTo>
                      <a:pt x="2013" y="3061"/>
                      <a:pt x="1626" y="3327"/>
                      <a:pt x="1286" y="3650"/>
                    </a:cubicBezTo>
                    <a:cubicBezTo>
                      <a:pt x="608" y="4294"/>
                      <a:pt x="147" y="5162"/>
                      <a:pt x="1" y="6071"/>
                    </a:cubicBezTo>
                    <a:cubicBezTo>
                      <a:pt x="200" y="5167"/>
                      <a:pt x="685" y="4346"/>
                      <a:pt x="1365" y="3734"/>
                    </a:cubicBezTo>
                    <a:cubicBezTo>
                      <a:pt x="1700" y="3431"/>
                      <a:pt x="2091" y="3180"/>
                      <a:pt x="2504" y="3003"/>
                    </a:cubicBezTo>
                    <a:cubicBezTo>
                      <a:pt x="2703" y="2924"/>
                      <a:pt x="2943" y="2878"/>
                      <a:pt x="3157" y="2753"/>
                    </a:cubicBezTo>
                    <a:lnTo>
                      <a:pt x="3763" y="2423"/>
                    </a:lnTo>
                    <a:lnTo>
                      <a:pt x="6193" y="1101"/>
                    </a:lnTo>
                    <a:cubicBezTo>
                      <a:pt x="6601" y="887"/>
                      <a:pt x="7003" y="647"/>
                      <a:pt x="7406" y="443"/>
                    </a:cubicBezTo>
                    <a:cubicBezTo>
                      <a:pt x="7690" y="304"/>
                      <a:pt x="8004" y="192"/>
                      <a:pt x="8310" y="192"/>
                    </a:cubicBezTo>
                    <a:cubicBezTo>
                      <a:pt x="8412" y="192"/>
                      <a:pt x="8513" y="204"/>
                      <a:pt x="8612" y="233"/>
                    </a:cubicBezTo>
                    <a:lnTo>
                      <a:pt x="8612" y="233"/>
                    </a:lnTo>
                    <a:cubicBezTo>
                      <a:pt x="8655" y="535"/>
                      <a:pt x="8572" y="852"/>
                      <a:pt x="8434" y="1132"/>
                    </a:cubicBezTo>
                    <a:cubicBezTo>
                      <a:pt x="8289" y="1436"/>
                      <a:pt x="8089" y="1718"/>
                      <a:pt x="7876" y="1989"/>
                    </a:cubicBezTo>
                    <a:cubicBezTo>
                      <a:pt x="7662" y="2261"/>
                      <a:pt x="7431" y="2517"/>
                      <a:pt x="7175" y="2748"/>
                    </a:cubicBezTo>
                    <a:cubicBezTo>
                      <a:pt x="6924" y="2982"/>
                      <a:pt x="6642" y="3186"/>
                      <a:pt x="6350" y="3368"/>
                    </a:cubicBezTo>
                    <a:lnTo>
                      <a:pt x="6340" y="3380"/>
                    </a:lnTo>
                    <a:lnTo>
                      <a:pt x="6333" y="3395"/>
                    </a:lnTo>
                    <a:cubicBezTo>
                      <a:pt x="6094" y="4058"/>
                      <a:pt x="5759" y="4691"/>
                      <a:pt x="5362" y="5281"/>
                    </a:cubicBezTo>
                    <a:cubicBezTo>
                      <a:pt x="5798" y="4720"/>
                      <a:pt x="6147" y="4097"/>
                      <a:pt x="6417" y="3443"/>
                    </a:cubicBezTo>
                    <a:lnTo>
                      <a:pt x="6417" y="3443"/>
                    </a:lnTo>
                    <a:cubicBezTo>
                      <a:pt x="6714" y="3268"/>
                      <a:pt x="6996" y="3067"/>
                      <a:pt x="7264" y="2842"/>
                    </a:cubicBezTo>
                    <a:cubicBezTo>
                      <a:pt x="7531" y="2611"/>
                      <a:pt x="7771" y="2355"/>
                      <a:pt x="7995" y="2089"/>
                    </a:cubicBezTo>
                    <a:cubicBezTo>
                      <a:pt x="8221" y="1817"/>
                      <a:pt x="8440" y="1535"/>
                      <a:pt x="8597" y="1211"/>
                    </a:cubicBezTo>
                    <a:cubicBezTo>
                      <a:pt x="8754" y="892"/>
                      <a:pt x="8853" y="515"/>
                      <a:pt x="8790" y="145"/>
                    </a:cubicBezTo>
                    <a:lnTo>
                      <a:pt x="8779" y="93"/>
                    </a:lnTo>
                    <a:lnTo>
                      <a:pt x="8727" y="71"/>
                    </a:lnTo>
                    <a:cubicBezTo>
                      <a:pt x="8588" y="22"/>
                      <a:pt x="8439" y="0"/>
                      <a:pt x="8292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77;p35">
                <a:extLst>
                  <a:ext uri="{FF2B5EF4-FFF2-40B4-BE49-F238E27FC236}">
                    <a16:creationId xmlns:a16="http://schemas.microsoft.com/office/drawing/2014/main" id="{5FA44056-5E02-47B5-0DB7-60B519A0147B}"/>
                  </a:ext>
                </a:extLst>
              </p:cNvPr>
              <p:cNvSpPr/>
              <p:nvPr/>
            </p:nvSpPr>
            <p:spPr>
              <a:xfrm>
                <a:off x="1529900" y="3812700"/>
                <a:ext cx="60125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398" extrusionOk="0">
                    <a:moveTo>
                      <a:pt x="1203" y="0"/>
                    </a:moveTo>
                    <a:cubicBezTo>
                      <a:pt x="539" y="0"/>
                      <a:pt x="1" y="533"/>
                      <a:pt x="1" y="1196"/>
                    </a:cubicBezTo>
                    <a:cubicBezTo>
                      <a:pt x="1" y="1860"/>
                      <a:pt x="539" y="2398"/>
                      <a:pt x="1203" y="2398"/>
                    </a:cubicBezTo>
                    <a:cubicBezTo>
                      <a:pt x="1867" y="2398"/>
                      <a:pt x="2405" y="1860"/>
                      <a:pt x="2405" y="1196"/>
                    </a:cubicBezTo>
                    <a:cubicBezTo>
                      <a:pt x="2405" y="533"/>
                      <a:pt x="1867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7E84F0F-922F-0F53-AE09-8FC3B0F4C833}"/>
              </a:ext>
            </a:extLst>
          </p:cNvPr>
          <p:cNvSpPr txBox="1"/>
          <p:nvPr/>
        </p:nvSpPr>
        <p:spPr>
          <a:xfrm>
            <a:off x="1011503" y="1193464"/>
            <a:ext cx="689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A2A6B"/>
                </a:solidFill>
                <a:latin typeface="Work Sans" pitchFamily="2" charset="0"/>
              </a:rPr>
              <a:t>Osnovna jedinica skladištenja podataka je stranica, fiksne veličine od 8KB. Stranice se grupišu u segmente koji predstavljaju logičke delove baze podataka kao što su tabele, indeksi i transakcioni logovi.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31C4674F-2F06-6410-4909-AB7575D0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C827BBF6-7C97-B5C1-2ABA-EA7B91159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1279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accent1"/>
                </a:solidFill>
              </a:rPr>
              <a:t>Page Header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0E99804-8F54-B0AC-139F-4086954B402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82062602-021D-71A9-AC52-FA688AB18546}"/>
              </a:ext>
            </a:extLst>
          </p:cNvPr>
          <p:cNvSpPr/>
          <p:nvPr/>
        </p:nvSpPr>
        <p:spPr>
          <a:xfrm>
            <a:off x="7891707" y="39792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A59D145-DB34-DCB6-0A1E-B652B6842D66}"/>
              </a:ext>
            </a:extLst>
          </p:cNvPr>
          <p:cNvSpPr/>
          <p:nvPr/>
        </p:nvSpPr>
        <p:spPr>
          <a:xfrm>
            <a:off x="438895" y="969881"/>
            <a:ext cx="8098186" cy="3692721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8042AA0C-473A-7BD9-DAAB-7AE8025E5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4757" y="969881"/>
            <a:ext cx="7967381" cy="3548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Zaglavlje stranice se nalazi na najnižim adresama i ima fiksnu veličinu. Čuva različite informacije o stranici, kao što su njen checksum i veličine svih ostalih delova stranice.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050" b="1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EXTENSION</a:t>
            </a: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pageinspect;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050" b="1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lower, upper, special, pagesize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page_header(get_raw_page('accounts',0));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  | upper | special | pagesize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−−−−−−−+−−−−−−−+−−−−−−−−−+−−−−−−−−−−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152    |6904   |8192     |8192</a:t>
            </a:r>
          </a:p>
          <a:p>
            <a:pPr marL="1397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kern="1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AAC9D69-79F4-D150-FA1F-7F4C5BDED5F6}"/>
              </a:ext>
            </a:extLst>
          </p:cNvPr>
          <p:cNvGrpSpPr/>
          <p:nvPr/>
        </p:nvGrpSpPr>
        <p:grpSpPr>
          <a:xfrm>
            <a:off x="166339" y="140981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9414104B-AA1E-3D21-F341-F63BC548164E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06B2D9E-FB86-F756-3A35-48CDC66336C0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F32E64D-6723-E937-FA9C-421D8C9D49B9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1482703A-B141-CE55-405C-F89CF777433A}"/>
              </a:ext>
            </a:extLst>
          </p:cNvPr>
          <p:cNvSpPr/>
          <p:nvPr/>
        </p:nvSpPr>
        <p:spPr>
          <a:xfrm>
            <a:off x="8362649" y="765131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BD67E-59A6-BBB1-FEEA-637797A3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29" y="2118464"/>
            <a:ext cx="4153535" cy="2333625"/>
          </a:xfrm>
          <a:prstGeom prst="rect">
            <a:avLst/>
          </a:prstGeom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E722D8B3-C707-9E10-95B3-318D3A7639D2}"/>
              </a:ext>
            </a:extLst>
          </p:cNvPr>
          <p:cNvGrpSpPr/>
          <p:nvPr/>
        </p:nvGrpSpPr>
        <p:grpSpPr>
          <a:xfrm>
            <a:off x="8002252" y="2006853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9D257684-B40A-E460-CF14-5CDB6F4B8AC4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17457F2-EFC6-C111-A2EB-2FD41F6525C5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F536C2-D5AE-2E5E-9B05-4B7B1C4F2EDA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391C7691-D724-9C96-199E-2C66AF524E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97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61C44BDF-8C40-3D5C-127A-46C4A0B35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D1711A55-5AAC-4F9C-EF93-0AC9EB2FA0B4}"/>
              </a:ext>
            </a:extLst>
          </p:cNvPr>
          <p:cNvSpPr/>
          <p:nvPr/>
        </p:nvSpPr>
        <p:spPr>
          <a:xfrm>
            <a:off x="7891707" y="630147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4E089F6-0DB2-5D85-5BAF-E56D7281EBF2}"/>
              </a:ext>
            </a:extLst>
          </p:cNvPr>
          <p:cNvSpPr/>
          <p:nvPr/>
        </p:nvSpPr>
        <p:spPr>
          <a:xfrm>
            <a:off x="438895" y="544286"/>
            <a:ext cx="3910734" cy="4350543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A72089D1-49BE-1DB2-FD4A-DC5795B2C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248" y="907001"/>
            <a:ext cx="3707343" cy="369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Poseban prostor se nalazi na suprotnom delu stranice, zauzimajući njene najviše adrese. Koristi se u nekim indeksima za čuvanje pomoćnih informacija, a u drugim indeksima i tabelarnim stranicama ovaj prostor je nulte veličine.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Opšti raspored stranica indeksa je prilično raznolik, njihov sadržaj uglavnom zavisi od određenog tipa indeksa. 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9151C3F-D713-DD7B-6BA4-00B6ADE6FFA7}"/>
              </a:ext>
            </a:extLst>
          </p:cNvPr>
          <p:cNvGrpSpPr/>
          <p:nvPr/>
        </p:nvGrpSpPr>
        <p:grpSpPr>
          <a:xfrm>
            <a:off x="4084834" y="62862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BD2F590-9EBE-9E80-DF66-7D4E0E01FA5A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FEA10A6-AF88-1166-2F27-2EE21CA94C0E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C59E9E2E-D795-B5D6-2005-551F07C4D126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865EC10A-5FED-2592-7DC8-EFFC34AABF0A}"/>
              </a:ext>
            </a:extLst>
          </p:cNvPr>
          <p:cNvSpPr/>
          <p:nvPr/>
        </p:nvSpPr>
        <p:spPr>
          <a:xfrm>
            <a:off x="8362649" y="997358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C846C8CA-9B13-2CBC-F6EC-03F5C16A42AD}"/>
              </a:ext>
            </a:extLst>
          </p:cNvPr>
          <p:cNvGrpSpPr/>
          <p:nvPr/>
        </p:nvGrpSpPr>
        <p:grpSpPr>
          <a:xfrm>
            <a:off x="8046216" y="2213191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1639AA-4DF4-272A-7CD5-DF5E47959878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E77FD540-D1AD-1A90-E6FB-34EEDC7EC282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897565F3-E393-646C-DBCC-35327EFC6B44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DBB650-0561-6358-4A32-139027CB95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3;p36">
            <a:extLst>
              <a:ext uri="{FF2B5EF4-FFF2-40B4-BE49-F238E27FC236}">
                <a16:creationId xmlns:a16="http://schemas.microsoft.com/office/drawing/2014/main" id="{12FB6979-8088-87F1-09A9-B7DEFED2B013}"/>
              </a:ext>
            </a:extLst>
          </p:cNvPr>
          <p:cNvSpPr txBox="1">
            <a:spLocks/>
          </p:cNvSpPr>
          <p:nvPr/>
        </p:nvSpPr>
        <p:spPr>
          <a:xfrm>
            <a:off x="-145044" y="884721"/>
            <a:ext cx="51559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1800">
                <a:solidFill>
                  <a:schemeClr val="accent1"/>
                </a:solidFill>
              </a:rPr>
              <a:t>Special Space (poseban prostor)</a:t>
            </a:r>
          </a:p>
        </p:txBody>
      </p:sp>
      <p:sp>
        <p:nvSpPr>
          <p:cNvPr id="9" name="Google Shape;573;p37">
            <a:extLst>
              <a:ext uri="{FF2B5EF4-FFF2-40B4-BE49-F238E27FC236}">
                <a16:creationId xmlns:a16="http://schemas.microsoft.com/office/drawing/2014/main" id="{E7B91D7F-38F6-9763-E8FA-846E2F9A05BC}"/>
              </a:ext>
            </a:extLst>
          </p:cNvPr>
          <p:cNvSpPr/>
          <p:nvPr/>
        </p:nvSpPr>
        <p:spPr>
          <a:xfrm>
            <a:off x="4875843" y="510430"/>
            <a:ext cx="3910734" cy="4350543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2;p36">
            <a:extLst>
              <a:ext uri="{FF2B5EF4-FFF2-40B4-BE49-F238E27FC236}">
                <a16:creationId xmlns:a16="http://schemas.microsoft.com/office/drawing/2014/main" id="{9C876A51-DEE4-FD39-6F1F-2F4A4D5174CE}"/>
              </a:ext>
            </a:extLst>
          </p:cNvPr>
          <p:cNvSpPr txBox="1">
            <a:spLocks/>
          </p:cNvSpPr>
          <p:nvPr/>
        </p:nvSpPr>
        <p:spPr>
          <a:xfrm>
            <a:off x="5016196" y="873145"/>
            <a:ext cx="3707343" cy="36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Redovi sadrže stvarne podatke koji se čuvaju u bazi podataka, zajedno sa nekim dodatnim informacijama, i nalaze se neposredno pre specijalnog prostora.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U slučaju tabela, moramo se baviti verzijama redova umesto redovima, jer kontrola konkurentnosti s više verzija podrazumeva postojanje nekoliko verzija istog reda.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Verzije redova u tabelama i unosi u indeksima često se nazivaju tuple-ovima. </a:t>
            </a:r>
          </a:p>
        </p:txBody>
      </p:sp>
      <p:sp>
        <p:nvSpPr>
          <p:cNvPr id="11" name="Google Shape;553;p36">
            <a:extLst>
              <a:ext uri="{FF2B5EF4-FFF2-40B4-BE49-F238E27FC236}">
                <a16:creationId xmlns:a16="http://schemas.microsoft.com/office/drawing/2014/main" id="{407D9E49-EAFC-D958-3CF0-D8F8470CF545}"/>
              </a:ext>
            </a:extLst>
          </p:cNvPr>
          <p:cNvSpPr txBox="1">
            <a:spLocks/>
          </p:cNvSpPr>
          <p:nvPr/>
        </p:nvSpPr>
        <p:spPr>
          <a:xfrm>
            <a:off x="4291904" y="850865"/>
            <a:ext cx="51559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180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0A61D8B6-118D-C0BC-CAF1-1BBE5D702FF2}"/>
              </a:ext>
            </a:extLst>
          </p:cNvPr>
          <p:cNvSpPr/>
          <p:nvPr/>
        </p:nvSpPr>
        <p:spPr>
          <a:xfrm>
            <a:off x="438895" y="425398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66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31C4674F-2F06-6410-4909-AB7575D0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C827BBF6-7C97-B5C1-2ABA-EA7B91159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1279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accent1"/>
                </a:solidFill>
              </a:rPr>
              <a:t>Item Pointers</a:t>
            </a:r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0E99804-8F54-B0AC-139F-4086954B402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82062602-021D-71A9-AC52-FA688AB18546}"/>
              </a:ext>
            </a:extLst>
          </p:cNvPr>
          <p:cNvSpPr/>
          <p:nvPr/>
        </p:nvSpPr>
        <p:spPr>
          <a:xfrm>
            <a:off x="7891707" y="39792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37">
            <a:extLst>
              <a:ext uri="{FF2B5EF4-FFF2-40B4-BE49-F238E27FC236}">
                <a16:creationId xmlns:a16="http://schemas.microsoft.com/office/drawing/2014/main" id="{2A59D145-DB34-DCB6-0A1E-B652B6842D66}"/>
              </a:ext>
            </a:extLst>
          </p:cNvPr>
          <p:cNvSpPr/>
          <p:nvPr/>
        </p:nvSpPr>
        <p:spPr>
          <a:xfrm>
            <a:off x="510350" y="969881"/>
            <a:ext cx="8546564" cy="3638405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8042AA0C-473A-7BD9-DAAB-7AE8025E5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5192" y="1137542"/>
            <a:ext cx="4122635" cy="269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Niz pokazivača na tuple-ove služi kao sadržaj stranice ili "table of contents". Nalazi se odmah posle zaglavlja.</a:t>
            </a:r>
          </a:p>
          <a:p>
            <a:pPr marL="0" indent="0">
              <a:buNone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Unosi u PostgreSQL indeksima povezani su s tuple-ima u glavnoj tabeli preko šestobajtnog identifikatora tuple-a (TID).</a:t>
            </a:r>
          </a:p>
          <a:p>
            <a:pPr marL="0" indent="0">
              <a:buNone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Teorijski, tuple-ovi bi se mogli referencirati prema svom položaju na stranici, ali to bi otežalo pomeranje tuple-ova unutar stranica i dovelo do fragmentacije i neželjenih posledica.</a:t>
            </a:r>
          </a:p>
          <a:p>
            <a:pPr marL="0" indent="0">
              <a:buNone/>
            </a:pPr>
            <a:endParaRPr lang="sr-Latn-R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>
                <a:effectLst/>
                <a:latin typeface="Work Sans" pitchFamily="2" charset="0"/>
                <a:ea typeface="Times New Roman" panose="02020603050405020304" pitchFamily="18" charset="0"/>
              </a:rPr>
              <a:t>Zbog toga se koristi indirektno adresiranje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8AAC9D69-79F4-D150-FA1F-7F4C5BDED5F6}"/>
              </a:ext>
            </a:extLst>
          </p:cNvPr>
          <p:cNvGrpSpPr/>
          <p:nvPr/>
        </p:nvGrpSpPr>
        <p:grpSpPr>
          <a:xfrm>
            <a:off x="2038682" y="773403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9414104B-AA1E-3D21-F341-F63BC548164E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06B2D9E-FB86-F756-3A35-48CDC66336C0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F32E64D-6723-E937-FA9C-421D8C9D49B9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1482703A-B141-CE55-405C-F89CF777433A}"/>
              </a:ext>
            </a:extLst>
          </p:cNvPr>
          <p:cNvSpPr/>
          <p:nvPr/>
        </p:nvSpPr>
        <p:spPr>
          <a:xfrm>
            <a:off x="8362649" y="765131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E722D8B3-C707-9E10-95B3-318D3A7639D2}"/>
              </a:ext>
            </a:extLst>
          </p:cNvPr>
          <p:cNvGrpSpPr/>
          <p:nvPr/>
        </p:nvGrpSpPr>
        <p:grpSpPr>
          <a:xfrm>
            <a:off x="8002252" y="2006853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9D257684-B40A-E460-CF14-5CDB6F4B8AC4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17457F2-EFC6-C111-A2EB-2FD41F6525C5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F536C2-D5AE-2E5E-9B05-4B7B1C4F2EDA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391C7691-D724-9C96-199E-2C66AF524EC5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52;p36">
            <a:extLst>
              <a:ext uri="{FF2B5EF4-FFF2-40B4-BE49-F238E27FC236}">
                <a16:creationId xmlns:a16="http://schemas.microsoft.com/office/drawing/2014/main" id="{1E851E97-F244-F673-756B-D21EBF86A4D4}"/>
              </a:ext>
            </a:extLst>
          </p:cNvPr>
          <p:cNvSpPr txBox="1">
            <a:spLocks/>
          </p:cNvSpPr>
          <p:nvPr/>
        </p:nvSpPr>
        <p:spPr>
          <a:xfrm>
            <a:off x="4708132" y="1523812"/>
            <a:ext cx="4328884" cy="26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Svaki pokazivač zauzima tačno četiri bajta i sadrži sledeće podatke:</a:t>
            </a:r>
          </a:p>
          <a:p>
            <a:pPr marL="0" indent="0">
              <a:buNone/>
            </a:pPr>
            <a:endParaRPr lang="sr-Latn-R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položaj tuple-a od početka stranice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dužina tuple-a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nekoliko bitova koji definišu status tuple-a</a:t>
            </a:r>
          </a:p>
        </p:txBody>
      </p:sp>
      <p:grpSp>
        <p:nvGrpSpPr>
          <p:cNvPr id="4" name="Google Shape;407;p32">
            <a:extLst>
              <a:ext uri="{FF2B5EF4-FFF2-40B4-BE49-F238E27FC236}">
                <a16:creationId xmlns:a16="http://schemas.microsoft.com/office/drawing/2014/main" id="{5C7252B3-D136-74F7-9FBB-EAB9A7A21FEA}"/>
              </a:ext>
            </a:extLst>
          </p:cNvPr>
          <p:cNvGrpSpPr/>
          <p:nvPr/>
        </p:nvGrpSpPr>
        <p:grpSpPr>
          <a:xfrm>
            <a:off x="5806702" y="3161732"/>
            <a:ext cx="1791527" cy="1348026"/>
            <a:chOff x="751323" y="1366730"/>
            <a:chExt cx="3395591" cy="2554997"/>
          </a:xfrm>
        </p:grpSpPr>
        <p:grpSp>
          <p:nvGrpSpPr>
            <p:cNvPr id="6" name="Google Shape;408;p32">
              <a:extLst>
                <a:ext uri="{FF2B5EF4-FFF2-40B4-BE49-F238E27FC236}">
                  <a16:creationId xmlns:a16="http://schemas.microsoft.com/office/drawing/2014/main" id="{C0F5C638-C312-4037-976E-8B1E5A4E2807}"/>
                </a:ext>
              </a:extLst>
            </p:cNvPr>
            <p:cNvGrpSpPr/>
            <p:nvPr/>
          </p:nvGrpSpPr>
          <p:grpSpPr>
            <a:xfrm>
              <a:off x="751323" y="1366730"/>
              <a:ext cx="3395591" cy="2554997"/>
              <a:chOff x="751323" y="1366730"/>
              <a:chExt cx="3395591" cy="2554997"/>
            </a:xfrm>
          </p:grpSpPr>
          <p:grpSp>
            <p:nvGrpSpPr>
              <p:cNvPr id="8" name="Google Shape;409;p32">
                <a:extLst>
                  <a:ext uri="{FF2B5EF4-FFF2-40B4-BE49-F238E27FC236}">
                    <a16:creationId xmlns:a16="http://schemas.microsoft.com/office/drawing/2014/main" id="{26FE5AB0-1DA5-238C-5FB7-85EDCA4CD560}"/>
                  </a:ext>
                </a:extLst>
              </p:cNvPr>
              <p:cNvGrpSpPr/>
              <p:nvPr/>
            </p:nvGrpSpPr>
            <p:grpSpPr>
              <a:xfrm>
                <a:off x="751323" y="1366730"/>
                <a:ext cx="3395591" cy="2554997"/>
                <a:chOff x="751323" y="1366730"/>
                <a:chExt cx="3395591" cy="2554997"/>
              </a:xfrm>
            </p:grpSpPr>
            <p:grpSp>
              <p:nvGrpSpPr>
                <p:cNvPr id="10" name="Google Shape;410;p32">
                  <a:extLst>
                    <a:ext uri="{FF2B5EF4-FFF2-40B4-BE49-F238E27FC236}">
                      <a16:creationId xmlns:a16="http://schemas.microsoft.com/office/drawing/2014/main" id="{ADA30B6A-FB34-F7A4-5407-59F06418B9C3}"/>
                    </a:ext>
                  </a:extLst>
                </p:cNvPr>
                <p:cNvGrpSpPr/>
                <p:nvPr/>
              </p:nvGrpSpPr>
              <p:grpSpPr>
                <a:xfrm>
                  <a:off x="751323" y="1366730"/>
                  <a:ext cx="3395591" cy="2554997"/>
                  <a:chOff x="1335975" y="1944600"/>
                  <a:chExt cx="3602750" cy="2710875"/>
                </a:xfrm>
              </p:grpSpPr>
              <p:sp>
                <p:nvSpPr>
                  <p:cNvPr id="12" name="Google Shape;411;p32">
                    <a:extLst>
                      <a:ext uri="{FF2B5EF4-FFF2-40B4-BE49-F238E27FC236}">
                        <a16:creationId xmlns:a16="http://schemas.microsoft.com/office/drawing/2014/main" id="{B042BEF5-1F7E-DE7B-4ACF-4A81E4057D9F}"/>
                      </a:ext>
                    </a:extLst>
                  </p:cNvPr>
                  <p:cNvSpPr/>
                  <p:nvPr/>
                </p:nvSpPr>
                <p:spPr>
                  <a:xfrm>
                    <a:off x="2428575" y="4389425"/>
                    <a:ext cx="672175" cy="8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87" h="3436" extrusionOk="0">
                        <a:moveTo>
                          <a:pt x="13443" y="0"/>
                        </a:moveTo>
                        <a:cubicBezTo>
                          <a:pt x="6005" y="0"/>
                          <a:pt x="0" y="767"/>
                          <a:pt x="0" y="1735"/>
                        </a:cubicBezTo>
                        <a:cubicBezTo>
                          <a:pt x="0" y="2669"/>
                          <a:pt x="6005" y="3436"/>
                          <a:pt x="13443" y="3436"/>
                        </a:cubicBezTo>
                        <a:cubicBezTo>
                          <a:pt x="20882" y="3436"/>
                          <a:pt x="26886" y="2669"/>
                          <a:pt x="26886" y="1735"/>
                        </a:cubicBezTo>
                        <a:cubicBezTo>
                          <a:pt x="26886" y="767"/>
                          <a:pt x="20849" y="0"/>
                          <a:pt x="1344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412;p32">
                    <a:extLst>
                      <a:ext uri="{FF2B5EF4-FFF2-40B4-BE49-F238E27FC236}">
                        <a16:creationId xmlns:a16="http://schemas.microsoft.com/office/drawing/2014/main" id="{EA61DCBD-734A-827C-7264-4A5F8C0A96F2}"/>
                      </a:ext>
                    </a:extLst>
                  </p:cNvPr>
                  <p:cNvSpPr/>
                  <p:nvPr/>
                </p:nvSpPr>
                <p:spPr>
                  <a:xfrm>
                    <a:off x="1360300" y="4553690"/>
                    <a:ext cx="628753" cy="86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3" h="3470" extrusionOk="0">
                        <a:moveTo>
                          <a:pt x="22150" y="1"/>
                        </a:moveTo>
                        <a:cubicBezTo>
                          <a:pt x="9908" y="1"/>
                          <a:pt x="1" y="801"/>
                          <a:pt x="1" y="1735"/>
                        </a:cubicBezTo>
                        <a:cubicBezTo>
                          <a:pt x="1" y="2703"/>
                          <a:pt x="9908" y="3470"/>
                          <a:pt x="22150" y="3470"/>
                        </a:cubicBezTo>
                        <a:cubicBezTo>
                          <a:pt x="34392" y="3470"/>
                          <a:pt x="44333" y="2703"/>
                          <a:pt x="44333" y="1735"/>
                        </a:cubicBezTo>
                        <a:cubicBezTo>
                          <a:pt x="44333" y="801"/>
                          <a:pt x="34392" y="1"/>
                          <a:pt x="22150" y="1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413;p32">
                    <a:extLst>
                      <a:ext uri="{FF2B5EF4-FFF2-40B4-BE49-F238E27FC236}">
                        <a16:creationId xmlns:a16="http://schemas.microsoft.com/office/drawing/2014/main" id="{485A3E17-96BB-2766-51DB-5D63FA95F1FA}"/>
                      </a:ext>
                    </a:extLst>
                  </p:cNvPr>
                  <p:cNvSpPr/>
                  <p:nvPr/>
                </p:nvSpPr>
                <p:spPr>
                  <a:xfrm>
                    <a:off x="2124200" y="4569550"/>
                    <a:ext cx="1108300" cy="8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32" h="3437" extrusionOk="0">
                        <a:moveTo>
                          <a:pt x="22183" y="0"/>
                        </a:moveTo>
                        <a:cubicBezTo>
                          <a:pt x="9940" y="0"/>
                          <a:pt x="0" y="768"/>
                          <a:pt x="0" y="1735"/>
                        </a:cubicBezTo>
                        <a:cubicBezTo>
                          <a:pt x="0" y="2669"/>
                          <a:pt x="9940" y="3436"/>
                          <a:pt x="22183" y="3436"/>
                        </a:cubicBezTo>
                        <a:cubicBezTo>
                          <a:pt x="34425" y="3436"/>
                          <a:pt x="44332" y="2669"/>
                          <a:pt x="44332" y="1735"/>
                        </a:cubicBezTo>
                        <a:cubicBezTo>
                          <a:pt x="44332" y="768"/>
                          <a:pt x="34425" y="0"/>
                          <a:pt x="22183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414;p32">
                    <a:extLst>
                      <a:ext uri="{FF2B5EF4-FFF2-40B4-BE49-F238E27FC236}">
                        <a16:creationId xmlns:a16="http://schemas.microsoft.com/office/drawing/2014/main" id="{B6DB9A23-6804-C5F3-CE16-B058C900D2AD}"/>
                      </a:ext>
                    </a:extLst>
                  </p:cNvPr>
                  <p:cNvSpPr/>
                  <p:nvPr/>
                </p:nvSpPr>
                <p:spPr>
                  <a:xfrm>
                    <a:off x="2822175" y="4513675"/>
                    <a:ext cx="2116550" cy="12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62" h="5004" extrusionOk="0">
                        <a:moveTo>
                          <a:pt x="42331" y="0"/>
                        </a:moveTo>
                        <a:cubicBezTo>
                          <a:pt x="18948" y="0"/>
                          <a:pt x="1" y="1135"/>
                          <a:pt x="1" y="2502"/>
                        </a:cubicBezTo>
                        <a:cubicBezTo>
                          <a:pt x="1" y="3903"/>
                          <a:pt x="18948" y="5004"/>
                          <a:pt x="42331" y="5004"/>
                        </a:cubicBezTo>
                        <a:cubicBezTo>
                          <a:pt x="65715" y="5004"/>
                          <a:pt x="84661" y="3903"/>
                          <a:pt x="84661" y="2502"/>
                        </a:cubicBezTo>
                        <a:cubicBezTo>
                          <a:pt x="84661" y="1135"/>
                          <a:pt x="65715" y="0"/>
                          <a:pt x="42331" y="0"/>
                        </a:cubicBezTo>
                        <a:close/>
                      </a:path>
                    </a:pathLst>
                  </a:custGeom>
                  <a:solidFill>
                    <a:srgbClr val="454657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415;p32">
                    <a:extLst>
                      <a:ext uri="{FF2B5EF4-FFF2-40B4-BE49-F238E27FC236}">
                        <a16:creationId xmlns:a16="http://schemas.microsoft.com/office/drawing/2014/main" id="{603CB4B1-F8FC-5327-E4E9-17CD73A2F101}"/>
                      </a:ext>
                    </a:extLst>
                  </p:cNvPr>
                  <p:cNvSpPr/>
                  <p:nvPr/>
                </p:nvSpPr>
                <p:spPr>
                  <a:xfrm>
                    <a:off x="2478600" y="3995800"/>
                    <a:ext cx="487050" cy="6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82" h="2403" extrusionOk="0">
                        <a:moveTo>
                          <a:pt x="9774" y="1"/>
                        </a:moveTo>
                        <a:cubicBezTo>
                          <a:pt x="8874" y="1"/>
                          <a:pt x="8040" y="34"/>
                          <a:pt x="7206" y="67"/>
                        </a:cubicBezTo>
                        <a:cubicBezTo>
                          <a:pt x="3337" y="167"/>
                          <a:pt x="434" y="601"/>
                          <a:pt x="1" y="1101"/>
                        </a:cubicBezTo>
                        <a:lnTo>
                          <a:pt x="34" y="1335"/>
                        </a:lnTo>
                        <a:cubicBezTo>
                          <a:pt x="635" y="1935"/>
                          <a:pt x="4771" y="2402"/>
                          <a:pt x="9774" y="2402"/>
                        </a:cubicBezTo>
                        <a:cubicBezTo>
                          <a:pt x="14611" y="2402"/>
                          <a:pt x="18614" y="1969"/>
                          <a:pt x="19448" y="1402"/>
                        </a:cubicBezTo>
                        <a:lnTo>
                          <a:pt x="19481" y="1035"/>
                        </a:lnTo>
                        <a:cubicBezTo>
                          <a:pt x="19148" y="734"/>
                          <a:pt x="18047" y="501"/>
                          <a:pt x="16479" y="334"/>
                        </a:cubicBezTo>
                        <a:cubicBezTo>
                          <a:pt x="16212" y="501"/>
                          <a:pt x="15946" y="634"/>
                          <a:pt x="15679" y="734"/>
                        </a:cubicBezTo>
                        <a:cubicBezTo>
                          <a:pt x="15112" y="1001"/>
                          <a:pt x="14478" y="1168"/>
                          <a:pt x="13877" y="1201"/>
                        </a:cubicBezTo>
                        <a:cubicBezTo>
                          <a:pt x="13577" y="1168"/>
                          <a:pt x="13277" y="1101"/>
                          <a:pt x="12977" y="1035"/>
                        </a:cubicBezTo>
                        <a:cubicBezTo>
                          <a:pt x="12643" y="968"/>
                          <a:pt x="12310" y="835"/>
                          <a:pt x="11976" y="701"/>
                        </a:cubicBezTo>
                        <a:cubicBezTo>
                          <a:pt x="11576" y="534"/>
                          <a:pt x="11209" y="301"/>
                          <a:pt x="1087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416;p32">
                    <a:extLst>
                      <a:ext uri="{FF2B5EF4-FFF2-40B4-BE49-F238E27FC236}">
                        <a16:creationId xmlns:a16="http://schemas.microsoft.com/office/drawing/2014/main" id="{E486FD28-49BF-0413-E847-65B606C5B220}"/>
                      </a:ext>
                    </a:extLst>
                  </p:cNvPr>
                  <p:cNvSpPr/>
                  <p:nvPr/>
                </p:nvSpPr>
                <p:spPr>
                  <a:xfrm>
                    <a:off x="2479450" y="4029150"/>
                    <a:ext cx="485375" cy="4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5" h="16613" extrusionOk="0">
                        <a:moveTo>
                          <a:pt x="0" y="1"/>
                        </a:moveTo>
                        <a:lnTo>
                          <a:pt x="1868" y="16613"/>
                        </a:lnTo>
                        <a:lnTo>
                          <a:pt x="17546" y="16613"/>
                        </a:lnTo>
                        <a:lnTo>
                          <a:pt x="19414" y="68"/>
                        </a:lnTo>
                        <a:lnTo>
                          <a:pt x="19414" y="68"/>
                        </a:lnTo>
                        <a:cubicBezTo>
                          <a:pt x="18580" y="635"/>
                          <a:pt x="14577" y="1068"/>
                          <a:pt x="9740" y="1068"/>
                        </a:cubicBezTo>
                        <a:cubicBezTo>
                          <a:pt x="4737" y="1068"/>
                          <a:pt x="601" y="6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17;p32">
                    <a:extLst>
                      <a:ext uri="{FF2B5EF4-FFF2-40B4-BE49-F238E27FC236}">
                        <a16:creationId xmlns:a16="http://schemas.microsoft.com/office/drawing/2014/main" id="{20453E6A-300A-12A0-7D25-7E6FFD0B8F7A}"/>
                      </a:ext>
                    </a:extLst>
                  </p:cNvPr>
                  <p:cNvSpPr/>
                  <p:nvPr/>
                </p:nvSpPr>
                <p:spPr>
                  <a:xfrm>
                    <a:off x="2726275" y="3439625"/>
                    <a:ext cx="269400" cy="58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6" h="23449" extrusionOk="0">
                        <a:moveTo>
                          <a:pt x="6639" y="1"/>
                        </a:moveTo>
                        <a:cubicBezTo>
                          <a:pt x="6075" y="1"/>
                          <a:pt x="5524" y="142"/>
                          <a:pt x="5171" y="565"/>
                        </a:cubicBezTo>
                        <a:cubicBezTo>
                          <a:pt x="4404" y="1499"/>
                          <a:pt x="5171" y="3134"/>
                          <a:pt x="4371" y="4035"/>
                        </a:cubicBezTo>
                        <a:cubicBezTo>
                          <a:pt x="3804" y="4635"/>
                          <a:pt x="2803" y="4635"/>
                          <a:pt x="2236" y="5235"/>
                        </a:cubicBezTo>
                        <a:cubicBezTo>
                          <a:pt x="1735" y="5736"/>
                          <a:pt x="1702" y="6570"/>
                          <a:pt x="1836" y="7270"/>
                        </a:cubicBezTo>
                        <a:cubicBezTo>
                          <a:pt x="2069" y="7937"/>
                          <a:pt x="2202" y="8671"/>
                          <a:pt x="2303" y="9372"/>
                        </a:cubicBezTo>
                        <a:cubicBezTo>
                          <a:pt x="2303" y="11006"/>
                          <a:pt x="935" y="12474"/>
                          <a:pt x="1268" y="14042"/>
                        </a:cubicBezTo>
                        <a:cubicBezTo>
                          <a:pt x="1435" y="14742"/>
                          <a:pt x="1902" y="15343"/>
                          <a:pt x="1969" y="16043"/>
                        </a:cubicBezTo>
                        <a:cubicBezTo>
                          <a:pt x="2069" y="17077"/>
                          <a:pt x="1335" y="17978"/>
                          <a:pt x="635" y="18712"/>
                        </a:cubicBezTo>
                        <a:cubicBezTo>
                          <a:pt x="501" y="18912"/>
                          <a:pt x="401" y="19079"/>
                          <a:pt x="301" y="19312"/>
                        </a:cubicBezTo>
                        <a:cubicBezTo>
                          <a:pt x="1" y="20113"/>
                          <a:pt x="101" y="21013"/>
                          <a:pt x="568" y="21747"/>
                        </a:cubicBezTo>
                        <a:cubicBezTo>
                          <a:pt x="701" y="21914"/>
                          <a:pt x="835" y="22081"/>
                          <a:pt x="1002" y="22214"/>
                        </a:cubicBezTo>
                        <a:cubicBezTo>
                          <a:pt x="1302" y="22514"/>
                          <a:pt x="1669" y="22781"/>
                          <a:pt x="2069" y="22948"/>
                        </a:cubicBezTo>
                        <a:cubicBezTo>
                          <a:pt x="2403" y="23082"/>
                          <a:pt x="2736" y="23182"/>
                          <a:pt x="3070" y="23248"/>
                        </a:cubicBezTo>
                        <a:cubicBezTo>
                          <a:pt x="3370" y="23348"/>
                          <a:pt x="3670" y="23382"/>
                          <a:pt x="3970" y="23448"/>
                        </a:cubicBezTo>
                        <a:cubicBezTo>
                          <a:pt x="4604" y="23382"/>
                          <a:pt x="5205" y="23248"/>
                          <a:pt x="5772" y="22981"/>
                        </a:cubicBezTo>
                        <a:cubicBezTo>
                          <a:pt x="6072" y="22848"/>
                          <a:pt x="6339" y="22715"/>
                          <a:pt x="6572" y="22548"/>
                        </a:cubicBezTo>
                        <a:cubicBezTo>
                          <a:pt x="6806" y="22414"/>
                          <a:pt x="6973" y="22214"/>
                          <a:pt x="7106" y="21981"/>
                        </a:cubicBezTo>
                        <a:cubicBezTo>
                          <a:pt x="7306" y="21480"/>
                          <a:pt x="7306" y="20880"/>
                          <a:pt x="7106" y="20380"/>
                        </a:cubicBezTo>
                        <a:cubicBezTo>
                          <a:pt x="6939" y="19846"/>
                          <a:pt x="6672" y="19379"/>
                          <a:pt x="6539" y="18845"/>
                        </a:cubicBezTo>
                        <a:cubicBezTo>
                          <a:pt x="6372" y="18311"/>
                          <a:pt x="6472" y="17711"/>
                          <a:pt x="6806" y="17277"/>
                        </a:cubicBezTo>
                        <a:cubicBezTo>
                          <a:pt x="7239" y="16777"/>
                          <a:pt x="8007" y="16710"/>
                          <a:pt x="8407" y="16177"/>
                        </a:cubicBezTo>
                        <a:cubicBezTo>
                          <a:pt x="8707" y="15743"/>
                          <a:pt x="8807" y="15176"/>
                          <a:pt x="8640" y="14676"/>
                        </a:cubicBezTo>
                        <a:cubicBezTo>
                          <a:pt x="8474" y="14142"/>
                          <a:pt x="8207" y="13675"/>
                          <a:pt x="8073" y="13174"/>
                        </a:cubicBezTo>
                        <a:cubicBezTo>
                          <a:pt x="7873" y="12674"/>
                          <a:pt x="7873" y="12107"/>
                          <a:pt x="8140" y="11607"/>
                        </a:cubicBezTo>
                        <a:cubicBezTo>
                          <a:pt x="8540" y="11006"/>
                          <a:pt x="9408" y="10839"/>
                          <a:pt x="9975" y="10372"/>
                        </a:cubicBezTo>
                        <a:cubicBezTo>
                          <a:pt x="10642" y="9772"/>
                          <a:pt x="10775" y="8805"/>
                          <a:pt x="10342" y="8004"/>
                        </a:cubicBezTo>
                        <a:cubicBezTo>
                          <a:pt x="10108" y="7670"/>
                          <a:pt x="9841" y="7337"/>
                          <a:pt x="9574" y="7037"/>
                        </a:cubicBezTo>
                        <a:cubicBezTo>
                          <a:pt x="9308" y="6736"/>
                          <a:pt x="9174" y="6370"/>
                          <a:pt x="9241" y="5969"/>
                        </a:cubicBezTo>
                        <a:cubicBezTo>
                          <a:pt x="9341" y="4868"/>
                          <a:pt x="10275" y="3968"/>
                          <a:pt x="10308" y="2867"/>
                        </a:cubicBezTo>
                        <a:cubicBezTo>
                          <a:pt x="10308" y="2100"/>
                          <a:pt x="9941" y="1399"/>
                          <a:pt x="9374" y="932"/>
                        </a:cubicBezTo>
                        <a:cubicBezTo>
                          <a:pt x="8774" y="465"/>
                          <a:pt x="8073" y="165"/>
                          <a:pt x="7339" y="65"/>
                        </a:cubicBezTo>
                        <a:cubicBezTo>
                          <a:pt x="7113" y="26"/>
                          <a:pt x="6875" y="1"/>
                          <a:pt x="66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418;p32">
                    <a:extLst>
                      <a:ext uri="{FF2B5EF4-FFF2-40B4-BE49-F238E27FC236}">
                        <a16:creationId xmlns:a16="http://schemas.microsoft.com/office/drawing/2014/main" id="{7CB435D5-F28F-B29D-03A2-CA95BC6CE9EC}"/>
                      </a:ext>
                    </a:extLst>
                  </p:cNvPr>
                  <p:cNvSpPr/>
                  <p:nvPr/>
                </p:nvSpPr>
                <p:spPr>
                  <a:xfrm>
                    <a:off x="279467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3836" y="0"/>
                        </a:moveTo>
                        <a:lnTo>
                          <a:pt x="0" y="20215"/>
                        </a:lnTo>
                        <a:lnTo>
                          <a:pt x="501" y="20315"/>
                        </a:lnTo>
                        <a:lnTo>
                          <a:pt x="4337" y="100"/>
                        </a:lnTo>
                        <a:lnTo>
                          <a:pt x="3836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19;p32">
                    <a:extLst>
                      <a:ext uri="{FF2B5EF4-FFF2-40B4-BE49-F238E27FC236}">
                        <a16:creationId xmlns:a16="http://schemas.microsoft.com/office/drawing/2014/main" id="{CF613F91-7B3D-792A-C1F3-7F59A698816E}"/>
                      </a:ext>
                    </a:extLst>
                  </p:cNvPr>
                  <p:cNvSpPr/>
                  <p:nvPr/>
                </p:nvSpPr>
                <p:spPr>
                  <a:xfrm>
                    <a:off x="2393550" y="3440100"/>
                    <a:ext cx="269375" cy="5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5" h="23463" extrusionOk="0">
                        <a:moveTo>
                          <a:pt x="4154" y="0"/>
                        </a:moveTo>
                        <a:cubicBezTo>
                          <a:pt x="3911" y="0"/>
                          <a:pt x="3666" y="29"/>
                          <a:pt x="3436" y="79"/>
                        </a:cubicBezTo>
                        <a:cubicBezTo>
                          <a:pt x="2702" y="179"/>
                          <a:pt x="2002" y="480"/>
                          <a:pt x="1435" y="947"/>
                        </a:cubicBezTo>
                        <a:cubicBezTo>
                          <a:pt x="834" y="1414"/>
                          <a:pt x="501" y="2114"/>
                          <a:pt x="501" y="2848"/>
                        </a:cubicBezTo>
                        <a:cubicBezTo>
                          <a:pt x="534" y="3982"/>
                          <a:pt x="1468" y="4883"/>
                          <a:pt x="1535" y="5984"/>
                        </a:cubicBezTo>
                        <a:cubicBezTo>
                          <a:pt x="1602" y="6351"/>
                          <a:pt x="1468" y="6751"/>
                          <a:pt x="1235" y="7051"/>
                        </a:cubicBezTo>
                        <a:cubicBezTo>
                          <a:pt x="934" y="7351"/>
                          <a:pt x="668" y="7651"/>
                          <a:pt x="434" y="7985"/>
                        </a:cubicBezTo>
                        <a:cubicBezTo>
                          <a:pt x="0" y="8786"/>
                          <a:pt x="167" y="9753"/>
                          <a:pt x="834" y="10353"/>
                        </a:cubicBezTo>
                        <a:cubicBezTo>
                          <a:pt x="1401" y="10820"/>
                          <a:pt x="2235" y="10987"/>
                          <a:pt x="2636" y="11621"/>
                        </a:cubicBezTo>
                        <a:cubicBezTo>
                          <a:pt x="2902" y="12121"/>
                          <a:pt x="2902" y="12688"/>
                          <a:pt x="2702" y="13189"/>
                        </a:cubicBezTo>
                        <a:cubicBezTo>
                          <a:pt x="2569" y="13689"/>
                          <a:pt x="2302" y="14156"/>
                          <a:pt x="2135" y="14690"/>
                        </a:cubicBezTo>
                        <a:cubicBezTo>
                          <a:pt x="1968" y="15190"/>
                          <a:pt x="2069" y="15757"/>
                          <a:pt x="2369" y="16191"/>
                        </a:cubicBezTo>
                        <a:cubicBezTo>
                          <a:pt x="2769" y="16691"/>
                          <a:pt x="3570" y="16791"/>
                          <a:pt x="3970" y="17292"/>
                        </a:cubicBezTo>
                        <a:cubicBezTo>
                          <a:pt x="4303" y="17725"/>
                          <a:pt x="4404" y="18292"/>
                          <a:pt x="4237" y="18826"/>
                        </a:cubicBezTo>
                        <a:cubicBezTo>
                          <a:pt x="4103" y="19360"/>
                          <a:pt x="3836" y="19860"/>
                          <a:pt x="3670" y="20394"/>
                        </a:cubicBezTo>
                        <a:cubicBezTo>
                          <a:pt x="3470" y="20894"/>
                          <a:pt x="3470" y="21461"/>
                          <a:pt x="3670" y="21995"/>
                        </a:cubicBezTo>
                        <a:cubicBezTo>
                          <a:pt x="3803" y="22229"/>
                          <a:pt x="3970" y="22429"/>
                          <a:pt x="4203" y="22562"/>
                        </a:cubicBezTo>
                        <a:cubicBezTo>
                          <a:pt x="4437" y="22729"/>
                          <a:pt x="4704" y="22862"/>
                          <a:pt x="5004" y="22962"/>
                        </a:cubicBezTo>
                        <a:cubicBezTo>
                          <a:pt x="5571" y="23229"/>
                          <a:pt x="6171" y="23396"/>
                          <a:pt x="6805" y="23463"/>
                        </a:cubicBezTo>
                        <a:cubicBezTo>
                          <a:pt x="7105" y="23396"/>
                          <a:pt x="7406" y="23329"/>
                          <a:pt x="7706" y="23263"/>
                        </a:cubicBezTo>
                        <a:cubicBezTo>
                          <a:pt x="8039" y="23196"/>
                          <a:pt x="8373" y="23096"/>
                          <a:pt x="8707" y="22929"/>
                        </a:cubicBezTo>
                        <a:cubicBezTo>
                          <a:pt x="9107" y="22762"/>
                          <a:pt x="9474" y="22529"/>
                          <a:pt x="9807" y="22229"/>
                        </a:cubicBezTo>
                        <a:cubicBezTo>
                          <a:pt x="9941" y="22095"/>
                          <a:pt x="10108" y="21928"/>
                          <a:pt x="10208" y="21762"/>
                        </a:cubicBezTo>
                        <a:cubicBezTo>
                          <a:pt x="10675" y="21028"/>
                          <a:pt x="10775" y="20127"/>
                          <a:pt x="10475" y="19293"/>
                        </a:cubicBezTo>
                        <a:cubicBezTo>
                          <a:pt x="10374" y="19093"/>
                          <a:pt x="10274" y="18893"/>
                          <a:pt x="10141" y="18726"/>
                        </a:cubicBezTo>
                        <a:cubicBezTo>
                          <a:pt x="9474" y="17959"/>
                          <a:pt x="8707" y="17092"/>
                          <a:pt x="8807" y="16058"/>
                        </a:cubicBezTo>
                        <a:cubicBezTo>
                          <a:pt x="8907" y="15357"/>
                          <a:pt x="9374" y="14757"/>
                          <a:pt x="9507" y="14056"/>
                        </a:cubicBezTo>
                        <a:cubicBezTo>
                          <a:pt x="9874" y="12488"/>
                          <a:pt x="8506" y="10987"/>
                          <a:pt x="8506" y="9386"/>
                        </a:cubicBezTo>
                        <a:cubicBezTo>
                          <a:pt x="8540" y="8652"/>
                          <a:pt x="8773" y="7985"/>
                          <a:pt x="8940" y="7251"/>
                        </a:cubicBezTo>
                        <a:cubicBezTo>
                          <a:pt x="9107" y="6551"/>
                          <a:pt x="9074" y="5750"/>
                          <a:pt x="8540" y="5216"/>
                        </a:cubicBezTo>
                        <a:cubicBezTo>
                          <a:pt x="7973" y="4649"/>
                          <a:pt x="6972" y="4649"/>
                          <a:pt x="6438" y="4049"/>
                        </a:cubicBezTo>
                        <a:cubicBezTo>
                          <a:pt x="5638" y="3115"/>
                          <a:pt x="6405" y="1514"/>
                          <a:pt x="5638" y="580"/>
                        </a:cubicBezTo>
                        <a:cubicBezTo>
                          <a:pt x="5287" y="159"/>
                          <a:pt x="4724" y="0"/>
                          <a:pt x="41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20;p32">
                    <a:extLst>
                      <a:ext uri="{FF2B5EF4-FFF2-40B4-BE49-F238E27FC236}">
                        <a16:creationId xmlns:a16="http://schemas.microsoft.com/office/drawing/2014/main" id="{1EB8CD31-32BF-3D22-98DC-15DF4560CF0B}"/>
                      </a:ext>
                    </a:extLst>
                  </p:cNvPr>
                  <p:cNvSpPr/>
                  <p:nvPr/>
                </p:nvSpPr>
                <p:spPr>
                  <a:xfrm>
                    <a:off x="2486125" y="3525475"/>
                    <a:ext cx="108425" cy="50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7" h="20315" extrusionOk="0">
                        <a:moveTo>
                          <a:pt x="500" y="0"/>
                        </a:moveTo>
                        <a:lnTo>
                          <a:pt x="0" y="100"/>
                        </a:lnTo>
                        <a:lnTo>
                          <a:pt x="3836" y="20315"/>
                        </a:lnTo>
                        <a:lnTo>
                          <a:pt x="4336" y="20215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421;p32">
                    <a:extLst>
                      <a:ext uri="{FF2B5EF4-FFF2-40B4-BE49-F238E27FC236}">
                        <a16:creationId xmlns:a16="http://schemas.microsoft.com/office/drawing/2014/main" id="{CD88D8E7-ACDD-4144-AAA4-B9A99F64D2FE}"/>
                      </a:ext>
                    </a:extLst>
                  </p:cNvPr>
                  <p:cNvSpPr/>
                  <p:nvPr/>
                </p:nvSpPr>
                <p:spPr>
                  <a:xfrm>
                    <a:off x="2526150" y="3368700"/>
                    <a:ext cx="251875" cy="59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75" h="23784" extrusionOk="0">
                        <a:moveTo>
                          <a:pt x="4413" y="1"/>
                        </a:moveTo>
                        <a:cubicBezTo>
                          <a:pt x="4244" y="1"/>
                          <a:pt x="4073" y="22"/>
                          <a:pt x="3903" y="67"/>
                        </a:cubicBezTo>
                        <a:cubicBezTo>
                          <a:pt x="3336" y="67"/>
                          <a:pt x="2769" y="300"/>
                          <a:pt x="2402" y="767"/>
                        </a:cubicBezTo>
                        <a:cubicBezTo>
                          <a:pt x="2035" y="1268"/>
                          <a:pt x="2135" y="1901"/>
                          <a:pt x="2202" y="2568"/>
                        </a:cubicBezTo>
                        <a:cubicBezTo>
                          <a:pt x="2302" y="3002"/>
                          <a:pt x="2302" y="3469"/>
                          <a:pt x="2235" y="3936"/>
                        </a:cubicBezTo>
                        <a:cubicBezTo>
                          <a:pt x="2068" y="4637"/>
                          <a:pt x="1468" y="5204"/>
                          <a:pt x="968" y="5737"/>
                        </a:cubicBezTo>
                        <a:cubicBezTo>
                          <a:pt x="467" y="6271"/>
                          <a:pt x="0" y="6972"/>
                          <a:pt x="100" y="7672"/>
                        </a:cubicBezTo>
                        <a:cubicBezTo>
                          <a:pt x="234" y="8406"/>
                          <a:pt x="834" y="8873"/>
                          <a:pt x="1368" y="9340"/>
                        </a:cubicBezTo>
                        <a:cubicBezTo>
                          <a:pt x="1902" y="9807"/>
                          <a:pt x="2435" y="10441"/>
                          <a:pt x="2369" y="11141"/>
                        </a:cubicBezTo>
                        <a:cubicBezTo>
                          <a:pt x="2268" y="11842"/>
                          <a:pt x="1668" y="12275"/>
                          <a:pt x="1468" y="12909"/>
                        </a:cubicBezTo>
                        <a:cubicBezTo>
                          <a:pt x="1301" y="13510"/>
                          <a:pt x="1435" y="14177"/>
                          <a:pt x="1801" y="14711"/>
                        </a:cubicBezTo>
                        <a:cubicBezTo>
                          <a:pt x="2102" y="15244"/>
                          <a:pt x="2535" y="15745"/>
                          <a:pt x="2802" y="16312"/>
                        </a:cubicBezTo>
                        <a:cubicBezTo>
                          <a:pt x="3269" y="17179"/>
                          <a:pt x="3336" y="18213"/>
                          <a:pt x="3503" y="19214"/>
                        </a:cubicBezTo>
                        <a:cubicBezTo>
                          <a:pt x="3636" y="20315"/>
                          <a:pt x="4070" y="21382"/>
                          <a:pt x="4704" y="22283"/>
                        </a:cubicBezTo>
                        <a:cubicBezTo>
                          <a:pt x="5237" y="23016"/>
                          <a:pt x="6038" y="23550"/>
                          <a:pt x="6938" y="23750"/>
                        </a:cubicBezTo>
                        <a:cubicBezTo>
                          <a:pt x="7105" y="23784"/>
                          <a:pt x="7305" y="23784"/>
                          <a:pt x="7506" y="23784"/>
                        </a:cubicBezTo>
                        <a:cubicBezTo>
                          <a:pt x="8573" y="23784"/>
                          <a:pt x="9507" y="23083"/>
                          <a:pt x="9807" y="22049"/>
                        </a:cubicBezTo>
                        <a:cubicBezTo>
                          <a:pt x="9841" y="21982"/>
                          <a:pt x="9841" y="21916"/>
                          <a:pt x="9874" y="21849"/>
                        </a:cubicBezTo>
                        <a:cubicBezTo>
                          <a:pt x="10074" y="20415"/>
                          <a:pt x="8706" y="19147"/>
                          <a:pt x="8740" y="17713"/>
                        </a:cubicBezTo>
                        <a:cubicBezTo>
                          <a:pt x="8740" y="16445"/>
                          <a:pt x="9807" y="15344"/>
                          <a:pt x="9674" y="14077"/>
                        </a:cubicBezTo>
                        <a:cubicBezTo>
                          <a:pt x="9574" y="13009"/>
                          <a:pt x="8606" y="12175"/>
                          <a:pt x="8540" y="11108"/>
                        </a:cubicBezTo>
                        <a:cubicBezTo>
                          <a:pt x="8473" y="9840"/>
                          <a:pt x="9607" y="8740"/>
                          <a:pt x="9374" y="7505"/>
                        </a:cubicBezTo>
                        <a:cubicBezTo>
                          <a:pt x="9207" y="6505"/>
                          <a:pt x="8173" y="5938"/>
                          <a:pt x="7606" y="5070"/>
                        </a:cubicBezTo>
                        <a:cubicBezTo>
                          <a:pt x="7239" y="4403"/>
                          <a:pt x="6972" y="3669"/>
                          <a:pt x="6838" y="2869"/>
                        </a:cubicBezTo>
                        <a:cubicBezTo>
                          <a:pt x="6705" y="2101"/>
                          <a:pt x="6405" y="1368"/>
                          <a:pt x="5938" y="734"/>
                        </a:cubicBezTo>
                        <a:cubicBezTo>
                          <a:pt x="5574" y="266"/>
                          <a:pt x="5008" y="1"/>
                          <a:pt x="44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422;p32">
                    <a:extLst>
                      <a:ext uri="{FF2B5EF4-FFF2-40B4-BE49-F238E27FC236}">
                        <a16:creationId xmlns:a16="http://schemas.microsoft.com/office/drawing/2014/main" id="{BCDF0A01-9317-103B-7E6F-7C542931FE74}"/>
                      </a:ext>
                    </a:extLst>
                  </p:cNvPr>
                  <p:cNvSpPr/>
                  <p:nvPr/>
                </p:nvSpPr>
                <p:spPr>
                  <a:xfrm>
                    <a:off x="2620375" y="3427900"/>
                    <a:ext cx="94250" cy="59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0" h="23951" extrusionOk="0">
                        <a:moveTo>
                          <a:pt x="501" y="0"/>
                        </a:moveTo>
                        <a:lnTo>
                          <a:pt x="1" y="67"/>
                        </a:lnTo>
                        <a:lnTo>
                          <a:pt x="2903" y="21382"/>
                        </a:lnTo>
                        <a:lnTo>
                          <a:pt x="3270" y="23951"/>
                        </a:lnTo>
                        <a:lnTo>
                          <a:pt x="3770" y="23884"/>
                        </a:lnTo>
                        <a:lnTo>
                          <a:pt x="501" y="0"/>
                        </a:lnTo>
                        <a:close/>
                      </a:path>
                    </a:pathLst>
                  </a:custGeom>
                  <a:solidFill>
                    <a:srgbClr val="454657">
                      <a:alpha val="202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423;p32">
                    <a:extLst>
                      <a:ext uri="{FF2B5EF4-FFF2-40B4-BE49-F238E27FC236}">
                        <a16:creationId xmlns:a16="http://schemas.microsoft.com/office/drawing/2014/main" id="{8755F036-5E29-A22B-2B42-413EC9781D7B}"/>
                      </a:ext>
                    </a:extLst>
                  </p:cNvPr>
                  <p:cNvSpPr/>
                  <p:nvPr/>
                </p:nvSpPr>
                <p:spPr>
                  <a:xfrm>
                    <a:off x="2944775" y="2071100"/>
                    <a:ext cx="1870525" cy="249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21" h="99939" extrusionOk="0">
                        <a:moveTo>
                          <a:pt x="4737" y="0"/>
                        </a:moveTo>
                        <a:cubicBezTo>
                          <a:pt x="2135" y="0"/>
                          <a:pt x="0" y="2102"/>
                          <a:pt x="0" y="4704"/>
                        </a:cubicBezTo>
                        <a:lnTo>
                          <a:pt x="0" y="95202"/>
                        </a:lnTo>
                        <a:cubicBezTo>
                          <a:pt x="0" y="97804"/>
                          <a:pt x="2102" y="99938"/>
                          <a:pt x="4737" y="99938"/>
                        </a:cubicBezTo>
                        <a:lnTo>
                          <a:pt x="69784" y="99938"/>
                        </a:lnTo>
                        <a:cubicBezTo>
                          <a:pt x="72385" y="99938"/>
                          <a:pt x="74487" y="97837"/>
                          <a:pt x="74821" y="94935"/>
                        </a:cubicBezTo>
                        <a:lnTo>
                          <a:pt x="74821" y="4403"/>
                        </a:lnTo>
                        <a:cubicBezTo>
                          <a:pt x="74420" y="1902"/>
                          <a:pt x="72285" y="67"/>
                          <a:pt x="6978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424;p32">
                    <a:extLst>
                      <a:ext uri="{FF2B5EF4-FFF2-40B4-BE49-F238E27FC236}">
                        <a16:creationId xmlns:a16="http://schemas.microsoft.com/office/drawing/2014/main" id="{61CB108C-D3AD-1E4C-EDFC-8032F283FD2A}"/>
                      </a:ext>
                    </a:extLst>
                  </p:cNvPr>
                  <p:cNvSpPr/>
                  <p:nvPr/>
                </p:nvSpPr>
                <p:spPr>
                  <a:xfrm>
                    <a:off x="3100725" y="2192850"/>
                    <a:ext cx="1559475" cy="215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79" h="86129" extrusionOk="0">
                        <a:moveTo>
                          <a:pt x="0" y="0"/>
                        </a:moveTo>
                        <a:lnTo>
                          <a:pt x="0" y="86129"/>
                        </a:lnTo>
                        <a:lnTo>
                          <a:pt x="62378" y="86129"/>
                        </a:lnTo>
                        <a:lnTo>
                          <a:pt x="6237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25;p32">
                    <a:extLst>
                      <a:ext uri="{FF2B5EF4-FFF2-40B4-BE49-F238E27FC236}">
                        <a16:creationId xmlns:a16="http://schemas.microsoft.com/office/drawing/2014/main" id="{BCF9AA1C-8FCC-568F-0C23-86A7B232BF0F}"/>
                      </a:ext>
                    </a:extLst>
                  </p:cNvPr>
                  <p:cNvSpPr/>
                  <p:nvPr/>
                </p:nvSpPr>
                <p:spPr>
                  <a:xfrm>
                    <a:off x="3596075" y="2032725"/>
                    <a:ext cx="559600" cy="22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4" h="8841" extrusionOk="0">
                        <a:moveTo>
                          <a:pt x="968" y="1"/>
                        </a:moveTo>
                        <a:cubicBezTo>
                          <a:pt x="434" y="1"/>
                          <a:pt x="0" y="434"/>
                          <a:pt x="0" y="968"/>
                        </a:cubicBezTo>
                        <a:lnTo>
                          <a:pt x="0" y="4938"/>
                        </a:lnTo>
                        <a:cubicBezTo>
                          <a:pt x="0" y="7106"/>
                          <a:pt x="1768" y="8840"/>
                          <a:pt x="3937" y="8840"/>
                        </a:cubicBezTo>
                        <a:lnTo>
                          <a:pt x="18480" y="8840"/>
                        </a:lnTo>
                        <a:cubicBezTo>
                          <a:pt x="20215" y="8840"/>
                          <a:pt x="21749" y="7706"/>
                          <a:pt x="22216" y="6038"/>
                        </a:cubicBezTo>
                        <a:cubicBezTo>
                          <a:pt x="22316" y="5671"/>
                          <a:pt x="22383" y="5305"/>
                          <a:pt x="22383" y="4938"/>
                        </a:cubicBezTo>
                        <a:lnTo>
                          <a:pt x="22383" y="1502"/>
                        </a:lnTo>
                        <a:lnTo>
                          <a:pt x="2068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26;p32">
                    <a:extLst>
                      <a:ext uri="{FF2B5EF4-FFF2-40B4-BE49-F238E27FC236}">
                        <a16:creationId xmlns:a16="http://schemas.microsoft.com/office/drawing/2014/main" id="{E37048EE-C4D7-AE3E-390E-A17E0A372B04}"/>
                      </a:ext>
                    </a:extLst>
                  </p:cNvPr>
                  <p:cNvSpPr/>
                  <p:nvPr/>
                </p:nvSpPr>
                <p:spPr>
                  <a:xfrm>
                    <a:off x="3795375" y="1944600"/>
                    <a:ext cx="161825" cy="8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3" h="3526" extrusionOk="0">
                        <a:moveTo>
                          <a:pt x="3215" y="927"/>
                        </a:moveTo>
                        <a:cubicBezTo>
                          <a:pt x="3651" y="927"/>
                          <a:pt x="4070" y="1257"/>
                          <a:pt x="4070" y="1758"/>
                        </a:cubicBezTo>
                        <a:cubicBezTo>
                          <a:pt x="4070" y="2225"/>
                          <a:pt x="3703" y="2592"/>
                          <a:pt x="3236" y="2592"/>
                        </a:cubicBezTo>
                        <a:cubicBezTo>
                          <a:pt x="2503" y="2592"/>
                          <a:pt x="2102" y="1691"/>
                          <a:pt x="2636" y="1157"/>
                        </a:cubicBezTo>
                        <a:cubicBezTo>
                          <a:pt x="2805" y="998"/>
                          <a:pt x="3012" y="927"/>
                          <a:pt x="3215" y="927"/>
                        </a:cubicBezTo>
                        <a:close/>
                        <a:moveTo>
                          <a:pt x="3239" y="0"/>
                        </a:moveTo>
                        <a:cubicBezTo>
                          <a:pt x="1997" y="0"/>
                          <a:pt x="777" y="705"/>
                          <a:pt x="234" y="1991"/>
                        </a:cubicBezTo>
                        <a:cubicBezTo>
                          <a:pt x="67" y="2392"/>
                          <a:pt x="1" y="2825"/>
                          <a:pt x="1" y="3226"/>
                        </a:cubicBezTo>
                        <a:lnTo>
                          <a:pt x="1" y="3526"/>
                        </a:lnTo>
                        <a:lnTo>
                          <a:pt x="6472" y="3526"/>
                        </a:lnTo>
                        <a:lnTo>
                          <a:pt x="6472" y="3226"/>
                        </a:lnTo>
                        <a:cubicBezTo>
                          <a:pt x="6472" y="2392"/>
                          <a:pt x="6138" y="1558"/>
                          <a:pt x="5538" y="957"/>
                        </a:cubicBezTo>
                        <a:cubicBezTo>
                          <a:pt x="4888" y="307"/>
                          <a:pt x="4059" y="0"/>
                          <a:pt x="32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427;p32">
                    <a:extLst>
                      <a:ext uri="{FF2B5EF4-FFF2-40B4-BE49-F238E27FC236}">
                        <a16:creationId xmlns:a16="http://schemas.microsoft.com/office/drawing/2014/main" id="{D233D05E-3E22-6706-7084-D0D8D9602C9A}"/>
                      </a:ext>
                    </a:extLst>
                  </p:cNvPr>
                  <p:cNvSpPr/>
                  <p:nvPr/>
                </p:nvSpPr>
                <p:spPr>
                  <a:xfrm>
                    <a:off x="3855425" y="1967675"/>
                    <a:ext cx="48400" cy="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6" h="1666" extrusionOk="0">
                        <a:moveTo>
                          <a:pt x="834" y="1"/>
                        </a:moveTo>
                        <a:cubicBezTo>
                          <a:pt x="367" y="1"/>
                          <a:pt x="0" y="368"/>
                          <a:pt x="0" y="835"/>
                        </a:cubicBezTo>
                        <a:cubicBezTo>
                          <a:pt x="0" y="1336"/>
                          <a:pt x="420" y="1666"/>
                          <a:pt x="856" y="1666"/>
                        </a:cubicBezTo>
                        <a:cubicBezTo>
                          <a:pt x="1059" y="1666"/>
                          <a:pt x="1265" y="1594"/>
                          <a:pt x="1435" y="1435"/>
                        </a:cubicBezTo>
                        <a:cubicBezTo>
                          <a:pt x="1935" y="902"/>
                          <a:pt x="1568" y="1"/>
                          <a:pt x="8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428;p32">
                    <a:extLst>
                      <a:ext uri="{FF2B5EF4-FFF2-40B4-BE49-F238E27FC236}">
                        <a16:creationId xmlns:a16="http://schemas.microsoft.com/office/drawing/2014/main" id="{D40C961F-F7E6-D3C5-0427-4EA6B93FEC26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005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429;p32">
                    <a:extLst>
                      <a:ext uri="{FF2B5EF4-FFF2-40B4-BE49-F238E27FC236}">
                        <a16:creationId xmlns:a16="http://schemas.microsoft.com/office/drawing/2014/main" id="{07EC89DD-0912-B854-0F9D-B14B61C45387}"/>
                      </a:ext>
                    </a:extLst>
                  </p:cNvPr>
                  <p:cNvSpPr/>
                  <p:nvPr/>
                </p:nvSpPr>
                <p:spPr>
                  <a:xfrm>
                    <a:off x="3525200" y="2589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430;p32">
                    <a:extLst>
                      <a:ext uri="{FF2B5EF4-FFF2-40B4-BE49-F238E27FC236}">
                        <a16:creationId xmlns:a16="http://schemas.microsoft.com/office/drawing/2014/main" id="{22C8FB82-DCA7-54F9-E41C-76CD6BCFEC26}"/>
                      </a:ext>
                    </a:extLst>
                  </p:cNvPr>
                  <p:cNvSpPr/>
                  <p:nvPr/>
                </p:nvSpPr>
                <p:spPr>
                  <a:xfrm>
                    <a:off x="3525200" y="267985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1"/>
                        </a:moveTo>
                        <a:lnTo>
                          <a:pt x="0" y="1402"/>
                        </a:lnTo>
                        <a:lnTo>
                          <a:pt x="34124" y="1402"/>
                        </a:lnTo>
                        <a:lnTo>
                          <a:pt x="3412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431;p32">
                    <a:extLst>
                      <a:ext uri="{FF2B5EF4-FFF2-40B4-BE49-F238E27FC236}">
                        <a16:creationId xmlns:a16="http://schemas.microsoft.com/office/drawing/2014/main" id="{2856FACC-3C71-9D5B-665B-AC376087A06A}"/>
                      </a:ext>
                    </a:extLst>
                  </p:cNvPr>
                  <p:cNvSpPr/>
                  <p:nvPr/>
                </p:nvSpPr>
                <p:spPr>
                  <a:xfrm>
                    <a:off x="3260825" y="253057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39"/>
                        </a:lnTo>
                        <a:lnTo>
                          <a:pt x="1" y="6039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432;p32">
                    <a:extLst>
                      <a:ext uri="{FF2B5EF4-FFF2-40B4-BE49-F238E27FC236}">
                        <a16:creationId xmlns:a16="http://schemas.microsoft.com/office/drawing/2014/main" id="{F17FC56E-0D1B-4EA4-C3F5-569D03AA7048}"/>
                      </a:ext>
                    </a:extLst>
                  </p:cNvPr>
                  <p:cNvSpPr/>
                  <p:nvPr/>
                </p:nvSpPr>
                <p:spPr>
                  <a:xfrm>
                    <a:off x="3265825" y="2530575"/>
                    <a:ext cx="176000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0" h="6206" extrusionOk="0">
                        <a:moveTo>
                          <a:pt x="6072" y="1"/>
                        </a:moveTo>
                        <a:lnTo>
                          <a:pt x="2169" y="4004"/>
                        </a:lnTo>
                        <a:lnTo>
                          <a:pt x="1135" y="2303"/>
                        </a:lnTo>
                        <a:lnTo>
                          <a:pt x="1" y="2970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33;p32">
                    <a:extLst>
                      <a:ext uri="{FF2B5EF4-FFF2-40B4-BE49-F238E27FC236}">
                        <a16:creationId xmlns:a16="http://schemas.microsoft.com/office/drawing/2014/main" id="{2EDB7664-1596-5442-CED7-D162189642D3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04200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34;p32">
                    <a:extLst>
                      <a:ext uri="{FF2B5EF4-FFF2-40B4-BE49-F238E27FC236}">
                        <a16:creationId xmlns:a16="http://schemas.microsoft.com/office/drawing/2014/main" id="{42EA000D-DAF7-576B-E8D3-D3761D4497E8}"/>
                      </a:ext>
                    </a:extLst>
                  </p:cNvPr>
                  <p:cNvSpPr/>
                  <p:nvPr/>
                </p:nvSpPr>
                <p:spPr>
                  <a:xfrm>
                    <a:off x="3525200" y="299342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35;p32">
                    <a:extLst>
                      <a:ext uri="{FF2B5EF4-FFF2-40B4-BE49-F238E27FC236}">
                        <a16:creationId xmlns:a16="http://schemas.microsoft.com/office/drawing/2014/main" id="{E4CEDC72-6B39-931C-804A-85AAD297C06E}"/>
                      </a:ext>
                    </a:extLst>
                  </p:cNvPr>
                  <p:cNvSpPr/>
                  <p:nvPr/>
                </p:nvSpPr>
                <p:spPr>
                  <a:xfrm>
                    <a:off x="3525200" y="3082650"/>
                    <a:ext cx="85312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35" extrusionOk="0">
                        <a:moveTo>
                          <a:pt x="0" y="0"/>
                        </a:moveTo>
                        <a:lnTo>
                          <a:pt x="0" y="1435"/>
                        </a:lnTo>
                        <a:lnTo>
                          <a:pt x="34124" y="1435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36;p32">
                    <a:extLst>
                      <a:ext uri="{FF2B5EF4-FFF2-40B4-BE49-F238E27FC236}">
                        <a16:creationId xmlns:a16="http://schemas.microsoft.com/office/drawing/2014/main" id="{A1884FBE-C1F2-E49F-4EC5-7C48BADE430C}"/>
                      </a:ext>
                    </a:extLst>
                  </p:cNvPr>
                  <p:cNvSpPr/>
                  <p:nvPr/>
                </p:nvSpPr>
                <p:spPr>
                  <a:xfrm>
                    <a:off x="3260825" y="2933375"/>
                    <a:ext cx="150975" cy="15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72" fill="none" extrusionOk="0">
                        <a:moveTo>
                          <a:pt x="1" y="1"/>
                        </a:moveTo>
                        <a:lnTo>
                          <a:pt x="6038" y="1"/>
                        </a:lnTo>
                        <a:lnTo>
                          <a:pt x="6038" y="6072"/>
                        </a:lnTo>
                        <a:lnTo>
                          <a:pt x="1" y="6072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37;p32">
                    <a:extLst>
                      <a:ext uri="{FF2B5EF4-FFF2-40B4-BE49-F238E27FC236}">
                        <a16:creationId xmlns:a16="http://schemas.microsoft.com/office/drawing/2014/main" id="{B6CB85CA-90A0-1EFF-14E6-F8A0835A2BC7}"/>
                      </a:ext>
                    </a:extLst>
                  </p:cNvPr>
                  <p:cNvSpPr/>
                  <p:nvPr/>
                </p:nvSpPr>
                <p:spPr>
                  <a:xfrm>
                    <a:off x="3248325" y="2931700"/>
                    <a:ext cx="175975" cy="1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9" h="6206" extrusionOk="0">
                        <a:moveTo>
                          <a:pt x="6071" y="1"/>
                        </a:moveTo>
                        <a:lnTo>
                          <a:pt x="2169" y="4004"/>
                        </a:lnTo>
                        <a:lnTo>
                          <a:pt x="1168" y="2302"/>
                        </a:lnTo>
                        <a:lnTo>
                          <a:pt x="0" y="3003"/>
                        </a:lnTo>
                        <a:lnTo>
                          <a:pt x="1902" y="6205"/>
                        </a:lnTo>
                        <a:lnTo>
                          <a:pt x="7039" y="935"/>
                        </a:lnTo>
                        <a:lnTo>
                          <a:pt x="60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38;p32">
                    <a:extLst>
                      <a:ext uri="{FF2B5EF4-FFF2-40B4-BE49-F238E27FC236}">
                        <a16:creationId xmlns:a16="http://schemas.microsoft.com/office/drawing/2014/main" id="{20B14601-AAAC-5D08-C950-E8F8A8E0E4A2}"/>
                      </a:ext>
                    </a:extLst>
                  </p:cNvPr>
                  <p:cNvSpPr/>
                  <p:nvPr/>
                </p:nvSpPr>
                <p:spPr>
                  <a:xfrm>
                    <a:off x="3525200" y="3297800"/>
                    <a:ext cx="974875" cy="3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35" extrusionOk="0">
                        <a:moveTo>
                          <a:pt x="0" y="1"/>
                        </a:moveTo>
                        <a:lnTo>
                          <a:pt x="0" y="1435"/>
                        </a:lnTo>
                        <a:lnTo>
                          <a:pt x="38995" y="1435"/>
                        </a:lnTo>
                        <a:lnTo>
                          <a:pt x="389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39;p32">
                    <a:extLst>
                      <a:ext uri="{FF2B5EF4-FFF2-40B4-BE49-F238E27FC236}">
                        <a16:creationId xmlns:a16="http://schemas.microsoft.com/office/drawing/2014/main" id="{1D294261-E44E-AD23-A585-6422F356A04C}"/>
                      </a:ext>
                    </a:extLst>
                  </p:cNvPr>
                  <p:cNvSpPr/>
                  <p:nvPr/>
                </p:nvSpPr>
                <p:spPr>
                  <a:xfrm>
                    <a:off x="3525200" y="3387875"/>
                    <a:ext cx="97487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8995" y="1401"/>
                        </a:lnTo>
                        <a:lnTo>
                          <a:pt x="389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0;p32">
                    <a:extLst>
                      <a:ext uri="{FF2B5EF4-FFF2-40B4-BE49-F238E27FC236}">
                        <a16:creationId xmlns:a16="http://schemas.microsoft.com/office/drawing/2014/main" id="{72CBC13C-4610-DBE2-ABB9-C50BB4DC88E3}"/>
                      </a:ext>
                    </a:extLst>
                  </p:cNvPr>
                  <p:cNvSpPr/>
                  <p:nvPr/>
                </p:nvSpPr>
                <p:spPr>
                  <a:xfrm>
                    <a:off x="3525200" y="3477100"/>
                    <a:ext cx="853125" cy="3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5" h="1402" extrusionOk="0">
                        <a:moveTo>
                          <a:pt x="0" y="0"/>
                        </a:moveTo>
                        <a:lnTo>
                          <a:pt x="0" y="1401"/>
                        </a:lnTo>
                        <a:lnTo>
                          <a:pt x="34124" y="1401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41;p32">
                    <a:extLst>
                      <a:ext uri="{FF2B5EF4-FFF2-40B4-BE49-F238E27FC236}">
                        <a16:creationId xmlns:a16="http://schemas.microsoft.com/office/drawing/2014/main" id="{B70A9186-7F9A-00F7-883C-D3B25EF61541}"/>
                      </a:ext>
                    </a:extLst>
                  </p:cNvPr>
                  <p:cNvSpPr/>
                  <p:nvPr/>
                </p:nvSpPr>
                <p:spPr>
                  <a:xfrm>
                    <a:off x="3260825" y="3327825"/>
                    <a:ext cx="150975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9" h="6039" fill="none" extrusionOk="0">
                        <a:moveTo>
                          <a:pt x="1" y="0"/>
                        </a:moveTo>
                        <a:lnTo>
                          <a:pt x="6038" y="0"/>
                        </a:lnTo>
                        <a:lnTo>
                          <a:pt x="6038" y="6038"/>
                        </a:lnTo>
                        <a:lnTo>
                          <a:pt x="1" y="6038"/>
                        </a:ln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3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42;p32">
                    <a:extLst>
                      <a:ext uri="{FF2B5EF4-FFF2-40B4-BE49-F238E27FC236}">
                        <a16:creationId xmlns:a16="http://schemas.microsoft.com/office/drawing/2014/main" id="{42617C59-5A6D-7762-1B58-869D52E8A100}"/>
                      </a:ext>
                    </a:extLst>
                  </p:cNvPr>
                  <p:cNvSpPr/>
                  <p:nvPr/>
                </p:nvSpPr>
                <p:spPr>
                  <a:xfrm>
                    <a:off x="4087250" y="2490550"/>
                    <a:ext cx="3422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" h="1536" extrusionOk="0">
                        <a:moveTo>
                          <a:pt x="1102" y="1"/>
                        </a:moveTo>
                        <a:lnTo>
                          <a:pt x="134" y="1102"/>
                        </a:lnTo>
                        <a:lnTo>
                          <a:pt x="1" y="1535"/>
                        </a:lnTo>
                        <a:lnTo>
                          <a:pt x="1368" y="201"/>
                        </a:lnTo>
                        <a:lnTo>
                          <a:pt x="1102" y="1"/>
                        </a:lnTo>
                        <a:close/>
                      </a:path>
                    </a:pathLst>
                  </a:custGeom>
                  <a:solidFill>
                    <a:srgbClr val="E2C5A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3;p32">
                    <a:extLst>
                      <a:ext uri="{FF2B5EF4-FFF2-40B4-BE49-F238E27FC236}">
                        <a16:creationId xmlns:a16="http://schemas.microsoft.com/office/drawing/2014/main" id="{79F8F6B5-E65E-8DC2-B872-492585474552}"/>
                      </a:ext>
                    </a:extLst>
                  </p:cNvPr>
                  <p:cNvSpPr/>
                  <p:nvPr/>
                </p:nvSpPr>
                <p:spPr>
                  <a:xfrm>
                    <a:off x="2918100" y="2810800"/>
                    <a:ext cx="27525" cy="14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" h="5871" extrusionOk="0">
                        <a:moveTo>
                          <a:pt x="1101" y="0"/>
                        </a:moveTo>
                        <a:lnTo>
                          <a:pt x="0" y="634"/>
                        </a:lnTo>
                        <a:lnTo>
                          <a:pt x="634" y="5604"/>
                        </a:lnTo>
                        <a:lnTo>
                          <a:pt x="1101" y="5871"/>
                        </a:ln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rgbClr val="583D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44;p32">
                    <a:extLst>
                      <a:ext uri="{FF2B5EF4-FFF2-40B4-BE49-F238E27FC236}">
                        <a16:creationId xmlns:a16="http://schemas.microsoft.com/office/drawing/2014/main" id="{165BC92D-8B2E-64C1-B42C-A288A4486551}"/>
                      </a:ext>
                    </a:extLst>
                  </p:cNvPr>
                  <p:cNvSpPr/>
                  <p:nvPr/>
                </p:nvSpPr>
                <p:spPr>
                  <a:xfrm>
                    <a:off x="2116675" y="2449150"/>
                    <a:ext cx="301925" cy="25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7" h="10339" extrusionOk="0">
                        <a:moveTo>
                          <a:pt x="11226" y="0"/>
                        </a:moveTo>
                        <a:cubicBezTo>
                          <a:pt x="10683" y="0"/>
                          <a:pt x="10208" y="45"/>
                          <a:pt x="9941" y="222"/>
                        </a:cubicBezTo>
                        <a:cubicBezTo>
                          <a:pt x="8941" y="856"/>
                          <a:pt x="9408" y="1724"/>
                          <a:pt x="8874" y="2124"/>
                        </a:cubicBezTo>
                        <a:cubicBezTo>
                          <a:pt x="8659" y="2295"/>
                          <a:pt x="8451" y="2326"/>
                          <a:pt x="8267" y="2326"/>
                        </a:cubicBezTo>
                        <a:cubicBezTo>
                          <a:pt x="8165" y="2326"/>
                          <a:pt x="8071" y="2317"/>
                          <a:pt x="7987" y="2317"/>
                        </a:cubicBezTo>
                        <a:cubicBezTo>
                          <a:pt x="7869" y="2317"/>
                          <a:pt x="7773" y="2335"/>
                          <a:pt x="7706" y="2424"/>
                        </a:cubicBezTo>
                        <a:cubicBezTo>
                          <a:pt x="7476" y="2688"/>
                          <a:pt x="7343" y="3959"/>
                          <a:pt x="6665" y="3959"/>
                        </a:cubicBezTo>
                        <a:cubicBezTo>
                          <a:pt x="6656" y="3959"/>
                          <a:pt x="6648" y="3959"/>
                          <a:pt x="6639" y="3958"/>
                        </a:cubicBezTo>
                        <a:cubicBezTo>
                          <a:pt x="5938" y="3958"/>
                          <a:pt x="7239" y="990"/>
                          <a:pt x="5371" y="923"/>
                        </a:cubicBezTo>
                        <a:cubicBezTo>
                          <a:pt x="5351" y="922"/>
                          <a:pt x="5331" y="922"/>
                          <a:pt x="5312" y="922"/>
                        </a:cubicBezTo>
                        <a:cubicBezTo>
                          <a:pt x="3554" y="922"/>
                          <a:pt x="4337" y="3858"/>
                          <a:pt x="4337" y="3858"/>
                        </a:cubicBezTo>
                        <a:cubicBezTo>
                          <a:pt x="4319" y="3838"/>
                          <a:pt x="4296" y="3828"/>
                          <a:pt x="4269" y="3828"/>
                        </a:cubicBezTo>
                        <a:cubicBezTo>
                          <a:pt x="3899" y="3828"/>
                          <a:pt x="2735" y="5634"/>
                          <a:pt x="1802" y="6193"/>
                        </a:cubicBezTo>
                        <a:cubicBezTo>
                          <a:pt x="1802" y="6127"/>
                          <a:pt x="1669" y="5960"/>
                          <a:pt x="1502" y="5626"/>
                        </a:cubicBezTo>
                        <a:lnTo>
                          <a:pt x="1" y="8328"/>
                        </a:lnTo>
                        <a:cubicBezTo>
                          <a:pt x="1" y="8328"/>
                          <a:pt x="2475" y="10339"/>
                          <a:pt x="4565" y="10339"/>
                        </a:cubicBezTo>
                        <a:cubicBezTo>
                          <a:pt x="4645" y="10339"/>
                          <a:pt x="4725" y="10336"/>
                          <a:pt x="4804" y="10330"/>
                        </a:cubicBezTo>
                        <a:cubicBezTo>
                          <a:pt x="4804" y="10330"/>
                          <a:pt x="4871" y="10163"/>
                          <a:pt x="4938" y="9963"/>
                        </a:cubicBezTo>
                        <a:cubicBezTo>
                          <a:pt x="5071" y="9496"/>
                          <a:pt x="5305" y="9095"/>
                          <a:pt x="5638" y="8762"/>
                        </a:cubicBezTo>
                        <a:cubicBezTo>
                          <a:pt x="5704" y="8713"/>
                          <a:pt x="5777" y="8691"/>
                          <a:pt x="5856" y="8691"/>
                        </a:cubicBezTo>
                        <a:cubicBezTo>
                          <a:pt x="6390" y="8691"/>
                          <a:pt x="7211" y="9671"/>
                          <a:pt x="8068" y="9671"/>
                        </a:cubicBezTo>
                        <a:cubicBezTo>
                          <a:pt x="8114" y="9671"/>
                          <a:pt x="8160" y="9669"/>
                          <a:pt x="8207" y="9663"/>
                        </a:cubicBezTo>
                        <a:cubicBezTo>
                          <a:pt x="9241" y="9529"/>
                          <a:pt x="9975" y="7694"/>
                          <a:pt x="11009" y="5460"/>
                        </a:cubicBezTo>
                        <a:cubicBezTo>
                          <a:pt x="12043" y="3225"/>
                          <a:pt x="12076" y="22"/>
                          <a:pt x="12076" y="22"/>
                        </a:cubicBezTo>
                        <a:cubicBezTo>
                          <a:pt x="11787" y="11"/>
                          <a:pt x="11498" y="0"/>
                          <a:pt x="11226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45;p32">
                    <a:extLst>
                      <a:ext uri="{FF2B5EF4-FFF2-40B4-BE49-F238E27FC236}">
                        <a16:creationId xmlns:a16="http://schemas.microsoft.com/office/drawing/2014/main" id="{25D8D69B-AAB3-64E9-BB74-E89DBCA30E00}"/>
                      </a:ext>
                    </a:extLst>
                  </p:cNvPr>
                  <p:cNvSpPr/>
                  <p:nvPr/>
                </p:nvSpPr>
                <p:spPr>
                  <a:xfrm>
                    <a:off x="1758100" y="3470425"/>
                    <a:ext cx="553750" cy="8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0" h="3514" extrusionOk="0">
                        <a:moveTo>
                          <a:pt x="167" y="1"/>
                        </a:moveTo>
                        <a:cubicBezTo>
                          <a:pt x="100" y="734"/>
                          <a:pt x="67" y="1435"/>
                          <a:pt x="0" y="2169"/>
                        </a:cubicBezTo>
                        <a:cubicBezTo>
                          <a:pt x="0" y="2169"/>
                          <a:pt x="434" y="2235"/>
                          <a:pt x="1168" y="2336"/>
                        </a:cubicBezTo>
                        <a:cubicBezTo>
                          <a:pt x="3807" y="2687"/>
                          <a:pt x="10406" y="3513"/>
                          <a:pt x="15896" y="3513"/>
                        </a:cubicBezTo>
                        <a:cubicBezTo>
                          <a:pt x="17691" y="3513"/>
                          <a:pt x="19368" y="3425"/>
                          <a:pt x="20748" y="3203"/>
                        </a:cubicBezTo>
                        <a:cubicBezTo>
                          <a:pt x="21149" y="3136"/>
                          <a:pt x="21516" y="3036"/>
                          <a:pt x="21883" y="2969"/>
                        </a:cubicBezTo>
                        <a:cubicBezTo>
                          <a:pt x="21983" y="2235"/>
                          <a:pt x="22049" y="1502"/>
                          <a:pt x="22149" y="768"/>
                        </a:cubicBezTo>
                        <a:lnTo>
                          <a:pt x="22149" y="768"/>
                        </a:lnTo>
                        <a:cubicBezTo>
                          <a:pt x="18947" y="1078"/>
                          <a:pt x="16018" y="1197"/>
                          <a:pt x="13412" y="1197"/>
                        </a:cubicBezTo>
                        <a:cubicBezTo>
                          <a:pt x="5945" y="1197"/>
                          <a:pt x="1131" y="223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46;p32">
                    <a:extLst>
                      <a:ext uri="{FF2B5EF4-FFF2-40B4-BE49-F238E27FC236}">
                        <a16:creationId xmlns:a16="http://schemas.microsoft.com/office/drawing/2014/main" id="{3432AD48-D819-5BEB-CD60-50F0CF125DA6}"/>
                      </a:ext>
                    </a:extLst>
                  </p:cNvPr>
                  <p:cNvSpPr/>
                  <p:nvPr/>
                </p:nvSpPr>
                <p:spPr>
                  <a:xfrm>
                    <a:off x="1335975" y="3281125"/>
                    <a:ext cx="114425" cy="8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7" h="3584" extrusionOk="0">
                        <a:moveTo>
                          <a:pt x="4376" y="0"/>
                        </a:moveTo>
                        <a:lnTo>
                          <a:pt x="4376" y="0"/>
                        </a:lnTo>
                        <a:cubicBezTo>
                          <a:pt x="4376" y="0"/>
                          <a:pt x="340" y="34"/>
                          <a:pt x="140" y="2102"/>
                        </a:cubicBezTo>
                        <a:cubicBezTo>
                          <a:pt x="1" y="3335"/>
                          <a:pt x="1604" y="3584"/>
                          <a:pt x="2922" y="3584"/>
                        </a:cubicBezTo>
                        <a:cubicBezTo>
                          <a:pt x="3815" y="3584"/>
                          <a:pt x="4576" y="3470"/>
                          <a:pt x="4576" y="3470"/>
                        </a:cubicBezTo>
                        <a:cubicBezTo>
                          <a:pt x="4043" y="2402"/>
                          <a:pt x="3976" y="1135"/>
                          <a:pt x="43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7;p32">
                    <a:extLst>
                      <a:ext uri="{FF2B5EF4-FFF2-40B4-BE49-F238E27FC236}">
                        <a16:creationId xmlns:a16="http://schemas.microsoft.com/office/drawing/2014/main" id="{8E012F67-1D03-15C1-DBF9-15616E85DD8E}"/>
                      </a:ext>
                    </a:extLst>
                  </p:cNvPr>
                  <p:cNvSpPr/>
                  <p:nvPr/>
                </p:nvSpPr>
                <p:spPr>
                  <a:xfrm>
                    <a:off x="1436200" y="3205225"/>
                    <a:ext cx="476200" cy="18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48" h="7440" extrusionOk="0">
                        <a:moveTo>
                          <a:pt x="17179" y="1"/>
                        </a:moveTo>
                        <a:lnTo>
                          <a:pt x="14477" y="335"/>
                        </a:lnTo>
                        <a:lnTo>
                          <a:pt x="6305" y="1402"/>
                        </a:lnTo>
                        <a:lnTo>
                          <a:pt x="2102" y="1969"/>
                        </a:lnTo>
                        <a:lnTo>
                          <a:pt x="801" y="2136"/>
                        </a:lnTo>
                        <a:cubicBezTo>
                          <a:pt x="634" y="2436"/>
                          <a:pt x="501" y="2736"/>
                          <a:pt x="401" y="3070"/>
                        </a:cubicBezTo>
                        <a:cubicBezTo>
                          <a:pt x="0" y="4204"/>
                          <a:pt x="67" y="5438"/>
                          <a:pt x="567" y="6539"/>
                        </a:cubicBezTo>
                        <a:cubicBezTo>
                          <a:pt x="734" y="6839"/>
                          <a:pt x="901" y="7139"/>
                          <a:pt x="1101" y="7440"/>
                        </a:cubicBezTo>
                        <a:lnTo>
                          <a:pt x="13610" y="5772"/>
                        </a:lnTo>
                        <a:lnTo>
                          <a:pt x="19047" y="5071"/>
                        </a:lnTo>
                        <a:cubicBezTo>
                          <a:pt x="18113" y="4471"/>
                          <a:pt x="17513" y="3537"/>
                          <a:pt x="17346" y="2469"/>
                        </a:cubicBezTo>
                        <a:cubicBezTo>
                          <a:pt x="17179" y="1635"/>
                          <a:pt x="17146" y="835"/>
                          <a:pt x="171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48;p32">
                    <a:extLst>
                      <a:ext uri="{FF2B5EF4-FFF2-40B4-BE49-F238E27FC236}">
                        <a16:creationId xmlns:a16="http://schemas.microsoft.com/office/drawing/2014/main" id="{A476B287-B375-E167-2CCC-38A932E6023F}"/>
                      </a:ext>
                    </a:extLst>
                  </p:cNvPr>
                  <p:cNvSpPr/>
                  <p:nvPr/>
                </p:nvSpPr>
                <p:spPr>
                  <a:xfrm>
                    <a:off x="2827200" y="3118500"/>
                    <a:ext cx="40875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5" h="20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00" y="635"/>
                          <a:pt x="300" y="1302"/>
                          <a:pt x="234" y="2002"/>
                        </a:cubicBezTo>
                        <a:cubicBezTo>
                          <a:pt x="1068" y="1402"/>
                          <a:pt x="1635" y="868"/>
                          <a:pt x="1601" y="635"/>
                        </a:cubicBezTo>
                        <a:cubicBezTo>
                          <a:pt x="1568" y="401"/>
                          <a:pt x="901" y="20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49;p32">
                    <a:extLst>
                      <a:ext uri="{FF2B5EF4-FFF2-40B4-BE49-F238E27FC236}">
                        <a16:creationId xmlns:a16="http://schemas.microsoft.com/office/drawing/2014/main" id="{AD734DA7-9734-6493-F4F3-2DFCD2CEE41E}"/>
                      </a:ext>
                    </a:extLst>
                  </p:cNvPr>
                  <p:cNvSpPr/>
                  <p:nvPr/>
                </p:nvSpPr>
                <p:spPr>
                  <a:xfrm>
                    <a:off x="2695425" y="3098500"/>
                    <a:ext cx="139300" cy="12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2" h="5104" extrusionOk="0">
                        <a:moveTo>
                          <a:pt x="1" y="0"/>
                        </a:moveTo>
                        <a:cubicBezTo>
                          <a:pt x="1" y="0"/>
                          <a:pt x="1568" y="1968"/>
                          <a:pt x="735" y="5104"/>
                        </a:cubicBezTo>
                        <a:cubicBezTo>
                          <a:pt x="2035" y="4937"/>
                          <a:pt x="4137" y="3770"/>
                          <a:pt x="5505" y="2802"/>
                        </a:cubicBezTo>
                        <a:cubicBezTo>
                          <a:pt x="5571" y="2102"/>
                          <a:pt x="5471" y="1435"/>
                          <a:pt x="5271" y="801"/>
                        </a:cubicBezTo>
                        <a:cubicBezTo>
                          <a:pt x="3236" y="334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450;p32">
                    <a:extLst>
                      <a:ext uri="{FF2B5EF4-FFF2-40B4-BE49-F238E27FC236}">
                        <a16:creationId xmlns:a16="http://schemas.microsoft.com/office/drawing/2014/main" id="{EABB8EEC-768D-D0C3-E948-8846A629309C}"/>
                      </a:ext>
                    </a:extLst>
                  </p:cNvPr>
                  <p:cNvSpPr/>
                  <p:nvPr/>
                </p:nvSpPr>
                <p:spPr>
                  <a:xfrm>
                    <a:off x="2174225" y="3136850"/>
                    <a:ext cx="220175" cy="2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1135" extrusionOk="0">
                        <a:moveTo>
                          <a:pt x="8807" y="1"/>
                        </a:moveTo>
                        <a:lnTo>
                          <a:pt x="6405" y="301"/>
                        </a:lnTo>
                        <a:lnTo>
                          <a:pt x="0" y="1135"/>
                        </a:lnTo>
                        <a:lnTo>
                          <a:pt x="4604" y="1135"/>
                        </a:lnTo>
                        <a:lnTo>
                          <a:pt x="7573" y="1101"/>
                        </a:lnTo>
                        <a:cubicBezTo>
                          <a:pt x="7939" y="701"/>
                          <a:pt x="8340" y="334"/>
                          <a:pt x="88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51;p32">
                    <a:extLst>
                      <a:ext uri="{FF2B5EF4-FFF2-40B4-BE49-F238E27FC236}">
                        <a16:creationId xmlns:a16="http://schemas.microsoft.com/office/drawing/2014/main" id="{DC570760-A2CD-C893-2A33-7590A6ABDCFF}"/>
                      </a:ext>
                    </a:extLst>
                  </p:cNvPr>
                  <p:cNvSpPr/>
                  <p:nvPr/>
                </p:nvSpPr>
                <p:spPr>
                  <a:xfrm>
                    <a:off x="2451100" y="3098500"/>
                    <a:ext cx="283550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2" h="6138" extrusionOk="0">
                        <a:moveTo>
                          <a:pt x="9774" y="0"/>
                        </a:moveTo>
                        <a:lnTo>
                          <a:pt x="6004" y="467"/>
                        </a:lnTo>
                        <a:lnTo>
                          <a:pt x="2368" y="934"/>
                        </a:lnTo>
                        <a:cubicBezTo>
                          <a:pt x="2168" y="1668"/>
                          <a:pt x="0" y="2602"/>
                          <a:pt x="0" y="2602"/>
                        </a:cubicBezTo>
                        <a:cubicBezTo>
                          <a:pt x="0" y="2602"/>
                          <a:pt x="734" y="5237"/>
                          <a:pt x="1468" y="5771"/>
                        </a:cubicBezTo>
                        <a:cubicBezTo>
                          <a:pt x="1768" y="5971"/>
                          <a:pt x="2168" y="6105"/>
                          <a:pt x="2535" y="6138"/>
                        </a:cubicBezTo>
                        <a:lnTo>
                          <a:pt x="10508" y="5104"/>
                        </a:lnTo>
                        <a:cubicBezTo>
                          <a:pt x="11341" y="1968"/>
                          <a:pt x="9774" y="0"/>
                          <a:pt x="97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52;p32">
                    <a:extLst>
                      <a:ext uri="{FF2B5EF4-FFF2-40B4-BE49-F238E27FC236}">
                        <a16:creationId xmlns:a16="http://schemas.microsoft.com/office/drawing/2014/main" id="{23B81C1A-F59D-A389-E323-D0A61FD35962}"/>
                      </a:ext>
                    </a:extLst>
                  </p:cNvPr>
                  <p:cNvSpPr/>
                  <p:nvPr/>
                </p:nvSpPr>
                <p:spPr>
                  <a:xfrm>
                    <a:off x="1487900" y="3141025"/>
                    <a:ext cx="40115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6" h="4538" extrusionOk="0">
                        <a:moveTo>
                          <a:pt x="14544" y="0"/>
                        </a:moveTo>
                        <a:lnTo>
                          <a:pt x="13010" y="134"/>
                        </a:lnTo>
                        <a:lnTo>
                          <a:pt x="1502" y="1335"/>
                        </a:lnTo>
                        <a:cubicBezTo>
                          <a:pt x="1502" y="1335"/>
                          <a:pt x="1" y="4270"/>
                          <a:pt x="1" y="4537"/>
                        </a:cubicBezTo>
                        <a:lnTo>
                          <a:pt x="4237" y="3970"/>
                        </a:lnTo>
                        <a:lnTo>
                          <a:pt x="4771" y="2736"/>
                        </a:lnTo>
                        <a:cubicBezTo>
                          <a:pt x="4771" y="2736"/>
                          <a:pt x="9808" y="2235"/>
                          <a:pt x="12676" y="1802"/>
                        </a:cubicBezTo>
                        <a:cubicBezTo>
                          <a:pt x="12976" y="1735"/>
                          <a:pt x="13277" y="1702"/>
                          <a:pt x="13544" y="1668"/>
                        </a:cubicBezTo>
                        <a:cubicBezTo>
                          <a:pt x="16045" y="1235"/>
                          <a:pt x="14544" y="0"/>
                          <a:pt x="145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53;p32">
                    <a:extLst>
                      <a:ext uri="{FF2B5EF4-FFF2-40B4-BE49-F238E27FC236}">
                        <a16:creationId xmlns:a16="http://schemas.microsoft.com/office/drawing/2014/main" id="{057F9C3B-3F39-A54D-90C4-6FEF08111364}"/>
                      </a:ext>
                    </a:extLst>
                  </p:cNvPr>
                  <p:cNvSpPr/>
                  <p:nvPr/>
                </p:nvSpPr>
                <p:spPr>
                  <a:xfrm>
                    <a:off x="1445375" y="4481150"/>
                    <a:ext cx="306075" cy="11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3" h="4638" extrusionOk="0">
                        <a:moveTo>
                          <a:pt x="1868" y="0"/>
                        </a:moveTo>
                        <a:cubicBezTo>
                          <a:pt x="1401" y="934"/>
                          <a:pt x="934" y="1869"/>
                          <a:pt x="401" y="2836"/>
                        </a:cubicBezTo>
                        <a:cubicBezTo>
                          <a:pt x="0" y="3670"/>
                          <a:pt x="567" y="4637"/>
                          <a:pt x="1501" y="4637"/>
                        </a:cubicBezTo>
                        <a:lnTo>
                          <a:pt x="11709" y="4637"/>
                        </a:lnTo>
                        <a:cubicBezTo>
                          <a:pt x="12109" y="4604"/>
                          <a:pt x="12242" y="4137"/>
                          <a:pt x="11942" y="3903"/>
                        </a:cubicBezTo>
                        <a:lnTo>
                          <a:pt x="8073" y="1368"/>
                        </a:lnTo>
                        <a:cubicBezTo>
                          <a:pt x="7836" y="1393"/>
                          <a:pt x="7596" y="1404"/>
                          <a:pt x="7355" y="1404"/>
                        </a:cubicBezTo>
                        <a:cubicBezTo>
                          <a:pt x="4676" y="1404"/>
                          <a:pt x="1868" y="0"/>
                          <a:pt x="18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54;p32">
                    <a:extLst>
                      <a:ext uri="{FF2B5EF4-FFF2-40B4-BE49-F238E27FC236}">
                        <a16:creationId xmlns:a16="http://schemas.microsoft.com/office/drawing/2014/main" id="{3F615905-1EF3-8FDB-1B50-C5EE06A36D9F}"/>
                      </a:ext>
                    </a:extLst>
                  </p:cNvPr>
                  <p:cNvSpPr/>
                  <p:nvPr/>
                </p:nvSpPr>
                <p:spPr>
                  <a:xfrm>
                    <a:off x="2577000" y="4519500"/>
                    <a:ext cx="286900" cy="11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6" h="4538" extrusionOk="0">
                        <a:moveTo>
                          <a:pt x="5371" y="1"/>
                        </a:moveTo>
                        <a:cubicBezTo>
                          <a:pt x="3970" y="68"/>
                          <a:pt x="1" y="201"/>
                          <a:pt x="1" y="201"/>
                        </a:cubicBezTo>
                        <a:cubicBezTo>
                          <a:pt x="134" y="1569"/>
                          <a:pt x="301" y="3003"/>
                          <a:pt x="401" y="4538"/>
                        </a:cubicBezTo>
                        <a:lnTo>
                          <a:pt x="10475" y="4538"/>
                        </a:lnTo>
                        <a:cubicBezTo>
                          <a:pt x="11109" y="4538"/>
                          <a:pt x="11476" y="3704"/>
                          <a:pt x="10942" y="3337"/>
                        </a:cubicBezTo>
                        <a:cubicBezTo>
                          <a:pt x="9374" y="2236"/>
                          <a:pt x="8374" y="1635"/>
                          <a:pt x="607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55;p32">
                    <a:extLst>
                      <a:ext uri="{FF2B5EF4-FFF2-40B4-BE49-F238E27FC236}">
                        <a16:creationId xmlns:a16="http://schemas.microsoft.com/office/drawing/2014/main" id="{8E5F9005-0D2D-5609-D2D4-3616EF05B493}"/>
                      </a:ext>
                    </a:extLst>
                  </p:cNvPr>
                  <p:cNvSpPr/>
                  <p:nvPr/>
                </p:nvSpPr>
                <p:spPr>
                  <a:xfrm>
                    <a:off x="2871400" y="2768925"/>
                    <a:ext cx="106750" cy="19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0" h="7713" extrusionOk="0">
                        <a:moveTo>
                          <a:pt x="3662" y="0"/>
                        </a:moveTo>
                        <a:cubicBezTo>
                          <a:pt x="3239" y="0"/>
                          <a:pt x="2610" y="233"/>
                          <a:pt x="1868" y="641"/>
                        </a:cubicBezTo>
                        <a:cubicBezTo>
                          <a:pt x="600" y="1375"/>
                          <a:pt x="67" y="3376"/>
                          <a:pt x="0" y="3543"/>
                        </a:cubicBezTo>
                        <a:cubicBezTo>
                          <a:pt x="1034" y="4677"/>
                          <a:pt x="1534" y="6212"/>
                          <a:pt x="1434" y="7713"/>
                        </a:cubicBezTo>
                        <a:lnTo>
                          <a:pt x="2969" y="7546"/>
                        </a:lnTo>
                        <a:lnTo>
                          <a:pt x="2535" y="4711"/>
                        </a:lnTo>
                        <a:cubicBezTo>
                          <a:pt x="2435" y="3810"/>
                          <a:pt x="2502" y="2876"/>
                          <a:pt x="2735" y="2009"/>
                        </a:cubicBezTo>
                        <a:cubicBezTo>
                          <a:pt x="2969" y="1308"/>
                          <a:pt x="4270" y="1208"/>
                          <a:pt x="4236" y="474"/>
                        </a:cubicBezTo>
                        <a:cubicBezTo>
                          <a:pt x="4207" y="148"/>
                          <a:pt x="4000" y="0"/>
                          <a:pt x="3662" y="0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56;p32">
                    <a:extLst>
                      <a:ext uri="{FF2B5EF4-FFF2-40B4-BE49-F238E27FC236}">
                        <a16:creationId xmlns:a16="http://schemas.microsoft.com/office/drawing/2014/main" id="{60AE99B4-EEC9-6063-2678-743EDA8AA065}"/>
                      </a:ext>
                    </a:extLst>
                  </p:cNvPr>
                  <p:cNvSpPr/>
                  <p:nvPr/>
                </p:nvSpPr>
                <p:spPr>
                  <a:xfrm>
                    <a:off x="2803850" y="2858325"/>
                    <a:ext cx="105900" cy="1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6" h="5638" extrusionOk="0">
                        <a:moveTo>
                          <a:pt x="2702" y="0"/>
                        </a:moveTo>
                        <a:cubicBezTo>
                          <a:pt x="2712" y="12"/>
                          <a:pt x="2723" y="23"/>
                          <a:pt x="2733" y="35"/>
                        </a:cubicBezTo>
                        <a:lnTo>
                          <a:pt x="2733" y="35"/>
                        </a:lnTo>
                        <a:cubicBezTo>
                          <a:pt x="2734" y="34"/>
                          <a:pt x="2735" y="34"/>
                          <a:pt x="2735" y="34"/>
                        </a:cubicBezTo>
                        <a:lnTo>
                          <a:pt x="2702" y="0"/>
                        </a:lnTo>
                        <a:close/>
                        <a:moveTo>
                          <a:pt x="2733" y="35"/>
                        </a:moveTo>
                        <a:cubicBezTo>
                          <a:pt x="1766" y="368"/>
                          <a:pt x="833" y="701"/>
                          <a:pt x="0" y="934"/>
                        </a:cubicBezTo>
                        <a:cubicBezTo>
                          <a:pt x="0" y="934"/>
                          <a:pt x="1668" y="1802"/>
                          <a:pt x="1468" y="5638"/>
                        </a:cubicBezTo>
                        <a:cubicBezTo>
                          <a:pt x="3036" y="4804"/>
                          <a:pt x="4136" y="4170"/>
                          <a:pt x="4136" y="4170"/>
                        </a:cubicBezTo>
                        <a:cubicBezTo>
                          <a:pt x="4235" y="2651"/>
                          <a:pt x="3746" y="1165"/>
                          <a:pt x="2733" y="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457;p32">
                    <a:extLst>
                      <a:ext uri="{FF2B5EF4-FFF2-40B4-BE49-F238E27FC236}">
                        <a16:creationId xmlns:a16="http://schemas.microsoft.com/office/drawing/2014/main" id="{27E54608-F120-58A6-911C-69256980EAED}"/>
                      </a:ext>
                    </a:extLst>
                  </p:cNvPr>
                  <p:cNvSpPr/>
                  <p:nvPr/>
                </p:nvSpPr>
                <p:spPr>
                  <a:xfrm>
                    <a:off x="2242600" y="2700700"/>
                    <a:ext cx="602950" cy="39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18" h="15928" extrusionOk="0">
                        <a:moveTo>
                          <a:pt x="1" y="1"/>
                        </a:moveTo>
                        <a:cubicBezTo>
                          <a:pt x="101" y="134"/>
                          <a:pt x="301" y="334"/>
                          <a:pt x="534" y="635"/>
                        </a:cubicBezTo>
                        <a:lnTo>
                          <a:pt x="534" y="668"/>
                        </a:lnTo>
                        <a:cubicBezTo>
                          <a:pt x="1635" y="2069"/>
                          <a:pt x="3803" y="5338"/>
                          <a:pt x="3803" y="8841"/>
                        </a:cubicBezTo>
                        <a:cubicBezTo>
                          <a:pt x="3803" y="10175"/>
                          <a:pt x="3803" y="12009"/>
                          <a:pt x="3770" y="14144"/>
                        </a:cubicBezTo>
                        <a:cubicBezTo>
                          <a:pt x="3770" y="14144"/>
                          <a:pt x="8801" y="15928"/>
                          <a:pt x="12847" y="15928"/>
                        </a:cubicBezTo>
                        <a:cubicBezTo>
                          <a:pt x="13330" y="15928"/>
                          <a:pt x="13799" y="15902"/>
                          <a:pt x="14244" y="15846"/>
                        </a:cubicBezTo>
                        <a:cubicBezTo>
                          <a:pt x="16913" y="15479"/>
                          <a:pt x="21149" y="13410"/>
                          <a:pt x="23884" y="11943"/>
                        </a:cubicBezTo>
                        <a:cubicBezTo>
                          <a:pt x="24118" y="8107"/>
                          <a:pt x="22450" y="7206"/>
                          <a:pt x="22450" y="7206"/>
                        </a:cubicBezTo>
                        <a:cubicBezTo>
                          <a:pt x="19561" y="8054"/>
                          <a:pt x="17223" y="8316"/>
                          <a:pt x="15095" y="8316"/>
                        </a:cubicBezTo>
                        <a:cubicBezTo>
                          <a:pt x="13708" y="8316"/>
                          <a:pt x="12411" y="8205"/>
                          <a:pt x="11109" y="8073"/>
                        </a:cubicBezTo>
                        <a:cubicBezTo>
                          <a:pt x="7439" y="7740"/>
                          <a:pt x="901" y="935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58;p32">
                    <a:extLst>
                      <a:ext uri="{FF2B5EF4-FFF2-40B4-BE49-F238E27FC236}">
                        <a16:creationId xmlns:a16="http://schemas.microsoft.com/office/drawing/2014/main" id="{3345D027-FE14-742C-E0F9-00991F97FD49}"/>
                      </a:ext>
                    </a:extLst>
                  </p:cNvPr>
                  <p:cNvSpPr/>
                  <p:nvPr/>
                </p:nvSpPr>
                <p:spPr>
                  <a:xfrm>
                    <a:off x="1786450" y="3528800"/>
                    <a:ext cx="943200" cy="9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8" h="39830" extrusionOk="0">
                        <a:moveTo>
                          <a:pt x="34" y="1"/>
                        </a:moveTo>
                        <a:cubicBezTo>
                          <a:pt x="0" y="301"/>
                          <a:pt x="0" y="568"/>
                          <a:pt x="0" y="868"/>
                        </a:cubicBezTo>
                        <a:cubicBezTo>
                          <a:pt x="67" y="2969"/>
                          <a:pt x="1168" y="8573"/>
                          <a:pt x="10441" y="13277"/>
                        </a:cubicBezTo>
                        <a:lnTo>
                          <a:pt x="11142" y="13610"/>
                        </a:lnTo>
                        <a:cubicBezTo>
                          <a:pt x="21683" y="18914"/>
                          <a:pt x="27720" y="21816"/>
                          <a:pt x="31623" y="39829"/>
                        </a:cubicBezTo>
                        <a:cubicBezTo>
                          <a:pt x="31623" y="39829"/>
                          <a:pt x="35592" y="39696"/>
                          <a:pt x="36993" y="39629"/>
                        </a:cubicBezTo>
                        <a:lnTo>
                          <a:pt x="37460" y="39596"/>
                        </a:lnTo>
                        <a:cubicBezTo>
                          <a:pt x="37727" y="31823"/>
                          <a:pt x="36160" y="23451"/>
                          <a:pt x="33891" y="18614"/>
                        </a:cubicBezTo>
                        <a:cubicBezTo>
                          <a:pt x="31623" y="13810"/>
                          <a:pt x="19614" y="868"/>
                          <a:pt x="19614" y="868"/>
                        </a:cubicBezTo>
                        <a:cubicBezTo>
                          <a:pt x="18234" y="1090"/>
                          <a:pt x="16557" y="1178"/>
                          <a:pt x="14762" y="1178"/>
                        </a:cubicBezTo>
                        <a:cubicBezTo>
                          <a:pt x="9272" y="1178"/>
                          <a:pt x="2673" y="352"/>
                          <a:pt x="3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59;p32">
                    <a:extLst>
                      <a:ext uri="{FF2B5EF4-FFF2-40B4-BE49-F238E27FC236}">
                        <a16:creationId xmlns:a16="http://schemas.microsoft.com/office/drawing/2014/main" id="{DC036F69-7862-B2C4-48EB-A6B871747663}"/>
                      </a:ext>
                    </a:extLst>
                  </p:cNvPr>
                  <p:cNvSpPr/>
                  <p:nvPr/>
                </p:nvSpPr>
                <p:spPr>
                  <a:xfrm>
                    <a:off x="2361850" y="3107975"/>
                    <a:ext cx="182675" cy="18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7" h="7578" extrusionOk="0">
                        <a:moveTo>
                          <a:pt x="4703" y="1"/>
                        </a:moveTo>
                        <a:cubicBezTo>
                          <a:pt x="3812" y="1"/>
                          <a:pt x="2769" y="188"/>
                          <a:pt x="2769" y="188"/>
                        </a:cubicBezTo>
                        <a:cubicBezTo>
                          <a:pt x="2269" y="489"/>
                          <a:pt x="1769" y="822"/>
                          <a:pt x="1302" y="1189"/>
                        </a:cubicBezTo>
                        <a:cubicBezTo>
                          <a:pt x="868" y="1489"/>
                          <a:pt x="468" y="1890"/>
                          <a:pt x="101" y="2290"/>
                        </a:cubicBezTo>
                        <a:cubicBezTo>
                          <a:pt x="635" y="3624"/>
                          <a:pt x="601" y="5092"/>
                          <a:pt x="1" y="6393"/>
                        </a:cubicBezTo>
                        <a:cubicBezTo>
                          <a:pt x="68" y="6459"/>
                          <a:pt x="101" y="6493"/>
                          <a:pt x="168" y="6560"/>
                        </a:cubicBezTo>
                        <a:cubicBezTo>
                          <a:pt x="516" y="6879"/>
                          <a:pt x="1496" y="7577"/>
                          <a:pt x="3173" y="7577"/>
                        </a:cubicBezTo>
                        <a:cubicBezTo>
                          <a:pt x="3423" y="7577"/>
                          <a:pt x="3689" y="7562"/>
                          <a:pt x="3970" y="7527"/>
                        </a:cubicBezTo>
                        <a:cubicBezTo>
                          <a:pt x="6672" y="7227"/>
                          <a:pt x="7306" y="5626"/>
                          <a:pt x="7306" y="5626"/>
                        </a:cubicBezTo>
                        <a:lnTo>
                          <a:pt x="7306" y="5626"/>
                        </a:lnTo>
                        <a:lnTo>
                          <a:pt x="6139" y="5792"/>
                        </a:lnTo>
                        <a:cubicBezTo>
                          <a:pt x="5738" y="5759"/>
                          <a:pt x="5371" y="5626"/>
                          <a:pt x="5038" y="5392"/>
                        </a:cubicBezTo>
                        <a:cubicBezTo>
                          <a:pt x="4337" y="4858"/>
                          <a:pt x="3570" y="2256"/>
                          <a:pt x="3570" y="2256"/>
                        </a:cubicBezTo>
                        <a:cubicBezTo>
                          <a:pt x="3570" y="2256"/>
                          <a:pt x="5738" y="1289"/>
                          <a:pt x="5938" y="589"/>
                        </a:cubicBezTo>
                        <a:cubicBezTo>
                          <a:pt x="5938" y="522"/>
                          <a:pt x="5938" y="455"/>
                          <a:pt x="5938" y="388"/>
                        </a:cubicBezTo>
                        <a:cubicBezTo>
                          <a:pt x="5857" y="89"/>
                          <a:pt x="5316" y="1"/>
                          <a:pt x="4703" y="1"/>
                        </a:cubicBezTo>
                        <a:close/>
                      </a:path>
                    </a:pathLst>
                  </a:custGeom>
                  <a:solidFill>
                    <a:srgbClr val="885E4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60;p32">
                    <a:extLst>
                      <a:ext uri="{FF2B5EF4-FFF2-40B4-BE49-F238E27FC236}">
                        <a16:creationId xmlns:a16="http://schemas.microsoft.com/office/drawing/2014/main" id="{117A0BF0-F842-DED4-59B4-3719621CBE5E}"/>
                      </a:ext>
                    </a:extLst>
                  </p:cNvPr>
                  <p:cNvSpPr/>
                  <p:nvPr/>
                </p:nvSpPr>
                <p:spPr>
                  <a:xfrm>
                    <a:off x="2124200" y="2326500"/>
                    <a:ext cx="373625" cy="28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5" h="11272" extrusionOk="0">
                        <a:moveTo>
                          <a:pt x="5243" y="1"/>
                        </a:moveTo>
                        <a:cubicBezTo>
                          <a:pt x="4955" y="1"/>
                          <a:pt x="4669" y="89"/>
                          <a:pt x="4437" y="258"/>
                        </a:cubicBezTo>
                        <a:cubicBezTo>
                          <a:pt x="4203" y="425"/>
                          <a:pt x="4103" y="725"/>
                          <a:pt x="3869" y="892"/>
                        </a:cubicBezTo>
                        <a:cubicBezTo>
                          <a:pt x="3202" y="1392"/>
                          <a:pt x="2135" y="859"/>
                          <a:pt x="1534" y="1559"/>
                        </a:cubicBezTo>
                        <a:cubicBezTo>
                          <a:pt x="1368" y="1759"/>
                          <a:pt x="1268" y="2026"/>
                          <a:pt x="1301" y="2293"/>
                        </a:cubicBezTo>
                        <a:cubicBezTo>
                          <a:pt x="1334" y="2593"/>
                          <a:pt x="1301" y="2860"/>
                          <a:pt x="1201" y="3127"/>
                        </a:cubicBezTo>
                        <a:cubicBezTo>
                          <a:pt x="1001" y="3494"/>
                          <a:pt x="901" y="3894"/>
                          <a:pt x="934" y="4295"/>
                        </a:cubicBezTo>
                        <a:cubicBezTo>
                          <a:pt x="967" y="4695"/>
                          <a:pt x="1034" y="5162"/>
                          <a:pt x="801" y="5495"/>
                        </a:cubicBezTo>
                        <a:cubicBezTo>
                          <a:pt x="600" y="5762"/>
                          <a:pt x="300" y="5862"/>
                          <a:pt x="133" y="6163"/>
                        </a:cubicBezTo>
                        <a:cubicBezTo>
                          <a:pt x="0" y="6496"/>
                          <a:pt x="0" y="6896"/>
                          <a:pt x="167" y="7197"/>
                        </a:cubicBezTo>
                        <a:cubicBezTo>
                          <a:pt x="300" y="7497"/>
                          <a:pt x="600" y="7797"/>
                          <a:pt x="600" y="8131"/>
                        </a:cubicBezTo>
                        <a:cubicBezTo>
                          <a:pt x="534" y="8397"/>
                          <a:pt x="467" y="8598"/>
                          <a:pt x="334" y="8798"/>
                        </a:cubicBezTo>
                        <a:cubicBezTo>
                          <a:pt x="133" y="9098"/>
                          <a:pt x="67" y="9465"/>
                          <a:pt x="167" y="9798"/>
                        </a:cubicBezTo>
                        <a:cubicBezTo>
                          <a:pt x="200" y="9999"/>
                          <a:pt x="367" y="10132"/>
                          <a:pt x="434" y="10332"/>
                        </a:cubicBezTo>
                        <a:cubicBezTo>
                          <a:pt x="500" y="10566"/>
                          <a:pt x="600" y="10766"/>
                          <a:pt x="734" y="10999"/>
                        </a:cubicBezTo>
                        <a:cubicBezTo>
                          <a:pt x="824" y="11149"/>
                          <a:pt x="993" y="11271"/>
                          <a:pt x="1196" y="11271"/>
                        </a:cubicBezTo>
                        <a:cubicBezTo>
                          <a:pt x="1219" y="11271"/>
                          <a:pt x="1243" y="11270"/>
                          <a:pt x="1268" y="11266"/>
                        </a:cubicBezTo>
                        <a:cubicBezTo>
                          <a:pt x="1501" y="11233"/>
                          <a:pt x="1768" y="11133"/>
                          <a:pt x="1968" y="10999"/>
                        </a:cubicBezTo>
                        <a:cubicBezTo>
                          <a:pt x="2102" y="10866"/>
                          <a:pt x="2235" y="10732"/>
                          <a:pt x="2368" y="10632"/>
                        </a:cubicBezTo>
                        <a:cubicBezTo>
                          <a:pt x="2535" y="10566"/>
                          <a:pt x="2669" y="10466"/>
                          <a:pt x="2835" y="10366"/>
                        </a:cubicBezTo>
                        <a:cubicBezTo>
                          <a:pt x="2969" y="10199"/>
                          <a:pt x="2969" y="9965"/>
                          <a:pt x="3069" y="9798"/>
                        </a:cubicBezTo>
                        <a:cubicBezTo>
                          <a:pt x="3202" y="9598"/>
                          <a:pt x="3402" y="9432"/>
                          <a:pt x="3636" y="9331"/>
                        </a:cubicBezTo>
                        <a:cubicBezTo>
                          <a:pt x="3903" y="9231"/>
                          <a:pt x="4103" y="8965"/>
                          <a:pt x="4170" y="8664"/>
                        </a:cubicBezTo>
                        <a:cubicBezTo>
                          <a:pt x="4203" y="8331"/>
                          <a:pt x="4203" y="7997"/>
                          <a:pt x="4170" y="7664"/>
                        </a:cubicBezTo>
                        <a:cubicBezTo>
                          <a:pt x="4103" y="7163"/>
                          <a:pt x="4203" y="6396"/>
                          <a:pt x="4670" y="6096"/>
                        </a:cubicBezTo>
                        <a:cubicBezTo>
                          <a:pt x="4797" y="6026"/>
                          <a:pt x="4932" y="5993"/>
                          <a:pt x="5066" y="5993"/>
                        </a:cubicBezTo>
                        <a:cubicBezTo>
                          <a:pt x="5318" y="5993"/>
                          <a:pt x="5563" y="6111"/>
                          <a:pt x="5737" y="6329"/>
                        </a:cubicBezTo>
                        <a:cubicBezTo>
                          <a:pt x="5971" y="6630"/>
                          <a:pt x="6071" y="7030"/>
                          <a:pt x="6004" y="7397"/>
                        </a:cubicBezTo>
                        <a:cubicBezTo>
                          <a:pt x="6038" y="7664"/>
                          <a:pt x="5771" y="9098"/>
                          <a:pt x="6204" y="9098"/>
                        </a:cubicBezTo>
                        <a:cubicBezTo>
                          <a:pt x="6972" y="9098"/>
                          <a:pt x="7138" y="7697"/>
                          <a:pt x="7339" y="7430"/>
                        </a:cubicBezTo>
                        <a:cubicBezTo>
                          <a:pt x="7419" y="7338"/>
                          <a:pt x="7532" y="7321"/>
                          <a:pt x="7668" y="7321"/>
                        </a:cubicBezTo>
                        <a:cubicBezTo>
                          <a:pt x="7744" y="7321"/>
                          <a:pt x="7827" y="7326"/>
                          <a:pt x="7916" y="7326"/>
                        </a:cubicBezTo>
                        <a:cubicBezTo>
                          <a:pt x="8130" y="7326"/>
                          <a:pt x="8377" y="7297"/>
                          <a:pt x="8640" y="7097"/>
                        </a:cubicBezTo>
                        <a:cubicBezTo>
                          <a:pt x="9073" y="6763"/>
                          <a:pt x="8940" y="6062"/>
                          <a:pt x="9207" y="5629"/>
                        </a:cubicBezTo>
                        <a:cubicBezTo>
                          <a:pt x="9397" y="5222"/>
                          <a:pt x="9785" y="4991"/>
                          <a:pt x="10193" y="4991"/>
                        </a:cubicBezTo>
                        <a:cubicBezTo>
                          <a:pt x="10286" y="4991"/>
                          <a:pt x="10381" y="5004"/>
                          <a:pt x="10474" y="5028"/>
                        </a:cubicBezTo>
                        <a:cubicBezTo>
                          <a:pt x="10763" y="5117"/>
                          <a:pt x="11067" y="5266"/>
                          <a:pt x="11376" y="5266"/>
                        </a:cubicBezTo>
                        <a:cubicBezTo>
                          <a:pt x="11530" y="5266"/>
                          <a:pt x="11686" y="5229"/>
                          <a:pt x="11842" y="5128"/>
                        </a:cubicBezTo>
                        <a:cubicBezTo>
                          <a:pt x="12009" y="5028"/>
                          <a:pt x="12109" y="4862"/>
                          <a:pt x="12275" y="4762"/>
                        </a:cubicBezTo>
                        <a:cubicBezTo>
                          <a:pt x="12482" y="4632"/>
                          <a:pt x="12709" y="4583"/>
                          <a:pt x="12925" y="4583"/>
                        </a:cubicBezTo>
                        <a:cubicBezTo>
                          <a:pt x="12988" y="4583"/>
                          <a:pt x="13049" y="4587"/>
                          <a:pt x="13109" y="4595"/>
                        </a:cubicBezTo>
                        <a:cubicBezTo>
                          <a:pt x="13328" y="4595"/>
                          <a:pt x="13573" y="4621"/>
                          <a:pt x="13807" y="4621"/>
                        </a:cubicBezTo>
                        <a:cubicBezTo>
                          <a:pt x="14217" y="4621"/>
                          <a:pt x="14595" y="4540"/>
                          <a:pt x="14744" y="4094"/>
                        </a:cubicBezTo>
                        <a:cubicBezTo>
                          <a:pt x="14944" y="3494"/>
                          <a:pt x="14444" y="3227"/>
                          <a:pt x="14444" y="2660"/>
                        </a:cubicBezTo>
                        <a:cubicBezTo>
                          <a:pt x="14444" y="2393"/>
                          <a:pt x="14610" y="2160"/>
                          <a:pt x="14610" y="1893"/>
                        </a:cubicBezTo>
                        <a:cubicBezTo>
                          <a:pt x="14577" y="1459"/>
                          <a:pt x="14010" y="1326"/>
                          <a:pt x="13643" y="1226"/>
                        </a:cubicBezTo>
                        <a:cubicBezTo>
                          <a:pt x="13544" y="1207"/>
                          <a:pt x="13453" y="1199"/>
                          <a:pt x="13367" y="1199"/>
                        </a:cubicBezTo>
                        <a:cubicBezTo>
                          <a:pt x="12991" y="1199"/>
                          <a:pt x="12716" y="1357"/>
                          <a:pt x="12309" y="1493"/>
                        </a:cubicBezTo>
                        <a:cubicBezTo>
                          <a:pt x="12059" y="1559"/>
                          <a:pt x="11800" y="1593"/>
                          <a:pt x="11542" y="1593"/>
                        </a:cubicBezTo>
                        <a:cubicBezTo>
                          <a:pt x="11283" y="1593"/>
                          <a:pt x="11025" y="1559"/>
                          <a:pt x="10774" y="1493"/>
                        </a:cubicBezTo>
                        <a:cubicBezTo>
                          <a:pt x="10541" y="1359"/>
                          <a:pt x="10307" y="1259"/>
                          <a:pt x="10107" y="1126"/>
                        </a:cubicBezTo>
                        <a:cubicBezTo>
                          <a:pt x="9974" y="1059"/>
                          <a:pt x="9840" y="1026"/>
                          <a:pt x="9707" y="1026"/>
                        </a:cubicBezTo>
                        <a:cubicBezTo>
                          <a:pt x="9523" y="959"/>
                          <a:pt x="9332" y="925"/>
                          <a:pt x="9140" y="925"/>
                        </a:cubicBezTo>
                        <a:cubicBezTo>
                          <a:pt x="8948" y="925"/>
                          <a:pt x="8756" y="959"/>
                          <a:pt x="8573" y="1026"/>
                        </a:cubicBezTo>
                        <a:cubicBezTo>
                          <a:pt x="8348" y="1131"/>
                          <a:pt x="8102" y="1182"/>
                          <a:pt x="7858" y="1182"/>
                        </a:cubicBezTo>
                        <a:cubicBezTo>
                          <a:pt x="7559" y="1182"/>
                          <a:pt x="7262" y="1106"/>
                          <a:pt x="7005" y="959"/>
                        </a:cubicBezTo>
                        <a:cubicBezTo>
                          <a:pt x="6571" y="692"/>
                          <a:pt x="6238" y="258"/>
                          <a:pt x="5737" y="92"/>
                        </a:cubicBezTo>
                        <a:cubicBezTo>
                          <a:pt x="5578" y="30"/>
                          <a:pt x="5410" y="1"/>
                          <a:pt x="52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61;p32">
                    <a:extLst>
                      <a:ext uri="{FF2B5EF4-FFF2-40B4-BE49-F238E27FC236}">
                        <a16:creationId xmlns:a16="http://schemas.microsoft.com/office/drawing/2014/main" id="{F260F570-C0BF-B9FC-1FCC-FA4DA82D284F}"/>
                      </a:ext>
                    </a:extLst>
                  </p:cNvPr>
                  <p:cNvSpPr/>
                  <p:nvPr/>
                </p:nvSpPr>
                <p:spPr>
                  <a:xfrm>
                    <a:off x="1798125" y="2658175"/>
                    <a:ext cx="538750" cy="55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50" h="22250" extrusionOk="0">
                        <a:moveTo>
                          <a:pt x="12743" y="1"/>
                        </a:moveTo>
                        <a:cubicBezTo>
                          <a:pt x="12743" y="1"/>
                          <a:pt x="7739" y="1468"/>
                          <a:pt x="4237" y="8173"/>
                        </a:cubicBezTo>
                        <a:cubicBezTo>
                          <a:pt x="4237" y="8173"/>
                          <a:pt x="2269" y="12109"/>
                          <a:pt x="601" y="19481"/>
                        </a:cubicBezTo>
                        <a:lnTo>
                          <a:pt x="2135" y="19314"/>
                        </a:lnTo>
                        <a:lnTo>
                          <a:pt x="2135" y="19314"/>
                        </a:lnTo>
                        <a:cubicBezTo>
                          <a:pt x="2135" y="19314"/>
                          <a:pt x="3603" y="20582"/>
                          <a:pt x="1101" y="20982"/>
                        </a:cubicBezTo>
                        <a:cubicBezTo>
                          <a:pt x="868" y="21049"/>
                          <a:pt x="567" y="21082"/>
                          <a:pt x="234" y="21116"/>
                        </a:cubicBezTo>
                        <a:cubicBezTo>
                          <a:pt x="167" y="21483"/>
                          <a:pt x="100" y="21850"/>
                          <a:pt x="0" y="22250"/>
                        </a:cubicBezTo>
                        <a:lnTo>
                          <a:pt x="2702" y="21883"/>
                        </a:lnTo>
                        <a:cubicBezTo>
                          <a:pt x="3069" y="15578"/>
                          <a:pt x="7939" y="6739"/>
                          <a:pt x="7939" y="6739"/>
                        </a:cubicBezTo>
                        <a:cubicBezTo>
                          <a:pt x="9382" y="4824"/>
                          <a:pt x="10660" y="3404"/>
                          <a:pt x="12697" y="3404"/>
                        </a:cubicBezTo>
                        <a:cubicBezTo>
                          <a:pt x="13251" y="3404"/>
                          <a:pt x="13860" y="3509"/>
                          <a:pt x="14544" y="3737"/>
                        </a:cubicBezTo>
                        <a:cubicBezTo>
                          <a:pt x="15712" y="4137"/>
                          <a:pt x="16579" y="5071"/>
                          <a:pt x="16912" y="6238"/>
                        </a:cubicBezTo>
                        <a:cubicBezTo>
                          <a:pt x="17446" y="7773"/>
                          <a:pt x="17346" y="9474"/>
                          <a:pt x="16679" y="10975"/>
                        </a:cubicBezTo>
                        <a:lnTo>
                          <a:pt x="12709" y="20315"/>
                        </a:lnTo>
                        <a:lnTo>
                          <a:pt x="15044" y="20315"/>
                        </a:lnTo>
                        <a:lnTo>
                          <a:pt x="21416" y="19481"/>
                        </a:lnTo>
                        <a:cubicBezTo>
                          <a:pt x="21482" y="18214"/>
                          <a:pt x="21516" y="16979"/>
                          <a:pt x="21516" y="15845"/>
                        </a:cubicBezTo>
                        <a:cubicBezTo>
                          <a:pt x="21549" y="13710"/>
                          <a:pt x="21549" y="11909"/>
                          <a:pt x="21549" y="10542"/>
                        </a:cubicBezTo>
                        <a:cubicBezTo>
                          <a:pt x="21549" y="7039"/>
                          <a:pt x="19381" y="3803"/>
                          <a:pt x="18280" y="2369"/>
                        </a:cubicBezTo>
                        <a:lnTo>
                          <a:pt x="18280" y="2336"/>
                        </a:lnTo>
                        <a:cubicBezTo>
                          <a:pt x="18047" y="2035"/>
                          <a:pt x="17880" y="1835"/>
                          <a:pt x="17780" y="1702"/>
                        </a:cubicBezTo>
                        <a:lnTo>
                          <a:pt x="17680" y="1602"/>
                        </a:lnTo>
                        <a:cubicBezTo>
                          <a:pt x="17613" y="1802"/>
                          <a:pt x="17546" y="1969"/>
                          <a:pt x="17546" y="1969"/>
                        </a:cubicBezTo>
                        <a:cubicBezTo>
                          <a:pt x="17452" y="1978"/>
                          <a:pt x="17357" y="1982"/>
                          <a:pt x="17261" y="1982"/>
                        </a:cubicBezTo>
                        <a:cubicBezTo>
                          <a:pt x="15181" y="1982"/>
                          <a:pt x="12743" y="1"/>
                          <a:pt x="12743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62;p32">
                    <a:extLst>
                      <a:ext uri="{FF2B5EF4-FFF2-40B4-BE49-F238E27FC236}">
                        <a16:creationId xmlns:a16="http://schemas.microsoft.com/office/drawing/2014/main" id="{693F0BDD-5B11-C720-FF04-95C28F4DF452}"/>
                      </a:ext>
                    </a:extLst>
                  </p:cNvPr>
                  <p:cNvSpPr/>
                  <p:nvPr/>
                </p:nvSpPr>
                <p:spPr>
                  <a:xfrm>
                    <a:off x="1762275" y="3279450"/>
                    <a:ext cx="566250" cy="2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50" h="8837" extrusionOk="0">
                        <a:moveTo>
                          <a:pt x="22650" y="1"/>
                        </a:moveTo>
                        <a:lnTo>
                          <a:pt x="22650" y="1"/>
                        </a:lnTo>
                        <a:cubicBezTo>
                          <a:pt x="22349" y="101"/>
                          <a:pt x="21982" y="234"/>
                          <a:pt x="21615" y="334"/>
                        </a:cubicBezTo>
                        <a:cubicBezTo>
                          <a:pt x="20648" y="668"/>
                          <a:pt x="19514" y="1035"/>
                          <a:pt x="18547" y="1335"/>
                        </a:cubicBezTo>
                        <a:cubicBezTo>
                          <a:pt x="17250" y="1752"/>
                          <a:pt x="13367" y="3036"/>
                          <a:pt x="9953" y="3036"/>
                        </a:cubicBezTo>
                        <a:cubicBezTo>
                          <a:pt x="8447" y="3036"/>
                          <a:pt x="7033" y="2786"/>
                          <a:pt x="5971" y="2102"/>
                        </a:cubicBezTo>
                        <a:lnTo>
                          <a:pt x="567" y="2803"/>
                        </a:lnTo>
                        <a:cubicBezTo>
                          <a:pt x="334" y="4304"/>
                          <a:pt x="167" y="5938"/>
                          <a:pt x="0" y="7640"/>
                        </a:cubicBezTo>
                        <a:cubicBezTo>
                          <a:pt x="964" y="7862"/>
                          <a:pt x="5778" y="8836"/>
                          <a:pt x="13245" y="8836"/>
                        </a:cubicBezTo>
                        <a:cubicBezTo>
                          <a:pt x="15851" y="8836"/>
                          <a:pt x="18780" y="8717"/>
                          <a:pt x="21982" y="8407"/>
                        </a:cubicBezTo>
                        <a:cubicBezTo>
                          <a:pt x="22283" y="5671"/>
                          <a:pt x="22516" y="2803"/>
                          <a:pt x="22650" y="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463;p32">
                    <a:extLst>
                      <a:ext uri="{FF2B5EF4-FFF2-40B4-BE49-F238E27FC236}">
                        <a16:creationId xmlns:a16="http://schemas.microsoft.com/office/drawing/2014/main" id="{3E7D11A1-210B-CC99-C496-A49A4CE358D3}"/>
                      </a:ext>
                    </a:extLst>
                  </p:cNvPr>
                  <p:cNvSpPr/>
                  <p:nvPr/>
                </p:nvSpPr>
                <p:spPr>
                  <a:xfrm>
                    <a:off x="1864825" y="2743250"/>
                    <a:ext cx="457025" cy="6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81" h="24485" extrusionOk="0">
                        <a:moveTo>
                          <a:pt x="10029" y="1"/>
                        </a:moveTo>
                        <a:cubicBezTo>
                          <a:pt x="7992" y="1"/>
                          <a:pt x="6714" y="1421"/>
                          <a:pt x="5271" y="3336"/>
                        </a:cubicBezTo>
                        <a:cubicBezTo>
                          <a:pt x="5271" y="3336"/>
                          <a:pt x="401" y="12175"/>
                          <a:pt x="34" y="18480"/>
                        </a:cubicBezTo>
                        <a:cubicBezTo>
                          <a:pt x="1" y="19314"/>
                          <a:pt x="34" y="20148"/>
                          <a:pt x="201" y="20948"/>
                        </a:cubicBezTo>
                        <a:cubicBezTo>
                          <a:pt x="368" y="22016"/>
                          <a:pt x="1002" y="22950"/>
                          <a:pt x="1902" y="23550"/>
                        </a:cubicBezTo>
                        <a:cubicBezTo>
                          <a:pt x="2956" y="24236"/>
                          <a:pt x="4370" y="24485"/>
                          <a:pt x="5877" y="24485"/>
                        </a:cubicBezTo>
                        <a:cubicBezTo>
                          <a:pt x="9286" y="24485"/>
                          <a:pt x="13172" y="23210"/>
                          <a:pt x="14445" y="22816"/>
                        </a:cubicBezTo>
                        <a:cubicBezTo>
                          <a:pt x="15412" y="22483"/>
                          <a:pt x="16546" y="22116"/>
                          <a:pt x="17513" y="21816"/>
                        </a:cubicBezTo>
                        <a:lnTo>
                          <a:pt x="17380" y="21482"/>
                        </a:lnTo>
                        <a:cubicBezTo>
                          <a:pt x="18281" y="18547"/>
                          <a:pt x="16980" y="16879"/>
                          <a:pt x="16980" y="16879"/>
                        </a:cubicBezTo>
                        <a:lnTo>
                          <a:pt x="12376" y="16912"/>
                        </a:lnTo>
                        <a:lnTo>
                          <a:pt x="10041" y="16912"/>
                        </a:lnTo>
                        <a:lnTo>
                          <a:pt x="14044" y="7539"/>
                        </a:lnTo>
                        <a:cubicBezTo>
                          <a:pt x="14678" y="6071"/>
                          <a:pt x="14778" y="4370"/>
                          <a:pt x="14244" y="2835"/>
                        </a:cubicBezTo>
                        <a:cubicBezTo>
                          <a:pt x="13911" y="1668"/>
                          <a:pt x="13044" y="734"/>
                          <a:pt x="11876" y="334"/>
                        </a:cubicBezTo>
                        <a:cubicBezTo>
                          <a:pt x="11192" y="106"/>
                          <a:pt x="10583" y="1"/>
                          <a:pt x="1002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464;p32">
                    <a:extLst>
                      <a:ext uri="{FF2B5EF4-FFF2-40B4-BE49-F238E27FC236}">
                        <a16:creationId xmlns:a16="http://schemas.microsoft.com/office/drawing/2014/main" id="{2F6B2BE7-3B2A-2081-3C17-51D86E7663B1}"/>
                      </a:ext>
                    </a:extLst>
                  </p:cNvPr>
                  <p:cNvSpPr/>
                  <p:nvPr/>
                </p:nvSpPr>
                <p:spPr>
                  <a:xfrm>
                    <a:off x="1492900" y="3550475"/>
                    <a:ext cx="572100" cy="96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84" h="38632" extrusionOk="0">
                        <a:moveTo>
                          <a:pt x="11742" y="1"/>
                        </a:moveTo>
                        <a:cubicBezTo>
                          <a:pt x="11742" y="1"/>
                          <a:pt x="11375" y="13110"/>
                          <a:pt x="7573" y="21216"/>
                        </a:cubicBezTo>
                        <a:cubicBezTo>
                          <a:pt x="4637" y="27521"/>
                          <a:pt x="2536" y="32124"/>
                          <a:pt x="1" y="37227"/>
                        </a:cubicBezTo>
                        <a:cubicBezTo>
                          <a:pt x="1" y="37227"/>
                          <a:pt x="2808" y="38631"/>
                          <a:pt x="5461" y="38631"/>
                        </a:cubicBezTo>
                        <a:cubicBezTo>
                          <a:pt x="5700" y="38631"/>
                          <a:pt x="5938" y="38620"/>
                          <a:pt x="6172" y="38595"/>
                        </a:cubicBezTo>
                        <a:cubicBezTo>
                          <a:pt x="6172" y="38595"/>
                          <a:pt x="19415" y="26220"/>
                          <a:pt x="22884" y="12743"/>
                        </a:cubicBezTo>
                        <a:lnTo>
                          <a:pt x="22183" y="12410"/>
                        </a:lnTo>
                        <a:cubicBezTo>
                          <a:pt x="12943" y="7706"/>
                          <a:pt x="11809" y="2102"/>
                          <a:pt x="1174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" name="Google Shape;465;p32">
                  <a:extLst>
                    <a:ext uri="{FF2B5EF4-FFF2-40B4-BE49-F238E27FC236}">
                      <a16:creationId xmlns:a16="http://schemas.microsoft.com/office/drawing/2014/main" id="{C36CAC72-0E49-D99C-6C6A-34DD1E22FC15}"/>
                    </a:ext>
                  </a:extLst>
                </p:cNvPr>
                <p:cNvSpPr/>
                <p:nvPr/>
              </p:nvSpPr>
              <p:spPr>
                <a:xfrm>
                  <a:off x="1249764" y="2119460"/>
                  <a:ext cx="430746" cy="57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24485" extrusionOk="0">
                      <a:moveTo>
                        <a:pt x="10029" y="1"/>
                      </a:moveTo>
                      <a:cubicBezTo>
                        <a:pt x="7992" y="1"/>
                        <a:pt x="6714" y="1421"/>
                        <a:pt x="5271" y="3336"/>
                      </a:cubicBezTo>
                      <a:cubicBezTo>
                        <a:pt x="5271" y="3336"/>
                        <a:pt x="401" y="12175"/>
                        <a:pt x="34" y="18480"/>
                      </a:cubicBezTo>
                      <a:cubicBezTo>
                        <a:pt x="1" y="19314"/>
                        <a:pt x="34" y="20148"/>
                        <a:pt x="201" y="20948"/>
                      </a:cubicBezTo>
                      <a:cubicBezTo>
                        <a:pt x="368" y="22016"/>
                        <a:pt x="1002" y="22950"/>
                        <a:pt x="1902" y="23550"/>
                      </a:cubicBezTo>
                      <a:cubicBezTo>
                        <a:pt x="2956" y="24236"/>
                        <a:pt x="4370" y="24485"/>
                        <a:pt x="5877" y="24485"/>
                      </a:cubicBezTo>
                      <a:cubicBezTo>
                        <a:pt x="9286" y="24485"/>
                        <a:pt x="13172" y="23210"/>
                        <a:pt x="14445" y="22816"/>
                      </a:cubicBezTo>
                      <a:cubicBezTo>
                        <a:pt x="15412" y="22483"/>
                        <a:pt x="16546" y="22116"/>
                        <a:pt x="17513" y="21816"/>
                      </a:cubicBezTo>
                      <a:lnTo>
                        <a:pt x="17380" y="21482"/>
                      </a:lnTo>
                      <a:cubicBezTo>
                        <a:pt x="18281" y="18547"/>
                        <a:pt x="16980" y="16879"/>
                        <a:pt x="16980" y="16879"/>
                      </a:cubicBezTo>
                      <a:lnTo>
                        <a:pt x="12376" y="16912"/>
                      </a:lnTo>
                      <a:lnTo>
                        <a:pt x="10041" y="16912"/>
                      </a:lnTo>
                      <a:lnTo>
                        <a:pt x="14044" y="7539"/>
                      </a:lnTo>
                      <a:cubicBezTo>
                        <a:pt x="14678" y="6071"/>
                        <a:pt x="14778" y="4370"/>
                        <a:pt x="14244" y="2835"/>
                      </a:cubicBezTo>
                      <a:cubicBezTo>
                        <a:pt x="13911" y="1668"/>
                        <a:pt x="13044" y="734"/>
                        <a:pt x="11876" y="334"/>
                      </a:cubicBezTo>
                      <a:cubicBezTo>
                        <a:pt x="11192" y="106"/>
                        <a:pt x="10583" y="1"/>
                        <a:pt x="10029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83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466;p32">
                <a:extLst>
                  <a:ext uri="{FF2B5EF4-FFF2-40B4-BE49-F238E27FC236}">
                    <a16:creationId xmlns:a16="http://schemas.microsoft.com/office/drawing/2014/main" id="{113D8E23-3BDD-D4CD-0C16-3EC04AA42E19}"/>
                  </a:ext>
                </a:extLst>
              </p:cNvPr>
              <p:cNvSpPr/>
              <p:nvPr/>
            </p:nvSpPr>
            <p:spPr>
              <a:xfrm>
                <a:off x="899225" y="2880270"/>
                <a:ext cx="539204" cy="910267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8632" extrusionOk="0">
                    <a:moveTo>
                      <a:pt x="11742" y="1"/>
                    </a:moveTo>
                    <a:cubicBezTo>
                      <a:pt x="11742" y="1"/>
                      <a:pt x="11375" y="13110"/>
                      <a:pt x="7573" y="21216"/>
                    </a:cubicBezTo>
                    <a:cubicBezTo>
                      <a:pt x="4637" y="27521"/>
                      <a:pt x="2536" y="32124"/>
                      <a:pt x="1" y="37227"/>
                    </a:cubicBezTo>
                    <a:cubicBezTo>
                      <a:pt x="1" y="37227"/>
                      <a:pt x="2808" y="38631"/>
                      <a:pt x="5461" y="38631"/>
                    </a:cubicBezTo>
                    <a:cubicBezTo>
                      <a:pt x="5700" y="38631"/>
                      <a:pt x="5938" y="38620"/>
                      <a:pt x="6172" y="38595"/>
                    </a:cubicBezTo>
                    <a:cubicBezTo>
                      <a:pt x="6172" y="38595"/>
                      <a:pt x="19415" y="26220"/>
                      <a:pt x="22884" y="12743"/>
                    </a:cubicBezTo>
                    <a:lnTo>
                      <a:pt x="22183" y="12410"/>
                    </a:lnTo>
                    <a:cubicBezTo>
                      <a:pt x="12943" y="7706"/>
                      <a:pt x="11809" y="2102"/>
                      <a:pt x="11742" y="1"/>
                    </a:cubicBezTo>
                    <a:close/>
                  </a:path>
                </a:pathLst>
              </a:custGeom>
              <a:solidFill>
                <a:srgbClr val="454657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467;p32">
              <a:extLst>
                <a:ext uri="{FF2B5EF4-FFF2-40B4-BE49-F238E27FC236}">
                  <a16:creationId xmlns:a16="http://schemas.microsoft.com/office/drawing/2014/main" id="{FC623115-973F-A501-EB07-789433B731A5}"/>
                </a:ext>
              </a:extLst>
            </p:cNvPr>
            <p:cNvSpPr/>
            <p:nvPr/>
          </p:nvSpPr>
          <p:spPr>
            <a:xfrm>
              <a:off x="1649832" y="2517148"/>
              <a:ext cx="82563" cy="115574"/>
            </a:xfrm>
            <a:custGeom>
              <a:avLst/>
              <a:gdLst/>
              <a:ahLst/>
              <a:cxnLst/>
              <a:rect l="l" t="t" r="r" b="b"/>
              <a:pathLst>
                <a:path w="3504" h="4905" extrusionOk="0">
                  <a:moveTo>
                    <a:pt x="1" y="1"/>
                  </a:moveTo>
                  <a:cubicBezTo>
                    <a:pt x="1" y="1"/>
                    <a:pt x="1335" y="1669"/>
                    <a:pt x="401" y="4571"/>
                  </a:cubicBezTo>
                  <a:lnTo>
                    <a:pt x="534" y="4904"/>
                  </a:lnTo>
                  <a:cubicBezTo>
                    <a:pt x="901" y="4804"/>
                    <a:pt x="1268" y="4671"/>
                    <a:pt x="1602" y="4571"/>
                  </a:cubicBezTo>
                  <a:cubicBezTo>
                    <a:pt x="1569" y="4537"/>
                    <a:pt x="1569" y="4504"/>
                    <a:pt x="1602" y="4437"/>
                  </a:cubicBezTo>
                  <a:lnTo>
                    <a:pt x="2102" y="4371"/>
                  </a:lnTo>
                  <a:cubicBezTo>
                    <a:pt x="2603" y="4237"/>
                    <a:pt x="2903" y="4104"/>
                    <a:pt x="2903" y="4104"/>
                  </a:cubicBezTo>
                  <a:cubicBezTo>
                    <a:pt x="3470" y="2803"/>
                    <a:pt x="3503" y="1335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815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164223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Row Version Layout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1204141" y="1564748"/>
            <a:ext cx="55740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sr-Latn-RS">
              <a:solidFill>
                <a:srgbClr val="0A2A6B"/>
              </a:solidFill>
              <a:latin typeface="Work Sans" pitchFamily="2" charset="0"/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xmin, xmax 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predstavljaju identifikatore transakcija, i koriste se za razlikovanje ove verzije od drugih verzija istog reda.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infomask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 pruža skup informacionih bitova koji definišu svojstva verzije.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ctid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 je pokazivač na sledeću ažuriranu verziju istog reda.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null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 </a:t>
            </a: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bitmap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 je niz bitova koji označava kolone koje mogu sadržati NULL vrednosti.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DFD366-A959-D9E1-4672-A3260D0D42A1}"/>
              </a:ext>
            </a:extLst>
          </p:cNvPr>
          <p:cNvSpPr txBox="1"/>
          <p:nvPr/>
        </p:nvSpPr>
        <p:spPr>
          <a:xfrm>
            <a:off x="1185265" y="1140396"/>
            <a:ext cx="650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A2A6B"/>
                </a:solidFill>
                <a:latin typeface="Work Sans" pitchFamily="2" charset="0"/>
              </a:rPr>
              <a:t>Svaka verzija reda sadrži zaglavlje praćeno stvarnim podacima. Zaglavlje se sastoji od više polja, uključujući sledeće:</a:t>
            </a:r>
            <a:endParaRPr lang="en-US"/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623369" y="4399020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23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325269" y="1195706"/>
            <a:ext cx="5466124" cy="3056607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31655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solidFill>
                  <a:schemeClr val="accent1"/>
                </a:solidFill>
              </a:rPr>
              <a:t>Baze podataka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5285810" y="1731158"/>
            <a:ext cx="3858190" cy="3143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2932" y="1424708"/>
            <a:ext cx="4810798" cy="305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l-PL">
                <a:effectLst/>
                <a:latin typeface="Work Sans" pitchFamily="2" charset="0"/>
                <a:ea typeface="Times New Roman" panose="02020603050405020304" pitchFamily="18" charset="0"/>
              </a:rPr>
              <a:t>PostgreSQL je program koji pripada klasi sistema za upravljanje bazama podataka</a:t>
            </a:r>
            <a:endParaRPr lang="en-US">
              <a:effectLst/>
              <a:latin typeface="Work Sans" pitchFamily="2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Jedna PostgreSQL instanca može istovremeno služiti nekoliko baza podataka, a zajedno se nazivaju klaster baze podataka.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Direktorijum koji sadrži sve datoteke povezane sa klasterom obično se naziva PGDATA.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Instalacije iz prethodno izgrađenih paketa mogu dodati svoje "slojeve apstrakcije" preko redovnog PostgreSQL </a:t>
            </a:r>
          </a:p>
        </p:txBody>
      </p:sp>
    </p:spTree>
    <p:extLst>
      <p:ext uri="{BB962C8B-B14F-4D97-AF65-F5344CB8AC3E}">
        <p14:creationId xmlns:p14="http://schemas.microsoft.com/office/powerpoint/2010/main" val="408401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BCF11A73-C570-B94D-937F-9AD8D7D0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EA52D30-04DA-3FC5-CA9C-050C9CBA3D9A}"/>
              </a:ext>
            </a:extLst>
          </p:cNvPr>
          <p:cNvSpPr/>
          <p:nvPr/>
        </p:nvSpPr>
        <p:spPr>
          <a:xfrm>
            <a:off x="592694" y="1106761"/>
            <a:ext cx="7554453" cy="3646760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234799FF-5008-15D2-2DCD-EB0E58E5B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326" y="413490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>
                <a:solidFill>
                  <a:srgbClr val="55A3F3"/>
                </a:solidFill>
                <a:latin typeface="Ubuntu" panose="020B0504030602030204" pitchFamily="34" charset="0"/>
              </a:rPr>
              <a:t>Primer zauze</a:t>
            </a:r>
            <a:r>
              <a:rPr lang="sr-Latn-RS" sz="2400">
                <a:solidFill>
                  <a:srgbClr val="55A3F3"/>
                </a:solidFill>
                <a:latin typeface="Ubuntu" panose="020B0504030602030204" pitchFamily="34" charset="0"/>
              </a:rPr>
              <a:t>ća memorije</a:t>
            </a:r>
            <a:endParaRPr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A8687783-ED77-61C1-61F6-594A3AF0E8B0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79799111-0AE2-885C-DB79-168D7EA96780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10FBADD6-6D1B-7C91-3C87-C21F2BB9B24B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A3DD30D9-2CA1-94CA-069D-04EB803C66A5}"/>
              </a:ext>
            </a:extLst>
          </p:cNvPr>
          <p:cNvGrpSpPr/>
          <p:nvPr/>
        </p:nvGrpSpPr>
        <p:grpSpPr>
          <a:xfrm>
            <a:off x="1901605" y="2439540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BF2FA5C-CAA6-CC98-272E-B2C4635A6651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10AF2323-333F-18B4-62E8-51A28BEF1FB4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6EF6B6D-962B-0CDC-1163-A1EDD3606DC1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E993E73C-8166-B461-D8C5-14A694758D7A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311F7A5-FFD5-656A-3AA6-3DB388E2B308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BB4F0C5D-D6F3-8BA7-9A13-06612C37A0BA}"/>
              </a:ext>
            </a:extLst>
          </p:cNvPr>
          <p:cNvGrpSpPr/>
          <p:nvPr/>
        </p:nvGrpSpPr>
        <p:grpSpPr>
          <a:xfrm>
            <a:off x="8180421" y="425412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CF72DE64-25A5-19C6-A0AD-B548476F9445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A4A3B7E3-2C1F-99FA-7D05-5D35BCAFAE9B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52917990-8E43-83A7-3B40-C1C4A7F968F3}"/>
              </a:ext>
            </a:extLst>
          </p:cNvPr>
          <p:cNvGrpSpPr/>
          <p:nvPr/>
        </p:nvGrpSpPr>
        <p:grpSpPr>
          <a:xfrm>
            <a:off x="6114972" y="4364826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A036960D-C339-7AD1-78B0-41F45158D924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664E4946-60C0-6F40-4E11-9CB48420CDC8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65705B1D-E533-C57E-6BD7-CA6082FCCD6C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8643B69D-31E6-F29B-713D-BA925E608336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740AE3-FCA6-DEA9-E9C7-B5CCEC535FBE}"/>
              </a:ext>
            </a:extLst>
          </p:cNvPr>
          <p:cNvSpPr txBox="1"/>
          <p:nvPr/>
        </p:nvSpPr>
        <p:spPr>
          <a:xfrm>
            <a:off x="241298" y="1532714"/>
            <a:ext cx="4189562" cy="298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Pogledajmo primer: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padding(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 boolean,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i1 integer,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b2 boolean,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i2 integer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padding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,1,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,2);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lp_len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heap_page_items(get_raw_page('padding', 0));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lp_len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−−−−−−−−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  <a:p>
            <a:pPr marL="457200" lvl="3">
              <a:lnSpc>
                <a:spcPct val="107000"/>
              </a:lnSpc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 row)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kern="100">
              <a:solidFill>
                <a:srgbClr val="2C54AC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8C228-6FF2-5325-FF09-F8EAC790849F}"/>
              </a:ext>
            </a:extLst>
          </p:cNvPr>
          <p:cNvCxnSpPr>
            <a:cxnSpLocks/>
          </p:cNvCxnSpPr>
          <p:nvPr/>
        </p:nvCxnSpPr>
        <p:spPr>
          <a:xfrm>
            <a:off x="4332648" y="1270000"/>
            <a:ext cx="33402" cy="331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C57B8A-697B-1E8A-8472-9E74EA751B02}"/>
              </a:ext>
            </a:extLst>
          </p:cNvPr>
          <p:cNvSpPr txBox="1"/>
          <p:nvPr/>
        </p:nvSpPr>
        <p:spPr>
          <a:xfrm>
            <a:off x="4011705" y="1484184"/>
            <a:ext cx="4189562" cy="280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padding;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padding(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i1 integer,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i2 integer,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 boolean,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b2 boolean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padding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(1,2,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lp_len </a:t>
            </a:r>
            <a:r>
              <a:rPr lang="en-US" sz="1100" b="1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heap_page_items(get_raw_page('padding', 0));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lp_len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−−−−−−−−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>
                <a:solidFill>
                  <a:srgbClr val="2C54A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 row)</a:t>
            </a:r>
          </a:p>
        </p:txBody>
      </p:sp>
    </p:spTree>
    <p:extLst>
      <p:ext uri="{BB962C8B-B14F-4D97-AF65-F5344CB8AC3E}">
        <p14:creationId xmlns:p14="http://schemas.microsoft.com/office/powerpoint/2010/main" val="381465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360164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Operacije nad Tuple-ovima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737612" y="1264403"/>
            <a:ext cx="761823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Da identifikuje različite verzije istog reda, PostgreSQL obeležava svaku od njih sa dve vrednosti: xmin i xmax. Ove vrednosti definišu "vreme važnosti" svake verzije reda, ali umesto stvarnog vremena, oslanjaju se na rastuće ID transakcija.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Kada se red kreira, njegova xmin vrednost se postavlja na ID transakcije INSERT naredbe.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Kada se red obriše, xmax vrednost njegove trenutne verzije se postavlja na ID transakcije DELETE naredbe.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r-Latn-RS">
                <a:solidFill>
                  <a:srgbClr val="0A2A6B"/>
                </a:solidFill>
                <a:latin typeface="Work Sans" pitchFamily="2" charset="0"/>
              </a:rPr>
              <a:t>Sa određenim stepenom apstrakcije, UPDATE naredbu možemo posmatrati kao dve odvojene operacije: DELETE i INSERT. Prvo se xmax vrednost trenutne verzije reda postavlja na ID transakcije UPDATE naredbe. Zatim se kreira nova verzija ovog reda, a njena xmin vrednost će biti ista kao xmax vrednost prethodne verzije.</a:t>
            </a:r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623369" y="4399020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39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/>
          <p:cNvSpPr/>
          <p:nvPr/>
        </p:nvSpPr>
        <p:spPr>
          <a:xfrm>
            <a:off x="701130" y="929081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title"/>
          </p:nvPr>
        </p:nvSpPr>
        <p:spPr>
          <a:xfrm>
            <a:off x="1974696" y="1080006"/>
            <a:ext cx="5064458" cy="70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Zaklju</a:t>
            </a:r>
            <a:r>
              <a:rPr lang="sr-Latn-RS" sz="3600">
                <a:solidFill>
                  <a:schemeClr val="accent1"/>
                </a:solidFill>
              </a:rPr>
              <a:t>čak</a:t>
            </a:r>
            <a:endParaRPr sz="3600"/>
          </a:p>
        </p:txBody>
      </p:sp>
      <p:sp>
        <p:nvSpPr>
          <p:cNvPr id="683" name="Google Shape;683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84" name="Google Shape;684;p39"/>
          <p:cNvGrpSpPr/>
          <p:nvPr/>
        </p:nvGrpSpPr>
        <p:grpSpPr>
          <a:xfrm>
            <a:off x="7387148" y="2183517"/>
            <a:ext cx="1998421" cy="3174600"/>
            <a:chOff x="7387148" y="2183517"/>
            <a:chExt cx="1998421" cy="3174600"/>
          </a:xfrm>
        </p:grpSpPr>
        <p:sp>
          <p:nvSpPr>
            <p:cNvPr id="685" name="Google Shape;685;p39"/>
            <p:cNvSpPr/>
            <p:nvPr/>
          </p:nvSpPr>
          <p:spPr>
            <a:xfrm>
              <a:off x="7387148" y="2183517"/>
              <a:ext cx="1993500" cy="3174600"/>
            </a:xfrm>
            <a:custGeom>
              <a:avLst/>
              <a:gdLst/>
              <a:ahLst/>
              <a:cxnLst/>
              <a:rect l="l" t="t" r="r" b="b"/>
              <a:pathLst>
                <a:path w="79740" h="126984" extrusionOk="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686" name="Google Shape;686;p39"/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958" extrusionOk="0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4688" extrusionOk="0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934" extrusionOk="0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947" extrusionOk="0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10" extrusionOk="0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1911" extrusionOk="0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avLst/>
                <a:gdLst/>
                <a:ahLst/>
                <a:cxnLst/>
                <a:rect l="l" t="t" r="r" b="b"/>
                <a:pathLst>
                  <a:path w="26572" h="22855" extrusionOk="0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055" extrusionOk="0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4" extrusionOk="0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528" extrusionOk="0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6" extrusionOk="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4705" extrusionOk="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848" extrusionOk="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383" extrusionOk="0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11356" extrusionOk="0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47" extrusionOk="0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1" extrusionOk="0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028" extrusionOk="0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860" extrusionOk="0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81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avLst/>
                <a:gdLst/>
                <a:ahLst/>
                <a:cxnLst/>
                <a:rect l="l" t="t" r="r" b="b"/>
                <a:pathLst>
                  <a:path w="63" h="9" extrusionOk="0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124" extrusionOk="0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17" extrusionOk="0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899" extrusionOk="0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999" extrusionOk="0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72" extrusionOk="0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48" extrusionOk="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" name="Google Shape;715;p39"/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7533912" y="1870537"/>
            <a:ext cx="853496" cy="472543"/>
            <a:chOff x="2975612" y="3769337"/>
            <a:chExt cx="853496" cy="472543"/>
          </a:xfrm>
        </p:grpSpPr>
        <p:sp>
          <p:nvSpPr>
            <p:cNvPr id="719" name="Google Shape;719;p39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D4A49-80CA-02F7-CCA2-EAD9EC80E010}"/>
              </a:ext>
            </a:extLst>
          </p:cNvPr>
          <p:cNvSpPr txBox="1"/>
          <p:nvPr/>
        </p:nvSpPr>
        <p:spPr>
          <a:xfrm>
            <a:off x="2032632" y="1958478"/>
            <a:ext cx="5279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>
                <a:solidFill>
                  <a:srgbClr val="0A2A6B"/>
                </a:solidFill>
                <a:effectLst/>
                <a:latin typeface="Work Sans" pitchFamily="2" charset="0"/>
              </a:rPr>
              <a:t>Videli smo složenu arhitekturu i mehanizme koji stoje iza ovog sistema za upravljanje bazama podataka. PostgreSQL se ističe svojom sposobnošću da efikasno upravlja i organizuje velike količine podataka, pružajući istovremeno fleksibilnost i skalabilnost koje su neophodne za savremene poslovne aplikacije i analitičke sisteme.</a:t>
            </a:r>
            <a:endParaRPr lang="en-US">
              <a:solidFill>
                <a:srgbClr val="0A2A6B"/>
              </a:solidFill>
              <a:latin typeface="Work Sans" pitchFamily="2" charset="0"/>
            </a:endParaRPr>
          </a:p>
        </p:txBody>
      </p:sp>
      <p:grpSp>
        <p:nvGrpSpPr>
          <p:cNvPr id="31" name="Google Shape;5865;p63">
            <a:extLst>
              <a:ext uri="{FF2B5EF4-FFF2-40B4-BE49-F238E27FC236}">
                <a16:creationId xmlns:a16="http://schemas.microsoft.com/office/drawing/2014/main" id="{2F74B4ED-168F-6176-D28C-D34BDB7A3391}"/>
              </a:ext>
            </a:extLst>
          </p:cNvPr>
          <p:cNvGrpSpPr/>
          <p:nvPr/>
        </p:nvGrpSpPr>
        <p:grpSpPr>
          <a:xfrm rot="1626234">
            <a:off x="5723644" y="1231568"/>
            <a:ext cx="473463" cy="473562"/>
            <a:chOff x="5049725" y="2027900"/>
            <a:chExt cx="481750" cy="481850"/>
          </a:xfrm>
          <a:solidFill>
            <a:srgbClr val="0A2A6B"/>
          </a:solidFill>
        </p:grpSpPr>
        <p:sp>
          <p:nvSpPr>
            <p:cNvPr id="32" name="Google Shape;5866;p63">
              <a:extLst>
                <a:ext uri="{FF2B5EF4-FFF2-40B4-BE49-F238E27FC236}">
                  <a16:creationId xmlns:a16="http://schemas.microsoft.com/office/drawing/2014/main" id="{76BC8E43-E564-ABC8-6F5F-9B80E9FAE662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867;p63">
              <a:extLst>
                <a:ext uri="{FF2B5EF4-FFF2-40B4-BE49-F238E27FC236}">
                  <a16:creationId xmlns:a16="http://schemas.microsoft.com/office/drawing/2014/main" id="{D0A0B635-66D2-84F1-8AE7-2A43B3DF7CE7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868;p63">
              <a:extLst>
                <a:ext uri="{FF2B5EF4-FFF2-40B4-BE49-F238E27FC236}">
                  <a16:creationId xmlns:a16="http://schemas.microsoft.com/office/drawing/2014/main" id="{7DD3ACD6-32D5-EFCF-84FF-2327CF53850A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869;p63">
              <a:extLst>
                <a:ext uri="{FF2B5EF4-FFF2-40B4-BE49-F238E27FC236}">
                  <a16:creationId xmlns:a16="http://schemas.microsoft.com/office/drawing/2014/main" id="{16741505-A458-58E6-FEC6-F2D06625945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870;p63">
              <a:extLst>
                <a:ext uri="{FF2B5EF4-FFF2-40B4-BE49-F238E27FC236}">
                  <a16:creationId xmlns:a16="http://schemas.microsoft.com/office/drawing/2014/main" id="{1271C514-ABD8-6F51-7B21-EF36B4A5F396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871;p63">
              <a:extLst>
                <a:ext uri="{FF2B5EF4-FFF2-40B4-BE49-F238E27FC236}">
                  <a16:creationId xmlns:a16="http://schemas.microsoft.com/office/drawing/2014/main" id="{24FDEC36-BA17-1EC3-5D86-27C80225B4C3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872;p63">
              <a:extLst>
                <a:ext uri="{FF2B5EF4-FFF2-40B4-BE49-F238E27FC236}">
                  <a16:creationId xmlns:a16="http://schemas.microsoft.com/office/drawing/2014/main" id="{4F405585-95C8-F581-83E4-6FD6368899ED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873;p63">
              <a:extLst>
                <a:ext uri="{FF2B5EF4-FFF2-40B4-BE49-F238E27FC236}">
                  <a16:creationId xmlns:a16="http://schemas.microsoft.com/office/drawing/2014/main" id="{041A8FA8-1D0C-B16D-C646-8EC239083D7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24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>
          <a:extLst>
            <a:ext uri="{FF2B5EF4-FFF2-40B4-BE49-F238E27FC236}">
              <a16:creationId xmlns:a16="http://schemas.microsoft.com/office/drawing/2014/main" id="{5CF202C8-9D89-84FE-46C3-3618BD79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">
            <a:extLst>
              <a:ext uri="{FF2B5EF4-FFF2-40B4-BE49-F238E27FC236}">
                <a16:creationId xmlns:a16="http://schemas.microsoft.com/office/drawing/2014/main" id="{787275FB-8D85-4B4E-74D1-CCC2B704C609}"/>
              </a:ext>
            </a:extLst>
          </p:cNvPr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>
            <a:extLst>
              <a:ext uri="{FF2B5EF4-FFF2-40B4-BE49-F238E27FC236}">
                <a16:creationId xmlns:a16="http://schemas.microsoft.com/office/drawing/2014/main" id="{CD3B5CDE-94BE-AD10-AD19-7514B296A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85" y="2220036"/>
            <a:ext cx="7643738" cy="70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</a:rPr>
              <a:t>Hvala svima na pa</a:t>
            </a:r>
            <a:r>
              <a:rPr lang="sr-Latn-RS" sz="5400">
                <a:solidFill>
                  <a:schemeClr val="accent1"/>
                </a:solidFill>
              </a:rPr>
              <a:t>žnji!</a:t>
            </a:r>
            <a:endParaRPr sz="5400"/>
          </a:p>
        </p:txBody>
      </p:sp>
      <p:grpSp>
        <p:nvGrpSpPr>
          <p:cNvPr id="715" name="Google Shape;715;p39">
            <a:extLst>
              <a:ext uri="{FF2B5EF4-FFF2-40B4-BE49-F238E27FC236}">
                <a16:creationId xmlns:a16="http://schemas.microsoft.com/office/drawing/2014/main" id="{0CCC76F8-D1FD-23A2-BE59-C0C255B6CC83}"/>
              </a:ext>
            </a:extLst>
          </p:cNvPr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716" name="Google Shape;716;p39">
              <a:extLst>
                <a:ext uri="{FF2B5EF4-FFF2-40B4-BE49-F238E27FC236}">
                  <a16:creationId xmlns:a16="http://schemas.microsoft.com/office/drawing/2014/main" id="{A79B71D8-6CB0-2991-3757-22B11551201C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>
              <a:extLst>
                <a:ext uri="{FF2B5EF4-FFF2-40B4-BE49-F238E27FC236}">
                  <a16:creationId xmlns:a16="http://schemas.microsoft.com/office/drawing/2014/main" id="{DC6C6416-7C09-2EA1-9784-6D501F439B44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>
            <a:extLst>
              <a:ext uri="{FF2B5EF4-FFF2-40B4-BE49-F238E27FC236}">
                <a16:creationId xmlns:a16="http://schemas.microsoft.com/office/drawing/2014/main" id="{80DD1CC0-0829-E718-E92E-1E1B9F8736F7}"/>
              </a:ext>
            </a:extLst>
          </p:cNvPr>
          <p:cNvGrpSpPr/>
          <p:nvPr/>
        </p:nvGrpSpPr>
        <p:grpSpPr>
          <a:xfrm>
            <a:off x="7960648" y="1413384"/>
            <a:ext cx="853496" cy="472543"/>
            <a:chOff x="2975612" y="3769337"/>
            <a:chExt cx="853496" cy="472543"/>
          </a:xfrm>
        </p:grpSpPr>
        <p:sp>
          <p:nvSpPr>
            <p:cNvPr id="719" name="Google Shape;719;p39">
              <a:extLst>
                <a:ext uri="{FF2B5EF4-FFF2-40B4-BE49-F238E27FC236}">
                  <a16:creationId xmlns:a16="http://schemas.microsoft.com/office/drawing/2014/main" id="{70DEAEF7-2342-C3E0-5AC4-14268D9B150D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>
              <a:extLst>
                <a:ext uri="{FF2B5EF4-FFF2-40B4-BE49-F238E27FC236}">
                  <a16:creationId xmlns:a16="http://schemas.microsoft.com/office/drawing/2014/main" id="{6D6A87FA-F6E3-94E6-DABE-6D8E31A7155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>
              <a:extLst>
                <a:ext uri="{FF2B5EF4-FFF2-40B4-BE49-F238E27FC236}">
                  <a16:creationId xmlns:a16="http://schemas.microsoft.com/office/drawing/2014/main" id="{8A062835-D3AC-B0AE-0FB5-8BED093A2928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>
              <a:extLst>
                <a:ext uri="{FF2B5EF4-FFF2-40B4-BE49-F238E27FC236}">
                  <a16:creationId xmlns:a16="http://schemas.microsoft.com/office/drawing/2014/main" id="{6FA12B2D-BD0E-03AA-7FB3-66DB0DC013A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>
            <a:extLst>
              <a:ext uri="{FF2B5EF4-FFF2-40B4-BE49-F238E27FC236}">
                <a16:creationId xmlns:a16="http://schemas.microsoft.com/office/drawing/2014/main" id="{986521D7-B9E9-0DA7-8284-652BF82DFDE3}"/>
              </a:ext>
            </a:extLst>
          </p:cNvPr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724" name="Google Shape;724;p39">
              <a:extLst>
                <a:ext uri="{FF2B5EF4-FFF2-40B4-BE49-F238E27FC236}">
                  <a16:creationId xmlns:a16="http://schemas.microsoft.com/office/drawing/2014/main" id="{1895F096-632A-D23C-2CDD-55575A81CF8F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>
              <a:extLst>
                <a:ext uri="{FF2B5EF4-FFF2-40B4-BE49-F238E27FC236}">
                  <a16:creationId xmlns:a16="http://schemas.microsoft.com/office/drawing/2014/main" id="{4D9976F4-0A8B-ACDB-8850-677D90103376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>
              <a:extLst>
                <a:ext uri="{FF2B5EF4-FFF2-40B4-BE49-F238E27FC236}">
                  <a16:creationId xmlns:a16="http://schemas.microsoft.com/office/drawing/2014/main" id="{C0A4007F-F066-85FC-EDC0-F2E53670CC48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>
              <a:extLst>
                <a:ext uri="{FF2B5EF4-FFF2-40B4-BE49-F238E27FC236}">
                  <a16:creationId xmlns:a16="http://schemas.microsoft.com/office/drawing/2014/main" id="{5FFBDB14-D43E-74B3-2CEE-ED204A398F64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>
            <a:extLst>
              <a:ext uri="{FF2B5EF4-FFF2-40B4-BE49-F238E27FC236}">
                <a16:creationId xmlns:a16="http://schemas.microsoft.com/office/drawing/2014/main" id="{7D90C933-99DC-8CC5-16BA-B40781347492}"/>
              </a:ext>
            </a:extLst>
          </p:cNvPr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729" name="Google Shape;729;p39">
              <a:extLst>
                <a:ext uri="{FF2B5EF4-FFF2-40B4-BE49-F238E27FC236}">
                  <a16:creationId xmlns:a16="http://schemas.microsoft.com/office/drawing/2014/main" id="{DFE2FEEC-2C3D-5435-4DA7-FAFA76680CC2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>
              <a:extLst>
                <a:ext uri="{FF2B5EF4-FFF2-40B4-BE49-F238E27FC236}">
                  <a16:creationId xmlns:a16="http://schemas.microsoft.com/office/drawing/2014/main" id="{C0303A1F-5C7E-E2E7-C87C-6E13B8F12653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>
              <a:extLst>
                <a:ext uri="{FF2B5EF4-FFF2-40B4-BE49-F238E27FC236}">
                  <a16:creationId xmlns:a16="http://schemas.microsoft.com/office/drawing/2014/main" id="{FD79A057-29E5-664B-0A40-4D01DCE31126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9">
            <a:extLst>
              <a:ext uri="{FF2B5EF4-FFF2-40B4-BE49-F238E27FC236}">
                <a16:creationId xmlns:a16="http://schemas.microsoft.com/office/drawing/2014/main" id="{640847E4-11F2-53DC-3285-14400624B87F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>
            <a:extLst>
              <a:ext uri="{FF2B5EF4-FFF2-40B4-BE49-F238E27FC236}">
                <a16:creationId xmlns:a16="http://schemas.microsoft.com/office/drawing/2014/main" id="{529E4C6B-A114-1281-4FD0-3FE80EF2664E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>
            <a:extLst>
              <a:ext uri="{FF2B5EF4-FFF2-40B4-BE49-F238E27FC236}">
                <a16:creationId xmlns:a16="http://schemas.microsoft.com/office/drawing/2014/main" id="{04651EEC-6DCB-0313-E5C7-6553C0084E0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1654988" y="899286"/>
            <a:ext cx="6294700" cy="4027894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45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PGDATA</a:t>
            </a:r>
            <a:endParaRPr lang="sr-Latn-RS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0" y="3521572"/>
            <a:ext cx="2076841" cy="169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39AE5E-0788-BDCC-DE88-8E0BB082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40" y="2691193"/>
            <a:ext cx="4447272" cy="2182002"/>
          </a:xfrm>
          <a:prstGeom prst="rect">
            <a:avLst/>
          </a:prstGeom>
        </p:spPr>
      </p:pic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2228727D-E96D-6916-883C-EEF316CB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1699" y="1164540"/>
            <a:ext cx="5985101" cy="79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effectLst/>
                <a:latin typeface="Work Sans" pitchFamily="2" charset="0"/>
                <a:ea typeface="Times New Roman" panose="02020603050405020304" pitchFamily="18" charset="0"/>
              </a:rPr>
              <a:t>PGDATA sadrži tri identične baze podataka: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1">
                <a:effectLst/>
                <a:latin typeface="Work Sans" pitchFamily="2" charset="0"/>
                <a:ea typeface="Times New Roman" panose="02020603050405020304" pitchFamily="18" charset="0"/>
              </a:rPr>
              <a:t>template0</a:t>
            </a:r>
            <a:r>
              <a:rPr lang="en-US" sz="1200">
                <a:effectLst/>
                <a:latin typeface="Work Sans" pitchFamily="2" charset="0"/>
                <a:ea typeface="Times New Roman" panose="02020603050405020304" pitchFamily="18" charset="0"/>
              </a:rPr>
              <a:t> se koristi za slučajeve kao što su obnova podataka iz logičke rezerve ili kreiranje baze podataka sa drugačijim kodiranjem, i nikada se ne sme menjati.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1">
                <a:effectLst/>
                <a:latin typeface="Work Sans" pitchFamily="2" charset="0"/>
                <a:ea typeface="Times New Roman" panose="02020603050405020304" pitchFamily="18" charset="0"/>
              </a:rPr>
              <a:t>template1</a:t>
            </a:r>
            <a:r>
              <a:rPr lang="en-US" sz="1200">
                <a:effectLst/>
                <a:latin typeface="Work Sans" pitchFamily="2" charset="0"/>
                <a:ea typeface="Times New Roman" panose="02020603050405020304" pitchFamily="18" charset="0"/>
              </a:rPr>
              <a:t> služi kao šablon za sve druge baze podataka koje korisnik može kreirati u klasteru.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b="1">
                <a:effectLst/>
                <a:latin typeface="Work Sans" pitchFamily="2" charset="0"/>
                <a:ea typeface="Times New Roman" panose="02020603050405020304" pitchFamily="18" charset="0"/>
              </a:rPr>
              <a:t>Postgres</a:t>
            </a:r>
            <a:r>
              <a:rPr lang="en-US" sz="1200">
                <a:effectLst/>
                <a:latin typeface="Work Sans" pitchFamily="2" charset="0"/>
                <a:ea typeface="Times New Roman" panose="02020603050405020304" pitchFamily="18" charset="0"/>
              </a:rPr>
              <a:t> je standardna baza podataka koja se može koristiti po želji.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200">
              <a:effectLst/>
              <a:latin typeface="Work San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2FF27B14-461C-72D0-20F8-CFA15FA9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00286C80-41A4-5149-3819-482A0D64071E}"/>
              </a:ext>
            </a:extLst>
          </p:cNvPr>
          <p:cNvSpPr/>
          <p:nvPr/>
        </p:nvSpPr>
        <p:spPr>
          <a:xfrm>
            <a:off x="440580" y="1132550"/>
            <a:ext cx="8057311" cy="3279445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84CE7F6D-1200-FF3E-7C0A-1F2599B29973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48E81F8-EEE0-8877-D68B-C474C29FE3CD}"/>
              </a:ext>
            </a:extLst>
          </p:cNvPr>
          <p:cNvSpPr/>
          <p:nvPr/>
        </p:nvSpPr>
        <p:spPr>
          <a:xfrm>
            <a:off x="464874" y="77099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268FEFD8-B575-3F64-AEDB-920236237B8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52;p36">
            <a:extLst>
              <a:ext uri="{FF2B5EF4-FFF2-40B4-BE49-F238E27FC236}">
                <a16:creationId xmlns:a16="http://schemas.microsoft.com/office/drawing/2014/main" id="{AF9722A4-595C-16BB-DAF1-FA359949462B}"/>
              </a:ext>
            </a:extLst>
          </p:cNvPr>
          <p:cNvSpPr txBox="1">
            <a:spLocks/>
          </p:cNvSpPr>
          <p:nvPr/>
        </p:nvSpPr>
        <p:spPr>
          <a:xfrm>
            <a:off x="908433" y="2135459"/>
            <a:ext cx="5822204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>
                <a:latin typeface="Work Sans" pitchFamily="2" charset="0"/>
                <a:ea typeface="Times New Roman" panose="02020603050405020304" pitchFamily="18" charset="0"/>
              </a:rPr>
              <a:t>public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 je podrazumevana šema za korisničke objekte osim ako nisu specificirana druga podešavanja.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>
                <a:latin typeface="Work Sans" pitchFamily="2" charset="0"/>
                <a:ea typeface="Times New Roman" panose="02020603050405020304" pitchFamily="18" charset="0"/>
              </a:rPr>
              <a:t>pg_catalog 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se koristi za tabele sistemskog kataloga.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>
                <a:latin typeface="Work Sans" pitchFamily="2" charset="0"/>
                <a:ea typeface="Times New Roman" panose="02020603050405020304" pitchFamily="18" charset="0"/>
              </a:rPr>
              <a:t>information_schema 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pruža alternativni prikaz sistemskog kataloga definisan standardom SQL.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>
                <a:latin typeface="Work Sans" pitchFamily="2" charset="0"/>
                <a:ea typeface="Times New Roman" panose="02020603050405020304" pitchFamily="18" charset="0"/>
              </a:rPr>
              <a:t>pg_toast 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se koristi za objekte povezane sa TOAST.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>
                <a:latin typeface="Work Sans" pitchFamily="2" charset="0"/>
                <a:ea typeface="Times New Roman" panose="02020603050405020304" pitchFamily="18" charset="0"/>
              </a:rPr>
              <a:t>pg_temp 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obuhvata privremene tabele. </a:t>
            </a:r>
          </a:p>
        </p:txBody>
      </p:sp>
      <p:grpSp>
        <p:nvGrpSpPr>
          <p:cNvPr id="572" name="Google Shape;2324;p50">
            <a:extLst>
              <a:ext uri="{FF2B5EF4-FFF2-40B4-BE49-F238E27FC236}">
                <a16:creationId xmlns:a16="http://schemas.microsoft.com/office/drawing/2014/main" id="{F4DDF1C1-7279-238B-FECD-DE765A2B9809}"/>
              </a:ext>
            </a:extLst>
          </p:cNvPr>
          <p:cNvGrpSpPr/>
          <p:nvPr/>
        </p:nvGrpSpPr>
        <p:grpSpPr>
          <a:xfrm>
            <a:off x="6608842" y="2462175"/>
            <a:ext cx="1834706" cy="1826848"/>
            <a:chOff x="-4226325" y="1183150"/>
            <a:chExt cx="3055550" cy="3042450"/>
          </a:xfrm>
        </p:grpSpPr>
        <p:sp>
          <p:nvSpPr>
            <p:cNvPr id="573" name="Google Shape;2325;p50">
              <a:extLst>
                <a:ext uri="{FF2B5EF4-FFF2-40B4-BE49-F238E27FC236}">
                  <a16:creationId xmlns:a16="http://schemas.microsoft.com/office/drawing/2014/main" id="{EE18C828-248A-9A4B-799F-3112E7C8E1E4}"/>
                </a:ext>
              </a:extLst>
            </p:cNvPr>
            <p:cNvSpPr/>
            <p:nvPr/>
          </p:nvSpPr>
          <p:spPr>
            <a:xfrm>
              <a:off x="-2148175" y="4100475"/>
              <a:ext cx="977400" cy="125125"/>
            </a:xfrm>
            <a:custGeom>
              <a:avLst/>
              <a:gdLst/>
              <a:ahLst/>
              <a:cxnLst/>
              <a:rect l="l" t="t" r="r" b="b"/>
              <a:pathLst>
                <a:path w="39096" h="5005" extrusionOk="0">
                  <a:moveTo>
                    <a:pt x="19548" y="1"/>
                  </a:moveTo>
                  <a:cubicBezTo>
                    <a:pt x="8741" y="1"/>
                    <a:pt x="1" y="1135"/>
                    <a:pt x="1" y="2503"/>
                  </a:cubicBezTo>
                  <a:cubicBezTo>
                    <a:pt x="1" y="3904"/>
                    <a:pt x="8741" y="5004"/>
                    <a:pt x="19548" y="5004"/>
                  </a:cubicBezTo>
                  <a:cubicBezTo>
                    <a:pt x="30323" y="5004"/>
                    <a:pt x="39096" y="3904"/>
                    <a:pt x="39096" y="2503"/>
                  </a:cubicBezTo>
                  <a:cubicBezTo>
                    <a:pt x="39096" y="1135"/>
                    <a:pt x="30356" y="1"/>
                    <a:pt x="19548" y="1"/>
                  </a:cubicBezTo>
                  <a:close/>
                </a:path>
              </a:pathLst>
            </a:custGeom>
            <a:solidFill>
              <a:srgbClr val="454657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326;p50">
              <a:extLst>
                <a:ext uri="{FF2B5EF4-FFF2-40B4-BE49-F238E27FC236}">
                  <a16:creationId xmlns:a16="http://schemas.microsoft.com/office/drawing/2014/main" id="{6E9A1C84-9F1E-5FC9-CC25-470C0E54395D}"/>
                </a:ext>
              </a:extLst>
            </p:cNvPr>
            <p:cNvSpPr/>
            <p:nvPr/>
          </p:nvSpPr>
          <p:spPr>
            <a:xfrm>
              <a:off x="-4226325" y="4043775"/>
              <a:ext cx="2116550" cy="125100"/>
            </a:xfrm>
            <a:custGeom>
              <a:avLst/>
              <a:gdLst/>
              <a:ahLst/>
              <a:cxnLst/>
              <a:rect l="l" t="t" r="r" b="b"/>
              <a:pathLst>
                <a:path w="84662" h="5004" extrusionOk="0">
                  <a:moveTo>
                    <a:pt x="42331" y="0"/>
                  </a:moveTo>
                  <a:cubicBezTo>
                    <a:pt x="18948" y="0"/>
                    <a:pt x="1" y="1135"/>
                    <a:pt x="1" y="2502"/>
                  </a:cubicBezTo>
                  <a:cubicBezTo>
                    <a:pt x="1" y="3903"/>
                    <a:pt x="18948" y="5004"/>
                    <a:pt x="42331" y="5004"/>
                  </a:cubicBezTo>
                  <a:cubicBezTo>
                    <a:pt x="65715" y="5004"/>
                    <a:pt x="84661" y="3903"/>
                    <a:pt x="84661" y="2502"/>
                  </a:cubicBezTo>
                  <a:cubicBezTo>
                    <a:pt x="84661" y="1135"/>
                    <a:pt x="65715" y="0"/>
                    <a:pt x="42331" y="0"/>
                  </a:cubicBezTo>
                  <a:close/>
                </a:path>
              </a:pathLst>
            </a:custGeom>
            <a:solidFill>
              <a:srgbClr val="454657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327;p50">
              <a:extLst>
                <a:ext uri="{FF2B5EF4-FFF2-40B4-BE49-F238E27FC236}">
                  <a16:creationId xmlns:a16="http://schemas.microsoft.com/office/drawing/2014/main" id="{5CF78603-1B3A-D7F0-8ADA-E86FEEB60B29}"/>
                </a:ext>
              </a:extLst>
            </p:cNvPr>
            <p:cNvSpPr/>
            <p:nvPr/>
          </p:nvSpPr>
          <p:spPr>
            <a:xfrm>
              <a:off x="-2070600" y="2227475"/>
              <a:ext cx="149300" cy="117850"/>
            </a:xfrm>
            <a:custGeom>
              <a:avLst/>
              <a:gdLst/>
              <a:ahLst/>
              <a:cxnLst/>
              <a:rect l="l" t="t" r="r" b="b"/>
              <a:pathLst>
                <a:path w="5972" h="4714" extrusionOk="0">
                  <a:moveTo>
                    <a:pt x="0" y="0"/>
                  </a:moveTo>
                  <a:cubicBezTo>
                    <a:pt x="0" y="1"/>
                    <a:pt x="801" y="3937"/>
                    <a:pt x="1801" y="4704"/>
                  </a:cubicBezTo>
                  <a:cubicBezTo>
                    <a:pt x="1809" y="4710"/>
                    <a:pt x="1824" y="4714"/>
                    <a:pt x="1843" y="4714"/>
                  </a:cubicBezTo>
                  <a:cubicBezTo>
                    <a:pt x="2313" y="4714"/>
                    <a:pt x="5971" y="2869"/>
                    <a:pt x="5971" y="2869"/>
                  </a:cubicBezTo>
                  <a:lnTo>
                    <a:pt x="5904" y="2636"/>
                  </a:lnTo>
                  <a:cubicBezTo>
                    <a:pt x="5104" y="3003"/>
                    <a:pt x="4270" y="3236"/>
                    <a:pt x="3403" y="3369"/>
                  </a:cubicBezTo>
                  <a:cubicBezTo>
                    <a:pt x="3382" y="3372"/>
                    <a:pt x="3361" y="3373"/>
                    <a:pt x="3339" y="3373"/>
                  </a:cubicBezTo>
                  <a:cubicBezTo>
                    <a:pt x="2430" y="3373"/>
                    <a:pt x="913" y="13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328;p50">
              <a:extLst>
                <a:ext uri="{FF2B5EF4-FFF2-40B4-BE49-F238E27FC236}">
                  <a16:creationId xmlns:a16="http://schemas.microsoft.com/office/drawing/2014/main" id="{676BF6B3-96C1-8701-C8F8-BF6FEF4B5CCD}"/>
                </a:ext>
              </a:extLst>
            </p:cNvPr>
            <p:cNvSpPr/>
            <p:nvPr/>
          </p:nvSpPr>
          <p:spPr>
            <a:xfrm>
              <a:off x="-1982200" y="4085475"/>
              <a:ext cx="251025" cy="77575"/>
            </a:xfrm>
            <a:custGeom>
              <a:avLst/>
              <a:gdLst/>
              <a:ahLst/>
              <a:cxnLst/>
              <a:rect l="l" t="t" r="r" b="b"/>
              <a:pathLst>
                <a:path w="10041" h="3103" extrusionOk="0">
                  <a:moveTo>
                    <a:pt x="9373" y="0"/>
                  </a:moveTo>
                  <a:cubicBezTo>
                    <a:pt x="7241" y="883"/>
                    <a:pt x="5762" y="1162"/>
                    <a:pt x="4743" y="1162"/>
                  </a:cubicBezTo>
                  <a:cubicBezTo>
                    <a:pt x="2989" y="1162"/>
                    <a:pt x="2602" y="334"/>
                    <a:pt x="2602" y="334"/>
                  </a:cubicBezTo>
                  <a:lnTo>
                    <a:pt x="367" y="2169"/>
                  </a:lnTo>
                  <a:cubicBezTo>
                    <a:pt x="0" y="2469"/>
                    <a:pt x="200" y="3103"/>
                    <a:pt x="701" y="3103"/>
                  </a:cubicBezTo>
                  <a:lnTo>
                    <a:pt x="10041" y="3103"/>
                  </a:lnTo>
                  <a:cubicBezTo>
                    <a:pt x="10007" y="2535"/>
                    <a:pt x="9940" y="1935"/>
                    <a:pt x="9740" y="1401"/>
                  </a:cubicBezTo>
                  <a:cubicBezTo>
                    <a:pt x="9607" y="934"/>
                    <a:pt x="9507" y="467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329;p50">
              <a:extLst>
                <a:ext uri="{FF2B5EF4-FFF2-40B4-BE49-F238E27FC236}">
                  <a16:creationId xmlns:a16="http://schemas.microsoft.com/office/drawing/2014/main" id="{7E30B1D1-D0F4-7317-F313-8CC8EA40F91D}"/>
                </a:ext>
              </a:extLst>
            </p:cNvPr>
            <p:cNvSpPr/>
            <p:nvPr/>
          </p:nvSpPr>
          <p:spPr>
            <a:xfrm>
              <a:off x="-2023075" y="3306475"/>
              <a:ext cx="276050" cy="808425"/>
            </a:xfrm>
            <a:custGeom>
              <a:avLst/>
              <a:gdLst/>
              <a:ahLst/>
              <a:cxnLst/>
              <a:rect l="l" t="t" r="r" b="b"/>
              <a:pathLst>
                <a:path w="11042" h="32337" extrusionOk="0">
                  <a:moveTo>
                    <a:pt x="3155" y="0"/>
                  </a:moveTo>
                  <a:cubicBezTo>
                    <a:pt x="2149" y="0"/>
                    <a:pt x="1091" y="19"/>
                    <a:pt x="1" y="71"/>
                  </a:cubicBezTo>
                  <a:lnTo>
                    <a:pt x="1" y="1072"/>
                  </a:lnTo>
                  <a:cubicBezTo>
                    <a:pt x="1" y="1072"/>
                    <a:pt x="1" y="1172"/>
                    <a:pt x="1" y="1372"/>
                  </a:cubicBezTo>
                  <a:cubicBezTo>
                    <a:pt x="167" y="2873"/>
                    <a:pt x="935" y="10379"/>
                    <a:pt x="2336" y="17751"/>
                  </a:cubicBezTo>
                  <a:cubicBezTo>
                    <a:pt x="3236" y="22521"/>
                    <a:pt x="4370" y="27224"/>
                    <a:pt x="5805" y="30193"/>
                  </a:cubicBezTo>
                  <a:lnTo>
                    <a:pt x="4270" y="31494"/>
                  </a:lnTo>
                  <a:cubicBezTo>
                    <a:pt x="4270" y="31494"/>
                    <a:pt x="4645" y="32336"/>
                    <a:pt x="6401" y="32336"/>
                  </a:cubicBezTo>
                  <a:cubicBezTo>
                    <a:pt x="7419" y="32336"/>
                    <a:pt x="8900" y="32054"/>
                    <a:pt x="11042" y="31160"/>
                  </a:cubicBezTo>
                  <a:cubicBezTo>
                    <a:pt x="9941" y="26824"/>
                    <a:pt x="9574" y="21854"/>
                    <a:pt x="9574" y="17150"/>
                  </a:cubicBezTo>
                  <a:cubicBezTo>
                    <a:pt x="9574" y="12147"/>
                    <a:pt x="9874" y="7143"/>
                    <a:pt x="10508" y="2140"/>
                  </a:cubicBezTo>
                  <a:cubicBezTo>
                    <a:pt x="10675" y="839"/>
                    <a:pt x="10808" y="71"/>
                    <a:pt x="10808" y="71"/>
                  </a:cubicBezTo>
                  <a:lnTo>
                    <a:pt x="10808" y="71"/>
                  </a:lnTo>
                  <a:cubicBezTo>
                    <a:pt x="10471" y="111"/>
                    <a:pt x="10034" y="126"/>
                    <a:pt x="9513" y="126"/>
                  </a:cubicBezTo>
                  <a:cubicBezTo>
                    <a:pt x="7992" y="126"/>
                    <a:pt x="5750" y="0"/>
                    <a:pt x="3155" y="0"/>
                  </a:cubicBezTo>
                  <a:close/>
                </a:path>
              </a:pathLst>
            </a:custGeom>
            <a:solidFill>
              <a:srgbClr val="381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330;p50">
              <a:extLst>
                <a:ext uri="{FF2B5EF4-FFF2-40B4-BE49-F238E27FC236}">
                  <a16:creationId xmlns:a16="http://schemas.microsoft.com/office/drawing/2014/main" id="{1B7AA9BD-4310-CA46-1666-85DC1199D4FA}"/>
                </a:ext>
              </a:extLst>
            </p:cNvPr>
            <p:cNvSpPr/>
            <p:nvPr/>
          </p:nvSpPr>
          <p:spPr>
            <a:xfrm>
              <a:off x="-2023900" y="3306475"/>
              <a:ext cx="271050" cy="53500"/>
            </a:xfrm>
            <a:custGeom>
              <a:avLst/>
              <a:gdLst/>
              <a:ahLst/>
              <a:cxnLst/>
              <a:rect l="l" t="t" r="r" b="b"/>
              <a:pathLst>
                <a:path w="10842" h="2140" extrusionOk="0">
                  <a:moveTo>
                    <a:pt x="3159" y="0"/>
                  </a:moveTo>
                  <a:cubicBezTo>
                    <a:pt x="2151" y="0"/>
                    <a:pt x="1090" y="19"/>
                    <a:pt x="0" y="71"/>
                  </a:cubicBezTo>
                  <a:lnTo>
                    <a:pt x="0" y="1105"/>
                  </a:lnTo>
                  <a:cubicBezTo>
                    <a:pt x="0" y="1105"/>
                    <a:pt x="34" y="1206"/>
                    <a:pt x="34" y="1372"/>
                  </a:cubicBezTo>
                  <a:cubicBezTo>
                    <a:pt x="3536" y="1873"/>
                    <a:pt x="7039" y="2140"/>
                    <a:pt x="10541" y="2140"/>
                  </a:cubicBezTo>
                  <a:cubicBezTo>
                    <a:pt x="10708" y="839"/>
                    <a:pt x="10841" y="71"/>
                    <a:pt x="10841" y="71"/>
                  </a:cubicBezTo>
                  <a:lnTo>
                    <a:pt x="10841" y="71"/>
                  </a:lnTo>
                  <a:cubicBezTo>
                    <a:pt x="10504" y="111"/>
                    <a:pt x="10066" y="126"/>
                    <a:pt x="9542" y="126"/>
                  </a:cubicBezTo>
                  <a:cubicBezTo>
                    <a:pt x="8015" y="126"/>
                    <a:pt x="5761" y="0"/>
                    <a:pt x="3159" y="0"/>
                  </a:cubicBezTo>
                  <a:close/>
                </a:path>
              </a:pathLst>
            </a:custGeom>
            <a:solidFill>
              <a:srgbClr val="614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331;p50">
              <a:extLst>
                <a:ext uri="{FF2B5EF4-FFF2-40B4-BE49-F238E27FC236}">
                  <a16:creationId xmlns:a16="http://schemas.microsoft.com/office/drawing/2014/main" id="{5871042B-5467-54A4-1795-1862E6517A2C}"/>
                </a:ext>
              </a:extLst>
            </p:cNvPr>
            <p:cNvSpPr/>
            <p:nvPr/>
          </p:nvSpPr>
          <p:spPr>
            <a:xfrm>
              <a:off x="-1792900" y="2293350"/>
              <a:ext cx="621950" cy="910375"/>
            </a:xfrm>
            <a:custGeom>
              <a:avLst/>
              <a:gdLst/>
              <a:ahLst/>
              <a:cxnLst/>
              <a:rect l="l" t="t" r="r" b="b"/>
              <a:pathLst>
                <a:path w="24878" h="36415" extrusionOk="0">
                  <a:moveTo>
                    <a:pt x="2116" y="0"/>
                  </a:moveTo>
                  <a:cubicBezTo>
                    <a:pt x="2078" y="0"/>
                    <a:pt x="2040" y="0"/>
                    <a:pt x="2002" y="1"/>
                  </a:cubicBezTo>
                  <a:cubicBezTo>
                    <a:pt x="0" y="7139"/>
                    <a:pt x="3636" y="10808"/>
                    <a:pt x="8706" y="13811"/>
                  </a:cubicBezTo>
                  <a:cubicBezTo>
                    <a:pt x="9840" y="14511"/>
                    <a:pt x="11041" y="15111"/>
                    <a:pt x="12276" y="15745"/>
                  </a:cubicBezTo>
                  <a:cubicBezTo>
                    <a:pt x="17212" y="18280"/>
                    <a:pt x="19481" y="23784"/>
                    <a:pt x="20348" y="26553"/>
                  </a:cubicBezTo>
                  <a:cubicBezTo>
                    <a:pt x="20682" y="27554"/>
                    <a:pt x="20581" y="28688"/>
                    <a:pt x="20081" y="29622"/>
                  </a:cubicBezTo>
                  <a:lnTo>
                    <a:pt x="19881" y="29989"/>
                  </a:lnTo>
                  <a:cubicBezTo>
                    <a:pt x="19514" y="30689"/>
                    <a:pt x="19347" y="31456"/>
                    <a:pt x="19414" y="32224"/>
                  </a:cubicBezTo>
                  <a:cubicBezTo>
                    <a:pt x="19514" y="33191"/>
                    <a:pt x="19714" y="34359"/>
                    <a:pt x="20148" y="34425"/>
                  </a:cubicBezTo>
                  <a:lnTo>
                    <a:pt x="20215" y="34425"/>
                  </a:lnTo>
                  <a:cubicBezTo>
                    <a:pt x="20348" y="34359"/>
                    <a:pt x="20481" y="34258"/>
                    <a:pt x="20515" y="34125"/>
                  </a:cubicBezTo>
                  <a:cubicBezTo>
                    <a:pt x="20548" y="33992"/>
                    <a:pt x="20548" y="33825"/>
                    <a:pt x="20548" y="33691"/>
                  </a:cubicBezTo>
                  <a:lnTo>
                    <a:pt x="20548" y="32624"/>
                  </a:lnTo>
                  <a:cubicBezTo>
                    <a:pt x="20548" y="32457"/>
                    <a:pt x="20548" y="32290"/>
                    <a:pt x="20615" y="32157"/>
                  </a:cubicBezTo>
                  <a:cubicBezTo>
                    <a:pt x="20648" y="31990"/>
                    <a:pt x="20782" y="31890"/>
                    <a:pt x="20948" y="31857"/>
                  </a:cubicBezTo>
                  <a:cubicBezTo>
                    <a:pt x="20976" y="31849"/>
                    <a:pt x="21003" y="31845"/>
                    <a:pt x="21029" y="31845"/>
                  </a:cubicBezTo>
                  <a:cubicBezTo>
                    <a:pt x="21221" y="31845"/>
                    <a:pt x="21365" y="32047"/>
                    <a:pt x="21482" y="32224"/>
                  </a:cubicBezTo>
                  <a:cubicBezTo>
                    <a:pt x="21716" y="32691"/>
                    <a:pt x="21816" y="33224"/>
                    <a:pt x="21816" y="33758"/>
                  </a:cubicBezTo>
                  <a:cubicBezTo>
                    <a:pt x="21816" y="34292"/>
                    <a:pt x="21882" y="34826"/>
                    <a:pt x="22016" y="35359"/>
                  </a:cubicBezTo>
                  <a:cubicBezTo>
                    <a:pt x="22116" y="35726"/>
                    <a:pt x="22383" y="36093"/>
                    <a:pt x="22716" y="36327"/>
                  </a:cubicBezTo>
                  <a:cubicBezTo>
                    <a:pt x="22854" y="36387"/>
                    <a:pt x="22983" y="36415"/>
                    <a:pt x="23104" y="36415"/>
                  </a:cubicBezTo>
                  <a:cubicBezTo>
                    <a:pt x="24797" y="36415"/>
                    <a:pt x="24878" y="30861"/>
                    <a:pt x="24785" y="29055"/>
                  </a:cubicBezTo>
                  <a:cubicBezTo>
                    <a:pt x="24785" y="28621"/>
                    <a:pt x="24684" y="28187"/>
                    <a:pt x="24584" y="27787"/>
                  </a:cubicBezTo>
                  <a:cubicBezTo>
                    <a:pt x="23517" y="24285"/>
                    <a:pt x="22216" y="20849"/>
                    <a:pt x="20715" y="17513"/>
                  </a:cubicBezTo>
                  <a:cubicBezTo>
                    <a:pt x="18413" y="12676"/>
                    <a:pt x="14944" y="8774"/>
                    <a:pt x="10474" y="3737"/>
                  </a:cubicBezTo>
                  <a:cubicBezTo>
                    <a:pt x="8332" y="1364"/>
                    <a:pt x="5278" y="0"/>
                    <a:pt x="2116" y="0"/>
                  </a:cubicBezTo>
                  <a:close/>
                </a:path>
              </a:pathLst>
            </a:custGeom>
            <a:solidFill>
              <a:srgbClr val="381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332;p50">
              <a:extLst>
                <a:ext uri="{FF2B5EF4-FFF2-40B4-BE49-F238E27FC236}">
                  <a16:creationId xmlns:a16="http://schemas.microsoft.com/office/drawing/2014/main" id="{099E5479-1DF8-5161-6DCE-C09AFF0DEB57}"/>
                </a:ext>
              </a:extLst>
            </p:cNvPr>
            <p:cNvSpPr/>
            <p:nvPr/>
          </p:nvSpPr>
          <p:spPr>
            <a:xfrm>
              <a:off x="-1664475" y="4085475"/>
              <a:ext cx="251025" cy="77575"/>
            </a:xfrm>
            <a:custGeom>
              <a:avLst/>
              <a:gdLst/>
              <a:ahLst/>
              <a:cxnLst/>
              <a:rect l="l" t="t" r="r" b="b"/>
              <a:pathLst>
                <a:path w="10041" h="3103" extrusionOk="0">
                  <a:moveTo>
                    <a:pt x="9407" y="0"/>
                  </a:moveTo>
                  <a:cubicBezTo>
                    <a:pt x="7262" y="883"/>
                    <a:pt x="5780" y="1162"/>
                    <a:pt x="4762" y="1162"/>
                  </a:cubicBezTo>
                  <a:cubicBezTo>
                    <a:pt x="3009" y="1162"/>
                    <a:pt x="2635" y="334"/>
                    <a:pt x="2635" y="334"/>
                  </a:cubicBezTo>
                  <a:lnTo>
                    <a:pt x="400" y="2169"/>
                  </a:lnTo>
                  <a:cubicBezTo>
                    <a:pt x="0" y="2469"/>
                    <a:pt x="234" y="3103"/>
                    <a:pt x="734" y="3103"/>
                  </a:cubicBezTo>
                  <a:lnTo>
                    <a:pt x="10041" y="3103"/>
                  </a:lnTo>
                  <a:cubicBezTo>
                    <a:pt x="10007" y="2535"/>
                    <a:pt x="9941" y="1935"/>
                    <a:pt x="9774" y="1401"/>
                  </a:cubicBezTo>
                  <a:cubicBezTo>
                    <a:pt x="9640" y="934"/>
                    <a:pt x="9507" y="467"/>
                    <a:pt x="9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333;p50">
              <a:extLst>
                <a:ext uri="{FF2B5EF4-FFF2-40B4-BE49-F238E27FC236}">
                  <a16:creationId xmlns:a16="http://schemas.microsoft.com/office/drawing/2014/main" id="{3D58BA98-AE14-9A4E-4386-4343E7C3649A}"/>
                </a:ext>
              </a:extLst>
            </p:cNvPr>
            <p:cNvSpPr/>
            <p:nvPr/>
          </p:nvSpPr>
          <p:spPr>
            <a:xfrm>
              <a:off x="-2049750" y="2292325"/>
              <a:ext cx="643800" cy="1041375"/>
            </a:xfrm>
            <a:custGeom>
              <a:avLst/>
              <a:gdLst/>
              <a:ahLst/>
              <a:cxnLst/>
              <a:rect l="l" t="t" r="r" b="b"/>
              <a:pathLst>
                <a:path w="25752" h="41655" extrusionOk="0">
                  <a:moveTo>
                    <a:pt x="11834" y="0"/>
                  </a:moveTo>
                  <a:cubicBezTo>
                    <a:pt x="11128" y="0"/>
                    <a:pt x="10406" y="74"/>
                    <a:pt x="9707" y="242"/>
                  </a:cubicBezTo>
                  <a:cubicBezTo>
                    <a:pt x="9973" y="1040"/>
                    <a:pt x="8913" y="6079"/>
                    <a:pt x="6330" y="6079"/>
                  </a:cubicBezTo>
                  <a:cubicBezTo>
                    <a:pt x="6322" y="6079"/>
                    <a:pt x="6313" y="6079"/>
                    <a:pt x="6305" y="6079"/>
                  </a:cubicBezTo>
                  <a:cubicBezTo>
                    <a:pt x="3669" y="6013"/>
                    <a:pt x="5337" y="942"/>
                    <a:pt x="5337" y="942"/>
                  </a:cubicBezTo>
                  <a:lnTo>
                    <a:pt x="5204" y="575"/>
                  </a:lnTo>
                  <a:cubicBezTo>
                    <a:pt x="4537" y="809"/>
                    <a:pt x="3903" y="1076"/>
                    <a:pt x="3302" y="1409"/>
                  </a:cubicBezTo>
                  <a:cubicBezTo>
                    <a:pt x="3302" y="1409"/>
                    <a:pt x="300" y="7881"/>
                    <a:pt x="67" y="10849"/>
                  </a:cubicBezTo>
                  <a:cubicBezTo>
                    <a:pt x="0" y="11850"/>
                    <a:pt x="434" y="12951"/>
                    <a:pt x="1001" y="14052"/>
                  </a:cubicBezTo>
                  <a:cubicBezTo>
                    <a:pt x="2035" y="16086"/>
                    <a:pt x="3436" y="18188"/>
                    <a:pt x="2936" y="20023"/>
                  </a:cubicBezTo>
                  <a:cubicBezTo>
                    <a:pt x="2202" y="22891"/>
                    <a:pt x="33" y="31831"/>
                    <a:pt x="0" y="41038"/>
                  </a:cubicBezTo>
                  <a:cubicBezTo>
                    <a:pt x="334" y="41104"/>
                    <a:pt x="667" y="41138"/>
                    <a:pt x="1001" y="41171"/>
                  </a:cubicBezTo>
                  <a:cubicBezTo>
                    <a:pt x="3666" y="41498"/>
                    <a:pt x="6369" y="41654"/>
                    <a:pt x="9068" y="41654"/>
                  </a:cubicBezTo>
                  <a:cubicBezTo>
                    <a:pt x="9949" y="41654"/>
                    <a:pt x="10830" y="41638"/>
                    <a:pt x="11708" y="41605"/>
                  </a:cubicBezTo>
                  <a:cubicBezTo>
                    <a:pt x="12409" y="41571"/>
                    <a:pt x="13076" y="41571"/>
                    <a:pt x="13743" y="41538"/>
                  </a:cubicBezTo>
                  <a:cubicBezTo>
                    <a:pt x="18647" y="41305"/>
                    <a:pt x="22916" y="40838"/>
                    <a:pt x="24584" y="40637"/>
                  </a:cubicBezTo>
                  <a:cubicBezTo>
                    <a:pt x="25085" y="40571"/>
                    <a:pt x="25352" y="40537"/>
                    <a:pt x="25352" y="40537"/>
                  </a:cubicBezTo>
                  <a:cubicBezTo>
                    <a:pt x="25752" y="35367"/>
                    <a:pt x="24885" y="30163"/>
                    <a:pt x="22850" y="25393"/>
                  </a:cubicBezTo>
                  <a:cubicBezTo>
                    <a:pt x="21215" y="21624"/>
                    <a:pt x="18814" y="17921"/>
                    <a:pt x="18980" y="13818"/>
                  </a:cubicBezTo>
                  <a:cubicBezTo>
                    <a:pt x="13910" y="10816"/>
                    <a:pt x="10274" y="7113"/>
                    <a:pt x="12242" y="8"/>
                  </a:cubicBezTo>
                  <a:cubicBezTo>
                    <a:pt x="12107" y="3"/>
                    <a:pt x="11971" y="0"/>
                    <a:pt x="1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334;p50">
              <a:extLst>
                <a:ext uri="{FF2B5EF4-FFF2-40B4-BE49-F238E27FC236}">
                  <a16:creationId xmlns:a16="http://schemas.microsoft.com/office/drawing/2014/main" id="{06C7E996-3E17-DDC2-00E5-00BE627C5D2C}"/>
                </a:ext>
              </a:extLst>
            </p:cNvPr>
            <p:cNvSpPr/>
            <p:nvPr/>
          </p:nvSpPr>
          <p:spPr>
            <a:xfrm>
              <a:off x="-1705350" y="3308250"/>
              <a:ext cx="276050" cy="806650"/>
            </a:xfrm>
            <a:custGeom>
              <a:avLst/>
              <a:gdLst/>
              <a:ahLst/>
              <a:cxnLst/>
              <a:rect l="l" t="t" r="r" b="b"/>
              <a:pathLst>
                <a:path w="11042" h="32266" extrusionOk="0">
                  <a:moveTo>
                    <a:pt x="10842" y="0"/>
                  </a:moveTo>
                  <a:cubicBezTo>
                    <a:pt x="9140" y="201"/>
                    <a:pt x="4871" y="668"/>
                    <a:pt x="1" y="901"/>
                  </a:cubicBezTo>
                  <a:lnTo>
                    <a:pt x="1" y="1001"/>
                  </a:lnTo>
                  <a:cubicBezTo>
                    <a:pt x="1" y="1001"/>
                    <a:pt x="34" y="1401"/>
                    <a:pt x="101" y="2069"/>
                  </a:cubicBezTo>
                  <a:cubicBezTo>
                    <a:pt x="368" y="4537"/>
                    <a:pt x="1101" y="11175"/>
                    <a:pt x="2336" y="17680"/>
                  </a:cubicBezTo>
                  <a:cubicBezTo>
                    <a:pt x="3236" y="22450"/>
                    <a:pt x="4404" y="27153"/>
                    <a:pt x="5838" y="30122"/>
                  </a:cubicBezTo>
                  <a:lnTo>
                    <a:pt x="4270" y="31423"/>
                  </a:lnTo>
                  <a:cubicBezTo>
                    <a:pt x="4270" y="31423"/>
                    <a:pt x="4645" y="32265"/>
                    <a:pt x="6401" y="32265"/>
                  </a:cubicBezTo>
                  <a:cubicBezTo>
                    <a:pt x="7419" y="32265"/>
                    <a:pt x="8900" y="31983"/>
                    <a:pt x="11042" y="31089"/>
                  </a:cubicBezTo>
                  <a:cubicBezTo>
                    <a:pt x="9974" y="26753"/>
                    <a:pt x="9607" y="21783"/>
                    <a:pt x="9607" y="17079"/>
                  </a:cubicBezTo>
                  <a:cubicBezTo>
                    <a:pt x="9607" y="11709"/>
                    <a:pt x="9974" y="6305"/>
                    <a:pt x="10708" y="1001"/>
                  </a:cubicBezTo>
                  <a:cubicBezTo>
                    <a:pt x="10808" y="334"/>
                    <a:pt x="10842" y="0"/>
                    <a:pt x="10842" y="0"/>
                  </a:cubicBezTo>
                  <a:close/>
                </a:path>
              </a:pathLst>
            </a:custGeom>
            <a:solidFill>
              <a:srgbClr val="381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335;p50">
              <a:extLst>
                <a:ext uri="{FF2B5EF4-FFF2-40B4-BE49-F238E27FC236}">
                  <a16:creationId xmlns:a16="http://schemas.microsoft.com/office/drawing/2014/main" id="{59A5C804-B4F3-10DE-EBD9-4BCEE48A4486}"/>
                </a:ext>
              </a:extLst>
            </p:cNvPr>
            <p:cNvSpPr/>
            <p:nvPr/>
          </p:nvSpPr>
          <p:spPr>
            <a:xfrm>
              <a:off x="-1705350" y="3308250"/>
              <a:ext cx="270225" cy="51725"/>
            </a:xfrm>
            <a:custGeom>
              <a:avLst/>
              <a:gdLst/>
              <a:ahLst/>
              <a:cxnLst/>
              <a:rect l="l" t="t" r="r" b="b"/>
              <a:pathLst>
                <a:path w="10809" h="2069" extrusionOk="0">
                  <a:moveTo>
                    <a:pt x="10808" y="0"/>
                  </a:moveTo>
                  <a:lnTo>
                    <a:pt x="10808" y="0"/>
                  </a:lnTo>
                  <a:cubicBezTo>
                    <a:pt x="9107" y="201"/>
                    <a:pt x="4837" y="668"/>
                    <a:pt x="1" y="901"/>
                  </a:cubicBezTo>
                  <a:lnTo>
                    <a:pt x="1" y="1001"/>
                  </a:lnTo>
                  <a:cubicBezTo>
                    <a:pt x="1" y="1001"/>
                    <a:pt x="34" y="1368"/>
                    <a:pt x="101" y="2069"/>
                  </a:cubicBezTo>
                  <a:cubicBezTo>
                    <a:pt x="3637" y="1968"/>
                    <a:pt x="7172" y="1635"/>
                    <a:pt x="10675" y="1001"/>
                  </a:cubicBezTo>
                  <a:cubicBezTo>
                    <a:pt x="10742" y="334"/>
                    <a:pt x="10808" y="0"/>
                    <a:pt x="10808" y="0"/>
                  </a:cubicBezTo>
                  <a:close/>
                </a:path>
              </a:pathLst>
            </a:custGeom>
            <a:solidFill>
              <a:srgbClr val="614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336;p50">
              <a:extLst>
                <a:ext uri="{FF2B5EF4-FFF2-40B4-BE49-F238E27FC236}">
                  <a16:creationId xmlns:a16="http://schemas.microsoft.com/office/drawing/2014/main" id="{A86ABD7D-1EBA-C801-C2FE-392F3C4166E6}"/>
                </a:ext>
              </a:extLst>
            </p:cNvPr>
            <p:cNvSpPr/>
            <p:nvPr/>
          </p:nvSpPr>
          <p:spPr>
            <a:xfrm>
              <a:off x="-2093125" y="2150650"/>
              <a:ext cx="292725" cy="294500"/>
            </a:xfrm>
            <a:custGeom>
              <a:avLst/>
              <a:gdLst/>
              <a:ahLst/>
              <a:cxnLst/>
              <a:rect l="l" t="t" r="r" b="b"/>
              <a:pathLst>
                <a:path w="11709" h="11780" extrusionOk="0">
                  <a:moveTo>
                    <a:pt x="4935" y="0"/>
                  </a:moveTo>
                  <a:cubicBezTo>
                    <a:pt x="3852" y="0"/>
                    <a:pt x="2732" y="786"/>
                    <a:pt x="1" y="1439"/>
                  </a:cubicBezTo>
                  <a:lnTo>
                    <a:pt x="167" y="1873"/>
                  </a:lnTo>
                  <a:cubicBezTo>
                    <a:pt x="468" y="2773"/>
                    <a:pt x="801" y="3674"/>
                    <a:pt x="1268" y="4541"/>
                  </a:cubicBezTo>
                  <a:cubicBezTo>
                    <a:pt x="2105" y="5843"/>
                    <a:pt x="3229" y="6453"/>
                    <a:pt x="4107" y="6453"/>
                  </a:cubicBezTo>
                  <a:cubicBezTo>
                    <a:pt x="4174" y="6453"/>
                    <a:pt x="4240" y="6450"/>
                    <a:pt x="4304" y="6442"/>
                  </a:cubicBezTo>
                  <a:cubicBezTo>
                    <a:pt x="5171" y="6309"/>
                    <a:pt x="6005" y="6076"/>
                    <a:pt x="6805" y="5709"/>
                  </a:cubicBezTo>
                  <a:lnTo>
                    <a:pt x="6872" y="5942"/>
                  </a:lnTo>
                  <a:lnTo>
                    <a:pt x="6972" y="6276"/>
                  </a:lnTo>
                  <a:lnTo>
                    <a:pt x="7072" y="6643"/>
                  </a:lnTo>
                  <a:cubicBezTo>
                    <a:pt x="7072" y="6643"/>
                    <a:pt x="5404" y="11746"/>
                    <a:pt x="8040" y="11780"/>
                  </a:cubicBezTo>
                  <a:cubicBezTo>
                    <a:pt x="8048" y="11780"/>
                    <a:pt x="8057" y="11780"/>
                    <a:pt x="8065" y="11780"/>
                  </a:cubicBezTo>
                  <a:cubicBezTo>
                    <a:pt x="10648" y="11780"/>
                    <a:pt x="11708" y="6740"/>
                    <a:pt x="11442" y="5942"/>
                  </a:cubicBezTo>
                  <a:cubicBezTo>
                    <a:pt x="11309" y="5542"/>
                    <a:pt x="11142" y="5142"/>
                    <a:pt x="10942" y="4808"/>
                  </a:cubicBezTo>
                  <a:cubicBezTo>
                    <a:pt x="10041" y="5175"/>
                    <a:pt x="9140" y="5475"/>
                    <a:pt x="8206" y="5709"/>
                  </a:cubicBezTo>
                  <a:cubicBezTo>
                    <a:pt x="8206" y="5709"/>
                    <a:pt x="6805" y="305"/>
                    <a:pt x="5338" y="38"/>
                  </a:cubicBezTo>
                  <a:cubicBezTo>
                    <a:pt x="5202" y="12"/>
                    <a:pt x="5069" y="0"/>
                    <a:pt x="4935" y="0"/>
                  </a:cubicBezTo>
                  <a:close/>
                </a:path>
              </a:pathLst>
            </a:custGeom>
            <a:solidFill>
              <a:srgbClr val="381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337;p50">
              <a:extLst>
                <a:ext uri="{FF2B5EF4-FFF2-40B4-BE49-F238E27FC236}">
                  <a16:creationId xmlns:a16="http://schemas.microsoft.com/office/drawing/2014/main" id="{032BB064-51A1-CF9E-2004-7DDDD4BFD16F}"/>
                </a:ext>
              </a:extLst>
            </p:cNvPr>
            <p:cNvSpPr/>
            <p:nvPr/>
          </p:nvSpPr>
          <p:spPr>
            <a:xfrm>
              <a:off x="-2290775" y="2328375"/>
              <a:ext cx="323600" cy="394475"/>
            </a:xfrm>
            <a:custGeom>
              <a:avLst/>
              <a:gdLst/>
              <a:ahLst/>
              <a:cxnLst/>
              <a:rect l="l" t="t" r="r" b="b"/>
              <a:pathLst>
                <a:path w="12944" h="15779" extrusionOk="0">
                  <a:moveTo>
                    <a:pt x="12943" y="1"/>
                  </a:moveTo>
                  <a:lnTo>
                    <a:pt x="12943" y="1"/>
                  </a:lnTo>
                  <a:cubicBezTo>
                    <a:pt x="11976" y="468"/>
                    <a:pt x="11142" y="1202"/>
                    <a:pt x="10508" y="2069"/>
                  </a:cubicBezTo>
                  <a:cubicBezTo>
                    <a:pt x="9207" y="4004"/>
                    <a:pt x="8240" y="6605"/>
                    <a:pt x="6139" y="7573"/>
                  </a:cubicBezTo>
                  <a:cubicBezTo>
                    <a:pt x="4004" y="8540"/>
                    <a:pt x="2436" y="9474"/>
                    <a:pt x="1" y="10008"/>
                  </a:cubicBezTo>
                  <a:lnTo>
                    <a:pt x="1" y="15779"/>
                  </a:lnTo>
                  <a:cubicBezTo>
                    <a:pt x="1" y="15779"/>
                    <a:pt x="5938" y="15745"/>
                    <a:pt x="10375" y="12910"/>
                  </a:cubicBezTo>
                  <a:lnTo>
                    <a:pt x="10642" y="12643"/>
                  </a:lnTo>
                  <a:cubicBezTo>
                    <a:pt x="10075" y="11509"/>
                    <a:pt x="9641" y="10408"/>
                    <a:pt x="9708" y="9441"/>
                  </a:cubicBezTo>
                  <a:cubicBezTo>
                    <a:pt x="9941" y="6472"/>
                    <a:pt x="12943" y="1"/>
                    <a:pt x="12943" y="1"/>
                  </a:cubicBezTo>
                  <a:close/>
                </a:path>
              </a:pathLst>
            </a:custGeom>
            <a:solidFill>
              <a:srgbClr val="381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338;p50">
              <a:extLst>
                <a:ext uri="{FF2B5EF4-FFF2-40B4-BE49-F238E27FC236}">
                  <a16:creationId xmlns:a16="http://schemas.microsoft.com/office/drawing/2014/main" id="{07B1B420-3680-7F22-035F-D0FC3FA1FF30}"/>
                </a:ext>
              </a:extLst>
            </p:cNvPr>
            <p:cNvSpPr/>
            <p:nvPr/>
          </p:nvSpPr>
          <p:spPr>
            <a:xfrm>
              <a:off x="-2168175" y="1960675"/>
              <a:ext cx="430325" cy="333300"/>
            </a:xfrm>
            <a:custGeom>
              <a:avLst/>
              <a:gdLst/>
              <a:ahLst/>
              <a:cxnLst/>
              <a:rect l="l" t="t" r="r" b="b"/>
              <a:pathLst>
                <a:path w="17213" h="13332" extrusionOk="0">
                  <a:moveTo>
                    <a:pt x="8486" y="0"/>
                  </a:moveTo>
                  <a:cubicBezTo>
                    <a:pt x="7995" y="0"/>
                    <a:pt x="7480" y="53"/>
                    <a:pt x="6939" y="165"/>
                  </a:cubicBezTo>
                  <a:cubicBezTo>
                    <a:pt x="0" y="1566"/>
                    <a:pt x="1835" y="8638"/>
                    <a:pt x="2269" y="9538"/>
                  </a:cubicBezTo>
                  <a:cubicBezTo>
                    <a:pt x="2273" y="9547"/>
                    <a:pt x="2285" y="9551"/>
                    <a:pt x="2305" y="9551"/>
                  </a:cubicBezTo>
                  <a:cubicBezTo>
                    <a:pt x="2735" y="9551"/>
                    <a:pt x="6723" y="7654"/>
                    <a:pt x="8137" y="7654"/>
                  </a:cubicBezTo>
                  <a:cubicBezTo>
                    <a:pt x="8212" y="7654"/>
                    <a:pt x="8280" y="7659"/>
                    <a:pt x="8340" y="7670"/>
                  </a:cubicBezTo>
                  <a:cubicBezTo>
                    <a:pt x="9807" y="7937"/>
                    <a:pt x="10475" y="12907"/>
                    <a:pt x="11208" y="13308"/>
                  </a:cubicBezTo>
                  <a:cubicBezTo>
                    <a:pt x="11235" y="13324"/>
                    <a:pt x="11276" y="13332"/>
                    <a:pt x="11329" y="13332"/>
                  </a:cubicBezTo>
                  <a:cubicBezTo>
                    <a:pt x="11805" y="13332"/>
                    <a:pt x="13253" y="12707"/>
                    <a:pt x="13944" y="12407"/>
                  </a:cubicBezTo>
                  <a:cubicBezTo>
                    <a:pt x="16312" y="11406"/>
                    <a:pt x="17213" y="10739"/>
                    <a:pt x="17213" y="10305"/>
                  </a:cubicBezTo>
                  <a:cubicBezTo>
                    <a:pt x="17213" y="9622"/>
                    <a:pt x="15130" y="0"/>
                    <a:pt x="8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339;p50">
              <a:extLst>
                <a:ext uri="{FF2B5EF4-FFF2-40B4-BE49-F238E27FC236}">
                  <a16:creationId xmlns:a16="http://schemas.microsoft.com/office/drawing/2014/main" id="{E4440998-9104-A397-AF42-AB0326CA68C5}"/>
                </a:ext>
              </a:extLst>
            </p:cNvPr>
            <p:cNvSpPr/>
            <p:nvPr/>
          </p:nvSpPr>
          <p:spPr>
            <a:xfrm>
              <a:off x="-3587525" y="1183150"/>
              <a:ext cx="387800" cy="243550"/>
            </a:xfrm>
            <a:custGeom>
              <a:avLst/>
              <a:gdLst/>
              <a:ahLst/>
              <a:cxnLst/>
              <a:rect l="l" t="t" r="r" b="b"/>
              <a:pathLst>
                <a:path w="15512" h="9742" extrusionOk="0">
                  <a:moveTo>
                    <a:pt x="6694" y="0"/>
                  </a:moveTo>
                  <a:cubicBezTo>
                    <a:pt x="6138" y="0"/>
                    <a:pt x="5623" y="84"/>
                    <a:pt x="5171" y="277"/>
                  </a:cubicBezTo>
                  <a:cubicBezTo>
                    <a:pt x="1702" y="1778"/>
                    <a:pt x="1" y="8783"/>
                    <a:pt x="2202" y="9617"/>
                  </a:cubicBezTo>
                  <a:cubicBezTo>
                    <a:pt x="2429" y="9703"/>
                    <a:pt x="2634" y="9742"/>
                    <a:pt x="2821" y="9742"/>
                  </a:cubicBezTo>
                  <a:cubicBezTo>
                    <a:pt x="3430" y="9742"/>
                    <a:pt x="3846" y="9335"/>
                    <a:pt x="4204" y="8850"/>
                  </a:cubicBezTo>
                  <a:cubicBezTo>
                    <a:pt x="4837" y="7983"/>
                    <a:pt x="5238" y="6815"/>
                    <a:pt x="6072" y="6815"/>
                  </a:cubicBezTo>
                  <a:cubicBezTo>
                    <a:pt x="6265" y="6815"/>
                    <a:pt x="6443" y="6816"/>
                    <a:pt x="6609" y="6816"/>
                  </a:cubicBezTo>
                  <a:cubicBezTo>
                    <a:pt x="7724" y="6816"/>
                    <a:pt x="8252" y="6766"/>
                    <a:pt x="9007" y="5981"/>
                  </a:cubicBezTo>
                  <a:cubicBezTo>
                    <a:pt x="9007" y="5981"/>
                    <a:pt x="10026" y="6365"/>
                    <a:pt x="10728" y="6365"/>
                  </a:cubicBezTo>
                  <a:cubicBezTo>
                    <a:pt x="11018" y="6365"/>
                    <a:pt x="11254" y="6300"/>
                    <a:pt x="11342" y="6115"/>
                  </a:cubicBezTo>
                  <a:cubicBezTo>
                    <a:pt x="11642" y="5481"/>
                    <a:pt x="8974" y="4714"/>
                    <a:pt x="10108" y="3413"/>
                  </a:cubicBezTo>
                  <a:cubicBezTo>
                    <a:pt x="10379" y="3092"/>
                    <a:pt x="10673" y="2962"/>
                    <a:pt x="10967" y="2962"/>
                  </a:cubicBezTo>
                  <a:cubicBezTo>
                    <a:pt x="11867" y="2962"/>
                    <a:pt x="12775" y="4177"/>
                    <a:pt x="13077" y="4880"/>
                  </a:cubicBezTo>
                  <a:cubicBezTo>
                    <a:pt x="13077" y="4880"/>
                    <a:pt x="14844" y="4814"/>
                    <a:pt x="15512" y="3513"/>
                  </a:cubicBezTo>
                  <a:cubicBezTo>
                    <a:pt x="14126" y="2608"/>
                    <a:pt x="9791" y="0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340;p50">
              <a:extLst>
                <a:ext uri="{FF2B5EF4-FFF2-40B4-BE49-F238E27FC236}">
                  <a16:creationId xmlns:a16="http://schemas.microsoft.com/office/drawing/2014/main" id="{526E4E55-8CC2-25E8-383C-E57D9AEB1358}"/>
                </a:ext>
              </a:extLst>
            </p:cNvPr>
            <p:cNvSpPr/>
            <p:nvPr/>
          </p:nvSpPr>
          <p:spPr>
            <a:xfrm>
              <a:off x="-4103725" y="1601200"/>
              <a:ext cx="1870525" cy="2498475"/>
            </a:xfrm>
            <a:custGeom>
              <a:avLst/>
              <a:gdLst/>
              <a:ahLst/>
              <a:cxnLst/>
              <a:rect l="l" t="t" r="r" b="b"/>
              <a:pathLst>
                <a:path w="74821" h="99939" extrusionOk="0">
                  <a:moveTo>
                    <a:pt x="4737" y="0"/>
                  </a:moveTo>
                  <a:cubicBezTo>
                    <a:pt x="2135" y="0"/>
                    <a:pt x="0" y="2102"/>
                    <a:pt x="0" y="4704"/>
                  </a:cubicBezTo>
                  <a:lnTo>
                    <a:pt x="0" y="95202"/>
                  </a:lnTo>
                  <a:cubicBezTo>
                    <a:pt x="0" y="97804"/>
                    <a:pt x="2102" y="99938"/>
                    <a:pt x="4737" y="99938"/>
                  </a:cubicBezTo>
                  <a:lnTo>
                    <a:pt x="69784" y="99938"/>
                  </a:lnTo>
                  <a:cubicBezTo>
                    <a:pt x="72385" y="99938"/>
                    <a:pt x="74487" y="97837"/>
                    <a:pt x="74821" y="94935"/>
                  </a:cubicBezTo>
                  <a:lnTo>
                    <a:pt x="74821" y="4403"/>
                  </a:lnTo>
                  <a:cubicBezTo>
                    <a:pt x="74420" y="1902"/>
                    <a:pt x="72285" y="67"/>
                    <a:pt x="69784" y="0"/>
                  </a:cubicBezTo>
                  <a:close/>
                </a:path>
              </a:pathLst>
            </a:custGeom>
            <a:solidFill>
              <a:srgbClr val="CBE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341;p50">
              <a:extLst>
                <a:ext uri="{FF2B5EF4-FFF2-40B4-BE49-F238E27FC236}">
                  <a16:creationId xmlns:a16="http://schemas.microsoft.com/office/drawing/2014/main" id="{7144E087-D37A-E23D-0A78-03B0340FF8B2}"/>
                </a:ext>
              </a:extLst>
            </p:cNvPr>
            <p:cNvSpPr/>
            <p:nvPr/>
          </p:nvSpPr>
          <p:spPr>
            <a:xfrm>
              <a:off x="-3947775" y="1722950"/>
              <a:ext cx="1559475" cy="2153225"/>
            </a:xfrm>
            <a:custGeom>
              <a:avLst/>
              <a:gdLst/>
              <a:ahLst/>
              <a:cxnLst/>
              <a:rect l="l" t="t" r="r" b="b"/>
              <a:pathLst>
                <a:path w="62379" h="86129" extrusionOk="0">
                  <a:moveTo>
                    <a:pt x="0" y="0"/>
                  </a:moveTo>
                  <a:lnTo>
                    <a:pt x="0" y="86129"/>
                  </a:lnTo>
                  <a:lnTo>
                    <a:pt x="62378" y="86129"/>
                  </a:lnTo>
                  <a:lnTo>
                    <a:pt x="62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342;p50">
              <a:extLst>
                <a:ext uri="{FF2B5EF4-FFF2-40B4-BE49-F238E27FC236}">
                  <a16:creationId xmlns:a16="http://schemas.microsoft.com/office/drawing/2014/main" id="{B8C9808B-27E2-B9CE-47BC-821EB55D5C62}"/>
                </a:ext>
              </a:extLst>
            </p:cNvPr>
            <p:cNvSpPr/>
            <p:nvPr/>
          </p:nvSpPr>
          <p:spPr>
            <a:xfrm>
              <a:off x="-3452425" y="1562825"/>
              <a:ext cx="559600" cy="221025"/>
            </a:xfrm>
            <a:custGeom>
              <a:avLst/>
              <a:gdLst/>
              <a:ahLst/>
              <a:cxnLst/>
              <a:rect l="l" t="t" r="r" b="b"/>
              <a:pathLst>
                <a:path w="22384" h="884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4938"/>
                  </a:lnTo>
                  <a:cubicBezTo>
                    <a:pt x="0" y="7106"/>
                    <a:pt x="1768" y="8840"/>
                    <a:pt x="3937" y="8840"/>
                  </a:cubicBezTo>
                  <a:lnTo>
                    <a:pt x="18480" y="8840"/>
                  </a:lnTo>
                  <a:cubicBezTo>
                    <a:pt x="20215" y="8840"/>
                    <a:pt x="21749" y="7706"/>
                    <a:pt x="22216" y="6038"/>
                  </a:cubicBezTo>
                  <a:cubicBezTo>
                    <a:pt x="22316" y="5671"/>
                    <a:pt x="22383" y="5305"/>
                    <a:pt x="22383" y="4938"/>
                  </a:cubicBezTo>
                  <a:lnTo>
                    <a:pt x="22383" y="1502"/>
                  </a:lnTo>
                  <a:lnTo>
                    <a:pt x="20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343;p50">
              <a:extLst>
                <a:ext uri="{FF2B5EF4-FFF2-40B4-BE49-F238E27FC236}">
                  <a16:creationId xmlns:a16="http://schemas.microsoft.com/office/drawing/2014/main" id="{74A6E896-F393-05D1-C210-65BC1A75D9B6}"/>
                </a:ext>
              </a:extLst>
            </p:cNvPr>
            <p:cNvSpPr/>
            <p:nvPr/>
          </p:nvSpPr>
          <p:spPr>
            <a:xfrm>
              <a:off x="-3267300" y="1251850"/>
              <a:ext cx="331925" cy="311000"/>
            </a:xfrm>
            <a:custGeom>
              <a:avLst/>
              <a:gdLst/>
              <a:ahLst/>
              <a:cxnLst/>
              <a:rect l="l" t="t" r="r" b="b"/>
              <a:pathLst>
                <a:path w="13277" h="12440" extrusionOk="0">
                  <a:moveTo>
                    <a:pt x="9950" y="1"/>
                  </a:moveTo>
                  <a:cubicBezTo>
                    <a:pt x="7177" y="1"/>
                    <a:pt x="5771" y="1032"/>
                    <a:pt x="5771" y="1032"/>
                  </a:cubicBezTo>
                  <a:lnTo>
                    <a:pt x="5771" y="6969"/>
                  </a:lnTo>
                  <a:lnTo>
                    <a:pt x="3603" y="5902"/>
                  </a:lnTo>
                  <a:lnTo>
                    <a:pt x="4170" y="7303"/>
                  </a:lnTo>
                  <a:cubicBezTo>
                    <a:pt x="4170" y="7303"/>
                    <a:pt x="3870" y="7103"/>
                    <a:pt x="3436" y="6902"/>
                  </a:cubicBezTo>
                  <a:lnTo>
                    <a:pt x="2969" y="8403"/>
                  </a:lnTo>
                  <a:lnTo>
                    <a:pt x="1735" y="6502"/>
                  </a:lnTo>
                  <a:cubicBezTo>
                    <a:pt x="1468" y="6936"/>
                    <a:pt x="1302" y="7403"/>
                    <a:pt x="1268" y="7903"/>
                  </a:cubicBezTo>
                  <a:cubicBezTo>
                    <a:pt x="1235" y="8370"/>
                    <a:pt x="801" y="8704"/>
                    <a:pt x="334" y="8704"/>
                  </a:cubicBezTo>
                  <a:lnTo>
                    <a:pt x="1" y="8704"/>
                  </a:lnTo>
                  <a:lnTo>
                    <a:pt x="801" y="10905"/>
                  </a:lnTo>
                  <a:cubicBezTo>
                    <a:pt x="1344" y="9619"/>
                    <a:pt x="2564" y="8914"/>
                    <a:pt x="3806" y="8914"/>
                  </a:cubicBezTo>
                  <a:cubicBezTo>
                    <a:pt x="4626" y="8914"/>
                    <a:pt x="5455" y="9221"/>
                    <a:pt x="6105" y="9871"/>
                  </a:cubicBezTo>
                  <a:cubicBezTo>
                    <a:pt x="6705" y="10472"/>
                    <a:pt x="7039" y="11306"/>
                    <a:pt x="7039" y="12140"/>
                  </a:cubicBezTo>
                  <a:lnTo>
                    <a:pt x="7039" y="12440"/>
                  </a:lnTo>
                  <a:lnTo>
                    <a:pt x="13277" y="12440"/>
                  </a:lnTo>
                  <a:cubicBezTo>
                    <a:pt x="12776" y="12106"/>
                    <a:pt x="12243" y="11773"/>
                    <a:pt x="11709" y="11506"/>
                  </a:cubicBezTo>
                  <a:cubicBezTo>
                    <a:pt x="6906" y="9071"/>
                    <a:pt x="6305" y="5235"/>
                    <a:pt x="7306" y="2533"/>
                  </a:cubicBezTo>
                  <a:cubicBezTo>
                    <a:pt x="8110" y="334"/>
                    <a:pt x="10467" y="118"/>
                    <a:pt x="11360" y="118"/>
                  </a:cubicBezTo>
                  <a:cubicBezTo>
                    <a:pt x="11578" y="118"/>
                    <a:pt x="11709" y="131"/>
                    <a:pt x="11709" y="131"/>
                  </a:cubicBezTo>
                  <a:cubicBezTo>
                    <a:pt x="11072" y="39"/>
                    <a:pt x="10485" y="1"/>
                    <a:pt x="9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344;p50">
              <a:extLst>
                <a:ext uri="{FF2B5EF4-FFF2-40B4-BE49-F238E27FC236}">
                  <a16:creationId xmlns:a16="http://schemas.microsoft.com/office/drawing/2014/main" id="{EB71D6DB-451C-FBAD-548F-40FD21BD315D}"/>
                </a:ext>
              </a:extLst>
            </p:cNvPr>
            <p:cNvSpPr/>
            <p:nvPr/>
          </p:nvSpPr>
          <p:spPr>
            <a:xfrm>
              <a:off x="-3253125" y="1474700"/>
              <a:ext cx="161825" cy="88150"/>
            </a:xfrm>
            <a:custGeom>
              <a:avLst/>
              <a:gdLst/>
              <a:ahLst/>
              <a:cxnLst/>
              <a:rect l="l" t="t" r="r" b="b"/>
              <a:pathLst>
                <a:path w="6473" h="3526" extrusionOk="0">
                  <a:moveTo>
                    <a:pt x="3215" y="927"/>
                  </a:moveTo>
                  <a:cubicBezTo>
                    <a:pt x="3651" y="927"/>
                    <a:pt x="4070" y="1257"/>
                    <a:pt x="4070" y="1758"/>
                  </a:cubicBezTo>
                  <a:cubicBezTo>
                    <a:pt x="4070" y="2225"/>
                    <a:pt x="3703" y="2592"/>
                    <a:pt x="3236" y="2592"/>
                  </a:cubicBezTo>
                  <a:cubicBezTo>
                    <a:pt x="2503" y="2592"/>
                    <a:pt x="2102" y="1691"/>
                    <a:pt x="2636" y="1157"/>
                  </a:cubicBezTo>
                  <a:cubicBezTo>
                    <a:pt x="2805" y="998"/>
                    <a:pt x="3012" y="927"/>
                    <a:pt x="3215" y="927"/>
                  </a:cubicBezTo>
                  <a:close/>
                  <a:moveTo>
                    <a:pt x="3239" y="0"/>
                  </a:moveTo>
                  <a:cubicBezTo>
                    <a:pt x="1997" y="0"/>
                    <a:pt x="777" y="705"/>
                    <a:pt x="234" y="1991"/>
                  </a:cubicBezTo>
                  <a:cubicBezTo>
                    <a:pt x="67" y="2392"/>
                    <a:pt x="1" y="2825"/>
                    <a:pt x="1" y="3226"/>
                  </a:cubicBezTo>
                  <a:lnTo>
                    <a:pt x="1" y="3526"/>
                  </a:lnTo>
                  <a:lnTo>
                    <a:pt x="6472" y="3526"/>
                  </a:lnTo>
                  <a:lnTo>
                    <a:pt x="6472" y="3226"/>
                  </a:lnTo>
                  <a:cubicBezTo>
                    <a:pt x="6472" y="2392"/>
                    <a:pt x="6138" y="1558"/>
                    <a:pt x="5538" y="957"/>
                  </a:cubicBezTo>
                  <a:cubicBezTo>
                    <a:pt x="4888" y="307"/>
                    <a:pt x="4059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345;p50">
              <a:extLst>
                <a:ext uri="{FF2B5EF4-FFF2-40B4-BE49-F238E27FC236}">
                  <a16:creationId xmlns:a16="http://schemas.microsoft.com/office/drawing/2014/main" id="{619DC76C-AE9B-8DF4-AA7E-BB3F7768A790}"/>
                </a:ext>
              </a:extLst>
            </p:cNvPr>
            <p:cNvSpPr/>
            <p:nvPr/>
          </p:nvSpPr>
          <p:spPr>
            <a:xfrm>
              <a:off x="-3188075" y="1264275"/>
              <a:ext cx="65075" cy="161825"/>
            </a:xfrm>
            <a:custGeom>
              <a:avLst/>
              <a:gdLst/>
              <a:ahLst/>
              <a:cxnLst/>
              <a:rect l="l" t="t" r="r" b="b"/>
              <a:pathLst>
                <a:path w="2603" h="6473" extrusionOk="0">
                  <a:moveTo>
                    <a:pt x="634" y="1"/>
                  </a:moveTo>
                  <a:lnTo>
                    <a:pt x="1" y="568"/>
                  </a:lnTo>
                  <a:lnTo>
                    <a:pt x="1135" y="1202"/>
                  </a:lnTo>
                  <a:lnTo>
                    <a:pt x="434" y="5405"/>
                  </a:lnTo>
                  <a:lnTo>
                    <a:pt x="2602" y="6472"/>
                  </a:lnTo>
                  <a:lnTo>
                    <a:pt x="2602" y="5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346;p50">
              <a:extLst>
                <a:ext uri="{FF2B5EF4-FFF2-40B4-BE49-F238E27FC236}">
                  <a16:creationId xmlns:a16="http://schemas.microsoft.com/office/drawing/2014/main" id="{4F835E4A-D3B2-0E5F-13D4-0A6274394D5B}"/>
                </a:ext>
              </a:extLst>
            </p:cNvPr>
            <p:cNvSpPr/>
            <p:nvPr/>
          </p:nvSpPr>
          <p:spPr>
            <a:xfrm>
              <a:off x="-3482450" y="1256350"/>
              <a:ext cx="322750" cy="213425"/>
            </a:xfrm>
            <a:custGeom>
              <a:avLst/>
              <a:gdLst/>
              <a:ahLst/>
              <a:cxnLst/>
              <a:rect l="l" t="t" r="r" b="b"/>
              <a:pathLst>
                <a:path w="12910" h="8537" extrusionOk="0">
                  <a:moveTo>
                    <a:pt x="6760" y="0"/>
                  </a:moveTo>
                  <a:cubicBezTo>
                    <a:pt x="6468" y="0"/>
                    <a:pt x="6176" y="130"/>
                    <a:pt x="5905" y="451"/>
                  </a:cubicBezTo>
                  <a:cubicBezTo>
                    <a:pt x="4771" y="1752"/>
                    <a:pt x="7439" y="2553"/>
                    <a:pt x="7139" y="3153"/>
                  </a:cubicBezTo>
                  <a:cubicBezTo>
                    <a:pt x="7048" y="3344"/>
                    <a:pt x="6800" y="3411"/>
                    <a:pt x="6497" y="3411"/>
                  </a:cubicBezTo>
                  <a:cubicBezTo>
                    <a:pt x="5796" y="3411"/>
                    <a:pt x="4804" y="3053"/>
                    <a:pt x="4804" y="3053"/>
                  </a:cubicBezTo>
                  <a:cubicBezTo>
                    <a:pt x="3968" y="3858"/>
                    <a:pt x="3448" y="3887"/>
                    <a:pt x="2176" y="3887"/>
                  </a:cubicBezTo>
                  <a:cubicBezTo>
                    <a:pt x="2078" y="3887"/>
                    <a:pt x="1976" y="3887"/>
                    <a:pt x="1869" y="3887"/>
                  </a:cubicBezTo>
                  <a:cubicBezTo>
                    <a:pt x="1035" y="3887"/>
                    <a:pt x="601" y="5021"/>
                    <a:pt x="1" y="5888"/>
                  </a:cubicBezTo>
                  <a:cubicBezTo>
                    <a:pt x="1035" y="6489"/>
                    <a:pt x="2636" y="7890"/>
                    <a:pt x="5571" y="8357"/>
                  </a:cubicBezTo>
                  <a:cubicBezTo>
                    <a:pt x="5805" y="8390"/>
                    <a:pt x="6038" y="8424"/>
                    <a:pt x="6272" y="8457"/>
                  </a:cubicBezTo>
                  <a:cubicBezTo>
                    <a:pt x="6833" y="8506"/>
                    <a:pt x="7413" y="8537"/>
                    <a:pt x="7984" y="8537"/>
                  </a:cubicBezTo>
                  <a:cubicBezTo>
                    <a:pt x="8193" y="8537"/>
                    <a:pt x="8401" y="8533"/>
                    <a:pt x="8607" y="8524"/>
                  </a:cubicBezTo>
                  <a:lnTo>
                    <a:pt x="8940" y="8524"/>
                  </a:lnTo>
                  <a:cubicBezTo>
                    <a:pt x="9407" y="8524"/>
                    <a:pt x="9841" y="8190"/>
                    <a:pt x="9874" y="7723"/>
                  </a:cubicBezTo>
                  <a:cubicBezTo>
                    <a:pt x="9908" y="7223"/>
                    <a:pt x="10074" y="6756"/>
                    <a:pt x="10341" y="6322"/>
                  </a:cubicBezTo>
                  <a:cubicBezTo>
                    <a:pt x="10375" y="6255"/>
                    <a:pt x="10441" y="6189"/>
                    <a:pt x="10541" y="6189"/>
                  </a:cubicBezTo>
                  <a:cubicBezTo>
                    <a:pt x="11075" y="6255"/>
                    <a:pt x="11575" y="6422"/>
                    <a:pt x="12042" y="6722"/>
                  </a:cubicBezTo>
                  <a:cubicBezTo>
                    <a:pt x="12443" y="6923"/>
                    <a:pt x="12776" y="7123"/>
                    <a:pt x="12776" y="7123"/>
                  </a:cubicBezTo>
                  <a:lnTo>
                    <a:pt x="12209" y="5722"/>
                  </a:lnTo>
                  <a:lnTo>
                    <a:pt x="12910" y="1519"/>
                  </a:lnTo>
                  <a:lnTo>
                    <a:pt x="11776" y="885"/>
                  </a:lnTo>
                  <a:cubicBezTo>
                    <a:pt x="11776" y="885"/>
                    <a:pt x="11609" y="751"/>
                    <a:pt x="11309" y="585"/>
                  </a:cubicBezTo>
                  <a:cubicBezTo>
                    <a:pt x="10641" y="1852"/>
                    <a:pt x="8874" y="1919"/>
                    <a:pt x="8874" y="1919"/>
                  </a:cubicBezTo>
                  <a:cubicBezTo>
                    <a:pt x="8547" y="1215"/>
                    <a:pt x="7652" y="0"/>
                    <a:pt x="6760" y="0"/>
                  </a:cubicBezTo>
                  <a:close/>
                </a:path>
              </a:pathLst>
            </a:custGeom>
            <a:solidFill>
              <a:srgbClr val="B8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347;p50">
              <a:extLst>
                <a:ext uri="{FF2B5EF4-FFF2-40B4-BE49-F238E27FC236}">
                  <a16:creationId xmlns:a16="http://schemas.microsoft.com/office/drawing/2014/main" id="{4D821186-D8BA-05D2-75B0-8159B9309D82}"/>
                </a:ext>
              </a:extLst>
            </p:cNvPr>
            <p:cNvSpPr/>
            <p:nvPr/>
          </p:nvSpPr>
          <p:spPr>
            <a:xfrm>
              <a:off x="-3193075" y="1497775"/>
              <a:ext cx="48400" cy="41650"/>
            </a:xfrm>
            <a:custGeom>
              <a:avLst/>
              <a:gdLst/>
              <a:ahLst/>
              <a:cxnLst/>
              <a:rect l="l" t="t" r="r" b="b"/>
              <a:pathLst>
                <a:path w="1936" h="166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336"/>
                    <a:pt x="420" y="1666"/>
                    <a:pt x="856" y="1666"/>
                  </a:cubicBezTo>
                  <a:cubicBezTo>
                    <a:pt x="1059" y="1666"/>
                    <a:pt x="1265" y="1594"/>
                    <a:pt x="1435" y="1435"/>
                  </a:cubicBezTo>
                  <a:cubicBezTo>
                    <a:pt x="1935" y="902"/>
                    <a:pt x="1568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348;p50">
              <a:extLst>
                <a:ext uri="{FF2B5EF4-FFF2-40B4-BE49-F238E27FC236}">
                  <a16:creationId xmlns:a16="http://schemas.microsoft.com/office/drawing/2014/main" id="{71ACBC79-6EFF-8938-2B1F-990F15A60CE6}"/>
                </a:ext>
              </a:extLst>
            </p:cNvPr>
            <p:cNvSpPr/>
            <p:nvPr/>
          </p:nvSpPr>
          <p:spPr>
            <a:xfrm>
              <a:off x="-3224775" y="1411050"/>
              <a:ext cx="43400" cy="50900"/>
            </a:xfrm>
            <a:custGeom>
              <a:avLst/>
              <a:gdLst/>
              <a:ahLst/>
              <a:cxnLst/>
              <a:rect l="l" t="t" r="r" b="b"/>
              <a:pathLst>
                <a:path w="1736" h="2036" extrusionOk="0">
                  <a:moveTo>
                    <a:pt x="234" y="1"/>
                  </a:moveTo>
                  <a:cubicBezTo>
                    <a:pt x="134" y="34"/>
                    <a:pt x="68" y="67"/>
                    <a:pt x="1" y="134"/>
                  </a:cubicBezTo>
                  <a:lnTo>
                    <a:pt x="1268" y="2035"/>
                  </a:lnTo>
                  <a:lnTo>
                    <a:pt x="1735" y="534"/>
                  </a:lnTo>
                  <a:cubicBezTo>
                    <a:pt x="1268" y="234"/>
                    <a:pt x="768" y="67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349;p50">
              <a:extLst>
                <a:ext uri="{FF2B5EF4-FFF2-40B4-BE49-F238E27FC236}">
                  <a16:creationId xmlns:a16="http://schemas.microsoft.com/office/drawing/2014/main" id="{4AB23947-844E-223D-828D-6EA739CD84CC}"/>
                </a:ext>
              </a:extLst>
            </p:cNvPr>
            <p:cNvSpPr/>
            <p:nvPr/>
          </p:nvSpPr>
          <p:spPr>
            <a:xfrm>
              <a:off x="-3393225" y="1468600"/>
              <a:ext cx="145975" cy="94250"/>
            </a:xfrm>
            <a:custGeom>
              <a:avLst/>
              <a:gdLst/>
              <a:ahLst/>
              <a:cxnLst/>
              <a:rect l="l" t="t" r="r" b="b"/>
              <a:pathLst>
                <a:path w="5839" h="3770" extrusionOk="0">
                  <a:moveTo>
                    <a:pt x="2703" y="0"/>
                  </a:moveTo>
                  <a:lnTo>
                    <a:pt x="1" y="3770"/>
                  </a:lnTo>
                  <a:lnTo>
                    <a:pt x="5605" y="3770"/>
                  </a:lnTo>
                  <a:lnTo>
                    <a:pt x="5605" y="3503"/>
                  </a:lnTo>
                  <a:cubicBezTo>
                    <a:pt x="5605" y="3069"/>
                    <a:pt x="5671" y="2636"/>
                    <a:pt x="5838" y="2235"/>
                  </a:cubicBezTo>
                  <a:lnTo>
                    <a:pt x="5038" y="34"/>
                  </a:lnTo>
                  <a:cubicBezTo>
                    <a:pt x="4720" y="48"/>
                    <a:pt x="4396" y="56"/>
                    <a:pt x="4072" y="56"/>
                  </a:cubicBezTo>
                  <a:cubicBezTo>
                    <a:pt x="3613" y="56"/>
                    <a:pt x="3152" y="39"/>
                    <a:pt x="2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350;p50">
              <a:extLst>
                <a:ext uri="{FF2B5EF4-FFF2-40B4-BE49-F238E27FC236}">
                  <a16:creationId xmlns:a16="http://schemas.microsoft.com/office/drawing/2014/main" id="{6D96E631-2EDF-DB46-303A-AE6163972759}"/>
                </a:ext>
              </a:extLst>
            </p:cNvPr>
            <p:cNvSpPr/>
            <p:nvPr/>
          </p:nvSpPr>
          <p:spPr>
            <a:xfrm>
              <a:off x="-3523300" y="2030675"/>
              <a:ext cx="974875" cy="35050"/>
            </a:xfrm>
            <a:custGeom>
              <a:avLst/>
              <a:gdLst/>
              <a:ahLst/>
              <a:cxnLst/>
              <a:rect l="l" t="t" r="r" b="b"/>
              <a:pathLst>
                <a:path w="38995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38995" y="1401"/>
                  </a:lnTo>
                  <a:lnTo>
                    <a:pt x="38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351;p50">
              <a:extLst>
                <a:ext uri="{FF2B5EF4-FFF2-40B4-BE49-F238E27FC236}">
                  <a16:creationId xmlns:a16="http://schemas.microsoft.com/office/drawing/2014/main" id="{17730EF5-F1BD-293E-B94F-B01ECAF66CDC}"/>
                </a:ext>
              </a:extLst>
            </p:cNvPr>
            <p:cNvSpPr/>
            <p:nvPr/>
          </p:nvSpPr>
          <p:spPr>
            <a:xfrm>
              <a:off x="-3523300" y="2119900"/>
              <a:ext cx="974875" cy="35875"/>
            </a:xfrm>
            <a:custGeom>
              <a:avLst/>
              <a:gdLst/>
              <a:ahLst/>
              <a:cxnLst/>
              <a:rect l="l" t="t" r="r" b="b"/>
              <a:pathLst>
                <a:path w="38995" h="1435" extrusionOk="0">
                  <a:moveTo>
                    <a:pt x="0" y="0"/>
                  </a:moveTo>
                  <a:lnTo>
                    <a:pt x="0" y="1435"/>
                  </a:lnTo>
                  <a:lnTo>
                    <a:pt x="38995" y="1435"/>
                  </a:lnTo>
                  <a:lnTo>
                    <a:pt x="38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352;p50">
              <a:extLst>
                <a:ext uri="{FF2B5EF4-FFF2-40B4-BE49-F238E27FC236}">
                  <a16:creationId xmlns:a16="http://schemas.microsoft.com/office/drawing/2014/main" id="{1B628BF3-3CBA-7354-7E0D-490AA16294A2}"/>
                </a:ext>
              </a:extLst>
            </p:cNvPr>
            <p:cNvSpPr/>
            <p:nvPr/>
          </p:nvSpPr>
          <p:spPr>
            <a:xfrm>
              <a:off x="-3523300" y="2209950"/>
              <a:ext cx="853125" cy="35050"/>
            </a:xfrm>
            <a:custGeom>
              <a:avLst/>
              <a:gdLst/>
              <a:ahLst/>
              <a:cxnLst/>
              <a:rect l="l" t="t" r="r" b="b"/>
              <a:pathLst>
                <a:path w="3412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34124" y="1402"/>
                  </a:lnTo>
                  <a:lnTo>
                    <a:pt x="34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353;p50">
              <a:extLst>
                <a:ext uri="{FF2B5EF4-FFF2-40B4-BE49-F238E27FC236}">
                  <a16:creationId xmlns:a16="http://schemas.microsoft.com/office/drawing/2014/main" id="{8B88294A-1BD7-9C4F-206F-0B09359DEC89}"/>
                </a:ext>
              </a:extLst>
            </p:cNvPr>
            <p:cNvSpPr/>
            <p:nvPr/>
          </p:nvSpPr>
          <p:spPr>
            <a:xfrm>
              <a:off x="-3787675" y="206067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fill="none" extrusionOk="0">
                  <a:moveTo>
                    <a:pt x="1" y="1"/>
                  </a:moveTo>
                  <a:lnTo>
                    <a:pt x="6038" y="1"/>
                  </a:lnTo>
                  <a:lnTo>
                    <a:pt x="6038" y="6039"/>
                  </a:lnTo>
                  <a:lnTo>
                    <a:pt x="1" y="6039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354;p50">
              <a:extLst>
                <a:ext uri="{FF2B5EF4-FFF2-40B4-BE49-F238E27FC236}">
                  <a16:creationId xmlns:a16="http://schemas.microsoft.com/office/drawing/2014/main" id="{4983E2EA-7E67-A27B-74CC-F81D07B8EFA1}"/>
                </a:ext>
              </a:extLst>
            </p:cNvPr>
            <p:cNvSpPr/>
            <p:nvPr/>
          </p:nvSpPr>
          <p:spPr>
            <a:xfrm>
              <a:off x="-3782675" y="2060675"/>
              <a:ext cx="176000" cy="155150"/>
            </a:xfrm>
            <a:custGeom>
              <a:avLst/>
              <a:gdLst/>
              <a:ahLst/>
              <a:cxnLst/>
              <a:rect l="l" t="t" r="r" b="b"/>
              <a:pathLst>
                <a:path w="7040" h="6206" extrusionOk="0">
                  <a:moveTo>
                    <a:pt x="6072" y="1"/>
                  </a:moveTo>
                  <a:lnTo>
                    <a:pt x="2169" y="4004"/>
                  </a:lnTo>
                  <a:lnTo>
                    <a:pt x="1135" y="2303"/>
                  </a:lnTo>
                  <a:lnTo>
                    <a:pt x="1" y="2970"/>
                  </a:lnTo>
                  <a:lnTo>
                    <a:pt x="1902" y="6205"/>
                  </a:lnTo>
                  <a:lnTo>
                    <a:pt x="7039" y="935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355;p50">
              <a:extLst>
                <a:ext uri="{FF2B5EF4-FFF2-40B4-BE49-F238E27FC236}">
                  <a16:creationId xmlns:a16="http://schemas.microsoft.com/office/drawing/2014/main" id="{4C9A3381-E279-D76B-5392-32F3893F3CEE}"/>
                </a:ext>
              </a:extLst>
            </p:cNvPr>
            <p:cNvSpPr/>
            <p:nvPr/>
          </p:nvSpPr>
          <p:spPr>
            <a:xfrm>
              <a:off x="-3523300" y="2434300"/>
              <a:ext cx="974875" cy="35050"/>
            </a:xfrm>
            <a:custGeom>
              <a:avLst/>
              <a:gdLst/>
              <a:ahLst/>
              <a:cxnLst/>
              <a:rect l="l" t="t" r="r" b="b"/>
              <a:pathLst>
                <a:path w="38995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38995" y="1401"/>
                  </a:lnTo>
                  <a:lnTo>
                    <a:pt x="38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356;p50">
              <a:extLst>
                <a:ext uri="{FF2B5EF4-FFF2-40B4-BE49-F238E27FC236}">
                  <a16:creationId xmlns:a16="http://schemas.microsoft.com/office/drawing/2014/main" id="{CA3A7684-AEB8-BDC3-CF9C-34BE1A697CF0}"/>
                </a:ext>
              </a:extLst>
            </p:cNvPr>
            <p:cNvSpPr/>
            <p:nvPr/>
          </p:nvSpPr>
          <p:spPr>
            <a:xfrm>
              <a:off x="-3523300" y="2523525"/>
              <a:ext cx="974875" cy="35050"/>
            </a:xfrm>
            <a:custGeom>
              <a:avLst/>
              <a:gdLst/>
              <a:ahLst/>
              <a:cxnLst/>
              <a:rect l="l" t="t" r="r" b="b"/>
              <a:pathLst>
                <a:path w="38995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38995" y="1401"/>
                  </a:lnTo>
                  <a:lnTo>
                    <a:pt x="38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357;p50">
              <a:extLst>
                <a:ext uri="{FF2B5EF4-FFF2-40B4-BE49-F238E27FC236}">
                  <a16:creationId xmlns:a16="http://schemas.microsoft.com/office/drawing/2014/main" id="{B842D23D-5C8D-BDFE-8B93-31CBEB72FBAB}"/>
                </a:ext>
              </a:extLst>
            </p:cNvPr>
            <p:cNvSpPr/>
            <p:nvPr/>
          </p:nvSpPr>
          <p:spPr>
            <a:xfrm>
              <a:off x="-3523300" y="2612750"/>
              <a:ext cx="853125" cy="35875"/>
            </a:xfrm>
            <a:custGeom>
              <a:avLst/>
              <a:gdLst/>
              <a:ahLst/>
              <a:cxnLst/>
              <a:rect l="l" t="t" r="r" b="b"/>
              <a:pathLst>
                <a:path w="34125" h="1435" extrusionOk="0">
                  <a:moveTo>
                    <a:pt x="0" y="0"/>
                  </a:moveTo>
                  <a:lnTo>
                    <a:pt x="0" y="1435"/>
                  </a:lnTo>
                  <a:lnTo>
                    <a:pt x="34124" y="1435"/>
                  </a:lnTo>
                  <a:lnTo>
                    <a:pt x="34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358;p50">
              <a:extLst>
                <a:ext uri="{FF2B5EF4-FFF2-40B4-BE49-F238E27FC236}">
                  <a16:creationId xmlns:a16="http://schemas.microsoft.com/office/drawing/2014/main" id="{B0E41D57-EC1E-071B-62DF-F19B65758487}"/>
                </a:ext>
              </a:extLst>
            </p:cNvPr>
            <p:cNvSpPr/>
            <p:nvPr/>
          </p:nvSpPr>
          <p:spPr>
            <a:xfrm>
              <a:off x="-3787675" y="2463475"/>
              <a:ext cx="150975" cy="151800"/>
            </a:xfrm>
            <a:custGeom>
              <a:avLst/>
              <a:gdLst/>
              <a:ahLst/>
              <a:cxnLst/>
              <a:rect l="l" t="t" r="r" b="b"/>
              <a:pathLst>
                <a:path w="6039" h="6072" fill="none" extrusionOk="0">
                  <a:moveTo>
                    <a:pt x="1" y="1"/>
                  </a:moveTo>
                  <a:lnTo>
                    <a:pt x="6038" y="1"/>
                  </a:lnTo>
                  <a:lnTo>
                    <a:pt x="6038" y="6072"/>
                  </a:lnTo>
                  <a:lnTo>
                    <a:pt x="1" y="6072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359;p50">
              <a:extLst>
                <a:ext uri="{FF2B5EF4-FFF2-40B4-BE49-F238E27FC236}">
                  <a16:creationId xmlns:a16="http://schemas.microsoft.com/office/drawing/2014/main" id="{028C5626-1F0E-34DB-EEE6-0D74E654DCE6}"/>
                </a:ext>
              </a:extLst>
            </p:cNvPr>
            <p:cNvSpPr/>
            <p:nvPr/>
          </p:nvSpPr>
          <p:spPr>
            <a:xfrm>
              <a:off x="-3800175" y="2461800"/>
              <a:ext cx="175975" cy="155150"/>
            </a:xfrm>
            <a:custGeom>
              <a:avLst/>
              <a:gdLst/>
              <a:ahLst/>
              <a:cxnLst/>
              <a:rect l="l" t="t" r="r" b="b"/>
              <a:pathLst>
                <a:path w="7039" h="6206" extrusionOk="0">
                  <a:moveTo>
                    <a:pt x="6071" y="1"/>
                  </a:moveTo>
                  <a:lnTo>
                    <a:pt x="2169" y="4004"/>
                  </a:lnTo>
                  <a:lnTo>
                    <a:pt x="1168" y="2302"/>
                  </a:lnTo>
                  <a:lnTo>
                    <a:pt x="0" y="3003"/>
                  </a:lnTo>
                  <a:lnTo>
                    <a:pt x="1902" y="6205"/>
                  </a:lnTo>
                  <a:lnTo>
                    <a:pt x="7039" y="935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360;p50">
              <a:extLst>
                <a:ext uri="{FF2B5EF4-FFF2-40B4-BE49-F238E27FC236}">
                  <a16:creationId xmlns:a16="http://schemas.microsoft.com/office/drawing/2014/main" id="{876152C5-ABE7-FBDD-AF23-280127F9052D}"/>
                </a:ext>
              </a:extLst>
            </p:cNvPr>
            <p:cNvSpPr/>
            <p:nvPr/>
          </p:nvSpPr>
          <p:spPr>
            <a:xfrm>
              <a:off x="-3523300" y="2827900"/>
              <a:ext cx="974875" cy="35875"/>
            </a:xfrm>
            <a:custGeom>
              <a:avLst/>
              <a:gdLst/>
              <a:ahLst/>
              <a:cxnLst/>
              <a:rect l="l" t="t" r="r" b="b"/>
              <a:pathLst>
                <a:path w="38995" h="1435" extrusionOk="0">
                  <a:moveTo>
                    <a:pt x="0" y="1"/>
                  </a:moveTo>
                  <a:lnTo>
                    <a:pt x="0" y="1435"/>
                  </a:lnTo>
                  <a:lnTo>
                    <a:pt x="38995" y="1435"/>
                  </a:lnTo>
                  <a:lnTo>
                    <a:pt x="38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361;p50">
              <a:extLst>
                <a:ext uri="{FF2B5EF4-FFF2-40B4-BE49-F238E27FC236}">
                  <a16:creationId xmlns:a16="http://schemas.microsoft.com/office/drawing/2014/main" id="{ED9C1B95-16F8-5DD7-33F3-7CC87F0B6C47}"/>
                </a:ext>
              </a:extLst>
            </p:cNvPr>
            <p:cNvSpPr/>
            <p:nvPr/>
          </p:nvSpPr>
          <p:spPr>
            <a:xfrm>
              <a:off x="-3523300" y="2917975"/>
              <a:ext cx="974875" cy="35050"/>
            </a:xfrm>
            <a:custGeom>
              <a:avLst/>
              <a:gdLst/>
              <a:ahLst/>
              <a:cxnLst/>
              <a:rect l="l" t="t" r="r" b="b"/>
              <a:pathLst>
                <a:path w="38995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38995" y="1401"/>
                  </a:lnTo>
                  <a:lnTo>
                    <a:pt x="38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362;p50">
              <a:extLst>
                <a:ext uri="{FF2B5EF4-FFF2-40B4-BE49-F238E27FC236}">
                  <a16:creationId xmlns:a16="http://schemas.microsoft.com/office/drawing/2014/main" id="{F16F92BA-8841-5D79-9B13-EAB05BECA2CC}"/>
                </a:ext>
              </a:extLst>
            </p:cNvPr>
            <p:cNvSpPr/>
            <p:nvPr/>
          </p:nvSpPr>
          <p:spPr>
            <a:xfrm>
              <a:off x="-3523300" y="3007200"/>
              <a:ext cx="853125" cy="35050"/>
            </a:xfrm>
            <a:custGeom>
              <a:avLst/>
              <a:gdLst/>
              <a:ahLst/>
              <a:cxnLst/>
              <a:rect l="l" t="t" r="r" b="b"/>
              <a:pathLst>
                <a:path w="34125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34124" y="1401"/>
                  </a:lnTo>
                  <a:lnTo>
                    <a:pt x="34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363;p50">
              <a:extLst>
                <a:ext uri="{FF2B5EF4-FFF2-40B4-BE49-F238E27FC236}">
                  <a16:creationId xmlns:a16="http://schemas.microsoft.com/office/drawing/2014/main" id="{6DE662DD-D0F8-44B4-B63D-230D07020C1B}"/>
                </a:ext>
              </a:extLst>
            </p:cNvPr>
            <p:cNvSpPr/>
            <p:nvPr/>
          </p:nvSpPr>
          <p:spPr>
            <a:xfrm>
              <a:off x="-3787675" y="28579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fill="none" extrusionOk="0">
                  <a:moveTo>
                    <a:pt x="1" y="0"/>
                  </a:moveTo>
                  <a:lnTo>
                    <a:pt x="6038" y="0"/>
                  </a:lnTo>
                  <a:lnTo>
                    <a:pt x="6038" y="6038"/>
                  </a:lnTo>
                  <a:lnTo>
                    <a:pt x="1" y="6038"/>
                  </a:lnTo>
                  <a:close/>
                </a:path>
              </a:pathLst>
            </a:custGeom>
            <a:noFill/>
            <a:ln w="108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364;p50">
              <a:extLst>
                <a:ext uri="{FF2B5EF4-FFF2-40B4-BE49-F238E27FC236}">
                  <a16:creationId xmlns:a16="http://schemas.microsoft.com/office/drawing/2014/main" id="{58D992D3-788A-45CC-7898-A046E3CAF79A}"/>
                </a:ext>
              </a:extLst>
            </p:cNvPr>
            <p:cNvSpPr/>
            <p:nvPr/>
          </p:nvSpPr>
          <p:spPr>
            <a:xfrm>
              <a:off x="-3110525" y="1254800"/>
              <a:ext cx="457025" cy="691675"/>
            </a:xfrm>
            <a:custGeom>
              <a:avLst/>
              <a:gdLst/>
              <a:ahLst/>
              <a:cxnLst/>
              <a:rect l="l" t="t" r="r" b="b"/>
              <a:pathLst>
                <a:path w="18281" h="27667" extrusionOk="0">
                  <a:moveTo>
                    <a:pt x="5089" y="0"/>
                  </a:moveTo>
                  <a:cubicBezTo>
                    <a:pt x="4196" y="0"/>
                    <a:pt x="1839" y="216"/>
                    <a:pt x="1035" y="2415"/>
                  </a:cubicBezTo>
                  <a:cubicBezTo>
                    <a:pt x="1" y="5117"/>
                    <a:pt x="635" y="8953"/>
                    <a:pt x="5438" y="11388"/>
                  </a:cubicBezTo>
                  <a:cubicBezTo>
                    <a:pt x="5972" y="11655"/>
                    <a:pt x="6472" y="11988"/>
                    <a:pt x="7006" y="12322"/>
                  </a:cubicBezTo>
                  <a:cubicBezTo>
                    <a:pt x="7606" y="12755"/>
                    <a:pt x="8207" y="13222"/>
                    <a:pt x="8707" y="13789"/>
                  </a:cubicBezTo>
                  <a:lnTo>
                    <a:pt x="8740" y="13823"/>
                  </a:lnTo>
                  <a:cubicBezTo>
                    <a:pt x="10542" y="15891"/>
                    <a:pt x="10875" y="18293"/>
                    <a:pt x="10708" y="20928"/>
                  </a:cubicBezTo>
                  <a:cubicBezTo>
                    <a:pt x="10475" y="24697"/>
                    <a:pt x="10008" y="25598"/>
                    <a:pt x="10008" y="25598"/>
                  </a:cubicBezTo>
                  <a:cubicBezTo>
                    <a:pt x="11109" y="26632"/>
                    <a:pt x="12510" y="27366"/>
                    <a:pt x="14011" y="27666"/>
                  </a:cubicBezTo>
                  <a:cubicBezTo>
                    <a:pt x="15812" y="25231"/>
                    <a:pt x="18247" y="21028"/>
                    <a:pt x="18281" y="16124"/>
                  </a:cubicBezTo>
                  <a:cubicBezTo>
                    <a:pt x="18281" y="15357"/>
                    <a:pt x="18214" y="14590"/>
                    <a:pt x="18047" y="13856"/>
                  </a:cubicBezTo>
                  <a:cubicBezTo>
                    <a:pt x="16613" y="6884"/>
                    <a:pt x="8974" y="547"/>
                    <a:pt x="5438" y="13"/>
                  </a:cubicBezTo>
                  <a:cubicBezTo>
                    <a:pt x="5438" y="13"/>
                    <a:pt x="5307" y="0"/>
                    <a:pt x="5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365;p50">
              <a:extLst>
                <a:ext uri="{FF2B5EF4-FFF2-40B4-BE49-F238E27FC236}">
                  <a16:creationId xmlns:a16="http://schemas.microsoft.com/office/drawing/2014/main" id="{0910C681-0510-A814-1C63-A8687309B870}"/>
                </a:ext>
              </a:extLst>
            </p:cNvPr>
            <p:cNvSpPr/>
            <p:nvPr/>
          </p:nvSpPr>
          <p:spPr>
            <a:xfrm>
              <a:off x="-2886200" y="1895575"/>
              <a:ext cx="125950" cy="106750"/>
            </a:xfrm>
            <a:custGeom>
              <a:avLst/>
              <a:gdLst/>
              <a:ahLst/>
              <a:cxnLst/>
              <a:rect l="l" t="t" r="r" b="b"/>
              <a:pathLst>
                <a:path w="5038" h="4270" extrusionOk="0">
                  <a:moveTo>
                    <a:pt x="1035" y="0"/>
                  </a:moveTo>
                  <a:cubicBezTo>
                    <a:pt x="1035" y="0"/>
                    <a:pt x="1" y="1268"/>
                    <a:pt x="201" y="2202"/>
                  </a:cubicBezTo>
                  <a:cubicBezTo>
                    <a:pt x="201" y="2235"/>
                    <a:pt x="234" y="2302"/>
                    <a:pt x="234" y="2335"/>
                  </a:cubicBezTo>
                  <a:cubicBezTo>
                    <a:pt x="635" y="3403"/>
                    <a:pt x="3170" y="4270"/>
                    <a:pt x="3170" y="4270"/>
                  </a:cubicBezTo>
                  <a:cubicBezTo>
                    <a:pt x="3837" y="3569"/>
                    <a:pt x="4471" y="2836"/>
                    <a:pt x="5038" y="2068"/>
                  </a:cubicBezTo>
                  <a:cubicBezTo>
                    <a:pt x="3537" y="1735"/>
                    <a:pt x="2169" y="1034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366;p50">
              <a:extLst>
                <a:ext uri="{FF2B5EF4-FFF2-40B4-BE49-F238E27FC236}">
                  <a16:creationId xmlns:a16="http://schemas.microsoft.com/office/drawing/2014/main" id="{68E2709C-9997-7C5D-D5A0-BD2668CA29AC}"/>
                </a:ext>
              </a:extLst>
            </p:cNvPr>
            <p:cNvSpPr/>
            <p:nvPr/>
          </p:nvSpPr>
          <p:spPr>
            <a:xfrm>
              <a:off x="-3002950" y="1950600"/>
              <a:ext cx="196850" cy="178300"/>
            </a:xfrm>
            <a:custGeom>
              <a:avLst/>
              <a:gdLst/>
              <a:ahLst/>
              <a:cxnLst/>
              <a:rect l="l" t="t" r="r" b="b"/>
              <a:pathLst>
                <a:path w="7874" h="7132" extrusionOk="0">
                  <a:moveTo>
                    <a:pt x="4871" y="1"/>
                  </a:moveTo>
                  <a:cubicBezTo>
                    <a:pt x="4871" y="1"/>
                    <a:pt x="1869" y="1302"/>
                    <a:pt x="1535" y="1869"/>
                  </a:cubicBezTo>
                  <a:cubicBezTo>
                    <a:pt x="1168" y="2436"/>
                    <a:pt x="1869" y="4104"/>
                    <a:pt x="1869" y="4104"/>
                  </a:cubicBezTo>
                  <a:cubicBezTo>
                    <a:pt x="1869" y="4104"/>
                    <a:pt x="1" y="6239"/>
                    <a:pt x="801" y="6972"/>
                  </a:cubicBezTo>
                  <a:cubicBezTo>
                    <a:pt x="923" y="7084"/>
                    <a:pt x="1046" y="7132"/>
                    <a:pt x="1170" y="7132"/>
                  </a:cubicBezTo>
                  <a:cubicBezTo>
                    <a:pt x="1861" y="7132"/>
                    <a:pt x="2598" y="5656"/>
                    <a:pt x="3503" y="5571"/>
                  </a:cubicBezTo>
                  <a:cubicBezTo>
                    <a:pt x="3574" y="5567"/>
                    <a:pt x="3646" y="5565"/>
                    <a:pt x="3719" y="5565"/>
                  </a:cubicBezTo>
                  <a:cubicBezTo>
                    <a:pt x="4245" y="5565"/>
                    <a:pt x="4836" y="5665"/>
                    <a:pt x="5408" y="5665"/>
                  </a:cubicBezTo>
                  <a:cubicBezTo>
                    <a:pt x="5960" y="5665"/>
                    <a:pt x="6495" y="5572"/>
                    <a:pt x="6939" y="5205"/>
                  </a:cubicBezTo>
                  <a:cubicBezTo>
                    <a:pt x="7873" y="4371"/>
                    <a:pt x="7840" y="2102"/>
                    <a:pt x="7840" y="2102"/>
                  </a:cubicBezTo>
                  <a:cubicBezTo>
                    <a:pt x="7840" y="2102"/>
                    <a:pt x="5305" y="1202"/>
                    <a:pt x="4938" y="134"/>
                  </a:cubicBezTo>
                  <a:cubicBezTo>
                    <a:pt x="4904" y="101"/>
                    <a:pt x="4904" y="68"/>
                    <a:pt x="4904" y="1"/>
                  </a:cubicBezTo>
                  <a:close/>
                </a:path>
              </a:pathLst>
            </a:custGeom>
            <a:solidFill>
              <a:srgbClr val="B8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367;p50">
              <a:extLst>
                <a:ext uri="{FF2B5EF4-FFF2-40B4-BE49-F238E27FC236}">
                  <a16:creationId xmlns:a16="http://schemas.microsoft.com/office/drawing/2014/main" id="{39CE4862-DCAD-76D7-BD5B-13171B1B44B9}"/>
                </a:ext>
              </a:extLst>
            </p:cNvPr>
            <p:cNvSpPr/>
            <p:nvPr/>
          </p:nvSpPr>
          <p:spPr>
            <a:xfrm>
              <a:off x="-2961250" y="2020650"/>
              <a:ext cx="34225" cy="38400"/>
            </a:xfrm>
            <a:custGeom>
              <a:avLst/>
              <a:gdLst/>
              <a:ahLst/>
              <a:cxnLst/>
              <a:rect l="l" t="t" r="r" b="b"/>
              <a:pathLst>
                <a:path w="1369" h="1536" extrusionOk="0">
                  <a:moveTo>
                    <a:pt x="1102" y="1"/>
                  </a:moveTo>
                  <a:lnTo>
                    <a:pt x="134" y="1102"/>
                  </a:lnTo>
                  <a:lnTo>
                    <a:pt x="1" y="1535"/>
                  </a:lnTo>
                  <a:lnTo>
                    <a:pt x="1368" y="20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E2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368;p50">
              <a:extLst>
                <a:ext uri="{FF2B5EF4-FFF2-40B4-BE49-F238E27FC236}">
                  <a16:creationId xmlns:a16="http://schemas.microsoft.com/office/drawing/2014/main" id="{BC161CE2-2083-CB72-15A1-E116AD003BD4}"/>
                </a:ext>
              </a:extLst>
            </p:cNvPr>
            <p:cNvSpPr/>
            <p:nvPr/>
          </p:nvSpPr>
          <p:spPr>
            <a:xfrm>
              <a:off x="-3679250" y="1542775"/>
              <a:ext cx="56725" cy="58450"/>
            </a:xfrm>
            <a:custGeom>
              <a:avLst/>
              <a:gdLst/>
              <a:ahLst/>
              <a:cxnLst/>
              <a:rect l="l" t="t" r="r" b="b"/>
              <a:pathLst>
                <a:path w="2269" h="2338" extrusionOk="0">
                  <a:moveTo>
                    <a:pt x="730" y="1"/>
                  </a:moveTo>
                  <a:cubicBezTo>
                    <a:pt x="720" y="1"/>
                    <a:pt x="710" y="1"/>
                    <a:pt x="701" y="2"/>
                  </a:cubicBezTo>
                  <a:cubicBezTo>
                    <a:pt x="0" y="36"/>
                    <a:pt x="167" y="2337"/>
                    <a:pt x="167" y="2337"/>
                  </a:cubicBezTo>
                  <a:lnTo>
                    <a:pt x="2269" y="2337"/>
                  </a:lnTo>
                  <a:cubicBezTo>
                    <a:pt x="2269" y="2337"/>
                    <a:pt x="1425" y="1"/>
                    <a:pt x="730" y="1"/>
                  </a:cubicBezTo>
                  <a:close/>
                </a:path>
              </a:pathLst>
            </a:custGeom>
            <a:solidFill>
              <a:srgbClr val="B8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369;p50">
              <a:extLst>
                <a:ext uri="{FF2B5EF4-FFF2-40B4-BE49-F238E27FC236}">
                  <a16:creationId xmlns:a16="http://schemas.microsoft.com/office/drawing/2014/main" id="{2B380FFD-52F9-2FC7-581D-01883365BD4E}"/>
                </a:ext>
              </a:extLst>
            </p:cNvPr>
            <p:cNvSpPr/>
            <p:nvPr/>
          </p:nvSpPr>
          <p:spPr>
            <a:xfrm>
              <a:off x="-3836875" y="1562700"/>
              <a:ext cx="157650" cy="102750"/>
            </a:xfrm>
            <a:custGeom>
              <a:avLst/>
              <a:gdLst/>
              <a:ahLst/>
              <a:cxnLst/>
              <a:rect l="l" t="t" r="r" b="b"/>
              <a:pathLst>
                <a:path w="6306" h="4110" extrusionOk="0">
                  <a:moveTo>
                    <a:pt x="4253" y="1"/>
                  </a:moveTo>
                  <a:cubicBezTo>
                    <a:pt x="4204" y="1"/>
                    <a:pt x="4154" y="2"/>
                    <a:pt x="4104" y="6"/>
                  </a:cubicBezTo>
                  <a:cubicBezTo>
                    <a:pt x="2569" y="106"/>
                    <a:pt x="301" y="1540"/>
                    <a:pt x="301" y="1540"/>
                  </a:cubicBezTo>
                  <a:cubicBezTo>
                    <a:pt x="301" y="1540"/>
                    <a:pt x="1" y="3575"/>
                    <a:pt x="534" y="3808"/>
                  </a:cubicBezTo>
                  <a:cubicBezTo>
                    <a:pt x="831" y="3938"/>
                    <a:pt x="1964" y="4110"/>
                    <a:pt x="3009" y="4110"/>
                  </a:cubicBezTo>
                  <a:cubicBezTo>
                    <a:pt x="3842" y="4110"/>
                    <a:pt x="4619" y="4001"/>
                    <a:pt x="4871" y="3675"/>
                  </a:cubicBezTo>
                  <a:cubicBezTo>
                    <a:pt x="5438" y="2941"/>
                    <a:pt x="5571" y="1540"/>
                    <a:pt x="5571" y="1540"/>
                  </a:cubicBezTo>
                  <a:lnTo>
                    <a:pt x="6305" y="1540"/>
                  </a:lnTo>
                  <a:lnTo>
                    <a:pt x="6305" y="1373"/>
                  </a:lnTo>
                  <a:cubicBezTo>
                    <a:pt x="6305" y="1373"/>
                    <a:pt x="5681" y="1"/>
                    <a:pt x="4253" y="1"/>
                  </a:cubicBezTo>
                  <a:close/>
                </a:path>
              </a:pathLst>
            </a:custGeom>
            <a:solidFill>
              <a:srgbClr val="B888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6">
            <a:extLst>
              <a:ext uri="{FF2B5EF4-FFF2-40B4-BE49-F238E27FC236}">
                <a16:creationId xmlns:a16="http://schemas.microsoft.com/office/drawing/2014/main" id="{EE6E38DA-681B-23D6-DC0A-3254C6DCF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050" y="1440787"/>
            <a:ext cx="7358901" cy="79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Šeme su imenski prostori koji čuvaju sve objekte jedne baze podataka. Osim korisničkih šema, PostgreSQL nudi nekoliko unapred definisanih:</a:t>
            </a:r>
          </a:p>
        </p:txBody>
      </p:sp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49029331-5E75-2A86-C25A-DB520FC76F98}"/>
              </a:ext>
            </a:extLst>
          </p:cNvPr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46DEBA7C-ED39-502F-E02E-782A4277842B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78EC8787-B68D-8FDA-9F1E-F4D066638D18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245DBF44-FABC-FACA-44AC-379C94841C95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916790D8-F822-6F22-F8EC-1B468580AE6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0696F02C-4072-EC13-ABC9-48473EA25882}"/>
              </a:ext>
            </a:extLst>
          </p:cNvPr>
          <p:cNvGrpSpPr/>
          <p:nvPr/>
        </p:nvGrpSpPr>
        <p:grpSpPr>
          <a:xfrm>
            <a:off x="157774" y="1253421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8D23DC3F-B403-47A3-C224-AEE228D48898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2C0BBE63-304A-D41F-332E-131C26156CC3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C536A0CD-9A00-9F3E-0DA6-48ACCC481EF2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42;p46">
            <a:extLst>
              <a:ext uri="{FF2B5EF4-FFF2-40B4-BE49-F238E27FC236}">
                <a16:creationId xmlns:a16="http://schemas.microsoft.com/office/drawing/2014/main" id="{8A10BFAC-DE7B-2C6D-792E-107CD0B59BB6}"/>
              </a:ext>
            </a:extLst>
          </p:cNvPr>
          <p:cNvSpPr txBox="1">
            <a:spLocks/>
          </p:cNvSpPr>
          <p:nvPr/>
        </p:nvSpPr>
        <p:spPr>
          <a:xfrm>
            <a:off x="1065583" y="413604"/>
            <a:ext cx="6724696" cy="5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r-Latn-RS" sz="3600">
                <a:solidFill>
                  <a:schemeClr val="accent1"/>
                </a:solidFill>
              </a:rPr>
              <a:t>Šeme</a:t>
            </a:r>
            <a:endParaRPr lang="en-US">
              <a:solidFill>
                <a:srgbClr val="55A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164223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Tabele prostora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84094" y="3703694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547584" y="1580204"/>
            <a:ext cx="427118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pg_default 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se nalazi u direktorijumu PGDATA/base, koristi se kao podrazumevani tabelarni prostor osim ako nije eksplicitno izabran neki drugi tabelarni prostor za tu svrhu.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A2A6B"/>
                </a:solidFill>
                <a:latin typeface="Work Sans" pitchFamily="2" charset="0"/>
              </a:rPr>
              <a:t>pg_global </a:t>
            </a: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se nalazi u direktorijumu PGDATA/global, a čuva objekte sistemskog kataloga koji su zajednički za ceo klaster.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Ilustracija na slici kombinuje baze podataka, šeme i tabelarne prostore. Ovde baza podataka postgres koristi tabelarni prostor xyzzy kao podrazumevani, dok baza podataka template1 koristi pg_default.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B6B59B1-0F47-18E9-DA44-4E6F1627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14" y="1643550"/>
            <a:ext cx="3833236" cy="301963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5DFD366-A959-D9E1-4672-A3260D0D42A1}"/>
              </a:ext>
            </a:extLst>
          </p:cNvPr>
          <p:cNvSpPr txBox="1"/>
          <p:nvPr/>
        </p:nvSpPr>
        <p:spPr>
          <a:xfrm>
            <a:off x="510350" y="1140396"/>
            <a:ext cx="598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A2A6B"/>
                </a:solidFill>
                <a:latin typeface="Work Sans" pitchFamily="2" charset="0"/>
              </a:rPr>
              <a:t>Prilikom inicijalizacije klastera, kreiraju se dva tabelarna prostora:</a:t>
            </a:r>
          </a:p>
          <a:p>
            <a:endParaRPr lang="en-US"/>
          </a:p>
        </p:txBody>
      </p: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4623369" y="4399020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115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5F1D206E-8A54-BEC7-A234-0BB58B6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C6284C1-0487-CBD7-1424-506EC6D6A878}"/>
              </a:ext>
            </a:extLst>
          </p:cNvPr>
          <p:cNvSpPr/>
          <p:nvPr/>
        </p:nvSpPr>
        <p:spPr>
          <a:xfrm>
            <a:off x="54963" y="899518"/>
            <a:ext cx="5399752" cy="291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140B2D-37D6-AD8C-D8AC-C3C935C0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46" y="2024323"/>
            <a:ext cx="4638675" cy="2720975"/>
          </a:xfrm>
          <a:prstGeom prst="rect">
            <a:avLst/>
          </a:prstGeom>
        </p:spPr>
      </p:pic>
      <p:sp>
        <p:nvSpPr>
          <p:cNvPr id="942" name="Google Shape;942;p46">
            <a:extLst>
              <a:ext uri="{FF2B5EF4-FFF2-40B4-BE49-F238E27FC236}">
                <a16:creationId xmlns:a16="http://schemas.microsoft.com/office/drawing/2014/main" id="{9F9889F3-9187-7DB7-A52D-D95A0EC5B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583" y="164223"/>
            <a:ext cx="6724696" cy="577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5A3F3"/>
                </a:solidFill>
              </a:rPr>
              <a:t>Fajlovi i Grane</a:t>
            </a:r>
          </a:p>
        </p:txBody>
      </p:sp>
      <p:grpSp>
        <p:nvGrpSpPr>
          <p:cNvPr id="948" name="Google Shape;948;p46">
            <a:extLst>
              <a:ext uri="{FF2B5EF4-FFF2-40B4-BE49-F238E27FC236}">
                <a16:creationId xmlns:a16="http://schemas.microsoft.com/office/drawing/2014/main" id="{A92673FE-7388-DFDC-B9DB-518DC8189549}"/>
              </a:ext>
            </a:extLst>
          </p:cNvPr>
          <p:cNvGrpSpPr/>
          <p:nvPr/>
        </p:nvGrpSpPr>
        <p:grpSpPr>
          <a:xfrm>
            <a:off x="7668841" y="4066432"/>
            <a:ext cx="496556" cy="302273"/>
            <a:chOff x="267324" y="3231764"/>
            <a:chExt cx="496556" cy="302273"/>
          </a:xfrm>
        </p:grpSpPr>
        <p:sp>
          <p:nvSpPr>
            <p:cNvPr id="949" name="Google Shape;949;p46">
              <a:extLst>
                <a:ext uri="{FF2B5EF4-FFF2-40B4-BE49-F238E27FC236}">
                  <a16:creationId xmlns:a16="http://schemas.microsoft.com/office/drawing/2014/main" id="{D9392C4B-6493-5487-47D5-CC8DCD4FE901}"/>
                </a:ext>
              </a:extLst>
            </p:cNvPr>
            <p:cNvSpPr/>
            <p:nvPr/>
          </p:nvSpPr>
          <p:spPr>
            <a:xfrm flipH="1">
              <a:off x="267324" y="3390095"/>
              <a:ext cx="331116" cy="143943"/>
            </a:xfrm>
            <a:custGeom>
              <a:avLst/>
              <a:gdLst/>
              <a:ahLst/>
              <a:cxnLst/>
              <a:rect l="l" t="t" r="r" b="b"/>
              <a:pathLst>
                <a:path w="9873" h="4292" extrusionOk="0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>
              <a:extLst>
                <a:ext uri="{FF2B5EF4-FFF2-40B4-BE49-F238E27FC236}">
                  <a16:creationId xmlns:a16="http://schemas.microsoft.com/office/drawing/2014/main" id="{BD82C170-C4EA-D39F-C4B7-1BB2CF385158}"/>
                </a:ext>
              </a:extLst>
            </p:cNvPr>
            <p:cNvSpPr/>
            <p:nvPr/>
          </p:nvSpPr>
          <p:spPr>
            <a:xfrm flipH="1">
              <a:off x="432966" y="3231764"/>
              <a:ext cx="330915" cy="144144"/>
            </a:xfrm>
            <a:custGeom>
              <a:avLst/>
              <a:gdLst/>
              <a:ahLst/>
              <a:cxnLst/>
              <a:rect l="l" t="t" r="r" b="b"/>
              <a:pathLst>
                <a:path w="9867" h="4298" extrusionOk="0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6">
            <a:extLst>
              <a:ext uri="{FF2B5EF4-FFF2-40B4-BE49-F238E27FC236}">
                <a16:creationId xmlns:a16="http://schemas.microsoft.com/office/drawing/2014/main" id="{DD227B00-0764-B837-04E5-5C1FF326190F}"/>
              </a:ext>
            </a:extLst>
          </p:cNvPr>
          <p:cNvGrpSpPr/>
          <p:nvPr/>
        </p:nvGrpSpPr>
        <p:grpSpPr>
          <a:xfrm>
            <a:off x="7960648" y="1258999"/>
            <a:ext cx="561672" cy="321205"/>
            <a:chOff x="841855" y="1120679"/>
            <a:chExt cx="853530" cy="472375"/>
          </a:xfrm>
        </p:grpSpPr>
        <p:sp>
          <p:nvSpPr>
            <p:cNvPr id="952" name="Google Shape;952;p46">
              <a:extLst>
                <a:ext uri="{FF2B5EF4-FFF2-40B4-BE49-F238E27FC236}">
                  <a16:creationId xmlns:a16="http://schemas.microsoft.com/office/drawing/2014/main" id="{38C8665C-9E81-02FA-CDC5-FCABCED97A0C}"/>
                </a:ext>
              </a:extLst>
            </p:cNvPr>
            <p:cNvSpPr/>
            <p:nvPr/>
          </p:nvSpPr>
          <p:spPr>
            <a:xfrm flipH="1">
              <a:off x="1364303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>
              <a:extLst>
                <a:ext uri="{FF2B5EF4-FFF2-40B4-BE49-F238E27FC236}">
                  <a16:creationId xmlns:a16="http://schemas.microsoft.com/office/drawing/2014/main" id="{3777E078-04B5-CE75-E33F-CCEC136B51C3}"/>
                </a:ext>
              </a:extLst>
            </p:cNvPr>
            <p:cNvSpPr/>
            <p:nvPr/>
          </p:nvSpPr>
          <p:spPr>
            <a:xfrm flipH="1">
              <a:off x="1007497" y="127884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>
              <a:extLst>
                <a:ext uri="{FF2B5EF4-FFF2-40B4-BE49-F238E27FC236}">
                  <a16:creationId xmlns:a16="http://schemas.microsoft.com/office/drawing/2014/main" id="{81F8CA65-C70B-6762-81C2-C9DB6F593A65}"/>
                </a:ext>
              </a:extLst>
            </p:cNvPr>
            <p:cNvSpPr/>
            <p:nvPr/>
          </p:nvSpPr>
          <p:spPr>
            <a:xfrm flipH="1">
              <a:off x="1188130" y="1449078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>
              <a:extLst>
                <a:ext uri="{FF2B5EF4-FFF2-40B4-BE49-F238E27FC236}">
                  <a16:creationId xmlns:a16="http://schemas.microsoft.com/office/drawing/2014/main" id="{F2B0EBAC-1A44-B7FC-CA6D-CDDA9A0F2886}"/>
                </a:ext>
              </a:extLst>
            </p:cNvPr>
            <p:cNvSpPr/>
            <p:nvPr/>
          </p:nvSpPr>
          <p:spPr>
            <a:xfrm flipH="1">
              <a:off x="841855" y="1120679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6">
            <a:extLst>
              <a:ext uri="{FF2B5EF4-FFF2-40B4-BE49-F238E27FC236}">
                <a16:creationId xmlns:a16="http://schemas.microsoft.com/office/drawing/2014/main" id="{78250DC8-5AB5-AECC-30EF-AC377E37EBEE}"/>
              </a:ext>
            </a:extLst>
          </p:cNvPr>
          <p:cNvGrpSpPr/>
          <p:nvPr/>
        </p:nvGrpSpPr>
        <p:grpSpPr>
          <a:xfrm>
            <a:off x="715096" y="4451395"/>
            <a:ext cx="688022" cy="314213"/>
            <a:chOff x="222921" y="2366932"/>
            <a:chExt cx="688022" cy="314213"/>
          </a:xfrm>
        </p:grpSpPr>
        <p:sp>
          <p:nvSpPr>
            <p:cNvPr id="957" name="Google Shape;957;p46">
              <a:extLst>
                <a:ext uri="{FF2B5EF4-FFF2-40B4-BE49-F238E27FC236}">
                  <a16:creationId xmlns:a16="http://schemas.microsoft.com/office/drawing/2014/main" id="{A6B3F064-5C15-F372-0A19-DD3480639B3D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>
              <a:extLst>
                <a:ext uri="{FF2B5EF4-FFF2-40B4-BE49-F238E27FC236}">
                  <a16:creationId xmlns:a16="http://schemas.microsoft.com/office/drawing/2014/main" id="{550BE811-CBB0-10BD-AD48-4A400F2342FD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>
              <a:extLst>
                <a:ext uri="{FF2B5EF4-FFF2-40B4-BE49-F238E27FC236}">
                  <a16:creationId xmlns:a16="http://schemas.microsoft.com/office/drawing/2014/main" id="{4CFE9EC5-0549-B8AF-F000-384C810542AA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6">
            <a:extLst>
              <a:ext uri="{FF2B5EF4-FFF2-40B4-BE49-F238E27FC236}">
                <a16:creationId xmlns:a16="http://schemas.microsoft.com/office/drawing/2014/main" id="{5767C3B9-0B5B-E54C-2A39-E22382E5AF1E}"/>
              </a:ext>
            </a:extLst>
          </p:cNvPr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6">
            <a:extLst>
              <a:ext uri="{FF2B5EF4-FFF2-40B4-BE49-F238E27FC236}">
                <a16:creationId xmlns:a16="http://schemas.microsoft.com/office/drawing/2014/main" id="{267D6D04-17B4-1716-93FA-9C9BE9DAA435}"/>
              </a:ext>
            </a:extLst>
          </p:cNvPr>
          <p:cNvSpPr/>
          <p:nvPr/>
        </p:nvSpPr>
        <p:spPr>
          <a:xfrm>
            <a:off x="5103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6">
            <a:extLst>
              <a:ext uri="{FF2B5EF4-FFF2-40B4-BE49-F238E27FC236}">
                <a16:creationId xmlns:a16="http://schemas.microsoft.com/office/drawing/2014/main" id="{78823335-A2AA-797C-E6BD-4F93002EDAB3}"/>
              </a:ext>
            </a:extLst>
          </p:cNvPr>
          <p:cNvSpPr/>
          <p:nvPr/>
        </p:nvSpPr>
        <p:spPr>
          <a:xfrm>
            <a:off x="7755900" y="53500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B0E00-67FC-BB36-5C6A-6CAE52706C16}"/>
              </a:ext>
            </a:extLst>
          </p:cNvPr>
          <p:cNvSpPr txBox="1"/>
          <p:nvPr/>
        </p:nvSpPr>
        <p:spPr>
          <a:xfrm>
            <a:off x="201266" y="1160444"/>
            <a:ext cx="45950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Informacije o relacijama se čuvaju u fajlovima, koji se organizuju u grane.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Svaka relacija na disku predstavljena je nekoliko fajlova, koji su raspoređeni u odgovarajućim direktorijumima.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Ograničenje veličine fajla od 1GB istorijski je uspostavljeno da podržava različite fajl sisteme koji nisu mogli da rukuju sa velikim fajlovima.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0A2A6B"/>
              </a:solidFill>
              <a:latin typeface="Work Sans" pitchFamily="2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0A2A6B"/>
                </a:solidFill>
                <a:latin typeface="Work Sans" pitchFamily="2" charset="0"/>
              </a:rPr>
              <a:t>Postoje nekoliko standardnih tipova grana:</a:t>
            </a:r>
          </a:p>
        </p:txBody>
      </p:sp>
    </p:spTree>
    <p:extLst>
      <p:ext uri="{BB962C8B-B14F-4D97-AF65-F5344CB8AC3E}">
        <p14:creationId xmlns:p14="http://schemas.microsoft.com/office/powerpoint/2010/main" val="334221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419665" y="275425"/>
            <a:ext cx="6819965" cy="457053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162" y="468240"/>
            <a:ext cx="4014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accent1"/>
                </a:solidFill>
              </a:rPr>
              <a:t>Glavna grana</a:t>
            </a:r>
            <a:endParaRPr lang="sr-Latn-RS" sz="3200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6993819" y="3222505"/>
            <a:ext cx="2076841" cy="169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B4BDB5AD-5521-78D5-89C2-38B2D5354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786" y="1100638"/>
            <a:ext cx="6001610" cy="344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Glavna grana predstavlja stvarne podatke: redove tabela ili indeksne redove. Ova grana je dostupna za sve relacije.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Fajlovi glavne grane imenuju se prema svojim numeričkim ID-jevima, koji su sačuvani kao vrednosti relfilenode u tabeli pg_class.</a:t>
            </a:r>
          </a:p>
        </p:txBody>
      </p: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2E60D679-9C2C-8879-CEBE-FCA7F9F986DD}"/>
              </a:ext>
            </a:extLst>
          </p:cNvPr>
          <p:cNvSpPr txBox="1">
            <a:spLocks/>
          </p:cNvSpPr>
          <p:nvPr/>
        </p:nvSpPr>
        <p:spPr>
          <a:xfrm>
            <a:off x="829162" y="2511473"/>
            <a:ext cx="46043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sz="3200">
                <a:solidFill>
                  <a:schemeClr val="accent1"/>
                </a:solidFill>
              </a:rPr>
              <a:t>Inicijalizaciona grana</a:t>
            </a:r>
            <a:endParaRPr lang="sr-Latn-RS" sz="3200"/>
          </a:p>
        </p:txBody>
      </p:sp>
      <p:sp>
        <p:nvSpPr>
          <p:cNvPr id="7" name="Google Shape;552;p36">
            <a:extLst>
              <a:ext uri="{FF2B5EF4-FFF2-40B4-BE49-F238E27FC236}">
                <a16:creationId xmlns:a16="http://schemas.microsoft.com/office/drawing/2014/main" id="{3C6F70B6-1581-D5C1-EEC3-4081DA4CF8BD}"/>
              </a:ext>
            </a:extLst>
          </p:cNvPr>
          <p:cNvSpPr txBox="1">
            <a:spLocks/>
          </p:cNvSpPr>
          <p:nvPr/>
        </p:nvSpPr>
        <p:spPr>
          <a:xfrm>
            <a:off x="535111" y="3181490"/>
            <a:ext cx="6243539" cy="17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Inicijalizaciona grana je dostupna samo za neregistrovane tabele</a:t>
            </a: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.</a:t>
            </a: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 </a:t>
            </a: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Takvi objekti su isti kao i redovni, osim što se sve akcije koje se na njima izvršavaju ne upisuju u write-ahead log.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To znatno ubrzava ove operacije, ali je onemogućeno obnavljanje konzistentnih podataka u slučaju kvara.</a:t>
            </a: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70080" y="2510729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470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CA188785-D1D9-79ED-FEC4-0BF631E5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>
            <a:extLst>
              <a:ext uri="{FF2B5EF4-FFF2-40B4-BE49-F238E27FC236}">
                <a16:creationId xmlns:a16="http://schemas.microsoft.com/office/drawing/2014/main" id="{AEECAD0A-B25D-2454-7773-D332132CECA8}"/>
              </a:ext>
            </a:extLst>
          </p:cNvPr>
          <p:cNvSpPr/>
          <p:nvPr/>
        </p:nvSpPr>
        <p:spPr>
          <a:xfrm>
            <a:off x="419665" y="275425"/>
            <a:ext cx="6819965" cy="4570530"/>
          </a:xfrm>
          <a:prstGeom prst="round2DiagRect">
            <a:avLst>
              <a:gd name="adj1" fmla="val 13828"/>
              <a:gd name="adj2" fmla="val 0"/>
            </a:avLst>
          </a:prstGeom>
          <a:solidFill>
            <a:srgbClr val="EDF9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6">
            <a:extLst>
              <a:ext uri="{FF2B5EF4-FFF2-40B4-BE49-F238E27FC236}">
                <a16:creationId xmlns:a16="http://schemas.microsoft.com/office/drawing/2014/main" id="{42C14332-54C7-8D19-2D60-D9FF1043D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162" y="468240"/>
            <a:ext cx="5317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accent1"/>
                </a:solidFill>
              </a:rPr>
              <a:t>Mapa slobodnog prostora</a:t>
            </a:r>
            <a:endParaRPr lang="sr-Latn-RS" sz="3200"/>
          </a:p>
        </p:txBody>
      </p:sp>
      <p:sp>
        <p:nvSpPr>
          <p:cNvPr id="556" name="Google Shape;556;p36">
            <a:extLst>
              <a:ext uri="{FF2B5EF4-FFF2-40B4-BE49-F238E27FC236}">
                <a16:creationId xmlns:a16="http://schemas.microsoft.com/office/drawing/2014/main" id="{200F4120-1CE4-6A65-4EF4-F9284B31D5FB}"/>
              </a:ext>
            </a:extLst>
          </p:cNvPr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extLst>
              <a:ext uri="{FF2B5EF4-FFF2-40B4-BE49-F238E27FC236}">
                <a16:creationId xmlns:a16="http://schemas.microsoft.com/office/drawing/2014/main" id="{5FACA034-8E75-1E83-DA38-6868752AA2A8}"/>
              </a:ext>
            </a:extLst>
          </p:cNvPr>
          <p:cNvSpPr/>
          <p:nvPr/>
        </p:nvSpPr>
        <p:spPr>
          <a:xfrm>
            <a:off x="419666" y="315136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extLst>
              <a:ext uri="{FF2B5EF4-FFF2-40B4-BE49-F238E27FC236}">
                <a16:creationId xmlns:a16="http://schemas.microsoft.com/office/drawing/2014/main" id="{7D0F505F-CB04-3BDF-E303-A4C9BDC55430}"/>
              </a:ext>
            </a:extLst>
          </p:cNvPr>
          <p:cNvSpPr/>
          <p:nvPr/>
        </p:nvSpPr>
        <p:spPr>
          <a:xfrm>
            <a:off x="8088800" y="2754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049;p63">
            <a:extLst>
              <a:ext uri="{FF2B5EF4-FFF2-40B4-BE49-F238E27FC236}">
                <a16:creationId xmlns:a16="http://schemas.microsoft.com/office/drawing/2014/main" id="{E4FF6267-8055-702B-ECB6-2E52781BF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6993819" y="3222505"/>
            <a:ext cx="2076841" cy="169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>
            <a:extLst>
              <a:ext uri="{FF2B5EF4-FFF2-40B4-BE49-F238E27FC236}">
                <a16:creationId xmlns:a16="http://schemas.microsoft.com/office/drawing/2014/main" id="{3752EA94-96A8-A119-B35F-B86EBB86073A}"/>
              </a:ext>
            </a:extLst>
          </p:cNvPr>
          <p:cNvGrpSpPr/>
          <p:nvPr/>
        </p:nvGrpSpPr>
        <p:grpSpPr>
          <a:xfrm>
            <a:off x="7866800" y="1946107"/>
            <a:ext cx="853496" cy="472543"/>
            <a:chOff x="2975612" y="3769337"/>
            <a:chExt cx="853496" cy="472543"/>
          </a:xfrm>
        </p:grpSpPr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851A0BBC-C7A7-9845-377B-373F35B8EAAF}"/>
                </a:ext>
              </a:extLst>
            </p:cNvPr>
            <p:cNvSpPr/>
            <p:nvPr/>
          </p:nvSpPr>
          <p:spPr>
            <a:xfrm flipH="1">
              <a:off x="349799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0B5C8E73-4D66-1798-DC55-92F52B00060F}"/>
                </a:ext>
              </a:extLst>
            </p:cNvPr>
            <p:cNvSpPr/>
            <p:nvPr/>
          </p:nvSpPr>
          <p:spPr>
            <a:xfrm flipH="1">
              <a:off x="3141052" y="3927634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966FBC54-0F47-E48C-38B2-1F3298179569}"/>
                </a:ext>
              </a:extLst>
            </p:cNvPr>
            <p:cNvSpPr/>
            <p:nvPr/>
          </p:nvSpPr>
          <p:spPr>
            <a:xfrm flipH="1">
              <a:off x="3321853" y="4097903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2A6B5E97-DE25-3D12-4442-8F7F4168DAE8}"/>
                </a:ext>
              </a:extLst>
            </p:cNvPr>
            <p:cNvSpPr/>
            <p:nvPr/>
          </p:nvSpPr>
          <p:spPr>
            <a:xfrm flipH="1">
              <a:off x="2975612" y="3769337"/>
              <a:ext cx="331116" cy="144010"/>
            </a:xfrm>
            <a:custGeom>
              <a:avLst/>
              <a:gdLst/>
              <a:ahLst/>
              <a:cxnLst/>
              <a:rect l="l" t="t" r="r" b="b"/>
              <a:pathLst>
                <a:path w="9873" h="4294" extrusionOk="0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2;p36">
            <a:extLst>
              <a:ext uri="{FF2B5EF4-FFF2-40B4-BE49-F238E27FC236}">
                <a16:creationId xmlns:a16="http://schemas.microsoft.com/office/drawing/2014/main" id="{B4BDB5AD-5521-78D5-89C2-38B2D5354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786" y="1071610"/>
            <a:ext cx="6001610" cy="344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Work Sans" pitchFamily="2" charset="0"/>
                <a:ea typeface="Times New Roman" panose="02020603050405020304" pitchFamily="18" charset="0"/>
              </a:rPr>
              <a:t>Mapa slobodnog prostora prati dostupan prostor unutar stranica.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Njena zapremina se stalno menja, raste nakon usisavanja (vacuuming) i smanjuje kada se pojave nove verzije redova.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Koristi se za brzo pronalaženje stranice koja može da primi nove podatke koji se ubacuju.</a:t>
            </a:r>
          </a:p>
        </p:txBody>
      </p:sp>
      <p:sp>
        <p:nvSpPr>
          <p:cNvPr id="3" name="Google Shape;553;p36">
            <a:extLst>
              <a:ext uri="{FF2B5EF4-FFF2-40B4-BE49-F238E27FC236}">
                <a16:creationId xmlns:a16="http://schemas.microsoft.com/office/drawing/2014/main" id="{2E60D679-9C2C-8879-CEBE-FCA7F9F986DD}"/>
              </a:ext>
            </a:extLst>
          </p:cNvPr>
          <p:cNvSpPr txBox="1">
            <a:spLocks/>
          </p:cNvSpPr>
          <p:nvPr/>
        </p:nvSpPr>
        <p:spPr>
          <a:xfrm>
            <a:off x="829162" y="2388099"/>
            <a:ext cx="46043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sz="3500" b="1" i="0" u="none" strike="noStrike" cap="none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r-Latn-RS" sz="3200">
                <a:solidFill>
                  <a:schemeClr val="accent1"/>
                </a:solidFill>
              </a:rPr>
              <a:t>Mape vidljivosti</a:t>
            </a:r>
            <a:endParaRPr lang="sr-Latn-RS" sz="3200"/>
          </a:p>
        </p:txBody>
      </p:sp>
      <p:sp>
        <p:nvSpPr>
          <p:cNvPr id="7" name="Google Shape;552;p36">
            <a:extLst>
              <a:ext uri="{FF2B5EF4-FFF2-40B4-BE49-F238E27FC236}">
                <a16:creationId xmlns:a16="http://schemas.microsoft.com/office/drawing/2014/main" id="{3C6F70B6-1581-D5C1-EEC3-4081DA4CF8BD}"/>
              </a:ext>
            </a:extLst>
          </p:cNvPr>
          <p:cNvSpPr txBox="1">
            <a:spLocks/>
          </p:cNvSpPr>
          <p:nvPr/>
        </p:nvSpPr>
        <p:spPr>
          <a:xfrm>
            <a:off x="535111" y="2978289"/>
            <a:ext cx="6243539" cy="17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Mapa vidljivosti može brzo pokazati da li je stranica potrebno usisati ili zamrznuti. U tu svrhu, pruža dva bita za svaku stranicu tabele.</a:t>
            </a:r>
            <a:endParaRPr lang="en-US">
              <a:latin typeface="Work Sans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Work Sans" pitchFamily="2" charset="0"/>
                <a:ea typeface="Times New Roman" panose="02020603050405020304" pitchFamily="18" charset="0"/>
              </a:rPr>
              <a:t>Prvi bit je podešen za stranice koje sadrže samo ažurirane verzije redova. Usisavanje preska</a:t>
            </a:r>
            <a:r>
              <a:rPr lang="sr-Latn-RS">
                <a:latin typeface="Work Sans" pitchFamily="2" charset="0"/>
                <a:ea typeface="Times New Roman" panose="02020603050405020304" pitchFamily="18" charset="0"/>
              </a:rPr>
              <a:t>če takve stranice.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>
                <a:latin typeface="Work Sans" pitchFamily="2" charset="0"/>
                <a:ea typeface="Times New Roman" panose="02020603050405020304" pitchFamily="18" charset="0"/>
              </a:rPr>
              <a:t>Drugi bit je podešen za stranice koje sadrže samo zamrznute verzije redova.</a:t>
            </a:r>
            <a:endParaRPr lang="en-US">
              <a:latin typeface="Work Sans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542" name="Google Shape;542;p36">
            <a:extLst>
              <a:ext uri="{FF2B5EF4-FFF2-40B4-BE49-F238E27FC236}">
                <a16:creationId xmlns:a16="http://schemas.microsoft.com/office/drawing/2014/main" id="{EAF88057-5B81-85FB-6536-7CBE75F7F5F2}"/>
              </a:ext>
            </a:extLst>
          </p:cNvPr>
          <p:cNvGrpSpPr/>
          <p:nvPr/>
        </p:nvGrpSpPr>
        <p:grpSpPr>
          <a:xfrm>
            <a:off x="18885" y="2691174"/>
            <a:ext cx="688022" cy="314213"/>
            <a:chOff x="222921" y="2366932"/>
            <a:chExt cx="688022" cy="314213"/>
          </a:xfrm>
        </p:grpSpPr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F57D369C-89DF-6873-693F-314B6E0E16A1}"/>
                </a:ext>
              </a:extLst>
            </p:cNvPr>
            <p:cNvSpPr/>
            <p:nvPr/>
          </p:nvSpPr>
          <p:spPr>
            <a:xfrm flipH="1">
              <a:off x="579860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4351486A-D6B8-23B7-875C-3790CC60C899}"/>
                </a:ext>
              </a:extLst>
            </p:cNvPr>
            <p:cNvSpPr/>
            <p:nvPr/>
          </p:nvSpPr>
          <p:spPr>
            <a:xfrm flipH="1">
              <a:off x="222921" y="2366932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8BCBF1F0-7D98-6882-AD57-D234F4828F84}"/>
                </a:ext>
              </a:extLst>
            </p:cNvPr>
            <p:cNvSpPr/>
            <p:nvPr/>
          </p:nvSpPr>
          <p:spPr>
            <a:xfrm flipH="1">
              <a:off x="403688" y="2537169"/>
              <a:ext cx="331082" cy="143976"/>
            </a:xfrm>
            <a:custGeom>
              <a:avLst/>
              <a:gdLst/>
              <a:ahLst/>
              <a:cxnLst/>
              <a:rect l="l" t="t" r="r" b="b"/>
              <a:pathLst>
                <a:path w="9872" h="4293" extrusionOk="0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123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3C4E00BF-21E0-CBE0-C68B-C2AA507A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">
            <a:extLst>
              <a:ext uri="{FF2B5EF4-FFF2-40B4-BE49-F238E27FC236}">
                <a16:creationId xmlns:a16="http://schemas.microsoft.com/office/drawing/2014/main" id="{E6775031-3EEC-D48D-318E-74D5CFE73DF7}"/>
              </a:ext>
            </a:extLst>
          </p:cNvPr>
          <p:cNvSpPr/>
          <p:nvPr/>
        </p:nvSpPr>
        <p:spPr>
          <a:xfrm>
            <a:off x="481661" y="877420"/>
            <a:ext cx="6869100" cy="3708172"/>
          </a:xfrm>
          <a:prstGeom prst="round2DiagRect">
            <a:avLst>
              <a:gd name="adj1" fmla="val 13828"/>
              <a:gd name="adj2" fmla="val 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26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>
            <a:extLst>
              <a:ext uri="{FF2B5EF4-FFF2-40B4-BE49-F238E27FC236}">
                <a16:creationId xmlns:a16="http://schemas.microsoft.com/office/drawing/2014/main" id="{08734A89-3FDA-5589-6E7C-8B3BBCD7A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234" y="1149595"/>
            <a:ext cx="6714483" cy="28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400" b="1">
                <a:solidFill>
                  <a:srgbClr val="55A3F3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endParaRPr sz="2400">
              <a:solidFill>
                <a:srgbClr val="55A3F3"/>
              </a:solidFill>
              <a:latin typeface="Ubuntu" panose="020B0504030602030204" pitchFamily="34" charset="0"/>
            </a:endParaRPr>
          </a:p>
        </p:txBody>
      </p:sp>
      <p:sp>
        <p:nvSpPr>
          <p:cNvPr id="741" name="Google Shape;741;p40">
            <a:extLst>
              <a:ext uri="{FF2B5EF4-FFF2-40B4-BE49-F238E27FC236}">
                <a16:creationId xmlns:a16="http://schemas.microsoft.com/office/drawing/2014/main" id="{07F7DC1B-AAC2-47A2-9191-98190D9308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7172" y="1534918"/>
            <a:ext cx="6340623" cy="227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rgbClr val="0A2A6B"/>
                </a:solidFill>
                <a:latin typeface="Work Sans" pitchFamily="2" charset="0"/>
              </a:rPr>
              <a:t>Da bi čuvali dugački redovi, PostgreSQL koristi poseban mehanizam nazvan TOAST (The Oversized Attributes Storage Technique - Tehnika za čuvanje prevelikih atributa).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Postoje 2 rešenja: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Dugačke vrednosti atributa mogu se premestiti u posebnu servisnu tabelu, tako što će se iseći na manje "toaste".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K</a:t>
            </a:r>
            <a:r>
              <a:rPr lang="it-IT" sz="1400">
                <a:solidFill>
                  <a:srgbClr val="0A2A6B"/>
                </a:solidFill>
                <a:latin typeface="Work Sans" pitchFamily="2" charset="0"/>
              </a:rPr>
              <a:t>ompresija dugih vrednosti tako da red odgovara stranici.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SzPct val="100000"/>
            </a:pP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rgbClr val="0A2A6B"/>
                </a:solidFill>
                <a:latin typeface="Work Sans" pitchFamily="2" charset="0"/>
              </a:rPr>
              <a:t>Kao i</a:t>
            </a:r>
            <a:r>
              <a:rPr lang="sr-Latn-RS" sz="1400">
                <a:solidFill>
                  <a:srgbClr val="0A2A6B"/>
                </a:solidFill>
                <a:latin typeface="Work Sans" pitchFamily="2" charset="0"/>
              </a:rPr>
              <a:t> kombinovano rešenje: </a:t>
            </a:r>
            <a:r>
              <a:rPr lang="it-IT" sz="1400">
                <a:solidFill>
                  <a:srgbClr val="0A2A6B"/>
                </a:solidFill>
                <a:latin typeface="Work Sans" pitchFamily="2" charset="0"/>
              </a:rPr>
              <a:t>prvo kompresija vrednost, a zatim odsecanje kompresovane vrednost i njeno premeštanje. </a:t>
            </a:r>
            <a:endParaRPr lang="sr-Latn-RS" sz="1400">
              <a:solidFill>
                <a:srgbClr val="0A2A6B"/>
              </a:solidFill>
              <a:latin typeface="Work Sans" pitchFamily="2" charset="0"/>
            </a:endParaRPr>
          </a:p>
        </p:txBody>
      </p:sp>
      <p:sp>
        <p:nvSpPr>
          <p:cNvPr id="776" name="Google Shape;776;p40">
            <a:extLst>
              <a:ext uri="{FF2B5EF4-FFF2-40B4-BE49-F238E27FC236}">
                <a16:creationId xmlns:a16="http://schemas.microsoft.com/office/drawing/2014/main" id="{3D5AFB15-E0FE-F7B5-3B61-5733866CD913}"/>
              </a:ext>
            </a:extLst>
          </p:cNvPr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name="adj" fmla="val 218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>
            <a:extLst>
              <a:ext uri="{FF2B5EF4-FFF2-40B4-BE49-F238E27FC236}">
                <a16:creationId xmlns:a16="http://schemas.microsoft.com/office/drawing/2014/main" id="{22D5ABCE-8F77-4608-2B32-9599764ED157}"/>
              </a:ext>
            </a:extLst>
          </p:cNvPr>
          <p:cNvSpPr/>
          <p:nvPr/>
        </p:nvSpPr>
        <p:spPr>
          <a:xfrm>
            <a:off x="260200" y="1359925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>
            <a:extLst>
              <a:ext uri="{FF2B5EF4-FFF2-40B4-BE49-F238E27FC236}">
                <a16:creationId xmlns:a16="http://schemas.microsoft.com/office/drawing/2014/main" id="{DF7DC6F9-DABC-8560-918C-364946DC6434}"/>
              </a:ext>
            </a:extLst>
          </p:cNvPr>
          <p:cNvSpPr/>
          <p:nvPr/>
        </p:nvSpPr>
        <p:spPr>
          <a:xfrm>
            <a:off x="8224150" y="330250"/>
            <a:ext cx="409497" cy="409497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0">
            <a:extLst>
              <a:ext uri="{FF2B5EF4-FFF2-40B4-BE49-F238E27FC236}">
                <a16:creationId xmlns:a16="http://schemas.microsoft.com/office/drawing/2014/main" id="{C1CFF5E7-3BA5-4E30-77E5-B3BFDB705517}"/>
              </a:ext>
            </a:extLst>
          </p:cNvPr>
          <p:cNvGrpSpPr/>
          <p:nvPr/>
        </p:nvGrpSpPr>
        <p:grpSpPr>
          <a:xfrm>
            <a:off x="285842" y="3760278"/>
            <a:ext cx="550839" cy="335100"/>
            <a:chOff x="7457545" y="2679518"/>
            <a:chExt cx="550839" cy="335100"/>
          </a:xfrm>
        </p:grpSpPr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3F54F511-ED50-5F36-7014-C2E66E9511D8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76B9140B-2873-9FA3-8851-10C399C41ADA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>
            <a:extLst>
              <a:ext uri="{FF2B5EF4-FFF2-40B4-BE49-F238E27FC236}">
                <a16:creationId xmlns:a16="http://schemas.microsoft.com/office/drawing/2014/main" id="{1216BD6C-2A70-E4DC-F2A7-0582D08FAD9B}"/>
              </a:ext>
            </a:extLst>
          </p:cNvPr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42AF6F84-38EB-28FA-2FD2-32F416BFEA1E}"/>
                </a:ext>
              </a:extLst>
            </p:cNvPr>
            <p:cNvSpPr/>
            <p:nvPr/>
          </p:nvSpPr>
          <p:spPr>
            <a:xfrm>
              <a:off x="8474968" y="3913659"/>
              <a:ext cx="367276" cy="159619"/>
            </a:xfrm>
            <a:custGeom>
              <a:avLst/>
              <a:gdLst/>
              <a:ahLst/>
              <a:cxnLst/>
              <a:rect l="l" t="t" r="r" b="b"/>
              <a:pathLst>
                <a:path w="7271" h="3160" extrusionOk="0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8D61E34D-2B68-A039-40E7-7DCAB650D65A}"/>
                </a:ext>
              </a:extLst>
            </p:cNvPr>
            <p:cNvSpPr/>
            <p:nvPr/>
          </p:nvSpPr>
          <p:spPr>
            <a:xfrm>
              <a:off x="8291456" y="3737976"/>
              <a:ext cx="367276" cy="159923"/>
            </a:xfrm>
            <a:custGeom>
              <a:avLst/>
              <a:gdLst/>
              <a:ahLst/>
              <a:cxnLst/>
              <a:rect l="l" t="t" r="r" b="b"/>
              <a:pathLst>
                <a:path w="7271" h="3166" extrusionOk="0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0">
            <a:extLst>
              <a:ext uri="{FF2B5EF4-FFF2-40B4-BE49-F238E27FC236}">
                <a16:creationId xmlns:a16="http://schemas.microsoft.com/office/drawing/2014/main" id="{C26C07D8-CF76-E3E6-F702-12D8682205E3}"/>
              </a:ext>
            </a:extLst>
          </p:cNvPr>
          <p:cNvGrpSpPr/>
          <p:nvPr/>
        </p:nvGrpSpPr>
        <p:grpSpPr>
          <a:xfrm>
            <a:off x="7878320" y="4273393"/>
            <a:ext cx="550839" cy="335100"/>
            <a:chOff x="7457545" y="2679518"/>
            <a:chExt cx="550839" cy="335100"/>
          </a:xfrm>
        </p:grpSpPr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DF518654-BA62-E278-828A-B87964F37BF0}"/>
                </a:ext>
              </a:extLst>
            </p:cNvPr>
            <p:cNvSpPr/>
            <p:nvPr/>
          </p:nvSpPr>
          <p:spPr>
            <a:xfrm>
              <a:off x="7641057" y="2854898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309143A8-FCFE-B003-5A82-DA9865464CE5}"/>
                </a:ext>
              </a:extLst>
            </p:cNvPr>
            <p:cNvSpPr/>
            <p:nvPr/>
          </p:nvSpPr>
          <p:spPr>
            <a:xfrm>
              <a:off x="7457545" y="2679518"/>
              <a:ext cx="367327" cy="159670"/>
            </a:xfrm>
            <a:custGeom>
              <a:avLst/>
              <a:gdLst/>
              <a:ahLst/>
              <a:cxnLst/>
              <a:rect l="l" t="t" r="r" b="b"/>
              <a:pathLst>
                <a:path w="7272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0">
            <a:extLst>
              <a:ext uri="{FF2B5EF4-FFF2-40B4-BE49-F238E27FC236}">
                <a16:creationId xmlns:a16="http://schemas.microsoft.com/office/drawing/2014/main" id="{A5C65978-86B1-DE4E-A5FC-4C38F9A07CD0}"/>
              </a:ext>
            </a:extLst>
          </p:cNvPr>
          <p:cNvGrpSpPr/>
          <p:nvPr/>
        </p:nvGrpSpPr>
        <p:grpSpPr>
          <a:xfrm>
            <a:off x="6128186" y="4443777"/>
            <a:ext cx="946503" cy="524168"/>
            <a:chOff x="5902164" y="3157083"/>
            <a:chExt cx="946503" cy="524168"/>
          </a:xfrm>
        </p:grpSpPr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D91A1BA5-5ECF-594C-D617-BB4FA2A82D20}"/>
                </a:ext>
              </a:extLst>
            </p:cNvPr>
            <p:cNvSpPr/>
            <p:nvPr/>
          </p:nvSpPr>
          <p:spPr>
            <a:xfrm>
              <a:off x="6481593" y="3332765"/>
              <a:ext cx="367074" cy="159670"/>
            </a:xfrm>
            <a:custGeom>
              <a:avLst/>
              <a:gdLst/>
              <a:ahLst/>
              <a:cxnLst/>
              <a:rect l="l" t="t" r="r" b="b"/>
              <a:pathLst>
                <a:path w="7267" h="3161" extrusionOk="0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0D7D6490-4753-43A9-E926-6894174F38BE}"/>
                </a:ext>
              </a:extLst>
            </p:cNvPr>
            <p:cNvSpPr/>
            <p:nvPr/>
          </p:nvSpPr>
          <p:spPr>
            <a:xfrm>
              <a:off x="6085929" y="3332765"/>
              <a:ext cx="367024" cy="159670"/>
            </a:xfrm>
            <a:custGeom>
              <a:avLst/>
              <a:gdLst/>
              <a:ahLst/>
              <a:cxnLst/>
              <a:rect l="l" t="t" r="r" b="b"/>
              <a:pathLst>
                <a:path w="7266" h="3161" extrusionOk="0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91E581CF-A998-57CF-E23D-466B83155395}"/>
                </a:ext>
              </a:extLst>
            </p:cNvPr>
            <p:cNvSpPr/>
            <p:nvPr/>
          </p:nvSpPr>
          <p:spPr>
            <a:xfrm>
              <a:off x="6286312" y="3521328"/>
              <a:ext cx="367074" cy="159923"/>
            </a:xfrm>
            <a:custGeom>
              <a:avLst/>
              <a:gdLst/>
              <a:ahLst/>
              <a:cxnLst/>
              <a:rect l="l" t="t" r="r" b="b"/>
              <a:pathLst>
                <a:path w="7267" h="3166" extrusionOk="0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719A87FB-93F3-83D6-82D8-713219F7883B}"/>
                </a:ext>
              </a:extLst>
            </p:cNvPr>
            <p:cNvSpPr/>
            <p:nvPr/>
          </p:nvSpPr>
          <p:spPr>
            <a:xfrm>
              <a:off x="5902164" y="3157083"/>
              <a:ext cx="367327" cy="159721"/>
            </a:xfrm>
            <a:custGeom>
              <a:avLst/>
              <a:gdLst/>
              <a:ahLst/>
              <a:cxnLst/>
              <a:rect l="l" t="t" r="r" b="b"/>
              <a:pathLst>
                <a:path w="7272" h="3162" extrusionOk="0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742;p40">
            <a:extLst>
              <a:ext uri="{FF2B5EF4-FFF2-40B4-BE49-F238E27FC236}">
                <a16:creationId xmlns:a16="http://schemas.microsoft.com/office/drawing/2014/main" id="{CAB603CF-0CCC-98BC-371B-6DA1D01CA99E}"/>
              </a:ext>
            </a:extLst>
          </p:cNvPr>
          <p:cNvGrpSpPr/>
          <p:nvPr/>
        </p:nvGrpSpPr>
        <p:grpSpPr>
          <a:xfrm flipH="1">
            <a:off x="6918931" y="2614920"/>
            <a:ext cx="1984784" cy="2399084"/>
            <a:chOff x="644976" y="2564116"/>
            <a:chExt cx="2203000" cy="2662850"/>
          </a:xfrm>
        </p:grpSpPr>
        <p:sp>
          <p:nvSpPr>
            <p:cNvPr id="42" name="Google Shape;743;p40">
              <a:extLst>
                <a:ext uri="{FF2B5EF4-FFF2-40B4-BE49-F238E27FC236}">
                  <a16:creationId xmlns:a16="http://schemas.microsoft.com/office/drawing/2014/main" id="{61D46650-F14E-D29E-C7A6-C965DCE9DA33}"/>
                </a:ext>
              </a:extLst>
            </p:cNvPr>
            <p:cNvSpPr/>
            <p:nvPr/>
          </p:nvSpPr>
          <p:spPr>
            <a:xfrm>
              <a:off x="644976" y="2564116"/>
              <a:ext cx="2203000" cy="2662850"/>
            </a:xfrm>
            <a:custGeom>
              <a:avLst/>
              <a:gdLst/>
              <a:ahLst/>
              <a:cxnLst/>
              <a:rect l="l" t="t" r="r" b="b"/>
              <a:pathLst>
                <a:path w="88120" h="106514" extrusionOk="0">
                  <a:moveTo>
                    <a:pt x="18401" y="13843"/>
                  </a:moveTo>
                  <a:cubicBezTo>
                    <a:pt x="16052" y="19177"/>
                    <a:pt x="10686" y="32956"/>
                    <a:pt x="7733" y="40322"/>
                  </a:cubicBezTo>
                  <a:cubicBezTo>
                    <a:pt x="4780" y="47688"/>
                    <a:pt x="1542" y="53308"/>
                    <a:pt x="685" y="58039"/>
                  </a:cubicBezTo>
                  <a:cubicBezTo>
                    <a:pt x="-172" y="62770"/>
                    <a:pt x="2114" y="65945"/>
                    <a:pt x="2590" y="68707"/>
                  </a:cubicBezTo>
                  <a:cubicBezTo>
                    <a:pt x="3066" y="71469"/>
                    <a:pt x="3796" y="70707"/>
                    <a:pt x="3542" y="74612"/>
                  </a:cubicBezTo>
                  <a:cubicBezTo>
                    <a:pt x="3288" y="78517"/>
                    <a:pt x="1542" y="87312"/>
                    <a:pt x="1066" y="92138"/>
                  </a:cubicBezTo>
                  <a:cubicBezTo>
                    <a:pt x="590" y="96964"/>
                    <a:pt x="399" y="101314"/>
                    <a:pt x="685" y="103568"/>
                  </a:cubicBezTo>
                  <a:cubicBezTo>
                    <a:pt x="971" y="105822"/>
                    <a:pt x="-1982" y="105188"/>
                    <a:pt x="2780" y="105664"/>
                  </a:cubicBezTo>
                  <a:cubicBezTo>
                    <a:pt x="7543" y="106140"/>
                    <a:pt x="18497" y="106426"/>
                    <a:pt x="29260" y="106426"/>
                  </a:cubicBezTo>
                  <a:cubicBezTo>
                    <a:pt x="40023" y="106426"/>
                    <a:pt x="60375" y="106775"/>
                    <a:pt x="67360" y="105664"/>
                  </a:cubicBezTo>
                  <a:cubicBezTo>
                    <a:pt x="74345" y="104553"/>
                    <a:pt x="68789" y="105600"/>
                    <a:pt x="71170" y="99758"/>
                  </a:cubicBezTo>
                  <a:cubicBezTo>
                    <a:pt x="73551" y="93916"/>
                    <a:pt x="80060" y="76232"/>
                    <a:pt x="81647" y="70612"/>
                  </a:cubicBezTo>
                  <a:cubicBezTo>
                    <a:pt x="83235" y="64992"/>
                    <a:pt x="81171" y="66897"/>
                    <a:pt x="80695" y="66040"/>
                  </a:cubicBezTo>
                  <a:cubicBezTo>
                    <a:pt x="80219" y="65183"/>
                    <a:pt x="78790" y="68580"/>
                    <a:pt x="78790" y="65468"/>
                  </a:cubicBezTo>
                  <a:cubicBezTo>
                    <a:pt x="78790" y="62357"/>
                    <a:pt x="79901" y="51054"/>
                    <a:pt x="80695" y="47371"/>
                  </a:cubicBezTo>
                  <a:cubicBezTo>
                    <a:pt x="81489" y="43688"/>
                    <a:pt x="82377" y="44735"/>
                    <a:pt x="83552" y="43370"/>
                  </a:cubicBezTo>
                  <a:cubicBezTo>
                    <a:pt x="84727" y="42005"/>
                    <a:pt x="87140" y="41243"/>
                    <a:pt x="87743" y="39179"/>
                  </a:cubicBezTo>
                  <a:cubicBezTo>
                    <a:pt x="88346" y="37115"/>
                    <a:pt x="88220" y="32830"/>
                    <a:pt x="87172" y="30988"/>
                  </a:cubicBezTo>
                  <a:cubicBezTo>
                    <a:pt x="86124" y="29147"/>
                    <a:pt x="82568" y="30099"/>
                    <a:pt x="81457" y="28130"/>
                  </a:cubicBezTo>
                  <a:cubicBezTo>
                    <a:pt x="80346" y="26162"/>
                    <a:pt x="80980" y="20892"/>
                    <a:pt x="80504" y="19177"/>
                  </a:cubicBezTo>
                  <a:cubicBezTo>
                    <a:pt x="80028" y="17463"/>
                    <a:pt x="79520" y="17430"/>
                    <a:pt x="78599" y="17843"/>
                  </a:cubicBezTo>
                  <a:cubicBezTo>
                    <a:pt x="77678" y="18256"/>
                    <a:pt x="75837" y="19526"/>
                    <a:pt x="74980" y="21653"/>
                  </a:cubicBezTo>
                  <a:cubicBezTo>
                    <a:pt x="74123" y="23780"/>
                    <a:pt x="74155" y="28194"/>
                    <a:pt x="73456" y="30607"/>
                  </a:cubicBezTo>
                  <a:cubicBezTo>
                    <a:pt x="72758" y="33020"/>
                    <a:pt x="71297" y="33972"/>
                    <a:pt x="70789" y="36131"/>
                  </a:cubicBezTo>
                  <a:cubicBezTo>
                    <a:pt x="70281" y="38290"/>
                    <a:pt x="70916" y="39846"/>
                    <a:pt x="70408" y="43561"/>
                  </a:cubicBezTo>
                  <a:cubicBezTo>
                    <a:pt x="69900" y="47276"/>
                    <a:pt x="68440" y="55340"/>
                    <a:pt x="67741" y="58420"/>
                  </a:cubicBezTo>
                  <a:cubicBezTo>
                    <a:pt x="67043" y="61500"/>
                    <a:pt x="66757" y="62103"/>
                    <a:pt x="66217" y="62039"/>
                  </a:cubicBezTo>
                  <a:cubicBezTo>
                    <a:pt x="65677" y="61976"/>
                    <a:pt x="65137" y="59309"/>
                    <a:pt x="64502" y="58039"/>
                  </a:cubicBezTo>
                  <a:cubicBezTo>
                    <a:pt x="63867" y="56769"/>
                    <a:pt x="63391" y="55499"/>
                    <a:pt x="62407" y="54419"/>
                  </a:cubicBezTo>
                  <a:cubicBezTo>
                    <a:pt x="61423" y="53340"/>
                    <a:pt x="60915" y="53086"/>
                    <a:pt x="58597" y="51562"/>
                  </a:cubicBezTo>
                  <a:cubicBezTo>
                    <a:pt x="56279" y="50038"/>
                    <a:pt x="50596" y="46609"/>
                    <a:pt x="48500" y="45275"/>
                  </a:cubicBezTo>
                  <a:cubicBezTo>
                    <a:pt x="46405" y="43942"/>
                    <a:pt x="46056" y="44037"/>
                    <a:pt x="46024" y="43561"/>
                  </a:cubicBezTo>
                  <a:cubicBezTo>
                    <a:pt x="45992" y="43085"/>
                    <a:pt x="47294" y="42799"/>
                    <a:pt x="48310" y="42418"/>
                  </a:cubicBezTo>
                  <a:cubicBezTo>
                    <a:pt x="49326" y="42037"/>
                    <a:pt x="51072" y="41624"/>
                    <a:pt x="52120" y="41275"/>
                  </a:cubicBezTo>
                  <a:cubicBezTo>
                    <a:pt x="53168" y="40926"/>
                    <a:pt x="53802" y="40862"/>
                    <a:pt x="54596" y="40322"/>
                  </a:cubicBezTo>
                  <a:cubicBezTo>
                    <a:pt x="55390" y="39782"/>
                    <a:pt x="56438" y="39433"/>
                    <a:pt x="56882" y="38036"/>
                  </a:cubicBezTo>
                  <a:cubicBezTo>
                    <a:pt x="57327" y="36639"/>
                    <a:pt x="56723" y="33655"/>
                    <a:pt x="57263" y="31940"/>
                  </a:cubicBezTo>
                  <a:cubicBezTo>
                    <a:pt x="57803" y="30226"/>
                    <a:pt x="59804" y="28892"/>
                    <a:pt x="60121" y="27749"/>
                  </a:cubicBezTo>
                  <a:cubicBezTo>
                    <a:pt x="60439" y="26606"/>
                    <a:pt x="59676" y="25844"/>
                    <a:pt x="59168" y="25082"/>
                  </a:cubicBezTo>
                  <a:cubicBezTo>
                    <a:pt x="58660" y="24320"/>
                    <a:pt x="57581" y="24384"/>
                    <a:pt x="57073" y="23177"/>
                  </a:cubicBezTo>
                  <a:cubicBezTo>
                    <a:pt x="56565" y="21971"/>
                    <a:pt x="55993" y="19526"/>
                    <a:pt x="56120" y="17843"/>
                  </a:cubicBezTo>
                  <a:cubicBezTo>
                    <a:pt x="56247" y="16160"/>
                    <a:pt x="57486" y="14764"/>
                    <a:pt x="57835" y="13081"/>
                  </a:cubicBezTo>
                  <a:cubicBezTo>
                    <a:pt x="58184" y="11398"/>
                    <a:pt x="58470" y="9335"/>
                    <a:pt x="58216" y="7747"/>
                  </a:cubicBezTo>
                  <a:cubicBezTo>
                    <a:pt x="57962" y="6160"/>
                    <a:pt x="57708" y="4794"/>
                    <a:pt x="56311" y="3556"/>
                  </a:cubicBezTo>
                  <a:cubicBezTo>
                    <a:pt x="54914" y="2318"/>
                    <a:pt x="53136" y="825"/>
                    <a:pt x="49834" y="317"/>
                  </a:cubicBezTo>
                  <a:cubicBezTo>
                    <a:pt x="46532" y="-191"/>
                    <a:pt x="39928" y="64"/>
                    <a:pt x="36499" y="508"/>
                  </a:cubicBezTo>
                  <a:cubicBezTo>
                    <a:pt x="33070" y="953"/>
                    <a:pt x="31705" y="1682"/>
                    <a:pt x="29260" y="2984"/>
                  </a:cubicBezTo>
                  <a:cubicBezTo>
                    <a:pt x="26815" y="4286"/>
                    <a:pt x="23640" y="6508"/>
                    <a:pt x="21830" y="8318"/>
                  </a:cubicBezTo>
                  <a:cubicBezTo>
                    <a:pt x="20020" y="10128"/>
                    <a:pt x="20751" y="8509"/>
                    <a:pt x="18401" y="138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43" name="Google Shape;744;p40">
              <a:extLst>
                <a:ext uri="{FF2B5EF4-FFF2-40B4-BE49-F238E27FC236}">
                  <a16:creationId xmlns:a16="http://schemas.microsoft.com/office/drawing/2014/main" id="{C8ABA3D3-2616-578F-3FC3-DA4DAA5F29D1}"/>
                </a:ext>
              </a:extLst>
            </p:cNvPr>
            <p:cNvGrpSpPr/>
            <p:nvPr/>
          </p:nvGrpSpPr>
          <p:grpSpPr>
            <a:xfrm>
              <a:off x="715109" y="2623174"/>
              <a:ext cx="2096600" cy="2520200"/>
              <a:chOff x="884300" y="2623250"/>
              <a:chExt cx="1430150" cy="1719100"/>
            </a:xfrm>
          </p:grpSpPr>
          <p:sp>
            <p:nvSpPr>
              <p:cNvPr id="44" name="Google Shape;745;p40">
                <a:extLst>
                  <a:ext uri="{FF2B5EF4-FFF2-40B4-BE49-F238E27FC236}">
                    <a16:creationId xmlns:a16="http://schemas.microsoft.com/office/drawing/2014/main" id="{0C92C612-D59B-8F3C-B4C5-0E23AB980CD0}"/>
                  </a:ext>
                </a:extLst>
              </p:cNvPr>
              <p:cNvSpPr/>
              <p:nvPr/>
            </p:nvSpPr>
            <p:spPr>
              <a:xfrm>
                <a:off x="1770400" y="3306925"/>
                <a:ext cx="411250" cy="856850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34274" extrusionOk="0">
                    <a:moveTo>
                      <a:pt x="12542" y="0"/>
                    </a:moveTo>
                    <a:cubicBezTo>
                      <a:pt x="10780" y="7147"/>
                      <a:pt x="9290" y="14174"/>
                      <a:pt x="8024" y="21422"/>
                    </a:cubicBezTo>
                    <a:cubicBezTo>
                      <a:pt x="7226" y="18706"/>
                      <a:pt x="6427" y="15990"/>
                      <a:pt x="5629" y="13276"/>
                    </a:cubicBezTo>
                    <a:cubicBezTo>
                      <a:pt x="5289" y="12115"/>
                      <a:pt x="4941" y="10941"/>
                      <a:pt x="4321" y="9904"/>
                    </a:cubicBezTo>
                    <a:cubicBezTo>
                      <a:pt x="3428" y="8404"/>
                      <a:pt x="2024" y="7285"/>
                      <a:pt x="593" y="6290"/>
                    </a:cubicBezTo>
                    <a:cubicBezTo>
                      <a:pt x="395" y="6152"/>
                      <a:pt x="198" y="6019"/>
                      <a:pt x="1" y="5886"/>
                    </a:cubicBezTo>
                    <a:lnTo>
                      <a:pt x="1" y="5886"/>
                    </a:lnTo>
                    <a:cubicBezTo>
                      <a:pt x="1193" y="8307"/>
                      <a:pt x="2629" y="11813"/>
                      <a:pt x="2973" y="15175"/>
                    </a:cubicBezTo>
                    <a:cubicBezTo>
                      <a:pt x="3578" y="21165"/>
                      <a:pt x="367" y="26334"/>
                      <a:pt x="367" y="26334"/>
                    </a:cubicBezTo>
                    <a:cubicBezTo>
                      <a:pt x="367" y="26334"/>
                      <a:pt x="5584" y="34274"/>
                      <a:pt x="8833" y="34274"/>
                    </a:cubicBezTo>
                    <a:cubicBezTo>
                      <a:pt x="9418" y="34274"/>
                      <a:pt x="9938" y="34017"/>
                      <a:pt x="10353" y="33412"/>
                    </a:cubicBezTo>
                    <a:cubicBezTo>
                      <a:pt x="13078" y="29435"/>
                      <a:pt x="16450" y="698"/>
                      <a:pt x="16450" y="698"/>
                    </a:cubicBezTo>
                    <a:cubicBezTo>
                      <a:pt x="15152" y="358"/>
                      <a:pt x="13858" y="239"/>
                      <a:pt x="1254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6;p40">
                <a:extLst>
                  <a:ext uri="{FF2B5EF4-FFF2-40B4-BE49-F238E27FC236}">
                    <a16:creationId xmlns:a16="http://schemas.microsoft.com/office/drawing/2014/main" id="{D8D1B366-2895-7926-C213-195ADF99C907}"/>
                  </a:ext>
                </a:extLst>
              </p:cNvPr>
              <p:cNvSpPr/>
              <p:nvPr/>
            </p:nvSpPr>
            <p:spPr>
              <a:xfrm>
                <a:off x="2080250" y="2919850"/>
                <a:ext cx="234200" cy="434125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7365" extrusionOk="0">
                    <a:moveTo>
                      <a:pt x="3837" y="1"/>
                    </a:moveTo>
                    <a:cubicBezTo>
                      <a:pt x="3829" y="1"/>
                      <a:pt x="3821" y="1"/>
                      <a:pt x="3813" y="3"/>
                    </a:cubicBezTo>
                    <a:cubicBezTo>
                      <a:pt x="2959" y="136"/>
                      <a:pt x="1872" y="8727"/>
                      <a:pt x="1872" y="8727"/>
                    </a:cubicBezTo>
                    <a:cubicBezTo>
                      <a:pt x="1872" y="8727"/>
                      <a:pt x="739" y="9961"/>
                      <a:pt x="372" y="10580"/>
                    </a:cubicBezTo>
                    <a:cubicBezTo>
                      <a:pt x="0" y="11204"/>
                      <a:pt x="148" y="15483"/>
                      <a:pt x="148" y="15483"/>
                    </a:cubicBezTo>
                    <a:lnTo>
                      <a:pt x="3914" y="17365"/>
                    </a:lnTo>
                    <a:lnTo>
                      <a:pt x="5813" y="14658"/>
                    </a:lnTo>
                    <a:cubicBezTo>
                      <a:pt x="5813" y="14658"/>
                      <a:pt x="9368" y="12727"/>
                      <a:pt x="8684" y="9149"/>
                    </a:cubicBezTo>
                    <a:cubicBezTo>
                      <a:pt x="8303" y="7158"/>
                      <a:pt x="3821" y="6943"/>
                      <a:pt x="3821" y="6943"/>
                    </a:cubicBezTo>
                    <a:cubicBezTo>
                      <a:pt x="3821" y="6943"/>
                      <a:pt x="4650" y="1"/>
                      <a:pt x="383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7;p40">
                <a:extLst>
                  <a:ext uri="{FF2B5EF4-FFF2-40B4-BE49-F238E27FC236}">
                    <a16:creationId xmlns:a16="http://schemas.microsoft.com/office/drawing/2014/main" id="{FC261E62-F9CD-7C48-D230-C7429854FF23}"/>
                  </a:ext>
                </a:extLst>
              </p:cNvPr>
              <p:cNvSpPr/>
              <p:nvPr/>
            </p:nvSpPr>
            <p:spPr>
              <a:xfrm>
                <a:off x="1226725" y="2727250"/>
                <a:ext cx="595075" cy="898250"/>
              </a:xfrm>
              <a:custGeom>
                <a:avLst/>
                <a:gdLst/>
                <a:ahLst/>
                <a:cxnLst/>
                <a:rect l="l" t="t" r="r" b="b"/>
                <a:pathLst>
                  <a:path w="23803" h="35930" extrusionOk="0">
                    <a:moveTo>
                      <a:pt x="19230" y="1"/>
                    </a:moveTo>
                    <a:lnTo>
                      <a:pt x="9174" y="1629"/>
                    </a:lnTo>
                    <a:lnTo>
                      <a:pt x="1" y="19509"/>
                    </a:lnTo>
                    <a:cubicBezTo>
                      <a:pt x="2799" y="23132"/>
                      <a:pt x="12735" y="35930"/>
                      <a:pt x="12735" y="35930"/>
                    </a:cubicBezTo>
                    <a:lnTo>
                      <a:pt x="14826" y="25174"/>
                    </a:lnTo>
                    <a:cubicBezTo>
                      <a:pt x="14611" y="25027"/>
                      <a:pt x="14418" y="24848"/>
                      <a:pt x="14270" y="24628"/>
                    </a:cubicBezTo>
                    <a:cubicBezTo>
                      <a:pt x="13844" y="23963"/>
                      <a:pt x="13904" y="22734"/>
                      <a:pt x="14046" y="21954"/>
                    </a:cubicBezTo>
                    <a:lnTo>
                      <a:pt x="14046" y="21954"/>
                    </a:lnTo>
                    <a:cubicBezTo>
                      <a:pt x="14826" y="21966"/>
                      <a:pt x="15612" y="22043"/>
                      <a:pt x="16393" y="22043"/>
                    </a:cubicBezTo>
                    <a:cubicBezTo>
                      <a:pt x="16784" y="22043"/>
                      <a:pt x="17173" y="22024"/>
                      <a:pt x="17560" y="21967"/>
                    </a:cubicBezTo>
                    <a:cubicBezTo>
                      <a:pt x="18449" y="21844"/>
                      <a:pt x="19389" y="21633"/>
                      <a:pt x="20028" y="21000"/>
                    </a:cubicBezTo>
                    <a:cubicBezTo>
                      <a:pt x="20348" y="20683"/>
                      <a:pt x="20568" y="20275"/>
                      <a:pt x="20744" y="19863"/>
                    </a:cubicBezTo>
                    <a:cubicBezTo>
                      <a:pt x="20986" y="19285"/>
                      <a:pt x="21142" y="18669"/>
                      <a:pt x="21248" y="18046"/>
                    </a:cubicBezTo>
                    <a:cubicBezTo>
                      <a:pt x="20312" y="17528"/>
                      <a:pt x="19527" y="16730"/>
                      <a:pt x="19018" y="15784"/>
                    </a:cubicBezTo>
                    <a:lnTo>
                      <a:pt x="19018" y="15784"/>
                    </a:lnTo>
                    <a:cubicBezTo>
                      <a:pt x="19720" y="16334"/>
                      <a:pt x="20523" y="16743"/>
                      <a:pt x="21377" y="17000"/>
                    </a:cubicBezTo>
                    <a:cubicBezTo>
                      <a:pt x="21436" y="16234"/>
                      <a:pt x="21445" y="15464"/>
                      <a:pt x="21440" y="14716"/>
                    </a:cubicBezTo>
                    <a:cubicBezTo>
                      <a:pt x="22321" y="14358"/>
                      <a:pt x="23215" y="13698"/>
                      <a:pt x="23803" y="12955"/>
                    </a:cubicBezTo>
                    <a:cubicBezTo>
                      <a:pt x="22698" y="12441"/>
                      <a:pt x="21963" y="11340"/>
                      <a:pt x="21578" y="10184"/>
                    </a:cubicBezTo>
                    <a:cubicBezTo>
                      <a:pt x="21197" y="9023"/>
                      <a:pt x="21115" y="7794"/>
                      <a:pt x="20977" y="6583"/>
                    </a:cubicBezTo>
                    <a:cubicBezTo>
                      <a:pt x="20812" y="5166"/>
                      <a:pt x="20564" y="3757"/>
                      <a:pt x="20234" y="2372"/>
                    </a:cubicBezTo>
                    <a:cubicBezTo>
                      <a:pt x="20037" y="1528"/>
                      <a:pt x="19789" y="661"/>
                      <a:pt x="19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8;p40">
                <a:extLst>
                  <a:ext uri="{FF2B5EF4-FFF2-40B4-BE49-F238E27FC236}">
                    <a16:creationId xmlns:a16="http://schemas.microsoft.com/office/drawing/2014/main" id="{36BA514C-8F8B-5ED6-8C0A-434DC350B5A3}"/>
                  </a:ext>
                </a:extLst>
              </p:cNvPr>
              <p:cNvSpPr/>
              <p:nvPr/>
            </p:nvSpPr>
            <p:spPr>
              <a:xfrm>
                <a:off x="1032800" y="3214975"/>
                <a:ext cx="827075" cy="1127375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45095" extrusionOk="0">
                    <a:moveTo>
                      <a:pt x="7758" y="0"/>
                    </a:moveTo>
                    <a:lnTo>
                      <a:pt x="1" y="15119"/>
                    </a:lnTo>
                    <a:lnTo>
                      <a:pt x="8249" y="45094"/>
                    </a:lnTo>
                    <a:lnTo>
                      <a:pt x="29871" y="45094"/>
                    </a:lnTo>
                    <a:lnTo>
                      <a:pt x="29871" y="30012"/>
                    </a:lnTo>
                    <a:cubicBezTo>
                      <a:pt x="29871" y="30012"/>
                      <a:pt x="33082" y="24843"/>
                      <a:pt x="32477" y="18853"/>
                    </a:cubicBezTo>
                    <a:cubicBezTo>
                      <a:pt x="32133" y="15491"/>
                      <a:pt x="30697" y="11985"/>
                      <a:pt x="29505" y="9564"/>
                    </a:cubicBezTo>
                    <a:cubicBezTo>
                      <a:pt x="27597" y="8280"/>
                      <a:pt x="25588" y="7142"/>
                      <a:pt x="23505" y="6165"/>
                    </a:cubicBezTo>
                    <a:cubicBezTo>
                      <a:pt x="23189" y="6018"/>
                      <a:pt x="22867" y="5862"/>
                      <a:pt x="22583" y="5665"/>
                    </a:cubicBezTo>
                    <a:lnTo>
                      <a:pt x="20492" y="16421"/>
                    </a:lnTo>
                    <a:cubicBezTo>
                      <a:pt x="20492" y="16421"/>
                      <a:pt x="10556" y="3623"/>
                      <a:pt x="7758" y="0"/>
                    </a:cubicBezTo>
                    <a:close/>
                  </a:path>
                </a:pathLst>
              </a:custGeom>
              <a:solidFill>
                <a:srgbClr val="2C5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9;p40">
                <a:extLst>
                  <a:ext uri="{FF2B5EF4-FFF2-40B4-BE49-F238E27FC236}">
                    <a16:creationId xmlns:a16="http://schemas.microsoft.com/office/drawing/2014/main" id="{F6E543C7-03DB-D9F0-E326-A35F4EE8D95C}"/>
                  </a:ext>
                </a:extLst>
              </p:cNvPr>
              <p:cNvSpPr/>
              <p:nvPr/>
            </p:nvSpPr>
            <p:spPr>
              <a:xfrm>
                <a:off x="891650" y="3592925"/>
                <a:ext cx="458050" cy="749425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29977" extrusionOk="0">
                    <a:moveTo>
                      <a:pt x="5647" y="1"/>
                    </a:moveTo>
                    <a:cubicBezTo>
                      <a:pt x="5647" y="1"/>
                      <a:pt x="3473" y="1478"/>
                      <a:pt x="1826" y="11115"/>
                    </a:cubicBezTo>
                    <a:cubicBezTo>
                      <a:pt x="174" y="20752"/>
                      <a:pt x="1" y="29976"/>
                      <a:pt x="1" y="29976"/>
                    </a:cubicBezTo>
                    <a:lnTo>
                      <a:pt x="17183" y="29976"/>
                    </a:lnTo>
                    <a:lnTo>
                      <a:pt x="18321" y="24747"/>
                    </a:lnTo>
                    <a:lnTo>
                      <a:pt x="6862" y="23619"/>
                    </a:lnTo>
                    <a:cubicBezTo>
                      <a:pt x="6862" y="23619"/>
                      <a:pt x="10766" y="15546"/>
                      <a:pt x="10510" y="9377"/>
                    </a:cubicBezTo>
                    <a:cubicBezTo>
                      <a:pt x="10248" y="3212"/>
                      <a:pt x="5647" y="1"/>
                      <a:pt x="56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50;p40">
                <a:extLst>
                  <a:ext uri="{FF2B5EF4-FFF2-40B4-BE49-F238E27FC236}">
                    <a16:creationId xmlns:a16="http://schemas.microsoft.com/office/drawing/2014/main" id="{7E8D5006-70AC-6310-8A37-50C4EE24B721}"/>
                  </a:ext>
                </a:extLst>
              </p:cNvPr>
              <p:cNvSpPr/>
              <p:nvPr/>
            </p:nvSpPr>
            <p:spPr>
              <a:xfrm>
                <a:off x="884300" y="2623250"/>
                <a:ext cx="919050" cy="1146525"/>
              </a:xfrm>
              <a:custGeom>
                <a:avLst/>
                <a:gdLst/>
                <a:ahLst/>
                <a:cxnLst/>
                <a:rect l="l" t="t" r="r" b="b"/>
                <a:pathLst>
                  <a:path w="36762" h="45861" extrusionOk="0">
                    <a:moveTo>
                      <a:pt x="25143" y="0"/>
                    </a:moveTo>
                    <a:cubicBezTo>
                      <a:pt x="25080" y="0"/>
                      <a:pt x="25015" y="0"/>
                      <a:pt x="24950" y="0"/>
                    </a:cubicBezTo>
                    <a:cubicBezTo>
                      <a:pt x="21794" y="14"/>
                      <a:pt x="17221" y="1390"/>
                      <a:pt x="14477" y="4624"/>
                    </a:cubicBezTo>
                    <a:cubicBezTo>
                      <a:pt x="12472" y="6991"/>
                      <a:pt x="11496" y="10032"/>
                      <a:pt x="10463" y="12959"/>
                    </a:cubicBezTo>
                    <a:cubicBezTo>
                      <a:pt x="8060" y="19806"/>
                      <a:pt x="5152" y="26458"/>
                      <a:pt x="2272" y="33118"/>
                    </a:cubicBezTo>
                    <a:cubicBezTo>
                      <a:pt x="1519" y="34856"/>
                      <a:pt x="762" y="36609"/>
                      <a:pt x="381" y="38466"/>
                    </a:cubicBezTo>
                    <a:cubicBezTo>
                      <a:pt x="1" y="40320"/>
                      <a:pt x="19" y="42306"/>
                      <a:pt x="776" y="44044"/>
                    </a:cubicBezTo>
                    <a:cubicBezTo>
                      <a:pt x="523" y="41834"/>
                      <a:pt x="1308" y="39531"/>
                      <a:pt x="2854" y="37934"/>
                    </a:cubicBezTo>
                    <a:lnTo>
                      <a:pt x="2854" y="37934"/>
                    </a:lnTo>
                    <a:cubicBezTo>
                      <a:pt x="1533" y="40007"/>
                      <a:pt x="1992" y="43595"/>
                      <a:pt x="2941" y="45861"/>
                    </a:cubicBezTo>
                    <a:cubicBezTo>
                      <a:pt x="4014" y="42402"/>
                      <a:pt x="6500" y="38114"/>
                      <a:pt x="9248" y="35747"/>
                    </a:cubicBezTo>
                    <a:cubicBezTo>
                      <a:pt x="11996" y="33384"/>
                      <a:pt x="15014" y="31316"/>
                      <a:pt x="17477" y="28655"/>
                    </a:cubicBezTo>
                    <a:cubicBezTo>
                      <a:pt x="19225" y="26765"/>
                      <a:pt x="20665" y="24609"/>
                      <a:pt x="22005" y="22412"/>
                    </a:cubicBezTo>
                    <a:cubicBezTo>
                      <a:pt x="24317" y="18633"/>
                      <a:pt x="26504" y="14674"/>
                      <a:pt x="26656" y="10247"/>
                    </a:cubicBezTo>
                    <a:cubicBezTo>
                      <a:pt x="26882" y="10265"/>
                      <a:pt x="27108" y="10274"/>
                      <a:pt x="27334" y="10274"/>
                    </a:cubicBezTo>
                    <a:cubicBezTo>
                      <a:pt x="29894" y="10274"/>
                      <a:pt x="32446" y="9141"/>
                      <a:pt x="34073" y="7161"/>
                    </a:cubicBezTo>
                    <a:cubicBezTo>
                      <a:pt x="34179" y="7624"/>
                      <a:pt x="34316" y="7936"/>
                      <a:pt x="34422" y="8399"/>
                    </a:cubicBezTo>
                    <a:cubicBezTo>
                      <a:pt x="34788" y="8082"/>
                      <a:pt x="35004" y="7620"/>
                      <a:pt x="35105" y="7142"/>
                    </a:cubicBezTo>
                    <a:cubicBezTo>
                      <a:pt x="35206" y="6670"/>
                      <a:pt x="35201" y="6179"/>
                      <a:pt x="35192" y="5697"/>
                    </a:cubicBezTo>
                    <a:lnTo>
                      <a:pt x="35192" y="5697"/>
                    </a:lnTo>
                    <a:cubicBezTo>
                      <a:pt x="35555" y="6661"/>
                      <a:pt x="35807" y="7647"/>
                      <a:pt x="35862" y="8674"/>
                    </a:cubicBezTo>
                    <a:cubicBezTo>
                      <a:pt x="36761" y="7239"/>
                      <a:pt x="36490" y="5280"/>
                      <a:pt x="35527" y="3885"/>
                    </a:cubicBezTo>
                    <a:cubicBezTo>
                      <a:pt x="34564" y="2486"/>
                      <a:pt x="33027" y="1587"/>
                      <a:pt x="31441" y="996"/>
                    </a:cubicBezTo>
                    <a:cubicBezTo>
                      <a:pt x="29714" y="352"/>
                      <a:pt x="28352" y="0"/>
                      <a:pt x="2514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51;p40">
                <a:extLst>
                  <a:ext uri="{FF2B5EF4-FFF2-40B4-BE49-F238E27FC236}">
                    <a16:creationId xmlns:a16="http://schemas.microsoft.com/office/drawing/2014/main" id="{B589E6F0-F017-6666-9BFD-30ADB94B76CD}"/>
                  </a:ext>
                </a:extLst>
              </p:cNvPr>
              <p:cNvSpPr/>
              <p:nvPr/>
            </p:nvSpPr>
            <p:spPr>
              <a:xfrm>
                <a:off x="1677725" y="2958775"/>
                <a:ext cx="3870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33" extrusionOk="0">
                    <a:moveTo>
                      <a:pt x="767" y="0"/>
                    </a:moveTo>
                    <a:cubicBezTo>
                      <a:pt x="764" y="0"/>
                      <a:pt x="761" y="0"/>
                      <a:pt x="758" y="0"/>
                    </a:cubicBezTo>
                    <a:cubicBezTo>
                      <a:pt x="337" y="10"/>
                      <a:pt x="1" y="358"/>
                      <a:pt x="6" y="781"/>
                    </a:cubicBezTo>
                    <a:cubicBezTo>
                      <a:pt x="15" y="1197"/>
                      <a:pt x="355" y="1533"/>
                      <a:pt x="770" y="1533"/>
                    </a:cubicBezTo>
                    <a:cubicBezTo>
                      <a:pt x="775" y="1533"/>
                      <a:pt x="780" y="1533"/>
                      <a:pt x="786" y="1533"/>
                    </a:cubicBezTo>
                    <a:cubicBezTo>
                      <a:pt x="1207" y="1528"/>
                      <a:pt x="1548" y="1175"/>
                      <a:pt x="1538" y="753"/>
                    </a:cubicBezTo>
                    <a:cubicBezTo>
                      <a:pt x="1533" y="333"/>
                      <a:pt x="1189" y="0"/>
                      <a:pt x="76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52;p40">
                <a:extLst>
                  <a:ext uri="{FF2B5EF4-FFF2-40B4-BE49-F238E27FC236}">
                    <a16:creationId xmlns:a16="http://schemas.microsoft.com/office/drawing/2014/main" id="{11076B1A-AC37-BA0F-E590-A6DE5AFBFA8E}"/>
                  </a:ext>
                </a:extLst>
              </p:cNvPr>
              <p:cNvSpPr/>
              <p:nvPr/>
            </p:nvSpPr>
            <p:spPr>
              <a:xfrm>
                <a:off x="1635075" y="2906725"/>
                <a:ext cx="100850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2354" extrusionOk="0">
                    <a:moveTo>
                      <a:pt x="3102" y="1"/>
                    </a:moveTo>
                    <a:cubicBezTo>
                      <a:pt x="2995" y="1"/>
                      <a:pt x="2887" y="7"/>
                      <a:pt x="2780" y="18"/>
                    </a:cubicBezTo>
                    <a:cubicBezTo>
                      <a:pt x="2354" y="64"/>
                      <a:pt x="1950" y="244"/>
                      <a:pt x="1588" y="458"/>
                    </a:cubicBezTo>
                    <a:cubicBezTo>
                      <a:pt x="1221" y="674"/>
                      <a:pt x="896" y="949"/>
                      <a:pt x="625" y="1271"/>
                    </a:cubicBezTo>
                    <a:cubicBezTo>
                      <a:pt x="358" y="1592"/>
                      <a:pt x="138" y="1955"/>
                      <a:pt x="0" y="2340"/>
                    </a:cubicBezTo>
                    <a:lnTo>
                      <a:pt x="28" y="2353"/>
                    </a:lnTo>
                    <a:cubicBezTo>
                      <a:pt x="221" y="1991"/>
                      <a:pt x="460" y="1661"/>
                      <a:pt x="749" y="1385"/>
                    </a:cubicBezTo>
                    <a:cubicBezTo>
                      <a:pt x="1033" y="1101"/>
                      <a:pt x="1363" y="867"/>
                      <a:pt x="1717" y="697"/>
                    </a:cubicBezTo>
                    <a:cubicBezTo>
                      <a:pt x="2075" y="523"/>
                      <a:pt x="2460" y="441"/>
                      <a:pt x="2835" y="358"/>
                    </a:cubicBezTo>
                    <a:cubicBezTo>
                      <a:pt x="3221" y="271"/>
                      <a:pt x="3611" y="234"/>
                      <a:pt x="4029" y="211"/>
                    </a:cubicBezTo>
                    <a:lnTo>
                      <a:pt x="4033" y="174"/>
                    </a:lnTo>
                    <a:cubicBezTo>
                      <a:pt x="3741" y="54"/>
                      <a:pt x="3423" y="1"/>
                      <a:pt x="310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53;p40">
                <a:extLst>
                  <a:ext uri="{FF2B5EF4-FFF2-40B4-BE49-F238E27FC236}">
                    <a16:creationId xmlns:a16="http://schemas.microsoft.com/office/drawing/2014/main" id="{7C30ECE0-6D3F-B535-1C16-C640B3719CA3}"/>
                  </a:ext>
                </a:extLst>
              </p:cNvPr>
              <p:cNvSpPr/>
              <p:nvPr/>
            </p:nvSpPr>
            <p:spPr>
              <a:xfrm>
                <a:off x="1407000" y="2941325"/>
                <a:ext cx="1255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6451" extrusionOk="0">
                    <a:moveTo>
                      <a:pt x="2322" y="1"/>
                    </a:moveTo>
                    <a:cubicBezTo>
                      <a:pt x="2164" y="1"/>
                      <a:pt x="2007" y="24"/>
                      <a:pt x="1853" y="75"/>
                    </a:cubicBezTo>
                    <a:cubicBezTo>
                      <a:pt x="1307" y="263"/>
                      <a:pt x="949" y="744"/>
                      <a:pt x="716" y="1235"/>
                    </a:cubicBezTo>
                    <a:cubicBezTo>
                      <a:pt x="0" y="2758"/>
                      <a:pt x="303" y="4694"/>
                      <a:pt x="1601" y="5845"/>
                    </a:cubicBezTo>
                    <a:cubicBezTo>
                      <a:pt x="1950" y="6153"/>
                      <a:pt x="2381" y="6410"/>
                      <a:pt x="2858" y="6446"/>
                    </a:cubicBezTo>
                    <a:cubicBezTo>
                      <a:pt x="2900" y="6449"/>
                      <a:pt x="2941" y="6451"/>
                      <a:pt x="2982" y="6451"/>
                    </a:cubicBezTo>
                    <a:cubicBezTo>
                      <a:pt x="3788" y="6451"/>
                      <a:pt x="4491" y="5814"/>
                      <a:pt x="4747" y="5097"/>
                    </a:cubicBezTo>
                    <a:cubicBezTo>
                      <a:pt x="5001" y="4414"/>
                      <a:pt x="5023" y="3538"/>
                      <a:pt x="4762" y="2859"/>
                    </a:cubicBezTo>
                    <a:cubicBezTo>
                      <a:pt x="4505" y="2180"/>
                      <a:pt x="4372" y="1424"/>
                      <a:pt x="3913" y="827"/>
                    </a:cubicBezTo>
                    <a:cubicBezTo>
                      <a:pt x="3548" y="353"/>
                      <a:pt x="2934" y="1"/>
                      <a:pt x="232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54;p40">
                <a:extLst>
                  <a:ext uri="{FF2B5EF4-FFF2-40B4-BE49-F238E27FC236}">
                    <a16:creationId xmlns:a16="http://schemas.microsoft.com/office/drawing/2014/main" id="{D24C59A1-5548-E341-AE86-5432378910B0}"/>
                  </a:ext>
                </a:extLst>
              </p:cNvPr>
              <p:cNvSpPr/>
              <p:nvPr/>
            </p:nvSpPr>
            <p:spPr>
              <a:xfrm>
                <a:off x="1434525" y="2972425"/>
                <a:ext cx="70775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501" extrusionOk="0">
                    <a:moveTo>
                      <a:pt x="1385" y="0"/>
                    </a:moveTo>
                    <a:cubicBezTo>
                      <a:pt x="1345" y="0"/>
                      <a:pt x="1303" y="0"/>
                      <a:pt x="1266" y="10"/>
                    </a:cubicBezTo>
                    <a:cubicBezTo>
                      <a:pt x="845" y="70"/>
                      <a:pt x="464" y="478"/>
                      <a:pt x="358" y="973"/>
                    </a:cubicBezTo>
                    <a:cubicBezTo>
                      <a:pt x="358" y="973"/>
                      <a:pt x="0" y="1945"/>
                      <a:pt x="491" y="3115"/>
                    </a:cubicBezTo>
                    <a:cubicBezTo>
                      <a:pt x="982" y="4280"/>
                      <a:pt x="2363" y="4501"/>
                      <a:pt x="2363" y="4501"/>
                    </a:cubicBezTo>
                    <a:cubicBezTo>
                      <a:pt x="2088" y="4289"/>
                      <a:pt x="1817" y="4005"/>
                      <a:pt x="1762" y="3606"/>
                    </a:cubicBezTo>
                    <a:cubicBezTo>
                      <a:pt x="1753" y="3542"/>
                      <a:pt x="1747" y="3472"/>
                      <a:pt x="1775" y="3413"/>
                    </a:cubicBezTo>
                    <a:cubicBezTo>
                      <a:pt x="1798" y="3358"/>
                      <a:pt x="1840" y="3322"/>
                      <a:pt x="1885" y="3290"/>
                    </a:cubicBezTo>
                    <a:cubicBezTo>
                      <a:pt x="2170" y="3065"/>
                      <a:pt x="2496" y="2913"/>
                      <a:pt x="2831" y="2849"/>
                    </a:cubicBezTo>
                    <a:cubicBezTo>
                      <a:pt x="2799" y="2202"/>
                      <a:pt x="2761" y="1533"/>
                      <a:pt x="2524" y="959"/>
                    </a:cubicBezTo>
                    <a:cubicBezTo>
                      <a:pt x="2308" y="432"/>
                      <a:pt x="1872" y="0"/>
                      <a:pt x="1385" y="0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5;p40">
                <a:extLst>
                  <a:ext uri="{FF2B5EF4-FFF2-40B4-BE49-F238E27FC236}">
                    <a16:creationId xmlns:a16="http://schemas.microsoft.com/office/drawing/2014/main" id="{93DBA32F-9AF9-D7F6-D33E-267D7DC693C2}"/>
                  </a:ext>
                </a:extLst>
              </p:cNvPr>
              <p:cNvSpPr/>
              <p:nvPr/>
            </p:nvSpPr>
            <p:spPr>
              <a:xfrm>
                <a:off x="1443475" y="2970825"/>
                <a:ext cx="6400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4565" extrusionOk="0">
                    <a:moveTo>
                      <a:pt x="1044" y="0"/>
                    </a:moveTo>
                    <a:cubicBezTo>
                      <a:pt x="941" y="0"/>
                      <a:pt x="839" y="18"/>
                      <a:pt x="743" y="55"/>
                    </a:cubicBezTo>
                    <a:cubicBezTo>
                      <a:pt x="536" y="134"/>
                      <a:pt x="367" y="284"/>
                      <a:pt x="239" y="454"/>
                    </a:cubicBezTo>
                    <a:cubicBezTo>
                      <a:pt x="115" y="629"/>
                      <a:pt x="32" y="830"/>
                      <a:pt x="0" y="1037"/>
                    </a:cubicBezTo>
                    <a:cubicBezTo>
                      <a:pt x="60" y="839"/>
                      <a:pt x="156" y="647"/>
                      <a:pt x="289" y="496"/>
                    </a:cubicBezTo>
                    <a:cubicBezTo>
                      <a:pt x="422" y="339"/>
                      <a:pt x="591" y="216"/>
                      <a:pt x="780" y="161"/>
                    </a:cubicBezTo>
                    <a:cubicBezTo>
                      <a:pt x="853" y="138"/>
                      <a:pt x="928" y="127"/>
                      <a:pt x="1003" y="127"/>
                    </a:cubicBezTo>
                    <a:cubicBezTo>
                      <a:pt x="1121" y="127"/>
                      <a:pt x="1239" y="154"/>
                      <a:pt x="1349" y="202"/>
                    </a:cubicBezTo>
                    <a:cubicBezTo>
                      <a:pt x="1523" y="284"/>
                      <a:pt x="1679" y="418"/>
                      <a:pt x="1802" y="574"/>
                    </a:cubicBezTo>
                    <a:cubicBezTo>
                      <a:pt x="2055" y="886"/>
                      <a:pt x="2188" y="1280"/>
                      <a:pt x="2261" y="1684"/>
                    </a:cubicBezTo>
                    <a:cubicBezTo>
                      <a:pt x="2335" y="2062"/>
                      <a:pt x="2360" y="2456"/>
                      <a:pt x="2386" y="2850"/>
                    </a:cubicBezTo>
                    <a:lnTo>
                      <a:pt x="2386" y="2850"/>
                    </a:lnTo>
                    <a:cubicBezTo>
                      <a:pt x="2196" y="2894"/>
                      <a:pt x="2016" y="2966"/>
                      <a:pt x="1849" y="3060"/>
                    </a:cubicBezTo>
                    <a:cubicBezTo>
                      <a:pt x="1753" y="3115"/>
                      <a:pt x="1660" y="3174"/>
                      <a:pt x="1573" y="3239"/>
                    </a:cubicBezTo>
                    <a:cubicBezTo>
                      <a:pt x="1533" y="3271"/>
                      <a:pt x="1491" y="3303"/>
                      <a:pt x="1445" y="3339"/>
                    </a:cubicBezTo>
                    <a:cubicBezTo>
                      <a:pt x="1404" y="3381"/>
                      <a:pt x="1362" y="3441"/>
                      <a:pt x="1349" y="3504"/>
                    </a:cubicBezTo>
                    <a:cubicBezTo>
                      <a:pt x="1334" y="3569"/>
                      <a:pt x="1344" y="3629"/>
                      <a:pt x="1353" y="3680"/>
                    </a:cubicBezTo>
                    <a:cubicBezTo>
                      <a:pt x="1362" y="3735"/>
                      <a:pt x="1376" y="3790"/>
                      <a:pt x="1395" y="3839"/>
                    </a:cubicBezTo>
                    <a:cubicBezTo>
                      <a:pt x="1431" y="3945"/>
                      <a:pt x="1482" y="4042"/>
                      <a:pt x="1546" y="4129"/>
                    </a:cubicBezTo>
                    <a:cubicBezTo>
                      <a:pt x="1670" y="4307"/>
                      <a:pt x="1830" y="4450"/>
                      <a:pt x="2005" y="4565"/>
                    </a:cubicBezTo>
                    <a:cubicBezTo>
                      <a:pt x="1849" y="4427"/>
                      <a:pt x="1702" y="4275"/>
                      <a:pt x="1596" y="4097"/>
                    </a:cubicBezTo>
                    <a:cubicBezTo>
                      <a:pt x="1546" y="4010"/>
                      <a:pt x="1505" y="3913"/>
                      <a:pt x="1482" y="3817"/>
                    </a:cubicBezTo>
                    <a:cubicBezTo>
                      <a:pt x="1459" y="3720"/>
                      <a:pt x="1436" y="3610"/>
                      <a:pt x="1459" y="3528"/>
                    </a:cubicBezTo>
                    <a:cubicBezTo>
                      <a:pt x="1468" y="3491"/>
                      <a:pt x="1491" y="3459"/>
                      <a:pt x="1527" y="3432"/>
                    </a:cubicBezTo>
                    <a:cubicBezTo>
                      <a:pt x="1565" y="3404"/>
                      <a:pt x="1605" y="3371"/>
                      <a:pt x="1651" y="3344"/>
                    </a:cubicBezTo>
                    <a:cubicBezTo>
                      <a:pt x="1734" y="3284"/>
                      <a:pt x="1821" y="3234"/>
                      <a:pt x="1912" y="3189"/>
                    </a:cubicBezTo>
                    <a:cubicBezTo>
                      <a:pt x="2096" y="3096"/>
                      <a:pt x="2289" y="3032"/>
                      <a:pt x="2490" y="2996"/>
                    </a:cubicBezTo>
                    <a:lnTo>
                      <a:pt x="2560" y="2982"/>
                    </a:lnTo>
                    <a:lnTo>
                      <a:pt x="2555" y="2909"/>
                    </a:lnTo>
                    <a:cubicBezTo>
                      <a:pt x="2541" y="2491"/>
                      <a:pt x="2518" y="2069"/>
                      <a:pt x="2441" y="1647"/>
                    </a:cubicBezTo>
                    <a:cubicBezTo>
                      <a:pt x="2403" y="1436"/>
                      <a:pt x="2344" y="1230"/>
                      <a:pt x="2266" y="1028"/>
                    </a:cubicBezTo>
                    <a:cubicBezTo>
                      <a:pt x="2188" y="826"/>
                      <a:pt x="2069" y="638"/>
                      <a:pt x="1931" y="468"/>
                    </a:cubicBezTo>
                    <a:cubicBezTo>
                      <a:pt x="1857" y="386"/>
                      <a:pt x="1780" y="308"/>
                      <a:pt x="1692" y="239"/>
                    </a:cubicBezTo>
                    <a:cubicBezTo>
                      <a:pt x="1605" y="170"/>
                      <a:pt x="1509" y="115"/>
                      <a:pt x="1404" y="74"/>
                    </a:cubicBezTo>
                    <a:cubicBezTo>
                      <a:pt x="1291" y="26"/>
                      <a:pt x="1167" y="0"/>
                      <a:pt x="104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6;p40">
                <a:extLst>
                  <a:ext uri="{FF2B5EF4-FFF2-40B4-BE49-F238E27FC236}">
                    <a16:creationId xmlns:a16="http://schemas.microsoft.com/office/drawing/2014/main" id="{4AE9CE18-760D-A39A-258C-6B450E0FFBC7}"/>
                  </a:ext>
                </a:extLst>
              </p:cNvPr>
              <p:cNvSpPr/>
              <p:nvPr/>
            </p:nvSpPr>
            <p:spPr>
              <a:xfrm>
                <a:off x="1518575" y="3271825"/>
                <a:ext cx="5930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226" extrusionOk="0">
                    <a:moveTo>
                      <a:pt x="0" y="1"/>
                    </a:moveTo>
                    <a:lnTo>
                      <a:pt x="2266" y="1226"/>
                    </a:lnTo>
                    <a:lnTo>
                      <a:pt x="2372" y="1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7;p40">
                <a:extLst>
                  <a:ext uri="{FF2B5EF4-FFF2-40B4-BE49-F238E27FC236}">
                    <a16:creationId xmlns:a16="http://schemas.microsoft.com/office/drawing/2014/main" id="{827BE918-7D18-844E-755A-03314A15D837}"/>
                  </a:ext>
                </a:extLst>
              </p:cNvPr>
              <p:cNvSpPr/>
              <p:nvPr/>
            </p:nvSpPr>
            <p:spPr>
              <a:xfrm>
                <a:off x="1281075" y="3330200"/>
                <a:ext cx="339575" cy="369500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4780" extrusionOk="0">
                    <a:moveTo>
                      <a:pt x="14" y="1"/>
                    </a:moveTo>
                    <a:lnTo>
                      <a:pt x="1" y="15"/>
                    </a:lnTo>
                    <a:cubicBezTo>
                      <a:pt x="5" y="19"/>
                      <a:pt x="24" y="42"/>
                      <a:pt x="52" y="74"/>
                    </a:cubicBezTo>
                    <a:cubicBezTo>
                      <a:pt x="492" y="610"/>
                      <a:pt x="3340" y="4281"/>
                      <a:pt x="6079" y="7821"/>
                    </a:cubicBezTo>
                    <a:cubicBezTo>
                      <a:pt x="8817" y="11358"/>
                      <a:pt x="11446" y="14762"/>
                      <a:pt x="11446" y="14762"/>
                    </a:cubicBezTo>
                    <a:lnTo>
                      <a:pt x="11455" y="14780"/>
                    </a:lnTo>
                    <a:lnTo>
                      <a:pt x="13583" y="1556"/>
                    </a:lnTo>
                    <a:lnTo>
                      <a:pt x="13565" y="1556"/>
                    </a:lnTo>
                    <a:lnTo>
                      <a:pt x="11444" y="14733"/>
                    </a:lnTo>
                    <a:lnTo>
                      <a:pt x="11444" y="14733"/>
                    </a:lnTo>
                    <a:cubicBezTo>
                      <a:pt x="11224" y="14448"/>
                      <a:pt x="8537" y="10971"/>
                      <a:pt x="5827" y="7469"/>
                    </a:cubicBezTo>
                    <a:cubicBezTo>
                      <a:pt x="4409" y="5638"/>
                      <a:pt x="2987" y="3803"/>
                      <a:pt x="1904" y="2409"/>
                    </a:cubicBezTo>
                    <a:cubicBezTo>
                      <a:pt x="1363" y="1711"/>
                      <a:pt x="905" y="1125"/>
                      <a:pt x="575" y="703"/>
                    </a:cubicBezTo>
                    <a:cubicBezTo>
                      <a:pt x="409" y="496"/>
                      <a:pt x="276" y="326"/>
                      <a:pt x="179" y="208"/>
                    </a:cubicBezTo>
                    <a:cubicBezTo>
                      <a:pt x="134" y="148"/>
                      <a:pt x="97" y="97"/>
                      <a:pt x="65" y="66"/>
                    </a:cubicBezTo>
                    <a:cubicBezTo>
                      <a:pt x="37" y="28"/>
                      <a:pt x="20" y="11"/>
                      <a:pt x="14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8;p40">
                <a:extLst>
                  <a:ext uri="{FF2B5EF4-FFF2-40B4-BE49-F238E27FC236}">
                    <a16:creationId xmlns:a16="http://schemas.microsoft.com/office/drawing/2014/main" id="{C17C0320-D32B-6B52-39B2-4C5AF29B52CB}"/>
                  </a:ext>
                </a:extLst>
              </p:cNvPr>
              <p:cNvSpPr/>
              <p:nvPr/>
            </p:nvSpPr>
            <p:spPr>
              <a:xfrm>
                <a:off x="924675" y="4180875"/>
                <a:ext cx="1604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794" extrusionOk="0">
                    <a:moveTo>
                      <a:pt x="5143" y="1"/>
                    </a:moveTo>
                    <a:lnTo>
                      <a:pt x="4716" y="5"/>
                    </a:lnTo>
                    <a:cubicBezTo>
                      <a:pt x="4148" y="23"/>
                      <a:pt x="3578" y="115"/>
                      <a:pt x="3024" y="253"/>
                    </a:cubicBezTo>
                    <a:cubicBezTo>
                      <a:pt x="2473" y="399"/>
                      <a:pt x="1932" y="596"/>
                      <a:pt x="1423" y="854"/>
                    </a:cubicBezTo>
                    <a:cubicBezTo>
                      <a:pt x="913" y="1115"/>
                      <a:pt x="432" y="1426"/>
                      <a:pt x="1" y="1794"/>
                    </a:cubicBezTo>
                    <a:cubicBezTo>
                      <a:pt x="460" y="1464"/>
                      <a:pt x="950" y="1174"/>
                      <a:pt x="1459" y="931"/>
                    </a:cubicBezTo>
                    <a:cubicBezTo>
                      <a:pt x="1973" y="693"/>
                      <a:pt x="2505" y="496"/>
                      <a:pt x="3051" y="363"/>
                    </a:cubicBezTo>
                    <a:cubicBezTo>
                      <a:pt x="3597" y="215"/>
                      <a:pt x="4156" y="128"/>
                      <a:pt x="4720" y="92"/>
                    </a:cubicBezTo>
                    <a:lnTo>
                      <a:pt x="5143" y="73"/>
                    </a:lnTo>
                    <a:lnTo>
                      <a:pt x="5569" y="73"/>
                    </a:lnTo>
                    <a:lnTo>
                      <a:pt x="5992" y="92"/>
                    </a:lnTo>
                    <a:lnTo>
                      <a:pt x="6418" y="133"/>
                    </a:lnTo>
                    <a:lnTo>
                      <a:pt x="5996" y="64"/>
                    </a:lnTo>
                    <a:lnTo>
                      <a:pt x="5569" y="18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9;p40">
                <a:extLst>
                  <a:ext uri="{FF2B5EF4-FFF2-40B4-BE49-F238E27FC236}">
                    <a16:creationId xmlns:a16="http://schemas.microsoft.com/office/drawing/2014/main" id="{7E63079E-D270-FA6B-88A0-64C3FEC20E4B}"/>
                  </a:ext>
                </a:extLst>
              </p:cNvPr>
              <p:cNvSpPr/>
              <p:nvPr/>
            </p:nvSpPr>
            <p:spPr>
              <a:xfrm>
                <a:off x="1235800" y="2735625"/>
                <a:ext cx="80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87"/>
                      <a:pt x="211" y="170"/>
                      <a:pt x="317" y="252"/>
                    </a:cubicBezTo>
                    <a:cubicBezTo>
                      <a:pt x="317" y="252"/>
                      <a:pt x="317" y="248"/>
                      <a:pt x="321" y="248"/>
                    </a:cubicBezTo>
                    <a:cubicBezTo>
                      <a:pt x="211" y="166"/>
                      <a:pt x="106" y="87"/>
                      <a:pt x="0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60;p40">
                <a:extLst>
                  <a:ext uri="{FF2B5EF4-FFF2-40B4-BE49-F238E27FC236}">
                    <a16:creationId xmlns:a16="http://schemas.microsoft.com/office/drawing/2014/main" id="{63BA762E-32E0-FB07-4D72-4E9A3B2C419B}"/>
                  </a:ext>
                </a:extLst>
              </p:cNvPr>
              <p:cNvSpPr/>
              <p:nvPr/>
            </p:nvSpPr>
            <p:spPr>
              <a:xfrm>
                <a:off x="1243700" y="2686450"/>
                <a:ext cx="495650" cy="128900"/>
              </a:xfrm>
              <a:custGeom>
                <a:avLst/>
                <a:gdLst/>
                <a:ahLst/>
                <a:cxnLst/>
                <a:rect l="l" t="t" r="r" b="b"/>
                <a:pathLst>
                  <a:path w="19826" h="5156" extrusionOk="0">
                    <a:moveTo>
                      <a:pt x="19826" y="0"/>
                    </a:moveTo>
                    <a:cubicBezTo>
                      <a:pt x="19459" y="871"/>
                      <a:pt x="18812" y="1591"/>
                      <a:pt x="18073" y="2160"/>
                    </a:cubicBezTo>
                    <a:cubicBezTo>
                      <a:pt x="17334" y="2734"/>
                      <a:pt x="16495" y="3174"/>
                      <a:pt x="15642" y="3555"/>
                    </a:cubicBezTo>
                    <a:cubicBezTo>
                      <a:pt x="14785" y="3926"/>
                      <a:pt x="13900" y="4247"/>
                      <a:pt x="12996" y="4486"/>
                    </a:cubicBezTo>
                    <a:cubicBezTo>
                      <a:pt x="12088" y="4720"/>
                      <a:pt x="11165" y="4899"/>
                      <a:pt x="10234" y="4976"/>
                    </a:cubicBezTo>
                    <a:cubicBezTo>
                      <a:pt x="9738" y="5027"/>
                      <a:pt x="9238" y="5050"/>
                      <a:pt x="8739" y="5050"/>
                    </a:cubicBezTo>
                    <a:cubicBezTo>
                      <a:pt x="7367" y="5050"/>
                      <a:pt x="5991" y="4866"/>
                      <a:pt x="4670" y="4491"/>
                    </a:cubicBezTo>
                    <a:cubicBezTo>
                      <a:pt x="2995" y="4023"/>
                      <a:pt x="1405" y="3256"/>
                      <a:pt x="5" y="2215"/>
                    </a:cubicBezTo>
                    <a:cubicBezTo>
                      <a:pt x="1" y="2215"/>
                      <a:pt x="1" y="2219"/>
                      <a:pt x="1" y="2219"/>
                    </a:cubicBezTo>
                    <a:cubicBezTo>
                      <a:pt x="634" y="2715"/>
                      <a:pt x="1312" y="3155"/>
                      <a:pt x="2028" y="3527"/>
                    </a:cubicBezTo>
                    <a:cubicBezTo>
                      <a:pt x="2863" y="3958"/>
                      <a:pt x="3738" y="4315"/>
                      <a:pt x="4647" y="4573"/>
                    </a:cubicBezTo>
                    <a:cubicBezTo>
                      <a:pt x="5551" y="4838"/>
                      <a:pt x="6482" y="5013"/>
                      <a:pt x="7418" y="5096"/>
                    </a:cubicBezTo>
                    <a:cubicBezTo>
                      <a:pt x="7872" y="5137"/>
                      <a:pt x="8321" y="5155"/>
                      <a:pt x="8775" y="5155"/>
                    </a:cubicBezTo>
                    <a:cubicBezTo>
                      <a:pt x="9266" y="5155"/>
                      <a:pt x="9757" y="5132"/>
                      <a:pt x="10244" y="5092"/>
                    </a:cubicBezTo>
                    <a:cubicBezTo>
                      <a:pt x="12119" y="4912"/>
                      <a:pt x="13963" y="4408"/>
                      <a:pt x="15679" y="3633"/>
                    </a:cubicBezTo>
                    <a:cubicBezTo>
                      <a:pt x="16532" y="3242"/>
                      <a:pt x="17367" y="2793"/>
                      <a:pt x="18105" y="2202"/>
                    </a:cubicBezTo>
                    <a:cubicBezTo>
                      <a:pt x="18839" y="1614"/>
                      <a:pt x="19472" y="875"/>
                      <a:pt x="19826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61;p40">
                <a:extLst>
                  <a:ext uri="{FF2B5EF4-FFF2-40B4-BE49-F238E27FC236}">
                    <a16:creationId xmlns:a16="http://schemas.microsoft.com/office/drawing/2014/main" id="{DFC24619-A44D-C441-F67D-EE0EA9B61EB1}"/>
                  </a:ext>
                </a:extLst>
              </p:cNvPr>
              <p:cNvSpPr/>
              <p:nvPr/>
            </p:nvSpPr>
            <p:spPr>
              <a:xfrm>
                <a:off x="1313325" y="2656500"/>
                <a:ext cx="35962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2459" extrusionOk="0">
                    <a:moveTo>
                      <a:pt x="14384" y="0"/>
                    </a:moveTo>
                    <a:lnTo>
                      <a:pt x="14376" y="5"/>
                    </a:lnTo>
                    <a:lnTo>
                      <a:pt x="14376" y="5"/>
                    </a:lnTo>
                    <a:cubicBezTo>
                      <a:pt x="14379" y="4"/>
                      <a:pt x="14382" y="2"/>
                      <a:pt x="14384" y="0"/>
                    </a:cubicBezTo>
                    <a:close/>
                    <a:moveTo>
                      <a:pt x="14376" y="5"/>
                    </a:moveTo>
                    <a:lnTo>
                      <a:pt x="14376" y="5"/>
                    </a:lnTo>
                    <a:cubicBezTo>
                      <a:pt x="13315" y="663"/>
                      <a:pt x="12175" y="1185"/>
                      <a:pt x="10990" y="1569"/>
                    </a:cubicBezTo>
                    <a:cubicBezTo>
                      <a:pt x="9807" y="1950"/>
                      <a:pt x="8577" y="2202"/>
                      <a:pt x="7334" y="2299"/>
                    </a:cubicBezTo>
                    <a:cubicBezTo>
                      <a:pt x="6889" y="2335"/>
                      <a:pt x="6445" y="2354"/>
                      <a:pt x="6000" y="2354"/>
                    </a:cubicBezTo>
                    <a:cubicBezTo>
                      <a:pt x="5197" y="2354"/>
                      <a:pt x="4399" y="2293"/>
                      <a:pt x="3605" y="2175"/>
                    </a:cubicBezTo>
                    <a:cubicBezTo>
                      <a:pt x="2371" y="1991"/>
                      <a:pt x="1160" y="1656"/>
                      <a:pt x="0" y="1184"/>
                    </a:cubicBezTo>
                    <a:lnTo>
                      <a:pt x="0" y="1184"/>
                    </a:lnTo>
                    <a:lnTo>
                      <a:pt x="871" y="1542"/>
                    </a:lnTo>
                    <a:lnTo>
                      <a:pt x="1762" y="1840"/>
                    </a:lnTo>
                    <a:lnTo>
                      <a:pt x="2670" y="2079"/>
                    </a:lnTo>
                    <a:lnTo>
                      <a:pt x="3591" y="2262"/>
                    </a:lnTo>
                    <a:cubicBezTo>
                      <a:pt x="4408" y="2395"/>
                      <a:pt x="5238" y="2459"/>
                      <a:pt x="6068" y="2459"/>
                    </a:cubicBezTo>
                    <a:cubicBezTo>
                      <a:pt x="6495" y="2459"/>
                      <a:pt x="6917" y="2441"/>
                      <a:pt x="7344" y="2409"/>
                    </a:cubicBezTo>
                    <a:cubicBezTo>
                      <a:pt x="8591" y="2303"/>
                      <a:pt x="9830" y="2056"/>
                      <a:pt x="11018" y="1652"/>
                    </a:cubicBezTo>
                    <a:lnTo>
                      <a:pt x="11898" y="1321"/>
                    </a:lnTo>
                    <a:lnTo>
                      <a:pt x="12756" y="936"/>
                    </a:lnTo>
                    <a:lnTo>
                      <a:pt x="13586" y="496"/>
                    </a:lnTo>
                    <a:lnTo>
                      <a:pt x="14376" y="5"/>
                    </a:ln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62;p40">
                <a:extLst>
                  <a:ext uri="{FF2B5EF4-FFF2-40B4-BE49-F238E27FC236}">
                    <a16:creationId xmlns:a16="http://schemas.microsoft.com/office/drawing/2014/main" id="{0CBFC8A9-D161-D64E-7B4E-F11D5BD76A14}"/>
                  </a:ext>
                </a:extLst>
              </p:cNvPr>
              <p:cNvSpPr/>
              <p:nvPr/>
            </p:nvSpPr>
            <p:spPr>
              <a:xfrm>
                <a:off x="938450" y="3577000"/>
                <a:ext cx="121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271" extrusionOk="0">
                    <a:moveTo>
                      <a:pt x="487" y="0"/>
                    </a:moveTo>
                    <a:lnTo>
                      <a:pt x="487" y="0"/>
                    </a:lnTo>
                    <a:cubicBezTo>
                      <a:pt x="477" y="13"/>
                      <a:pt x="463" y="28"/>
                      <a:pt x="454" y="41"/>
                    </a:cubicBezTo>
                    <a:cubicBezTo>
                      <a:pt x="280" y="445"/>
                      <a:pt x="129" y="853"/>
                      <a:pt x="0" y="1271"/>
                    </a:cubicBezTo>
                    <a:cubicBezTo>
                      <a:pt x="138" y="839"/>
                      <a:pt x="303" y="413"/>
                      <a:pt x="487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63;p40">
                <a:extLst>
                  <a:ext uri="{FF2B5EF4-FFF2-40B4-BE49-F238E27FC236}">
                    <a16:creationId xmlns:a16="http://schemas.microsoft.com/office/drawing/2014/main" id="{DE8BBB02-91AF-954C-56A7-69BC00D994A4}"/>
                  </a:ext>
                </a:extLst>
              </p:cNvPr>
              <p:cNvSpPr/>
              <p:nvPr/>
            </p:nvSpPr>
            <p:spPr>
              <a:xfrm>
                <a:off x="949775" y="2879100"/>
                <a:ext cx="49097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27957" extrusionOk="0">
                    <a:moveTo>
                      <a:pt x="19638" y="0"/>
                    </a:moveTo>
                    <a:cubicBezTo>
                      <a:pt x="19073" y="1376"/>
                      <a:pt x="18463" y="2734"/>
                      <a:pt x="17790" y="4059"/>
                    </a:cubicBezTo>
                    <a:cubicBezTo>
                      <a:pt x="17625" y="4394"/>
                      <a:pt x="17445" y="4720"/>
                      <a:pt x="17276" y="5050"/>
                    </a:cubicBezTo>
                    <a:lnTo>
                      <a:pt x="17015" y="5541"/>
                    </a:lnTo>
                    <a:lnTo>
                      <a:pt x="16739" y="6027"/>
                    </a:lnTo>
                    <a:cubicBezTo>
                      <a:pt x="16556" y="6348"/>
                      <a:pt x="16376" y="6674"/>
                      <a:pt x="16189" y="6995"/>
                    </a:cubicBezTo>
                    <a:lnTo>
                      <a:pt x="15615" y="7954"/>
                    </a:lnTo>
                    <a:cubicBezTo>
                      <a:pt x="15427" y="8274"/>
                      <a:pt x="15216" y="8581"/>
                      <a:pt x="15019" y="8894"/>
                    </a:cubicBezTo>
                    <a:cubicBezTo>
                      <a:pt x="14822" y="9210"/>
                      <a:pt x="14625" y="9523"/>
                      <a:pt x="14413" y="9830"/>
                    </a:cubicBezTo>
                    <a:lnTo>
                      <a:pt x="13789" y="10751"/>
                    </a:lnTo>
                    <a:lnTo>
                      <a:pt x="13143" y="11664"/>
                    </a:lnTo>
                    <a:cubicBezTo>
                      <a:pt x="12275" y="12871"/>
                      <a:pt x="11373" y="14054"/>
                      <a:pt x="10427" y="15201"/>
                    </a:cubicBezTo>
                    <a:cubicBezTo>
                      <a:pt x="8565" y="17517"/>
                      <a:pt x="6533" y="19692"/>
                      <a:pt x="4469" y="21834"/>
                    </a:cubicBezTo>
                    <a:cubicBezTo>
                      <a:pt x="3446" y="22912"/>
                      <a:pt x="2441" y="24017"/>
                      <a:pt x="1569" y="25228"/>
                    </a:cubicBezTo>
                    <a:cubicBezTo>
                      <a:pt x="955" y="26081"/>
                      <a:pt x="413" y="26994"/>
                      <a:pt x="1" y="27957"/>
                    </a:cubicBezTo>
                    <a:cubicBezTo>
                      <a:pt x="10" y="27944"/>
                      <a:pt x="24" y="27929"/>
                      <a:pt x="34" y="27916"/>
                    </a:cubicBezTo>
                    <a:cubicBezTo>
                      <a:pt x="460" y="26976"/>
                      <a:pt x="1001" y="26085"/>
                      <a:pt x="1616" y="25260"/>
                    </a:cubicBezTo>
                    <a:cubicBezTo>
                      <a:pt x="2487" y="24059"/>
                      <a:pt x="3496" y="22962"/>
                      <a:pt x="4524" y="21884"/>
                    </a:cubicBezTo>
                    <a:cubicBezTo>
                      <a:pt x="6597" y="19755"/>
                      <a:pt x="8638" y="17581"/>
                      <a:pt x="10514" y="15269"/>
                    </a:cubicBezTo>
                    <a:cubicBezTo>
                      <a:pt x="11460" y="14119"/>
                      <a:pt x="12354" y="12930"/>
                      <a:pt x="13221" y="11719"/>
                    </a:cubicBezTo>
                    <a:lnTo>
                      <a:pt x="13863" y="10802"/>
                    </a:lnTo>
                    <a:lnTo>
                      <a:pt x="14483" y="9875"/>
                    </a:lnTo>
                    <a:cubicBezTo>
                      <a:pt x="14693" y="9568"/>
                      <a:pt x="14886" y="9252"/>
                      <a:pt x="15088" y="8939"/>
                    </a:cubicBezTo>
                    <a:cubicBezTo>
                      <a:pt x="15285" y="8623"/>
                      <a:pt x="15491" y="8312"/>
                      <a:pt x="15679" y="7990"/>
                    </a:cubicBezTo>
                    <a:lnTo>
                      <a:pt x="16248" y="7031"/>
                    </a:lnTo>
                    <a:cubicBezTo>
                      <a:pt x="16437" y="6710"/>
                      <a:pt x="16615" y="6385"/>
                      <a:pt x="16799" y="6059"/>
                    </a:cubicBezTo>
                    <a:lnTo>
                      <a:pt x="17070" y="5573"/>
                    </a:lnTo>
                    <a:lnTo>
                      <a:pt x="17326" y="5077"/>
                    </a:lnTo>
                    <a:cubicBezTo>
                      <a:pt x="17496" y="4747"/>
                      <a:pt x="17675" y="4421"/>
                      <a:pt x="17840" y="4087"/>
                    </a:cubicBezTo>
                    <a:cubicBezTo>
                      <a:pt x="18501" y="2752"/>
                      <a:pt x="19092" y="1385"/>
                      <a:pt x="19638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64;p40">
                <a:extLst>
                  <a:ext uri="{FF2B5EF4-FFF2-40B4-BE49-F238E27FC236}">
                    <a16:creationId xmlns:a16="http://schemas.microsoft.com/office/drawing/2014/main" id="{AAA5D8B5-F252-F8B5-619F-37A962DECD6B}"/>
                  </a:ext>
                </a:extLst>
              </p:cNvPr>
              <p:cNvSpPr/>
              <p:nvPr/>
            </p:nvSpPr>
            <p:spPr>
              <a:xfrm>
                <a:off x="982950" y="3318400"/>
                <a:ext cx="154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254" extrusionOk="0">
                    <a:moveTo>
                      <a:pt x="619" y="0"/>
                    </a:moveTo>
                    <a:lnTo>
                      <a:pt x="619" y="0"/>
                    </a:lnTo>
                    <a:cubicBezTo>
                      <a:pt x="371" y="394"/>
                      <a:pt x="174" y="822"/>
                      <a:pt x="0" y="1253"/>
                    </a:cubicBezTo>
                    <a:cubicBezTo>
                      <a:pt x="160" y="877"/>
                      <a:pt x="339" y="510"/>
                      <a:pt x="551" y="157"/>
                    </a:cubicBezTo>
                    <a:cubicBezTo>
                      <a:pt x="573" y="106"/>
                      <a:pt x="596" y="51"/>
                      <a:pt x="619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65;p40">
                <a:extLst>
                  <a:ext uri="{FF2B5EF4-FFF2-40B4-BE49-F238E27FC236}">
                    <a16:creationId xmlns:a16="http://schemas.microsoft.com/office/drawing/2014/main" id="{470D3A64-2403-D936-A1AD-0659DBF22A2D}"/>
                  </a:ext>
                </a:extLst>
              </p:cNvPr>
              <p:cNvSpPr/>
              <p:nvPr/>
            </p:nvSpPr>
            <p:spPr>
              <a:xfrm>
                <a:off x="996700" y="2889975"/>
                <a:ext cx="347025" cy="432350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17294" extrusionOk="0">
                    <a:moveTo>
                      <a:pt x="13880" y="0"/>
                    </a:moveTo>
                    <a:lnTo>
                      <a:pt x="13880" y="0"/>
                    </a:lnTo>
                    <a:cubicBezTo>
                      <a:pt x="13119" y="1816"/>
                      <a:pt x="12197" y="3565"/>
                      <a:pt x="11124" y="5216"/>
                    </a:cubicBezTo>
                    <a:cubicBezTo>
                      <a:pt x="10591" y="6046"/>
                      <a:pt x="10019" y="6844"/>
                      <a:pt x="9413" y="7619"/>
                    </a:cubicBezTo>
                    <a:cubicBezTo>
                      <a:pt x="9110" y="8009"/>
                      <a:pt x="8793" y="8381"/>
                      <a:pt x="8477" y="8762"/>
                    </a:cubicBezTo>
                    <a:cubicBezTo>
                      <a:pt x="8151" y="9128"/>
                      <a:pt x="7826" y="9501"/>
                      <a:pt x="7487" y="9853"/>
                    </a:cubicBezTo>
                    <a:cubicBezTo>
                      <a:pt x="6812" y="10568"/>
                      <a:pt x="6110" y="11256"/>
                      <a:pt x="5367" y="11908"/>
                    </a:cubicBezTo>
                    <a:cubicBezTo>
                      <a:pt x="4633" y="12560"/>
                      <a:pt x="3858" y="13170"/>
                      <a:pt x="3111" y="13816"/>
                    </a:cubicBezTo>
                    <a:cubicBezTo>
                      <a:pt x="2738" y="14137"/>
                      <a:pt x="2367" y="14463"/>
                      <a:pt x="2014" y="14807"/>
                    </a:cubicBezTo>
                    <a:cubicBezTo>
                      <a:pt x="1830" y="14972"/>
                      <a:pt x="1661" y="15151"/>
                      <a:pt x="1487" y="15325"/>
                    </a:cubicBezTo>
                    <a:cubicBezTo>
                      <a:pt x="1322" y="15509"/>
                      <a:pt x="1147" y="15683"/>
                      <a:pt x="991" y="15876"/>
                    </a:cubicBezTo>
                    <a:cubicBezTo>
                      <a:pt x="665" y="16248"/>
                      <a:pt x="376" y="16651"/>
                      <a:pt x="111" y="17069"/>
                    </a:cubicBezTo>
                    <a:cubicBezTo>
                      <a:pt x="96" y="17091"/>
                      <a:pt x="83" y="17114"/>
                      <a:pt x="69" y="17137"/>
                    </a:cubicBezTo>
                    <a:cubicBezTo>
                      <a:pt x="46" y="17188"/>
                      <a:pt x="23" y="17243"/>
                      <a:pt x="1" y="17294"/>
                    </a:cubicBezTo>
                    <a:cubicBezTo>
                      <a:pt x="41" y="17224"/>
                      <a:pt x="88" y="17152"/>
                      <a:pt x="133" y="17082"/>
                    </a:cubicBezTo>
                    <a:cubicBezTo>
                      <a:pt x="403" y="16669"/>
                      <a:pt x="702" y="16275"/>
                      <a:pt x="1032" y="15913"/>
                    </a:cubicBezTo>
                    <a:cubicBezTo>
                      <a:pt x="1188" y="15725"/>
                      <a:pt x="1362" y="15550"/>
                      <a:pt x="1532" y="15372"/>
                    </a:cubicBezTo>
                    <a:cubicBezTo>
                      <a:pt x="1707" y="15198"/>
                      <a:pt x="1876" y="15023"/>
                      <a:pt x="2059" y="14857"/>
                    </a:cubicBezTo>
                    <a:cubicBezTo>
                      <a:pt x="2417" y="14518"/>
                      <a:pt x="2793" y="14201"/>
                      <a:pt x="3170" y="13881"/>
                    </a:cubicBezTo>
                    <a:cubicBezTo>
                      <a:pt x="3922" y="13248"/>
                      <a:pt x="4697" y="12638"/>
                      <a:pt x="5436" y="11982"/>
                    </a:cubicBezTo>
                    <a:cubicBezTo>
                      <a:pt x="6179" y="11335"/>
                      <a:pt x="6890" y="10647"/>
                      <a:pt x="7569" y="9931"/>
                    </a:cubicBezTo>
                    <a:cubicBezTo>
                      <a:pt x="7908" y="9573"/>
                      <a:pt x="8230" y="9198"/>
                      <a:pt x="8560" y="8830"/>
                    </a:cubicBezTo>
                    <a:cubicBezTo>
                      <a:pt x="8871" y="8449"/>
                      <a:pt x="9193" y="8074"/>
                      <a:pt x="9490" y="7679"/>
                    </a:cubicBezTo>
                    <a:cubicBezTo>
                      <a:pt x="10096" y="6899"/>
                      <a:pt x="10674" y="6101"/>
                      <a:pt x="11197" y="5262"/>
                    </a:cubicBezTo>
                    <a:cubicBezTo>
                      <a:pt x="11725" y="4427"/>
                      <a:pt x="12220" y="3573"/>
                      <a:pt x="12669" y="2697"/>
                    </a:cubicBezTo>
                    <a:cubicBezTo>
                      <a:pt x="13110" y="1816"/>
                      <a:pt x="13518" y="918"/>
                      <a:pt x="13880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66;p40">
                <a:extLst>
                  <a:ext uri="{FF2B5EF4-FFF2-40B4-BE49-F238E27FC236}">
                    <a16:creationId xmlns:a16="http://schemas.microsoft.com/office/drawing/2014/main" id="{BDD12959-946B-7728-2D0C-6F270FBE318D}"/>
                  </a:ext>
                </a:extLst>
              </p:cNvPr>
              <p:cNvSpPr/>
              <p:nvPr/>
            </p:nvSpPr>
            <p:spPr>
              <a:xfrm>
                <a:off x="1073300" y="3097425"/>
                <a:ext cx="16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67" extrusionOk="0">
                    <a:moveTo>
                      <a:pt x="661" y="0"/>
                    </a:moveTo>
                    <a:lnTo>
                      <a:pt x="468" y="257"/>
                    </a:lnTo>
                    <a:lnTo>
                      <a:pt x="0" y="867"/>
                    </a:lnTo>
                    <a:lnTo>
                      <a:pt x="491" y="276"/>
                    </a:lnTo>
                    <a:lnTo>
                      <a:pt x="615" y="124"/>
                    </a:lnTo>
                    <a:cubicBezTo>
                      <a:pt x="629" y="83"/>
                      <a:pt x="647" y="41"/>
                      <a:pt x="661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67;p40">
                <a:extLst>
                  <a:ext uri="{FF2B5EF4-FFF2-40B4-BE49-F238E27FC236}">
                    <a16:creationId xmlns:a16="http://schemas.microsoft.com/office/drawing/2014/main" id="{46DC52AE-EAC6-FE38-B333-CFA7E7B83578}"/>
                  </a:ext>
                </a:extLst>
              </p:cNvPr>
              <p:cNvSpPr/>
              <p:nvPr/>
            </p:nvSpPr>
            <p:spPr>
              <a:xfrm>
                <a:off x="1088650" y="2862700"/>
                <a:ext cx="15507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9513" extrusionOk="0">
                    <a:moveTo>
                      <a:pt x="6203" y="0"/>
                    </a:moveTo>
                    <a:cubicBezTo>
                      <a:pt x="5693" y="894"/>
                      <a:pt x="5179" y="1779"/>
                      <a:pt x="4643" y="2655"/>
                    </a:cubicBezTo>
                    <a:cubicBezTo>
                      <a:pt x="4106" y="3532"/>
                      <a:pt x="3555" y="4404"/>
                      <a:pt x="2987" y="5257"/>
                    </a:cubicBezTo>
                    <a:cubicBezTo>
                      <a:pt x="2418" y="6114"/>
                      <a:pt x="1831" y="6953"/>
                      <a:pt x="1230" y="7789"/>
                    </a:cubicBezTo>
                    <a:lnTo>
                      <a:pt x="776" y="8412"/>
                    </a:lnTo>
                    <a:lnTo>
                      <a:pt x="318" y="9032"/>
                    </a:lnTo>
                    <a:lnTo>
                      <a:pt x="47" y="9389"/>
                    </a:lnTo>
                    <a:cubicBezTo>
                      <a:pt x="33" y="9430"/>
                      <a:pt x="15" y="9472"/>
                      <a:pt x="1" y="9513"/>
                    </a:cubicBezTo>
                    <a:lnTo>
                      <a:pt x="363" y="9064"/>
                    </a:lnTo>
                    <a:lnTo>
                      <a:pt x="836" y="8454"/>
                    </a:lnTo>
                    <a:lnTo>
                      <a:pt x="1299" y="7839"/>
                    </a:lnTo>
                    <a:cubicBezTo>
                      <a:pt x="1918" y="7014"/>
                      <a:pt x="2505" y="6169"/>
                      <a:pt x="3079" y="5316"/>
                    </a:cubicBezTo>
                    <a:cubicBezTo>
                      <a:pt x="3643" y="4459"/>
                      <a:pt x="4194" y="3587"/>
                      <a:pt x="4717" y="2702"/>
                    </a:cubicBezTo>
                    <a:cubicBezTo>
                      <a:pt x="5240" y="1817"/>
                      <a:pt x="5735" y="917"/>
                      <a:pt x="6203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68;p40">
                <a:extLst>
                  <a:ext uri="{FF2B5EF4-FFF2-40B4-BE49-F238E27FC236}">
                    <a16:creationId xmlns:a16="http://schemas.microsoft.com/office/drawing/2014/main" id="{35379177-6D4B-51E6-7A5C-4E85F15026AD}"/>
                  </a:ext>
                </a:extLst>
              </p:cNvPr>
              <p:cNvSpPr/>
              <p:nvPr/>
            </p:nvSpPr>
            <p:spPr>
              <a:xfrm>
                <a:off x="965375" y="4300025"/>
                <a:ext cx="999875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3" extrusionOk="0">
                    <a:moveTo>
                      <a:pt x="1" y="0"/>
                    </a:moveTo>
                    <a:lnTo>
                      <a:pt x="1" y="1692"/>
                    </a:lnTo>
                    <a:lnTo>
                      <a:pt x="39995" y="1692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69;p40">
                <a:extLst>
                  <a:ext uri="{FF2B5EF4-FFF2-40B4-BE49-F238E27FC236}">
                    <a16:creationId xmlns:a16="http://schemas.microsoft.com/office/drawing/2014/main" id="{BE454F38-C0B7-1CF6-CB67-A30064F08FBC}"/>
                  </a:ext>
                </a:extLst>
              </p:cNvPr>
              <p:cNvSpPr/>
              <p:nvPr/>
            </p:nvSpPr>
            <p:spPr>
              <a:xfrm>
                <a:off x="1301375" y="3746025"/>
                <a:ext cx="85780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3" extrusionOk="0">
                    <a:moveTo>
                      <a:pt x="9478" y="1"/>
                    </a:moveTo>
                    <a:cubicBezTo>
                      <a:pt x="8648" y="1"/>
                      <a:pt x="7895" y="634"/>
                      <a:pt x="7564" y="1606"/>
                    </a:cubicBezTo>
                    <a:lnTo>
                      <a:pt x="0" y="23852"/>
                    </a:lnTo>
                    <a:lnTo>
                      <a:pt x="26555" y="23852"/>
                    </a:lnTo>
                    <a:lnTo>
                      <a:pt x="33995" y="1964"/>
                    </a:lnTo>
                    <a:cubicBezTo>
                      <a:pt x="34311" y="1037"/>
                      <a:pt x="33780" y="1"/>
                      <a:pt x="32990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70;p40">
                <a:extLst>
                  <a:ext uri="{FF2B5EF4-FFF2-40B4-BE49-F238E27FC236}">
                    <a16:creationId xmlns:a16="http://schemas.microsoft.com/office/drawing/2014/main" id="{FB7C6EE1-A2C5-825F-F661-9400837D6A8E}"/>
                  </a:ext>
                </a:extLst>
              </p:cNvPr>
              <p:cNvSpPr/>
              <p:nvPr/>
            </p:nvSpPr>
            <p:spPr>
              <a:xfrm>
                <a:off x="1321225" y="3746025"/>
                <a:ext cx="861450" cy="596325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23853" extrusionOk="0">
                    <a:moveTo>
                      <a:pt x="9188" y="1"/>
                    </a:moveTo>
                    <a:cubicBezTo>
                      <a:pt x="8532" y="1"/>
                      <a:pt x="7941" y="496"/>
                      <a:pt x="7683" y="1261"/>
                    </a:cubicBezTo>
                    <a:lnTo>
                      <a:pt x="0" y="23852"/>
                    </a:lnTo>
                    <a:lnTo>
                      <a:pt x="26559" y="23852"/>
                    </a:lnTo>
                    <a:lnTo>
                      <a:pt x="34269" y="1165"/>
                    </a:lnTo>
                    <a:cubicBezTo>
                      <a:pt x="34458" y="615"/>
                      <a:pt x="34142" y="1"/>
                      <a:pt x="33674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71;p40">
                <a:extLst>
                  <a:ext uri="{FF2B5EF4-FFF2-40B4-BE49-F238E27FC236}">
                    <a16:creationId xmlns:a16="http://schemas.microsoft.com/office/drawing/2014/main" id="{EE926F2D-01BC-569F-9EA9-1AE416894D20}"/>
                  </a:ext>
                </a:extLst>
              </p:cNvPr>
              <p:cNvSpPr/>
              <p:nvPr/>
            </p:nvSpPr>
            <p:spPr>
              <a:xfrm>
                <a:off x="1722125" y="3962300"/>
                <a:ext cx="178925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6551" extrusionOk="0">
                    <a:moveTo>
                      <a:pt x="4129" y="0"/>
                    </a:moveTo>
                    <a:cubicBezTo>
                      <a:pt x="2317" y="0"/>
                      <a:pt x="606" y="1468"/>
                      <a:pt x="303" y="3275"/>
                    </a:cubicBezTo>
                    <a:cubicBezTo>
                      <a:pt x="1" y="5083"/>
                      <a:pt x="1220" y="6551"/>
                      <a:pt x="3028" y="6551"/>
                    </a:cubicBezTo>
                    <a:cubicBezTo>
                      <a:pt x="4836" y="6551"/>
                      <a:pt x="6546" y="5083"/>
                      <a:pt x="6854" y="3275"/>
                    </a:cubicBezTo>
                    <a:cubicBezTo>
                      <a:pt x="7156" y="1468"/>
                      <a:pt x="5937" y="0"/>
                      <a:pt x="41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72;p40">
                <a:extLst>
                  <a:ext uri="{FF2B5EF4-FFF2-40B4-BE49-F238E27FC236}">
                    <a16:creationId xmlns:a16="http://schemas.microsoft.com/office/drawing/2014/main" id="{A65CC846-FF1D-B780-6FF9-AF232ABB643A}"/>
                  </a:ext>
                </a:extLst>
              </p:cNvPr>
              <p:cNvSpPr/>
              <p:nvPr/>
            </p:nvSpPr>
            <p:spPr>
              <a:xfrm>
                <a:off x="2127025" y="3091125"/>
                <a:ext cx="58175" cy="20860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8344" extrusionOk="0">
                    <a:moveTo>
                      <a:pt x="1965" y="0"/>
                    </a:moveTo>
                    <a:lnTo>
                      <a:pt x="1914" y="45"/>
                    </a:lnTo>
                    <a:lnTo>
                      <a:pt x="1432" y="500"/>
                    </a:lnTo>
                    <a:cubicBezTo>
                      <a:pt x="1272" y="651"/>
                      <a:pt x="1112" y="803"/>
                      <a:pt x="951" y="954"/>
                    </a:cubicBezTo>
                    <a:cubicBezTo>
                      <a:pt x="634" y="1262"/>
                      <a:pt x="313" y="1565"/>
                      <a:pt x="1" y="1876"/>
                    </a:cubicBezTo>
                    <a:cubicBezTo>
                      <a:pt x="336" y="1592"/>
                      <a:pt x="671" y="1298"/>
                      <a:pt x="1001" y="1009"/>
                    </a:cubicBezTo>
                    <a:cubicBezTo>
                      <a:pt x="1171" y="867"/>
                      <a:pt x="1332" y="720"/>
                      <a:pt x="1497" y="574"/>
                    </a:cubicBezTo>
                    <a:lnTo>
                      <a:pt x="1940" y="184"/>
                    </a:lnTo>
                    <a:lnTo>
                      <a:pt x="1940" y="184"/>
                    </a:lnTo>
                    <a:cubicBezTo>
                      <a:pt x="2013" y="311"/>
                      <a:pt x="2066" y="459"/>
                      <a:pt x="2102" y="606"/>
                    </a:cubicBezTo>
                    <a:cubicBezTo>
                      <a:pt x="2143" y="775"/>
                      <a:pt x="2166" y="949"/>
                      <a:pt x="2171" y="1124"/>
                    </a:cubicBezTo>
                    <a:cubicBezTo>
                      <a:pt x="2175" y="1477"/>
                      <a:pt x="2116" y="1830"/>
                      <a:pt x="2001" y="2165"/>
                    </a:cubicBezTo>
                    <a:cubicBezTo>
                      <a:pt x="1891" y="2505"/>
                      <a:pt x="1740" y="2831"/>
                      <a:pt x="1556" y="3128"/>
                    </a:cubicBezTo>
                    <a:cubicBezTo>
                      <a:pt x="1459" y="3280"/>
                      <a:pt x="1355" y="3422"/>
                      <a:pt x="1239" y="3555"/>
                    </a:cubicBezTo>
                    <a:cubicBezTo>
                      <a:pt x="1125" y="3688"/>
                      <a:pt x="997" y="3816"/>
                      <a:pt x="864" y="3908"/>
                    </a:cubicBezTo>
                    <a:lnTo>
                      <a:pt x="790" y="3959"/>
                    </a:lnTo>
                    <a:lnTo>
                      <a:pt x="841" y="4027"/>
                    </a:lnTo>
                    <a:cubicBezTo>
                      <a:pt x="1074" y="4321"/>
                      <a:pt x="1272" y="4656"/>
                      <a:pt x="1442" y="4999"/>
                    </a:cubicBezTo>
                    <a:cubicBezTo>
                      <a:pt x="1611" y="5340"/>
                      <a:pt x="1753" y="5697"/>
                      <a:pt x="1868" y="6064"/>
                    </a:cubicBezTo>
                    <a:cubicBezTo>
                      <a:pt x="1982" y="6431"/>
                      <a:pt x="2060" y="6807"/>
                      <a:pt x="2120" y="7188"/>
                    </a:cubicBezTo>
                    <a:cubicBezTo>
                      <a:pt x="2171" y="7569"/>
                      <a:pt x="2198" y="7959"/>
                      <a:pt x="2171" y="8344"/>
                    </a:cubicBezTo>
                    <a:cubicBezTo>
                      <a:pt x="2226" y="7959"/>
                      <a:pt x="2217" y="7569"/>
                      <a:pt x="2185" y="7179"/>
                    </a:cubicBezTo>
                    <a:cubicBezTo>
                      <a:pt x="2153" y="6794"/>
                      <a:pt x="2079" y="6409"/>
                      <a:pt x="1974" y="6032"/>
                    </a:cubicBezTo>
                    <a:cubicBezTo>
                      <a:pt x="1868" y="5656"/>
                      <a:pt x="1740" y="5289"/>
                      <a:pt x="1569" y="4936"/>
                    </a:cubicBezTo>
                    <a:cubicBezTo>
                      <a:pt x="1412" y="4607"/>
                      <a:pt x="1234" y="4290"/>
                      <a:pt x="1014" y="3992"/>
                    </a:cubicBezTo>
                    <a:lnTo>
                      <a:pt x="1014" y="3992"/>
                    </a:lnTo>
                    <a:cubicBezTo>
                      <a:pt x="1296" y="3779"/>
                      <a:pt x="1507" y="3509"/>
                      <a:pt x="1698" y="3220"/>
                    </a:cubicBezTo>
                    <a:cubicBezTo>
                      <a:pt x="1891" y="2903"/>
                      <a:pt x="2043" y="2564"/>
                      <a:pt x="2153" y="2215"/>
                    </a:cubicBezTo>
                    <a:cubicBezTo>
                      <a:pt x="2267" y="1867"/>
                      <a:pt x="2327" y="1495"/>
                      <a:pt x="2318" y="1119"/>
                    </a:cubicBezTo>
                    <a:cubicBezTo>
                      <a:pt x="2304" y="748"/>
                      <a:pt x="2217" y="376"/>
                      <a:pt x="2001" y="55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73;p40">
                <a:extLst>
                  <a:ext uri="{FF2B5EF4-FFF2-40B4-BE49-F238E27FC236}">
                    <a16:creationId xmlns:a16="http://schemas.microsoft.com/office/drawing/2014/main" id="{85B33DD0-60E2-8DE3-B74A-C1584AFD7ACB}"/>
                  </a:ext>
                </a:extLst>
              </p:cNvPr>
              <p:cNvSpPr/>
              <p:nvPr/>
            </p:nvSpPr>
            <p:spPr>
              <a:xfrm>
                <a:off x="2182200" y="3265200"/>
                <a:ext cx="446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9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56"/>
                      <a:pt x="194" y="299"/>
                      <a:pt x="313" y="431"/>
                    </a:cubicBezTo>
                    <a:cubicBezTo>
                      <a:pt x="436" y="564"/>
                      <a:pt x="573" y="678"/>
                      <a:pt x="734" y="771"/>
                    </a:cubicBezTo>
                    <a:cubicBezTo>
                      <a:pt x="899" y="858"/>
                      <a:pt x="1079" y="917"/>
                      <a:pt x="1267" y="922"/>
                    </a:cubicBezTo>
                    <a:cubicBezTo>
                      <a:pt x="1284" y="923"/>
                      <a:pt x="1302" y="923"/>
                      <a:pt x="1319" y="923"/>
                    </a:cubicBezTo>
                    <a:cubicBezTo>
                      <a:pt x="1486" y="923"/>
                      <a:pt x="1656" y="879"/>
                      <a:pt x="1784" y="780"/>
                    </a:cubicBezTo>
                    <a:lnTo>
                      <a:pt x="1784" y="780"/>
                    </a:lnTo>
                    <a:cubicBezTo>
                      <a:pt x="1689" y="805"/>
                      <a:pt x="1596" y="816"/>
                      <a:pt x="1504" y="816"/>
                    </a:cubicBezTo>
                    <a:cubicBezTo>
                      <a:pt x="1428" y="816"/>
                      <a:pt x="1353" y="809"/>
                      <a:pt x="1280" y="794"/>
                    </a:cubicBezTo>
                    <a:cubicBezTo>
                      <a:pt x="1119" y="761"/>
                      <a:pt x="959" y="706"/>
                      <a:pt x="817" y="623"/>
                    </a:cubicBezTo>
                    <a:cubicBezTo>
                      <a:pt x="670" y="546"/>
                      <a:pt x="537" y="445"/>
                      <a:pt x="404" y="335"/>
                    </a:cubicBezTo>
                    <a:cubicBezTo>
                      <a:pt x="271" y="229"/>
                      <a:pt x="143" y="110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74;p40">
                <a:extLst>
                  <a:ext uri="{FF2B5EF4-FFF2-40B4-BE49-F238E27FC236}">
                    <a16:creationId xmlns:a16="http://schemas.microsoft.com/office/drawing/2014/main" id="{7FA27C4B-8137-BF97-9EA5-240077F970CE}"/>
                  </a:ext>
                </a:extLst>
              </p:cNvPr>
              <p:cNvSpPr/>
              <p:nvPr/>
            </p:nvSpPr>
            <p:spPr>
              <a:xfrm>
                <a:off x="2191475" y="3101200"/>
                <a:ext cx="24000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936" extrusionOk="0">
                    <a:moveTo>
                      <a:pt x="708" y="0"/>
                    </a:moveTo>
                    <a:lnTo>
                      <a:pt x="708" y="0"/>
                    </a:lnTo>
                    <a:cubicBezTo>
                      <a:pt x="795" y="1170"/>
                      <a:pt x="795" y="2340"/>
                      <a:pt x="676" y="3501"/>
                    </a:cubicBezTo>
                    <a:cubicBezTo>
                      <a:pt x="560" y="4661"/>
                      <a:pt x="322" y="5807"/>
                      <a:pt x="1" y="6936"/>
                    </a:cubicBezTo>
                    <a:cubicBezTo>
                      <a:pt x="450" y="5849"/>
                      <a:pt x="721" y="4689"/>
                      <a:pt x="845" y="3519"/>
                    </a:cubicBezTo>
                    <a:cubicBezTo>
                      <a:pt x="960" y="2345"/>
                      <a:pt x="928" y="1152"/>
                      <a:pt x="70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75;p40">
                <a:extLst>
                  <a:ext uri="{FF2B5EF4-FFF2-40B4-BE49-F238E27FC236}">
                    <a16:creationId xmlns:a16="http://schemas.microsoft.com/office/drawing/2014/main" id="{D453EE3B-1522-5336-73A0-06841F94765F}"/>
                  </a:ext>
                </a:extLst>
              </p:cNvPr>
              <p:cNvSpPr/>
              <p:nvPr/>
            </p:nvSpPr>
            <p:spPr>
              <a:xfrm>
                <a:off x="2209050" y="3115300"/>
                <a:ext cx="5782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6831" extrusionOk="0">
                    <a:moveTo>
                      <a:pt x="2257" y="1"/>
                    </a:moveTo>
                    <a:cubicBezTo>
                      <a:pt x="2252" y="157"/>
                      <a:pt x="2252" y="308"/>
                      <a:pt x="2252" y="460"/>
                    </a:cubicBezTo>
                    <a:lnTo>
                      <a:pt x="2230" y="918"/>
                    </a:lnTo>
                    <a:lnTo>
                      <a:pt x="2188" y="1377"/>
                    </a:lnTo>
                    <a:lnTo>
                      <a:pt x="2128" y="1831"/>
                    </a:lnTo>
                    <a:cubicBezTo>
                      <a:pt x="2037" y="2432"/>
                      <a:pt x="1899" y="3028"/>
                      <a:pt x="1707" y="3606"/>
                    </a:cubicBezTo>
                    <a:cubicBezTo>
                      <a:pt x="1514" y="4184"/>
                      <a:pt x="1275" y="4744"/>
                      <a:pt x="991" y="5285"/>
                    </a:cubicBezTo>
                    <a:lnTo>
                      <a:pt x="765" y="5684"/>
                    </a:lnTo>
                    <a:lnTo>
                      <a:pt x="528" y="6075"/>
                    </a:lnTo>
                    <a:lnTo>
                      <a:pt x="270" y="6460"/>
                    </a:lnTo>
                    <a:cubicBezTo>
                      <a:pt x="179" y="6579"/>
                      <a:pt x="92" y="6702"/>
                      <a:pt x="0" y="6831"/>
                    </a:cubicBezTo>
                    <a:cubicBezTo>
                      <a:pt x="105" y="6716"/>
                      <a:pt x="206" y="6602"/>
                      <a:pt x="307" y="6487"/>
                    </a:cubicBezTo>
                    <a:lnTo>
                      <a:pt x="596" y="6124"/>
                    </a:lnTo>
                    <a:lnTo>
                      <a:pt x="858" y="5744"/>
                    </a:lnTo>
                    <a:lnTo>
                      <a:pt x="1106" y="5349"/>
                    </a:lnTo>
                    <a:cubicBezTo>
                      <a:pt x="1417" y="4817"/>
                      <a:pt x="1669" y="4248"/>
                      <a:pt x="1866" y="3657"/>
                    </a:cubicBezTo>
                    <a:cubicBezTo>
                      <a:pt x="2059" y="3069"/>
                      <a:pt x="2192" y="2464"/>
                      <a:pt x="2262" y="1849"/>
                    </a:cubicBezTo>
                    <a:lnTo>
                      <a:pt x="2298" y="1386"/>
                    </a:lnTo>
                    <a:lnTo>
                      <a:pt x="2312" y="922"/>
                    </a:lnTo>
                    <a:lnTo>
                      <a:pt x="2298" y="460"/>
                    </a:lnTo>
                    <a:cubicBezTo>
                      <a:pt x="2285" y="308"/>
                      <a:pt x="2270" y="152"/>
                      <a:pt x="225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91873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eeting to Improve Communication Skills by Slidesgo">
  <a:themeElements>
    <a:clrScheme name="Simple Light">
      <a:dk1>
        <a:srgbClr val="0A2A6B"/>
      </a:dk1>
      <a:lt1>
        <a:srgbClr val="FFFFFF"/>
      </a:lt1>
      <a:dk2>
        <a:srgbClr val="EDF9FF"/>
      </a:dk2>
      <a:lt2>
        <a:srgbClr val="9DDCF9"/>
      </a:lt2>
      <a:accent1>
        <a:srgbClr val="55A3F3"/>
      </a:accent1>
      <a:accent2>
        <a:srgbClr val="2C54AC"/>
      </a:accent2>
      <a:accent3>
        <a:srgbClr val="DDE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A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2015</Words>
  <Application>Microsoft Office PowerPoint</Application>
  <PresentationFormat>On-screen Show (16:9)</PresentationFormat>
  <Paragraphs>203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Symbol</vt:lpstr>
      <vt:lpstr>Ubuntu</vt:lpstr>
      <vt:lpstr>Times New Roman</vt:lpstr>
      <vt:lpstr>Consolas</vt:lpstr>
      <vt:lpstr>Calibri</vt:lpstr>
      <vt:lpstr>Work Sans Medium</vt:lpstr>
      <vt:lpstr>Work Sans</vt:lpstr>
      <vt:lpstr>Courier New</vt:lpstr>
      <vt:lpstr>Arial</vt:lpstr>
      <vt:lpstr>Bebas Neue</vt:lpstr>
      <vt:lpstr>Business Meeting to Improve Communication Skills by Slidesgo</vt:lpstr>
      <vt:lpstr>Interna struktura i organizacija skladiša podataka u PostgreSQL bazi</vt:lpstr>
      <vt:lpstr>Baze podataka</vt:lpstr>
      <vt:lpstr>PGDATA</vt:lpstr>
      <vt:lpstr>PowerPoint Presentation</vt:lpstr>
      <vt:lpstr>Tabele prostora</vt:lpstr>
      <vt:lpstr>Fajlovi i Grane</vt:lpstr>
      <vt:lpstr>Glavna grana</vt:lpstr>
      <vt:lpstr>Mapa slobodnog prostora</vt:lpstr>
      <vt:lpstr>Toast</vt:lpstr>
      <vt:lpstr>Strategije</vt:lpstr>
      <vt:lpstr>Toast strategije</vt:lpstr>
      <vt:lpstr>Vacuum</vt:lpstr>
      <vt:lpstr>Heap Scan</vt:lpstr>
      <vt:lpstr>Heap Vacuuming </vt:lpstr>
      <vt:lpstr>Pages</vt:lpstr>
      <vt:lpstr>Page Header</vt:lpstr>
      <vt:lpstr>PowerPoint Presentation</vt:lpstr>
      <vt:lpstr>Item Pointers</vt:lpstr>
      <vt:lpstr>Row Version Layout</vt:lpstr>
      <vt:lpstr>Primer zauzeća memorije</vt:lpstr>
      <vt:lpstr>Operacije nad Tuple-ovima</vt:lpstr>
      <vt:lpstr>Zaključak</vt:lpstr>
      <vt:lpstr>Hvala svima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MEETING TO IMPROVE COMMUNICATION SKILLS</dc:title>
  <cp:lastModifiedBy>Jovan Vukadinović</cp:lastModifiedBy>
  <cp:revision>42</cp:revision>
  <dcterms:modified xsi:type="dcterms:W3CDTF">2024-04-21T16:35:59Z</dcterms:modified>
</cp:coreProperties>
</file>