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4" Type="http://schemas.openxmlformats.org/officeDocument/2006/relationships/slide" Target="slides/slide29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ce7e8f600a_0_2:notes"/>
          <p:cNvSpPr/>
          <p:nvPr>
            <p:ph idx="2" type="sldImg"/>
          </p:nvPr>
        </p:nvSpPr>
        <p:spPr>
          <a:xfrm>
            <a:off x="571950" y="1371600"/>
            <a:ext cx="9144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ce7e8f600a_0_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ce7e8f600a_0_22:notes"/>
          <p:cNvSpPr/>
          <p:nvPr>
            <p:ph idx="2" type="sldImg"/>
          </p:nvPr>
        </p:nvSpPr>
        <p:spPr>
          <a:xfrm>
            <a:off x="571950" y="1371600"/>
            <a:ext cx="9144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ce7e8f600a_0_2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ce7e8f600a_0_43:notes"/>
          <p:cNvSpPr/>
          <p:nvPr>
            <p:ph idx="2" type="sldImg"/>
          </p:nvPr>
        </p:nvSpPr>
        <p:spPr>
          <a:xfrm>
            <a:off x="571950" y="1371600"/>
            <a:ext cx="9144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ce7e8f600a_0_4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ce7e8f600a_0_62:notes"/>
          <p:cNvSpPr/>
          <p:nvPr>
            <p:ph idx="2" type="sldImg"/>
          </p:nvPr>
        </p:nvSpPr>
        <p:spPr>
          <a:xfrm>
            <a:off x="571950" y="1371600"/>
            <a:ext cx="9144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ce7e8f600a_0_6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e7e8f600a_0_76:notes"/>
          <p:cNvSpPr/>
          <p:nvPr>
            <p:ph idx="2" type="sldImg"/>
          </p:nvPr>
        </p:nvSpPr>
        <p:spPr>
          <a:xfrm>
            <a:off x="571950" y="1371600"/>
            <a:ext cx="9144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e7e8f600a_0_7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�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�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�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�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�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�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�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�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�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3.png"/><Relationship Id="rId4" Type="http://schemas.openxmlformats.org/officeDocument/2006/relationships/image" Target="../media/image148.png"/><Relationship Id="rId9" Type="http://schemas.openxmlformats.org/officeDocument/2006/relationships/image" Target="../media/image157.png"/><Relationship Id="rId5" Type="http://schemas.openxmlformats.org/officeDocument/2006/relationships/image" Target="../media/image155.png"/><Relationship Id="rId6" Type="http://schemas.openxmlformats.org/officeDocument/2006/relationships/image" Target="../media/image34.png"/><Relationship Id="rId7" Type="http://schemas.openxmlformats.org/officeDocument/2006/relationships/image" Target="../media/image161.png"/><Relationship Id="rId8" Type="http://schemas.openxmlformats.org/officeDocument/2006/relationships/image" Target="../media/image158.png"/><Relationship Id="rId20" Type="http://schemas.openxmlformats.org/officeDocument/2006/relationships/image" Target="../media/image43.png"/><Relationship Id="rId22" Type="http://schemas.openxmlformats.org/officeDocument/2006/relationships/image" Target="../media/image159.png"/><Relationship Id="rId21" Type="http://schemas.openxmlformats.org/officeDocument/2006/relationships/image" Target="../media/image160.png"/><Relationship Id="rId23" Type="http://schemas.openxmlformats.org/officeDocument/2006/relationships/image" Target="../media/image163.png"/><Relationship Id="rId11" Type="http://schemas.openxmlformats.org/officeDocument/2006/relationships/image" Target="../media/image150.png"/><Relationship Id="rId10" Type="http://schemas.openxmlformats.org/officeDocument/2006/relationships/image" Target="../media/image167.png"/><Relationship Id="rId13" Type="http://schemas.openxmlformats.org/officeDocument/2006/relationships/image" Target="../media/image140.png"/><Relationship Id="rId12" Type="http://schemas.openxmlformats.org/officeDocument/2006/relationships/image" Target="../media/image164.png"/><Relationship Id="rId15" Type="http://schemas.openxmlformats.org/officeDocument/2006/relationships/image" Target="../media/image134.png"/><Relationship Id="rId14" Type="http://schemas.openxmlformats.org/officeDocument/2006/relationships/image" Target="../media/image37.png"/><Relationship Id="rId17" Type="http://schemas.openxmlformats.org/officeDocument/2006/relationships/image" Target="../media/image152.png"/><Relationship Id="rId16" Type="http://schemas.openxmlformats.org/officeDocument/2006/relationships/image" Target="../media/image38.png"/><Relationship Id="rId19" Type="http://schemas.openxmlformats.org/officeDocument/2006/relationships/image" Target="../media/image162.png"/><Relationship Id="rId18" Type="http://schemas.openxmlformats.org/officeDocument/2006/relationships/image" Target="../media/image15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165.png"/><Relationship Id="rId9" Type="http://schemas.openxmlformats.org/officeDocument/2006/relationships/image" Target="../media/image34.png"/><Relationship Id="rId5" Type="http://schemas.openxmlformats.org/officeDocument/2006/relationships/image" Target="../media/image166.png"/><Relationship Id="rId6" Type="http://schemas.openxmlformats.org/officeDocument/2006/relationships/image" Target="../media/image32.png"/><Relationship Id="rId7" Type="http://schemas.openxmlformats.org/officeDocument/2006/relationships/image" Target="../media/image41.png"/><Relationship Id="rId8" Type="http://schemas.openxmlformats.org/officeDocument/2006/relationships/image" Target="../media/image29.png"/><Relationship Id="rId10" Type="http://schemas.openxmlformats.org/officeDocument/2006/relationships/image" Target="../media/image16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2.png"/><Relationship Id="rId4" Type="http://schemas.openxmlformats.org/officeDocument/2006/relationships/image" Target="../media/image168.png"/><Relationship Id="rId9" Type="http://schemas.openxmlformats.org/officeDocument/2006/relationships/image" Target="../media/image172.png"/><Relationship Id="rId5" Type="http://schemas.openxmlformats.org/officeDocument/2006/relationships/image" Target="../media/image174.png"/><Relationship Id="rId6" Type="http://schemas.openxmlformats.org/officeDocument/2006/relationships/image" Target="../media/image171.png"/><Relationship Id="rId7" Type="http://schemas.openxmlformats.org/officeDocument/2006/relationships/image" Target="../media/image183.png"/><Relationship Id="rId8" Type="http://schemas.openxmlformats.org/officeDocument/2006/relationships/image" Target="../media/image170.png"/><Relationship Id="rId20" Type="http://schemas.openxmlformats.org/officeDocument/2006/relationships/image" Target="../media/image188.png"/><Relationship Id="rId22" Type="http://schemas.openxmlformats.org/officeDocument/2006/relationships/image" Target="../media/image43.png"/><Relationship Id="rId21" Type="http://schemas.openxmlformats.org/officeDocument/2006/relationships/image" Target="../media/image187.png"/><Relationship Id="rId24" Type="http://schemas.openxmlformats.org/officeDocument/2006/relationships/image" Target="../media/image184.png"/><Relationship Id="rId23" Type="http://schemas.openxmlformats.org/officeDocument/2006/relationships/image" Target="../media/image34.png"/><Relationship Id="rId11" Type="http://schemas.openxmlformats.org/officeDocument/2006/relationships/image" Target="../media/image175.png"/><Relationship Id="rId10" Type="http://schemas.openxmlformats.org/officeDocument/2006/relationships/image" Target="../media/image182.png"/><Relationship Id="rId13" Type="http://schemas.openxmlformats.org/officeDocument/2006/relationships/image" Target="../media/image173.png"/><Relationship Id="rId12" Type="http://schemas.openxmlformats.org/officeDocument/2006/relationships/image" Target="../media/image181.png"/><Relationship Id="rId15" Type="http://schemas.openxmlformats.org/officeDocument/2006/relationships/image" Target="../media/image189.png"/><Relationship Id="rId14" Type="http://schemas.openxmlformats.org/officeDocument/2006/relationships/image" Target="../media/image176.png"/><Relationship Id="rId17" Type="http://schemas.openxmlformats.org/officeDocument/2006/relationships/image" Target="../media/image185.png"/><Relationship Id="rId16" Type="http://schemas.openxmlformats.org/officeDocument/2006/relationships/image" Target="../media/image37.png"/><Relationship Id="rId19" Type="http://schemas.openxmlformats.org/officeDocument/2006/relationships/image" Target="../media/image45.png"/><Relationship Id="rId18" Type="http://schemas.openxmlformats.org/officeDocument/2006/relationships/image" Target="../media/image17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9" Type="http://schemas.openxmlformats.org/officeDocument/2006/relationships/image" Target="../media/image37.png"/><Relationship Id="rId5" Type="http://schemas.openxmlformats.org/officeDocument/2006/relationships/image" Target="../media/image180.png"/><Relationship Id="rId6" Type="http://schemas.openxmlformats.org/officeDocument/2006/relationships/image" Target="../media/image186.png"/><Relationship Id="rId7" Type="http://schemas.openxmlformats.org/officeDocument/2006/relationships/image" Target="../media/image190.png"/><Relationship Id="rId8" Type="http://schemas.openxmlformats.org/officeDocument/2006/relationships/image" Target="../media/image189.png"/><Relationship Id="rId20" Type="http://schemas.openxmlformats.org/officeDocument/2006/relationships/image" Target="../media/image34.png"/><Relationship Id="rId21" Type="http://schemas.openxmlformats.org/officeDocument/2006/relationships/image" Target="../media/image195.png"/><Relationship Id="rId11" Type="http://schemas.openxmlformats.org/officeDocument/2006/relationships/image" Target="../media/image179.png"/><Relationship Id="rId10" Type="http://schemas.openxmlformats.org/officeDocument/2006/relationships/image" Target="../media/image185.png"/><Relationship Id="rId13" Type="http://schemas.openxmlformats.org/officeDocument/2006/relationships/image" Target="../media/image188.png"/><Relationship Id="rId12" Type="http://schemas.openxmlformats.org/officeDocument/2006/relationships/image" Target="../media/image45.png"/><Relationship Id="rId15" Type="http://schemas.openxmlformats.org/officeDocument/2006/relationships/image" Target="../media/image43.png"/><Relationship Id="rId14" Type="http://schemas.openxmlformats.org/officeDocument/2006/relationships/image" Target="../media/image204.png"/><Relationship Id="rId17" Type="http://schemas.openxmlformats.org/officeDocument/2006/relationships/image" Target="../media/image194.png"/><Relationship Id="rId16" Type="http://schemas.openxmlformats.org/officeDocument/2006/relationships/image" Target="../media/image191.png"/><Relationship Id="rId19" Type="http://schemas.openxmlformats.org/officeDocument/2006/relationships/image" Target="../media/image193.png"/><Relationship Id="rId18" Type="http://schemas.openxmlformats.org/officeDocument/2006/relationships/image" Target="../media/image2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2.png"/><Relationship Id="rId4" Type="http://schemas.openxmlformats.org/officeDocument/2006/relationships/image" Target="../media/image168.png"/><Relationship Id="rId9" Type="http://schemas.openxmlformats.org/officeDocument/2006/relationships/image" Target="../media/image174.png"/><Relationship Id="rId5" Type="http://schemas.openxmlformats.org/officeDocument/2006/relationships/image" Target="../media/image210.png"/><Relationship Id="rId6" Type="http://schemas.openxmlformats.org/officeDocument/2006/relationships/image" Target="../media/image34.png"/><Relationship Id="rId7" Type="http://schemas.openxmlformats.org/officeDocument/2006/relationships/image" Target="../media/image198.png"/><Relationship Id="rId8" Type="http://schemas.openxmlformats.org/officeDocument/2006/relationships/image" Target="../media/image43.png"/><Relationship Id="rId20" Type="http://schemas.openxmlformats.org/officeDocument/2006/relationships/image" Target="../media/image37.png"/><Relationship Id="rId22" Type="http://schemas.openxmlformats.org/officeDocument/2006/relationships/image" Target="../media/image179.png"/><Relationship Id="rId21" Type="http://schemas.openxmlformats.org/officeDocument/2006/relationships/image" Target="../media/image185.png"/><Relationship Id="rId24" Type="http://schemas.openxmlformats.org/officeDocument/2006/relationships/image" Target="../media/image188.png"/><Relationship Id="rId23" Type="http://schemas.openxmlformats.org/officeDocument/2006/relationships/image" Target="../media/image45.png"/><Relationship Id="rId26" Type="http://schemas.openxmlformats.org/officeDocument/2006/relationships/image" Target="../media/image203.png"/><Relationship Id="rId25" Type="http://schemas.openxmlformats.org/officeDocument/2006/relationships/image" Target="../media/image197.png"/><Relationship Id="rId11" Type="http://schemas.openxmlformats.org/officeDocument/2006/relationships/image" Target="../media/image196.png"/><Relationship Id="rId10" Type="http://schemas.openxmlformats.org/officeDocument/2006/relationships/image" Target="../media/image201.png"/><Relationship Id="rId13" Type="http://schemas.openxmlformats.org/officeDocument/2006/relationships/image" Target="../media/image175.png"/><Relationship Id="rId12" Type="http://schemas.openxmlformats.org/officeDocument/2006/relationships/image" Target="../media/image182.png"/><Relationship Id="rId15" Type="http://schemas.openxmlformats.org/officeDocument/2006/relationships/image" Target="../media/image173.png"/><Relationship Id="rId14" Type="http://schemas.openxmlformats.org/officeDocument/2006/relationships/image" Target="../media/image181.png"/><Relationship Id="rId17" Type="http://schemas.openxmlformats.org/officeDocument/2006/relationships/image" Target="../media/image202.png"/><Relationship Id="rId16" Type="http://schemas.openxmlformats.org/officeDocument/2006/relationships/image" Target="../media/image199.png"/><Relationship Id="rId19" Type="http://schemas.openxmlformats.org/officeDocument/2006/relationships/image" Target="../media/image189.png"/><Relationship Id="rId18" Type="http://schemas.openxmlformats.org/officeDocument/2006/relationships/image" Target="../media/image205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2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8.png"/><Relationship Id="rId4" Type="http://schemas.openxmlformats.org/officeDocument/2006/relationships/image" Target="../media/image207.png"/><Relationship Id="rId9" Type="http://schemas.openxmlformats.org/officeDocument/2006/relationships/image" Target="../media/image211.png"/><Relationship Id="rId5" Type="http://schemas.openxmlformats.org/officeDocument/2006/relationships/image" Target="../media/image206.png"/><Relationship Id="rId6" Type="http://schemas.openxmlformats.org/officeDocument/2006/relationships/image" Target="../media/image209.png"/><Relationship Id="rId7" Type="http://schemas.openxmlformats.org/officeDocument/2006/relationships/image" Target="../media/image212.png"/><Relationship Id="rId8" Type="http://schemas.openxmlformats.org/officeDocument/2006/relationships/image" Target="../media/image34.png"/><Relationship Id="rId31" Type="http://schemas.openxmlformats.org/officeDocument/2006/relationships/image" Target="../media/image237.png"/><Relationship Id="rId30" Type="http://schemas.openxmlformats.org/officeDocument/2006/relationships/image" Target="../media/image227.png"/><Relationship Id="rId33" Type="http://schemas.openxmlformats.org/officeDocument/2006/relationships/image" Target="../media/image230.png"/><Relationship Id="rId32" Type="http://schemas.openxmlformats.org/officeDocument/2006/relationships/image" Target="../media/image231.png"/><Relationship Id="rId35" Type="http://schemas.openxmlformats.org/officeDocument/2006/relationships/image" Target="../media/image235.png"/><Relationship Id="rId34" Type="http://schemas.openxmlformats.org/officeDocument/2006/relationships/image" Target="../media/image241.png"/><Relationship Id="rId37" Type="http://schemas.openxmlformats.org/officeDocument/2006/relationships/image" Target="../media/image234.png"/><Relationship Id="rId36" Type="http://schemas.openxmlformats.org/officeDocument/2006/relationships/image" Target="../media/image233.png"/><Relationship Id="rId39" Type="http://schemas.openxmlformats.org/officeDocument/2006/relationships/image" Target="../media/image238.png"/><Relationship Id="rId38" Type="http://schemas.openxmlformats.org/officeDocument/2006/relationships/image" Target="../media/image240.png"/><Relationship Id="rId20" Type="http://schemas.openxmlformats.org/officeDocument/2006/relationships/image" Target="../media/image221.png"/><Relationship Id="rId22" Type="http://schemas.openxmlformats.org/officeDocument/2006/relationships/image" Target="../media/image223.png"/><Relationship Id="rId21" Type="http://schemas.openxmlformats.org/officeDocument/2006/relationships/image" Target="../media/image215.png"/><Relationship Id="rId24" Type="http://schemas.openxmlformats.org/officeDocument/2006/relationships/image" Target="../media/image213.png"/><Relationship Id="rId23" Type="http://schemas.openxmlformats.org/officeDocument/2006/relationships/image" Target="../media/image216.png"/><Relationship Id="rId26" Type="http://schemas.openxmlformats.org/officeDocument/2006/relationships/image" Target="../media/image224.png"/><Relationship Id="rId25" Type="http://schemas.openxmlformats.org/officeDocument/2006/relationships/image" Target="../media/image228.png"/><Relationship Id="rId28" Type="http://schemas.openxmlformats.org/officeDocument/2006/relationships/image" Target="../media/image229.png"/><Relationship Id="rId27" Type="http://schemas.openxmlformats.org/officeDocument/2006/relationships/image" Target="../media/image225.png"/><Relationship Id="rId29" Type="http://schemas.openxmlformats.org/officeDocument/2006/relationships/image" Target="../media/image226.png"/><Relationship Id="rId11" Type="http://schemas.openxmlformats.org/officeDocument/2006/relationships/image" Target="../media/image214.png"/><Relationship Id="rId10" Type="http://schemas.openxmlformats.org/officeDocument/2006/relationships/image" Target="../media/image43.png"/><Relationship Id="rId13" Type="http://schemas.openxmlformats.org/officeDocument/2006/relationships/image" Target="../media/image222.png"/><Relationship Id="rId12" Type="http://schemas.openxmlformats.org/officeDocument/2006/relationships/image" Target="../media/image141.png"/><Relationship Id="rId15" Type="http://schemas.openxmlformats.org/officeDocument/2006/relationships/image" Target="../media/image45.png"/><Relationship Id="rId14" Type="http://schemas.openxmlformats.org/officeDocument/2006/relationships/image" Target="../media/image219.png"/><Relationship Id="rId17" Type="http://schemas.openxmlformats.org/officeDocument/2006/relationships/image" Target="../media/image217.png"/><Relationship Id="rId16" Type="http://schemas.openxmlformats.org/officeDocument/2006/relationships/image" Target="../media/image188.png"/><Relationship Id="rId19" Type="http://schemas.openxmlformats.org/officeDocument/2006/relationships/image" Target="../media/image218.png"/><Relationship Id="rId18" Type="http://schemas.openxmlformats.org/officeDocument/2006/relationships/image" Target="../media/image220.png"/></Relationships>
</file>

<file path=ppt/slides/_rels/slide16.xml.rels><?xml version="1.0" encoding="UTF-8" standalone="yes"?><Relationships xmlns="http://schemas.openxmlformats.org/package/2006/relationships"><Relationship Id="rId40" Type="http://schemas.openxmlformats.org/officeDocument/2006/relationships/image" Target="../media/image260.png"/><Relationship Id="rId42" Type="http://schemas.openxmlformats.org/officeDocument/2006/relationships/image" Target="../media/image267.png"/><Relationship Id="rId41" Type="http://schemas.openxmlformats.org/officeDocument/2006/relationships/image" Target="../media/image274.png"/><Relationship Id="rId44" Type="http://schemas.openxmlformats.org/officeDocument/2006/relationships/image" Target="../media/image273.png"/><Relationship Id="rId43" Type="http://schemas.openxmlformats.org/officeDocument/2006/relationships/image" Target="../media/image272.png"/><Relationship Id="rId46" Type="http://schemas.openxmlformats.org/officeDocument/2006/relationships/image" Target="../media/image270.png"/><Relationship Id="rId45" Type="http://schemas.openxmlformats.org/officeDocument/2006/relationships/image" Target="../media/image2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1.png"/><Relationship Id="rId4" Type="http://schemas.openxmlformats.org/officeDocument/2006/relationships/image" Target="../media/image232.png"/><Relationship Id="rId9" Type="http://schemas.openxmlformats.org/officeDocument/2006/relationships/image" Target="../media/image141.png"/><Relationship Id="rId48" Type="http://schemas.openxmlformats.org/officeDocument/2006/relationships/image" Target="../media/image271.png"/><Relationship Id="rId47" Type="http://schemas.openxmlformats.org/officeDocument/2006/relationships/image" Target="../media/image276.png"/><Relationship Id="rId49" Type="http://schemas.openxmlformats.org/officeDocument/2006/relationships/image" Target="../media/image278.png"/><Relationship Id="rId5" Type="http://schemas.openxmlformats.org/officeDocument/2006/relationships/image" Target="../media/image34.png"/><Relationship Id="rId6" Type="http://schemas.openxmlformats.org/officeDocument/2006/relationships/image" Target="../media/image239.png"/><Relationship Id="rId7" Type="http://schemas.openxmlformats.org/officeDocument/2006/relationships/image" Target="../media/image43.png"/><Relationship Id="rId8" Type="http://schemas.openxmlformats.org/officeDocument/2006/relationships/image" Target="../media/image214.png"/><Relationship Id="rId31" Type="http://schemas.openxmlformats.org/officeDocument/2006/relationships/image" Target="../media/image258.png"/><Relationship Id="rId30" Type="http://schemas.openxmlformats.org/officeDocument/2006/relationships/image" Target="../media/image264.png"/><Relationship Id="rId33" Type="http://schemas.openxmlformats.org/officeDocument/2006/relationships/image" Target="../media/image268.png"/><Relationship Id="rId32" Type="http://schemas.openxmlformats.org/officeDocument/2006/relationships/image" Target="../media/image275.png"/><Relationship Id="rId35" Type="http://schemas.openxmlformats.org/officeDocument/2006/relationships/image" Target="../media/image262.png"/><Relationship Id="rId34" Type="http://schemas.openxmlformats.org/officeDocument/2006/relationships/image" Target="../media/image269.png"/><Relationship Id="rId37" Type="http://schemas.openxmlformats.org/officeDocument/2006/relationships/image" Target="../media/image263.png"/><Relationship Id="rId36" Type="http://schemas.openxmlformats.org/officeDocument/2006/relationships/image" Target="../media/image259.png"/><Relationship Id="rId39" Type="http://schemas.openxmlformats.org/officeDocument/2006/relationships/image" Target="../media/image280.png"/><Relationship Id="rId38" Type="http://schemas.openxmlformats.org/officeDocument/2006/relationships/image" Target="../media/image266.png"/><Relationship Id="rId20" Type="http://schemas.openxmlformats.org/officeDocument/2006/relationships/image" Target="../media/image257.png"/><Relationship Id="rId22" Type="http://schemas.openxmlformats.org/officeDocument/2006/relationships/image" Target="../media/image245.png"/><Relationship Id="rId21" Type="http://schemas.openxmlformats.org/officeDocument/2006/relationships/image" Target="../media/image243.png"/><Relationship Id="rId24" Type="http://schemas.openxmlformats.org/officeDocument/2006/relationships/image" Target="../media/image255.png"/><Relationship Id="rId23" Type="http://schemas.openxmlformats.org/officeDocument/2006/relationships/image" Target="../media/image252.png"/><Relationship Id="rId26" Type="http://schemas.openxmlformats.org/officeDocument/2006/relationships/image" Target="../media/image253.png"/><Relationship Id="rId25" Type="http://schemas.openxmlformats.org/officeDocument/2006/relationships/image" Target="../media/image250.png"/><Relationship Id="rId28" Type="http://schemas.openxmlformats.org/officeDocument/2006/relationships/image" Target="../media/image254.png"/><Relationship Id="rId27" Type="http://schemas.openxmlformats.org/officeDocument/2006/relationships/image" Target="../media/image256.png"/><Relationship Id="rId29" Type="http://schemas.openxmlformats.org/officeDocument/2006/relationships/image" Target="../media/image261.png"/><Relationship Id="rId51" Type="http://schemas.openxmlformats.org/officeDocument/2006/relationships/image" Target="../media/image285.png"/><Relationship Id="rId50" Type="http://schemas.openxmlformats.org/officeDocument/2006/relationships/image" Target="../media/image279.png"/><Relationship Id="rId52" Type="http://schemas.openxmlformats.org/officeDocument/2006/relationships/image" Target="../media/image281.png"/><Relationship Id="rId11" Type="http://schemas.openxmlformats.org/officeDocument/2006/relationships/image" Target="../media/image219.png"/><Relationship Id="rId10" Type="http://schemas.openxmlformats.org/officeDocument/2006/relationships/image" Target="../media/image222.png"/><Relationship Id="rId13" Type="http://schemas.openxmlformats.org/officeDocument/2006/relationships/image" Target="../media/image188.png"/><Relationship Id="rId12" Type="http://schemas.openxmlformats.org/officeDocument/2006/relationships/image" Target="../media/image45.png"/><Relationship Id="rId15" Type="http://schemas.openxmlformats.org/officeDocument/2006/relationships/image" Target="../media/image247.png"/><Relationship Id="rId14" Type="http://schemas.openxmlformats.org/officeDocument/2006/relationships/image" Target="../media/image242.png"/><Relationship Id="rId17" Type="http://schemas.openxmlformats.org/officeDocument/2006/relationships/image" Target="../media/image249.png"/><Relationship Id="rId16" Type="http://schemas.openxmlformats.org/officeDocument/2006/relationships/image" Target="../media/image246.png"/><Relationship Id="rId19" Type="http://schemas.openxmlformats.org/officeDocument/2006/relationships/image" Target="../media/image248.png"/><Relationship Id="rId18" Type="http://schemas.openxmlformats.org/officeDocument/2006/relationships/image" Target="../media/image2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2.png"/><Relationship Id="rId4" Type="http://schemas.openxmlformats.org/officeDocument/2006/relationships/image" Target="../media/image43.png"/><Relationship Id="rId9" Type="http://schemas.openxmlformats.org/officeDocument/2006/relationships/image" Target="../media/image152.png"/><Relationship Id="rId5" Type="http://schemas.openxmlformats.org/officeDocument/2006/relationships/image" Target="../media/image214.png"/><Relationship Id="rId6" Type="http://schemas.openxmlformats.org/officeDocument/2006/relationships/image" Target="../media/image37.png"/><Relationship Id="rId7" Type="http://schemas.openxmlformats.org/officeDocument/2006/relationships/image" Target="../media/image222.png"/><Relationship Id="rId8" Type="http://schemas.openxmlformats.org/officeDocument/2006/relationships/image" Target="../media/image179.png"/><Relationship Id="rId11" Type="http://schemas.openxmlformats.org/officeDocument/2006/relationships/image" Target="../media/image34.png"/><Relationship Id="rId10" Type="http://schemas.openxmlformats.org/officeDocument/2006/relationships/image" Target="../media/image283.png"/><Relationship Id="rId13" Type="http://schemas.openxmlformats.org/officeDocument/2006/relationships/image" Target="../media/image287.png"/><Relationship Id="rId12" Type="http://schemas.openxmlformats.org/officeDocument/2006/relationships/image" Target="../media/image277.png"/><Relationship Id="rId15" Type="http://schemas.openxmlformats.org/officeDocument/2006/relationships/image" Target="../media/image299.png"/><Relationship Id="rId14" Type="http://schemas.openxmlformats.org/officeDocument/2006/relationships/image" Target="../media/image288.png"/><Relationship Id="rId17" Type="http://schemas.openxmlformats.org/officeDocument/2006/relationships/image" Target="../media/image286.png"/><Relationship Id="rId16" Type="http://schemas.openxmlformats.org/officeDocument/2006/relationships/image" Target="../media/image291.png"/><Relationship Id="rId18" Type="http://schemas.openxmlformats.org/officeDocument/2006/relationships/image" Target="../media/image28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9.png"/><Relationship Id="rId4" Type="http://schemas.openxmlformats.org/officeDocument/2006/relationships/image" Target="../media/image292.png"/><Relationship Id="rId9" Type="http://schemas.openxmlformats.org/officeDocument/2006/relationships/image" Target="../media/image222.png"/><Relationship Id="rId5" Type="http://schemas.openxmlformats.org/officeDocument/2006/relationships/image" Target="../media/image296.png"/><Relationship Id="rId6" Type="http://schemas.openxmlformats.org/officeDocument/2006/relationships/image" Target="../media/image43.png"/><Relationship Id="rId7" Type="http://schemas.openxmlformats.org/officeDocument/2006/relationships/image" Target="../media/image214.png"/><Relationship Id="rId8" Type="http://schemas.openxmlformats.org/officeDocument/2006/relationships/image" Target="../media/image37.png"/><Relationship Id="rId31" Type="http://schemas.openxmlformats.org/officeDocument/2006/relationships/image" Target="../media/image307.png"/><Relationship Id="rId30" Type="http://schemas.openxmlformats.org/officeDocument/2006/relationships/image" Target="../media/image317.png"/><Relationship Id="rId33" Type="http://schemas.openxmlformats.org/officeDocument/2006/relationships/image" Target="../media/image318.png"/><Relationship Id="rId32" Type="http://schemas.openxmlformats.org/officeDocument/2006/relationships/image" Target="../media/image314.png"/><Relationship Id="rId35" Type="http://schemas.openxmlformats.org/officeDocument/2006/relationships/image" Target="../media/image315.png"/><Relationship Id="rId34" Type="http://schemas.openxmlformats.org/officeDocument/2006/relationships/image" Target="../media/image308.png"/><Relationship Id="rId37" Type="http://schemas.openxmlformats.org/officeDocument/2006/relationships/image" Target="../media/image313.png"/><Relationship Id="rId36" Type="http://schemas.openxmlformats.org/officeDocument/2006/relationships/image" Target="../media/image310.png"/><Relationship Id="rId20" Type="http://schemas.openxmlformats.org/officeDocument/2006/relationships/image" Target="../media/image303.png"/><Relationship Id="rId22" Type="http://schemas.openxmlformats.org/officeDocument/2006/relationships/image" Target="../media/image301.png"/><Relationship Id="rId21" Type="http://schemas.openxmlformats.org/officeDocument/2006/relationships/image" Target="../media/image294.png"/><Relationship Id="rId24" Type="http://schemas.openxmlformats.org/officeDocument/2006/relationships/image" Target="../media/image304.png"/><Relationship Id="rId23" Type="http://schemas.openxmlformats.org/officeDocument/2006/relationships/image" Target="../media/image302.png"/><Relationship Id="rId26" Type="http://schemas.openxmlformats.org/officeDocument/2006/relationships/image" Target="../media/image328.png"/><Relationship Id="rId25" Type="http://schemas.openxmlformats.org/officeDocument/2006/relationships/image" Target="../media/image305.png"/><Relationship Id="rId28" Type="http://schemas.openxmlformats.org/officeDocument/2006/relationships/image" Target="../media/image316.png"/><Relationship Id="rId27" Type="http://schemas.openxmlformats.org/officeDocument/2006/relationships/image" Target="../media/image309.png"/><Relationship Id="rId29" Type="http://schemas.openxmlformats.org/officeDocument/2006/relationships/image" Target="../media/image306.png"/><Relationship Id="rId11" Type="http://schemas.openxmlformats.org/officeDocument/2006/relationships/image" Target="../media/image152.png"/><Relationship Id="rId10" Type="http://schemas.openxmlformats.org/officeDocument/2006/relationships/image" Target="../media/image179.png"/><Relationship Id="rId13" Type="http://schemas.openxmlformats.org/officeDocument/2006/relationships/image" Target="../media/image34.png"/><Relationship Id="rId12" Type="http://schemas.openxmlformats.org/officeDocument/2006/relationships/image" Target="../media/image283.png"/><Relationship Id="rId15" Type="http://schemas.openxmlformats.org/officeDocument/2006/relationships/image" Target="../media/image300.png"/><Relationship Id="rId14" Type="http://schemas.openxmlformats.org/officeDocument/2006/relationships/image" Target="../media/image293.png"/><Relationship Id="rId17" Type="http://schemas.openxmlformats.org/officeDocument/2006/relationships/image" Target="../media/image295.png"/><Relationship Id="rId16" Type="http://schemas.openxmlformats.org/officeDocument/2006/relationships/image" Target="../media/image290.png"/><Relationship Id="rId19" Type="http://schemas.openxmlformats.org/officeDocument/2006/relationships/image" Target="../media/image298.png"/><Relationship Id="rId18" Type="http://schemas.openxmlformats.org/officeDocument/2006/relationships/image" Target="../media/image29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1.png"/><Relationship Id="rId4" Type="http://schemas.openxmlformats.org/officeDocument/2006/relationships/image" Target="../media/image43.png"/><Relationship Id="rId9" Type="http://schemas.openxmlformats.org/officeDocument/2006/relationships/image" Target="../media/image152.png"/><Relationship Id="rId5" Type="http://schemas.openxmlformats.org/officeDocument/2006/relationships/image" Target="../media/image214.png"/><Relationship Id="rId6" Type="http://schemas.openxmlformats.org/officeDocument/2006/relationships/image" Target="../media/image37.png"/><Relationship Id="rId7" Type="http://schemas.openxmlformats.org/officeDocument/2006/relationships/image" Target="../media/image222.png"/><Relationship Id="rId8" Type="http://schemas.openxmlformats.org/officeDocument/2006/relationships/image" Target="../media/image179.png"/><Relationship Id="rId20" Type="http://schemas.openxmlformats.org/officeDocument/2006/relationships/image" Target="../media/image329.png"/><Relationship Id="rId11" Type="http://schemas.openxmlformats.org/officeDocument/2006/relationships/image" Target="../media/image34.png"/><Relationship Id="rId10" Type="http://schemas.openxmlformats.org/officeDocument/2006/relationships/image" Target="../media/image283.png"/><Relationship Id="rId13" Type="http://schemas.openxmlformats.org/officeDocument/2006/relationships/image" Target="../media/image321.png"/><Relationship Id="rId12" Type="http://schemas.openxmlformats.org/officeDocument/2006/relationships/image" Target="../media/image312.png"/><Relationship Id="rId15" Type="http://schemas.openxmlformats.org/officeDocument/2006/relationships/image" Target="../media/image326.png"/><Relationship Id="rId14" Type="http://schemas.openxmlformats.org/officeDocument/2006/relationships/image" Target="../media/image320.png"/><Relationship Id="rId17" Type="http://schemas.openxmlformats.org/officeDocument/2006/relationships/image" Target="../media/image319.png"/><Relationship Id="rId16" Type="http://schemas.openxmlformats.org/officeDocument/2006/relationships/image" Target="../media/image347.png"/><Relationship Id="rId19" Type="http://schemas.openxmlformats.org/officeDocument/2006/relationships/image" Target="../media/image323.png"/><Relationship Id="rId18" Type="http://schemas.openxmlformats.org/officeDocument/2006/relationships/image" Target="../media/image322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11" Type="http://schemas.openxmlformats.org/officeDocument/2006/relationships/image" Target="../media/image13.png"/><Relationship Id="rId22" Type="http://schemas.openxmlformats.org/officeDocument/2006/relationships/image" Target="../media/image21.png"/><Relationship Id="rId10" Type="http://schemas.openxmlformats.org/officeDocument/2006/relationships/image" Target="../media/image12.png"/><Relationship Id="rId21" Type="http://schemas.openxmlformats.org/officeDocument/2006/relationships/image" Target="../media/image30.png"/><Relationship Id="rId13" Type="http://schemas.openxmlformats.org/officeDocument/2006/relationships/image" Target="../media/image18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Relationship Id="rId15" Type="http://schemas.openxmlformats.org/officeDocument/2006/relationships/image" Target="../media/image17.png"/><Relationship Id="rId14" Type="http://schemas.openxmlformats.org/officeDocument/2006/relationships/image" Target="../media/image7.png"/><Relationship Id="rId17" Type="http://schemas.openxmlformats.org/officeDocument/2006/relationships/image" Target="../media/image26.png"/><Relationship Id="rId16" Type="http://schemas.openxmlformats.org/officeDocument/2006/relationships/image" Target="../media/image8.png"/><Relationship Id="rId5" Type="http://schemas.openxmlformats.org/officeDocument/2006/relationships/image" Target="../media/image15.png"/><Relationship Id="rId19" Type="http://schemas.openxmlformats.org/officeDocument/2006/relationships/image" Target="../media/image20.png"/><Relationship Id="rId6" Type="http://schemas.openxmlformats.org/officeDocument/2006/relationships/image" Target="../media/image19.png"/><Relationship Id="rId18" Type="http://schemas.openxmlformats.org/officeDocument/2006/relationships/image" Target="../media/image25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0.png"/><Relationship Id="rId4" Type="http://schemas.openxmlformats.org/officeDocument/2006/relationships/image" Target="../media/image43.png"/><Relationship Id="rId9" Type="http://schemas.openxmlformats.org/officeDocument/2006/relationships/image" Target="../media/image152.png"/><Relationship Id="rId5" Type="http://schemas.openxmlformats.org/officeDocument/2006/relationships/image" Target="../media/image214.png"/><Relationship Id="rId6" Type="http://schemas.openxmlformats.org/officeDocument/2006/relationships/image" Target="../media/image37.png"/><Relationship Id="rId7" Type="http://schemas.openxmlformats.org/officeDocument/2006/relationships/image" Target="../media/image222.png"/><Relationship Id="rId8" Type="http://schemas.openxmlformats.org/officeDocument/2006/relationships/image" Target="../media/image179.png"/><Relationship Id="rId20" Type="http://schemas.openxmlformats.org/officeDocument/2006/relationships/image" Target="../media/image334.png"/><Relationship Id="rId22" Type="http://schemas.openxmlformats.org/officeDocument/2006/relationships/image" Target="../media/image337.png"/><Relationship Id="rId21" Type="http://schemas.openxmlformats.org/officeDocument/2006/relationships/image" Target="../media/image333.png"/><Relationship Id="rId24" Type="http://schemas.openxmlformats.org/officeDocument/2006/relationships/image" Target="../media/image339.png"/><Relationship Id="rId23" Type="http://schemas.openxmlformats.org/officeDocument/2006/relationships/image" Target="../media/image349.png"/><Relationship Id="rId11" Type="http://schemas.openxmlformats.org/officeDocument/2006/relationships/image" Target="../media/image34.png"/><Relationship Id="rId10" Type="http://schemas.openxmlformats.org/officeDocument/2006/relationships/image" Target="../media/image283.png"/><Relationship Id="rId13" Type="http://schemas.openxmlformats.org/officeDocument/2006/relationships/image" Target="../media/image332.png"/><Relationship Id="rId12" Type="http://schemas.openxmlformats.org/officeDocument/2006/relationships/image" Target="../media/image325.png"/><Relationship Id="rId15" Type="http://schemas.openxmlformats.org/officeDocument/2006/relationships/image" Target="../media/image324.png"/><Relationship Id="rId14" Type="http://schemas.openxmlformats.org/officeDocument/2006/relationships/image" Target="../media/image327.png"/><Relationship Id="rId17" Type="http://schemas.openxmlformats.org/officeDocument/2006/relationships/image" Target="../media/image335.png"/><Relationship Id="rId16" Type="http://schemas.openxmlformats.org/officeDocument/2006/relationships/image" Target="../media/image336.png"/><Relationship Id="rId19" Type="http://schemas.openxmlformats.org/officeDocument/2006/relationships/image" Target="../media/image338.png"/><Relationship Id="rId18" Type="http://schemas.openxmlformats.org/officeDocument/2006/relationships/image" Target="../media/image3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0.png"/><Relationship Id="rId4" Type="http://schemas.openxmlformats.org/officeDocument/2006/relationships/image" Target="../media/image43.png"/><Relationship Id="rId9" Type="http://schemas.openxmlformats.org/officeDocument/2006/relationships/image" Target="../media/image152.png"/><Relationship Id="rId5" Type="http://schemas.openxmlformats.org/officeDocument/2006/relationships/image" Target="../media/image214.png"/><Relationship Id="rId6" Type="http://schemas.openxmlformats.org/officeDocument/2006/relationships/image" Target="../media/image37.png"/><Relationship Id="rId7" Type="http://schemas.openxmlformats.org/officeDocument/2006/relationships/image" Target="../media/image222.png"/><Relationship Id="rId8" Type="http://schemas.openxmlformats.org/officeDocument/2006/relationships/image" Target="../media/image179.png"/><Relationship Id="rId11" Type="http://schemas.openxmlformats.org/officeDocument/2006/relationships/image" Target="../media/image34.png"/><Relationship Id="rId10" Type="http://schemas.openxmlformats.org/officeDocument/2006/relationships/image" Target="../media/image283.png"/><Relationship Id="rId13" Type="http://schemas.openxmlformats.org/officeDocument/2006/relationships/image" Target="../media/image343.png"/><Relationship Id="rId12" Type="http://schemas.openxmlformats.org/officeDocument/2006/relationships/image" Target="../media/image357.png"/><Relationship Id="rId14" Type="http://schemas.openxmlformats.org/officeDocument/2006/relationships/image" Target="../media/image3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4.png"/><Relationship Id="rId4" Type="http://schemas.openxmlformats.org/officeDocument/2006/relationships/image" Target="../media/image43.png"/><Relationship Id="rId9" Type="http://schemas.openxmlformats.org/officeDocument/2006/relationships/image" Target="../media/image152.png"/><Relationship Id="rId5" Type="http://schemas.openxmlformats.org/officeDocument/2006/relationships/image" Target="../media/image214.png"/><Relationship Id="rId6" Type="http://schemas.openxmlformats.org/officeDocument/2006/relationships/image" Target="../media/image37.png"/><Relationship Id="rId7" Type="http://schemas.openxmlformats.org/officeDocument/2006/relationships/image" Target="../media/image222.png"/><Relationship Id="rId8" Type="http://schemas.openxmlformats.org/officeDocument/2006/relationships/image" Target="../media/image179.png"/><Relationship Id="rId20" Type="http://schemas.openxmlformats.org/officeDocument/2006/relationships/image" Target="../media/image350.png"/><Relationship Id="rId22" Type="http://schemas.openxmlformats.org/officeDocument/2006/relationships/image" Target="../media/image352.png"/><Relationship Id="rId21" Type="http://schemas.openxmlformats.org/officeDocument/2006/relationships/image" Target="../media/image359.png"/><Relationship Id="rId24" Type="http://schemas.openxmlformats.org/officeDocument/2006/relationships/image" Target="../media/image358.png"/><Relationship Id="rId23" Type="http://schemas.openxmlformats.org/officeDocument/2006/relationships/image" Target="../media/image356.png"/><Relationship Id="rId11" Type="http://schemas.openxmlformats.org/officeDocument/2006/relationships/image" Target="../media/image34.png"/><Relationship Id="rId10" Type="http://schemas.openxmlformats.org/officeDocument/2006/relationships/image" Target="../media/image283.png"/><Relationship Id="rId13" Type="http://schemas.openxmlformats.org/officeDocument/2006/relationships/image" Target="../media/image345.png"/><Relationship Id="rId12" Type="http://schemas.openxmlformats.org/officeDocument/2006/relationships/image" Target="../media/image342.png"/><Relationship Id="rId15" Type="http://schemas.openxmlformats.org/officeDocument/2006/relationships/image" Target="../media/image353.png"/><Relationship Id="rId14" Type="http://schemas.openxmlformats.org/officeDocument/2006/relationships/image" Target="../media/image348.png"/><Relationship Id="rId17" Type="http://schemas.openxmlformats.org/officeDocument/2006/relationships/image" Target="../media/image354.png"/><Relationship Id="rId16" Type="http://schemas.openxmlformats.org/officeDocument/2006/relationships/image" Target="../media/image355.png"/><Relationship Id="rId19" Type="http://schemas.openxmlformats.org/officeDocument/2006/relationships/image" Target="../media/image346.png"/><Relationship Id="rId18" Type="http://schemas.openxmlformats.org/officeDocument/2006/relationships/image" Target="../media/image3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4.png"/><Relationship Id="rId4" Type="http://schemas.openxmlformats.org/officeDocument/2006/relationships/image" Target="../media/image43.png"/><Relationship Id="rId9" Type="http://schemas.openxmlformats.org/officeDocument/2006/relationships/image" Target="../media/image152.png"/><Relationship Id="rId5" Type="http://schemas.openxmlformats.org/officeDocument/2006/relationships/image" Target="../media/image214.png"/><Relationship Id="rId6" Type="http://schemas.openxmlformats.org/officeDocument/2006/relationships/image" Target="../media/image37.png"/><Relationship Id="rId7" Type="http://schemas.openxmlformats.org/officeDocument/2006/relationships/image" Target="../media/image222.png"/><Relationship Id="rId8" Type="http://schemas.openxmlformats.org/officeDocument/2006/relationships/image" Target="../media/image179.png"/><Relationship Id="rId11" Type="http://schemas.openxmlformats.org/officeDocument/2006/relationships/image" Target="../media/image34.png"/><Relationship Id="rId10" Type="http://schemas.openxmlformats.org/officeDocument/2006/relationships/image" Target="../media/image283.png"/><Relationship Id="rId13" Type="http://schemas.openxmlformats.org/officeDocument/2006/relationships/image" Target="../media/image363.png"/><Relationship Id="rId12" Type="http://schemas.openxmlformats.org/officeDocument/2006/relationships/image" Target="../media/image36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9.png"/><Relationship Id="rId4" Type="http://schemas.openxmlformats.org/officeDocument/2006/relationships/image" Target="../media/image370.png"/><Relationship Id="rId5" Type="http://schemas.openxmlformats.org/officeDocument/2006/relationships/image" Target="../media/image34.png"/><Relationship Id="rId6" Type="http://schemas.openxmlformats.org/officeDocument/2006/relationships/image" Target="../media/image36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2.png"/><Relationship Id="rId4" Type="http://schemas.openxmlformats.org/officeDocument/2006/relationships/image" Target="../media/image374.png"/><Relationship Id="rId5" Type="http://schemas.openxmlformats.org/officeDocument/2006/relationships/image" Target="../media/image364.png"/><Relationship Id="rId6" Type="http://schemas.openxmlformats.org/officeDocument/2006/relationships/image" Target="../media/image362.png"/><Relationship Id="rId7" Type="http://schemas.openxmlformats.org/officeDocument/2006/relationships/image" Target="../media/image371.png"/><Relationship Id="rId8" Type="http://schemas.openxmlformats.org/officeDocument/2006/relationships/image" Target="../media/image37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7.png"/><Relationship Id="rId4" Type="http://schemas.openxmlformats.org/officeDocument/2006/relationships/image" Target="../media/image372.png"/><Relationship Id="rId5" Type="http://schemas.openxmlformats.org/officeDocument/2006/relationships/image" Target="../media/image379.jpg"/><Relationship Id="rId6" Type="http://schemas.openxmlformats.org/officeDocument/2006/relationships/image" Target="../media/image365.png"/><Relationship Id="rId7" Type="http://schemas.openxmlformats.org/officeDocument/2006/relationships/image" Target="../media/image37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6.png"/><Relationship Id="rId4" Type="http://schemas.openxmlformats.org/officeDocument/2006/relationships/image" Target="../media/image380.png"/><Relationship Id="rId5" Type="http://schemas.openxmlformats.org/officeDocument/2006/relationships/image" Target="../media/image36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7.png"/><Relationship Id="rId4" Type="http://schemas.openxmlformats.org/officeDocument/2006/relationships/image" Target="../media/image37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3.png"/><Relationship Id="rId4" Type="http://schemas.openxmlformats.org/officeDocument/2006/relationships/image" Target="../media/image378.jpg"/><Relationship Id="rId9" Type="http://schemas.openxmlformats.org/officeDocument/2006/relationships/image" Target="../media/image381.png"/><Relationship Id="rId5" Type="http://schemas.openxmlformats.org/officeDocument/2006/relationships/image" Target="../media/image383.png"/><Relationship Id="rId6" Type="http://schemas.openxmlformats.org/officeDocument/2006/relationships/image" Target="../media/image376.png"/><Relationship Id="rId7" Type="http://schemas.openxmlformats.org/officeDocument/2006/relationships/image" Target="../media/image385.png"/><Relationship Id="rId8" Type="http://schemas.openxmlformats.org/officeDocument/2006/relationships/image" Target="../media/image386.png"/><Relationship Id="rId10" Type="http://schemas.openxmlformats.org/officeDocument/2006/relationships/image" Target="../media/image384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Relationship Id="rId7" Type="http://schemas.openxmlformats.org/officeDocument/2006/relationships/image" Target="../media/image41.png"/><Relationship Id="rId8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38.png"/><Relationship Id="rId13" Type="http://schemas.openxmlformats.org/officeDocument/2006/relationships/image" Target="../media/image44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5" Type="http://schemas.openxmlformats.org/officeDocument/2006/relationships/image" Target="../media/image46.png"/><Relationship Id="rId14" Type="http://schemas.openxmlformats.org/officeDocument/2006/relationships/image" Target="../media/image43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40.png"/><Relationship Id="rId8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40" Type="http://schemas.openxmlformats.org/officeDocument/2006/relationships/image" Target="../media/image79.png"/><Relationship Id="rId42" Type="http://schemas.openxmlformats.org/officeDocument/2006/relationships/image" Target="../media/image88.png"/><Relationship Id="rId41" Type="http://schemas.openxmlformats.org/officeDocument/2006/relationships/image" Target="../media/image82.png"/><Relationship Id="rId44" Type="http://schemas.openxmlformats.org/officeDocument/2006/relationships/image" Target="../media/image89.png"/><Relationship Id="rId43" Type="http://schemas.openxmlformats.org/officeDocument/2006/relationships/image" Target="../media/image99.png"/><Relationship Id="rId46" Type="http://schemas.openxmlformats.org/officeDocument/2006/relationships/image" Target="../media/image84.png"/><Relationship Id="rId45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48" Type="http://schemas.openxmlformats.org/officeDocument/2006/relationships/image" Target="../media/image94.png"/><Relationship Id="rId47" Type="http://schemas.openxmlformats.org/officeDocument/2006/relationships/image" Target="../media/image86.png"/><Relationship Id="rId49" Type="http://schemas.openxmlformats.org/officeDocument/2006/relationships/image" Target="../media/image95.png"/><Relationship Id="rId5" Type="http://schemas.openxmlformats.org/officeDocument/2006/relationships/image" Target="../media/image58.png"/><Relationship Id="rId6" Type="http://schemas.openxmlformats.org/officeDocument/2006/relationships/image" Target="../media/image49.png"/><Relationship Id="rId7" Type="http://schemas.openxmlformats.org/officeDocument/2006/relationships/image" Target="../media/image51.png"/><Relationship Id="rId8" Type="http://schemas.openxmlformats.org/officeDocument/2006/relationships/image" Target="../media/image48.png"/><Relationship Id="rId31" Type="http://schemas.openxmlformats.org/officeDocument/2006/relationships/image" Target="../media/image72.png"/><Relationship Id="rId30" Type="http://schemas.openxmlformats.org/officeDocument/2006/relationships/image" Target="../media/image78.png"/><Relationship Id="rId33" Type="http://schemas.openxmlformats.org/officeDocument/2006/relationships/image" Target="../media/image77.png"/><Relationship Id="rId32" Type="http://schemas.openxmlformats.org/officeDocument/2006/relationships/image" Target="../media/image80.png"/><Relationship Id="rId35" Type="http://schemas.openxmlformats.org/officeDocument/2006/relationships/image" Target="../media/image81.png"/><Relationship Id="rId34" Type="http://schemas.openxmlformats.org/officeDocument/2006/relationships/image" Target="../media/image83.png"/><Relationship Id="rId37" Type="http://schemas.openxmlformats.org/officeDocument/2006/relationships/image" Target="../media/image74.png"/><Relationship Id="rId36" Type="http://schemas.openxmlformats.org/officeDocument/2006/relationships/image" Target="../media/image70.png"/><Relationship Id="rId39" Type="http://schemas.openxmlformats.org/officeDocument/2006/relationships/image" Target="../media/image85.png"/><Relationship Id="rId38" Type="http://schemas.openxmlformats.org/officeDocument/2006/relationships/image" Target="../media/image73.png"/><Relationship Id="rId62" Type="http://schemas.openxmlformats.org/officeDocument/2006/relationships/image" Target="../media/image98.png"/><Relationship Id="rId61" Type="http://schemas.openxmlformats.org/officeDocument/2006/relationships/image" Target="../media/image90.png"/><Relationship Id="rId20" Type="http://schemas.openxmlformats.org/officeDocument/2006/relationships/image" Target="../media/image62.png"/><Relationship Id="rId64" Type="http://schemas.openxmlformats.org/officeDocument/2006/relationships/image" Target="../media/image97.png"/><Relationship Id="rId63" Type="http://schemas.openxmlformats.org/officeDocument/2006/relationships/image" Target="../media/image100.png"/><Relationship Id="rId22" Type="http://schemas.openxmlformats.org/officeDocument/2006/relationships/image" Target="../media/image67.png"/><Relationship Id="rId21" Type="http://schemas.openxmlformats.org/officeDocument/2006/relationships/image" Target="../media/image71.png"/><Relationship Id="rId65" Type="http://schemas.openxmlformats.org/officeDocument/2006/relationships/image" Target="../media/image96.png"/><Relationship Id="rId24" Type="http://schemas.openxmlformats.org/officeDocument/2006/relationships/image" Target="../media/image64.png"/><Relationship Id="rId23" Type="http://schemas.openxmlformats.org/officeDocument/2006/relationships/image" Target="../media/image66.png"/><Relationship Id="rId60" Type="http://schemas.openxmlformats.org/officeDocument/2006/relationships/image" Target="../media/image43.png"/><Relationship Id="rId26" Type="http://schemas.openxmlformats.org/officeDocument/2006/relationships/image" Target="../media/image68.png"/><Relationship Id="rId25" Type="http://schemas.openxmlformats.org/officeDocument/2006/relationships/image" Target="../media/image76.png"/><Relationship Id="rId28" Type="http://schemas.openxmlformats.org/officeDocument/2006/relationships/image" Target="../media/image75.png"/><Relationship Id="rId27" Type="http://schemas.openxmlformats.org/officeDocument/2006/relationships/image" Target="../media/image69.png"/><Relationship Id="rId29" Type="http://schemas.openxmlformats.org/officeDocument/2006/relationships/image" Target="../media/image65.png"/><Relationship Id="rId51" Type="http://schemas.openxmlformats.org/officeDocument/2006/relationships/image" Target="../media/image93.png"/><Relationship Id="rId50" Type="http://schemas.openxmlformats.org/officeDocument/2006/relationships/image" Target="../media/image91.png"/><Relationship Id="rId53" Type="http://schemas.openxmlformats.org/officeDocument/2006/relationships/image" Target="../media/image40.png"/><Relationship Id="rId52" Type="http://schemas.openxmlformats.org/officeDocument/2006/relationships/image" Target="../media/image92.png"/><Relationship Id="rId11" Type="http://schemas.openxmlformats.org/officeDocument/2006/relationships/image" Target="../media/image50.png"/><Relationship Id="rId55" Type="http://schemas.openxmlformats.org/officeDocument/2006/relationships/image" Target="../media/image39.png"/><Relationship Id="rId10" Type="http://schemas.openxmlformats.org/officeDocument/2006/relationships/image" Target="../media/image34.png"/><Relationship Id="rId54" Type="http://schemas.openxmlformats.org/officeDocument/2006/relationships/image" Target="../media/image37.png"/><Relationship Id="rId13" Type="http://schemas.openxmlformats.org/officeDocument/2006/relationships/image" Target="../media/image53.png"/><Relationship Id="rId57" Type="http://schemas.openxmlformats.org/officeDocument/2006/relationships/image" Target="../media/image45.png"/><Relationship Id="rId12" Type="http://schemas.openxmlformats.org/officeDocument/2006/relationships/image" Target="../media/image56.png"/><Relationship Id="rId56" Type="http://schemas.openxmlformats.org/officeDocument/2006/relationships/image" Target="../media/image38.png"/><Relationship Id="rId15" Type="http://schemas.openxmlformats.org/officeDocument/2006/relationships/image" Target="../media/image61.png"/><Relationship Id="rId59" Type="http://schemas.openxmlformats.org/officeDocument/2006/relationships/image" Target="../media/image44.png"/><Relationship Id="rId14" Type="http://schemas.openxmlformats.org/officeDocument/2006/relationships/image" Target="../media/image59.png"/><Relationship Id="rId58" Type="http://schemas.openxmlformats.org/officeDocument/2006/relationships/image" Target="../media/image42.png"/><Relationship Id="rId17" Type="http://schemas.openxmlformats.org/officeDocument/2006/relationships/image" Target="../media/image54.png"/><Relationship Id="rId16" Type="http://schemas.openxmlformats.org/officeDocument/2006/relationships/image" Target="../media/image55.png"/><Relationship Id="rId19" Type="http://schemas.openxmlformats.org/officeDocument/2006/relationships/image" Target="../media/image60.png"/><Relationship Id="rId18" Type="http://schemas.openxmlformats.org/officeDocument/2006/relationships/image" Target="../media/image6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Relationship Id="rId8" Type="http://schemas.openxmlformats.org/officeDocument/2006/relationships/image" Target="../media/image45.png"/><Relationship Id="rId11" Type="http://schemas.openxmlformats.org/officeDocument/2006/relationships/image" Target="../media/image43.png"/><Relationship Id="rId10" Type="http://schemas.openxmlformats.org/officeDocument/2006/relationships/image" Target="../media/image44.png"/><Relationship Id="rId13" Type="http://schemas.openxmlformats.org/officeDocument/2006/relationships/image" Target="../media/image111.png"/><Relationship Id="rId12" Type="http://schemas.openxmlformats.org/officeDocument/2006/relationships/image" Target="../media/image105.png"/><Relationship Id="rId14" Type="http://schemas.openxmlformats.org/officeDocument/2006/relationships/image" Target="../media/image1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34.png"/><Relationship Id="rId5" Type="http://schemas.openxmlformats.org/officeDocument/2006/relationships/image" Target="../media/image104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6.png"/><Relationship Id="rId20" Type="http://schemas.openxmlformats.org/officeDocument/2006/relationships/image" Target="../media/image42.png"/><Relationship Id="rId22" Type="http://schemas.openxmlformats.org/officeDocument/2006/relationships/image" Target="../media/image43.png"/><Relationship Id="rId21" Type="http://schemas.openxmlformats.org/officeDocument/2006/relationships/image" Target="../media/image44.png"/><Relationship Id="rId24" Type="http://schemas.openxmlformats.org/officeDocument/2006/relationships/image" Target="../media/image114.png"/><Relationship Id="rId23" Type="http://schemas.openxmlformats.org/officeDocument/2006/relationships/image" Target="../media/image121.png"/><Relationship Id="rId25" Type="http://schemas.openxmlformats.org/officeDocument/2006/relationships/image" Target="../media/image118.png"/><Relationship Id="rId11" Type="http://schemas.openxmlformats.org/officeDocument/2006/relationships/image" Target="../media/image110.png"/><Relationship Id="rId10" Type="http://schemas.openxmlformats.org/officeDocument/2006/relationships/image" Target="../media/image109.png"/><Relationship Id="rId13" Type="http://schemas.openxmlformats.org/officeDocument/2006/relationships/image" Target="../media/image116.png"/><Relationship Id="rId12" Type="http://schemas.openxmlformats.org/officeDocument/2006/relationships/image" Target="../media/image113.png"/><Relationship Id="rId15" Type="http://schemas.openxmlformats.org/officeDocument/2006/relationships/image" Target="../media/image40.png"/><Relationship Id="rId14" Type="http://schemas.openxmlformats.org/officeDocument/2006/relationships/image" Target="../media/image112.png"/><Relationship Id="rId17" Type="http://schemas.openxmlformats.org/officeDocument/2006/relationships/image" Target="../media/image39.png"/><Relationship Id="rId16" Type="http://schemas.openxmlformats.org/officeDocument/2006/relationships/image" Target="../media/image37.png"/><Relationship Id="rId19" Type="http://schemas.openxmlformats.org/officeDocument/2006/relationships/image" Target="../media/image45.png"/><Relationship Id="rId18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124.png"/><Relationship Id="rId9" Type="http://schemas.openxmlformats.org/officeDocument/2006/relationships/image" Target="../media/image123.png"/><Relationship Id="rId5" Type="http://schemas.openxmlformats.org/officeDocument/2006/relationships/image" Target="../media/image115.png"/><Relationship Id="rId6" Type="http://schemas.openxmlformats.org/officeDocument/2006/relationships/image" Target="../media/image119.png"/><Relationship Id="rId7" Type="http://schemas.openxmlformats.org/officeDocument/2006/relationships/image" Target="../media/image126.png"/><Relationship Id="rId8" Type="http://schemas.openxmlformats.org/officeDocument/2006/relationships/image" Target="../media/image120.png"/><Relationship Id="rId31" Type="http://schemas.openxmlformats.org/officeDocument/2006/relationships/image" Target="../media/image136.png"/><Relationship Id="rId30" Type="http://schemas.openxmlformats.org/officeDocument/2006/relationships/image" Target="../media/image43.png"/><Relationship Id="rId33" Type="http://schemas.openxmlformats.org/officeDocument/2006/relationships/image" Target="../media/image142.png"/><Relationship Id="rId32" Type="http://schemas.openxmlformats.org/officeDocument/2006/relationships/image" Target="../media/image144.png"/><Relationship Id="rId20" Type="http://schemas.openxmlformats.org/officeDocument/2006/relationships/image" Target="../media/image132.png"/><Relationship Id="rId22" Type="http://schemas.openxmlformats.org/officeDocument/2006/relationships/image" Target="../media/image137.png"/><Relationship Id="rId21" Type="http://schemas.openxmlformats.org/officeDocument/2006/relationships/image" Target="../media/image138.png"/><Relationship Id="rId24" Type="http://schemas.openxmlformats.org/officeDocument/2006/relationships/image" Target="../media/image141.png"/><Relationship Id="rId23" Type="http://schemas.openxmlformats.org/officeDocument/2006/relationships/image" Target="../media/image140.png"/><Relationship Id="rId26" Type="http://schemas.openxmlformats.org/officeDocument/2006/relationships/image" Target="../media/image139.png"/><Relationship Id="rId25" Type="http://schemas.openxmlformats.org/officeDocument/2006/relationships/image" Target="../media/image134.png"/><Relationship Id="rId28" Type="http://schemas.openxmlformats.org/officeDocument/2006/relationships/image" Target="../media/image42.png"/><Relationship Id="rId27" Type="http://schemas.openxmlformats.org/officeDocument/2006/relationships/image" Target="../media/image45.png"/><Relationship Id="rId29" Type="http://schemas.openxmlformats.org/officeDocument/2006/relationships/image" Target="../media/image135.png"/><Relationship Id="rId11" Type="http://schemas.openxmlformats.org/officeDocument/2006/relationships/image" Target="../media/image122.png"/><Relationship Id="rId10" Type="http://schemas.openxmlformats.org/officeDocument/2006/relationships/image" Target="../media/image117.png"/><Relationship Id="rId13" Type="http://schemas.openxmlformats.org/officeDocument/2006/relationships/image" Target="../media/image125.png"/><Relationship Id="rId12" Type="http://schemas.openxmlformats.org/officeDocument/2006/relationships/image" Target="../media/image128.png"/><Relationship Id="rId15" Type="http://schemas.openxmlformats.org/officeDocument/2006/relationships/image" Target="../media/image127.png"/><Relationship Id="rId14" Type="http://schemas.openxmlformats.org/officeDocument/2006/relationships/image" Target="../media/image143.png"/><Relationship Id="rId17" Type="http://schemas.openxmlformats.org/officeDocument/2006/relationships/image" Target="../media/image133.png"/><Relationship Id="rId16" Type="http://schemas.openxmlformats.org/officeDocument/2006/relationships/image" Target="../media/image130.png"/><Relationship Id="rId19" Type="http://schemas.openxmlformats.org/officeDocument/2006/relationships/image" Target="../media/image131.png"/><Relationship Id="rId18" Type="http://schemas.openxmlformats.org/officeDocument/2006/relationships/image" Target="../media/image1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9" Type="http://schemas.openxmlformats.org/officeDocument/2006/relationships/image" Target="../media/image135.png"/><Relationship Id="rId5" Type="http://schemas.openxmlformats.org/officeDocument/2006/relationships/image" Target="../media/image134.png"/><Relationship Id="rId6" Type="http://schemas.openxmlformats.org/officeDocument/2006/relationships/image" Target="../media/image139.png"/><Relationship Id="rId7" Type="http://schemas.openxmlformats.org/officeDocument/2006/relationships/image" Target="../media/image45.png"/><Relationship Id="rId8" Type="http://schemas.openxmlformats.org/officeDocument/2006/relationships/image" Target="../media/image42.png"/><Relationship Id="rId11" Type="http://schemas.openxmlformats.org/officeDocument/2006/relationships/image" Target="../media/image149.png"/><Relationship Id="rId10" Type="http://schemas.openxmlformats.org/officeDocument/2006/relationships/image" Target="../media/image43.png"/><Relationship Id="rId13" Type="http://schemas.openxmlformats.org/officeDocument/2006/relationships/image" Target="../media/image145.png"/><Relationship Id="rId12" Type="http://schemas.openxmlformats.org/officeDocument/2006/relationships/image" Target="../media/image34.png"/><Relationship Id="rId15" Type="http://schemas.openxmlformats.org/officeDocument/2006/relationships/image" Target="../media/image151.png"/><Relationship Id="rId14" Type="http://schemas.openxmlformats.org/officeDocument/2006/relationships/image" Target="../media/image154.png"/><Relationship Id="rId17" Type="http://schemas.openxmlformats.org/officeDocument/2006/relationships/image" Target="../media/image146.png"/><Relationship Id="rId16" Type="http://schemas.openxmlformats.org/officeDocument/2006/relationships/image" Target="../media/image1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8079"/>
            <a:ext cx="667635" cy="66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0952" y="6248790"/>
            <a:ext cx="10323810" cy="19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6668" y="6961982"/>
            <a:ext cx="8000000" cy="4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57143" y="2065086"/>
            <a:ext cx="6171429" cy="431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01078" y="9196834"/>
            <a:ext cx="8133333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349" y="8694659"/>
            <a:ext cx="6790476" cy="4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215888" y="5122778"/>
            <a:ext cx="5420483" cy="12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1661282" y="5115669"/>
            <a:ext cx="5420483" cy="1242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9002377" y="2007783"/>
            <a:ext cx="54820" cy="204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71895" y="7183102"/>
            <a:ext cx="1959850" cy="247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03566" y="1887466"/>
            <a:ext cx="2296508" cy="227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72063" y="7208900"/>
            <a:ext cx="1989493" cy="197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808344" y="1905389"/>
            <a:ext cx="2062099" cy="22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39938" y="498107"/>
            <a:ext cx="7190476" cy="1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04752" y="1364955"/>
            <a:ext cx="2852005" cy="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9045424" y="7435467"/>
            <a:ext cx="54820" cy="204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082700" y="134880"/>
            <a:ext cx="1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665709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701424" y="134880"/>
            <a:ext cx="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124947" y="135556"/>
            <a:ext cx="1485714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6578567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7009183" y="135554"/>
            <a:ext cx="1095238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33777" y="74528"/>
            <a:ext cx="1866667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532983" y="4327199"/>
            <a:ext cx="1542857" cy="9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1163695" y="4327199"/>
            <a:ext cx="1304762" cy="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366547" y="7681725"/>
            <a:ext cx="2961905" cy="9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5238" y="6714286"/>
            <a:ext cx="6295238" cy="45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1755" y="6579564"/>
            <a:ext cx="6466667" cy="8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2912" y="468197"/>
            <a:ext cx="10561905" cy="71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1280" y="3842367"/>
            <a:ext cx="2908796" cy="61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1592" y="3866211"/>
            <a:ext cx="2748172" cy="56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79377" y="3706196"/>
            <a:ext cx="3409524" cy="9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46668" y="7241506"/>
            <a:ext cx="7333333" cy="4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6174" y="5003063"/>
            <a:ext cx="11259499" cy="2247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25"/>
          <p:cNvGrpSpPr/>
          <p:nvPr/>
        </p:nvGrpSpPr>
        <p:grpSpPr>
          <a:xfrm>
            <a:off x="1230396" y="3199465"/>
            <a:ext cx="3931209" cy="3783710"/>
            <a:chOff x="1230396" y="3199465"/>
            <a:chExt cx="3931209" cy="3783710"/>
          </a:xfrm>
        </p:grpSpPr>
        <p:pic>
          <p:nvPicPr>
            <p:cNvPr id="375" name="Google Shape;375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30396" y="3199465"/>
              <a:ext cx="3931209" cy="3783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69506" y="4119999"/>
              <a:ext cx="2022208" cy="20222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7" name="Google Shape;37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9234" y="4363925"/>
            <a:ext cx="946026" cy="65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67291" y="5017668"/>
            <a:ext cx="2361905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4823" y="3199465"/>
            <a:ext cx="3931209" cy="3783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44823" y="4151094"/>
            <a:ext cx="3643443" cy="123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50228" y="5435514"/>
            <a:ext cx="2876190" cy="819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25"/>
          <p:cNvGrpSpPr/>
          <p:nvPr/>
        </p:nvGrpSpPr>
        <p:grpSpPr>
          <a:xfrm>
            <a:off x="13361077" y="3193696"/>
            <a:ext cx="3789479" cy="3789479"/>
            <a:chOff x="13361077" y="3193696"/>
            <a:chExt cx="3789479" cy="3789479"/>
          </a:xfrm>
        </p:grpSpPr>
        <p:pic>
          <p:nvPicPr>
            <p:cNvPr id="383" name="Google Shape;383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361077" y="3193696"/>
              <a:ext cx="3789479" cy="37894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698186" y="4795539"/>
              <a:ext cx="2034630" cy="1337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4318531" y="4983766"/>
              <a:ext cx="2278750" cy="1337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3865248" y="3640994"/>
              <a:ext cx="1660425" cy="18321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7" name="Google Shape;387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080191" y="5179258"/>
            <a:ext cx="1990476" cy="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33777" y="74528"/>
            <a:ext cx="3266667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593011" y="1884811"/>
            <a:ext cx="7152381" cy="54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498" y="3927337"/>
            <a:ext cx="1733333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8442" y="3067858"/>
            <a:ext cx="4253530" cy="4093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26"/>
          <p:cNvGrpSpPr/>
          <p:nvPr/>
        </p:nvGrpSpPr>
        <p:grpSpPr>
          <a:xfrm>
            <a:off x="2755345" y="3061663"/>
            <a:ext cx="4253530" cy="4093937"/>
            <a:chOff x="2755345" y="3061663"/>
            <a:chExt cx="4253530" cy="4093937"/>
          </a:xfrm>
        </p:grpSpPr>
        <p:pic>
          <p:nvPicPr>
            <p:cNvPr id="405" name="Google Shape;405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55345" y="3061663"/>
              <a:ext cx="4253530" cy="4093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63254" y="4057672"/>
              <a:ext cx="2188010" cy="218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40906" y="3533552"/>
              <a:ext cx="1340875" cy="14795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8" name="Google Shape;408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33777" y="74528"/>
            <a:ext cx="3190476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054179" y="3004762"/>
            <a:ext cx="4467541" cy="427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449737" y="5628230"/>
            <a:ext cx="2847619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687970" y="4376212"/>
            <a:ext cx="4695200" cy="36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684792" y="5454241"/>
            <a:ext cx="4695200" cy="36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593011" y="1884811"/>
            <a:ext cx="7552381" cy="12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6174" y="5003063"/>
            <a:ext cx="11259499" cy="22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4823" y="3199465"/>
            <a:ext cx="3931209" cy="3783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917" y="3082322"/>
            <a:ext cx="3746833" cy="35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777" y="74528"/>
            <a:ext cx="2761905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27"/>
          <p:cNvGrpSpPr/>
          <p:nvPr/>
        </p:nvGrpSpPr>
        <p:grpSpPr>
          <a:xfrm>
            <a:off x="1230396" y="3199465"/>
            <a:ext cx="3931209" cy="3783710"/>
            <a:chOff x="1230396" y="3199465"/>
            <a:chExt cx="3931209" cy="3783710"/>
          </a:xfrm>
        </p:grpSpPr>
        <p:pic>
          <p:nvPicPr>
            <p:cNvPr id="433" name="Google Shape;433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30396" y="3199465"/>
              <a:ext cx="3931209" cy="3783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069506" y="4119999"/>
              <a:ext cx="2022208" cy="20222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5" name="Google Shape;435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67296" y="5180524"/>
            <a:ext cx="1761905" cy="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96936" y="5918044"/>
            <a:ext cx="2390476" cy="447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7" name="Google Shape;437;p27"/>
          <p:cNvGrpSpPr/>
          <p:nvPr/>
        </p:nvGrpSpPr>
        <p:grpSpPr>
          <a:xfrm>
            <a:off x="13361077" y="3193696"/>
            <a:ext cx="3789479" cy="3789479"/>
            <a:chOff x="13361077" y="3193696"/>
            <a:chExt cx="3789479" cy="3789479"/>
          </a:xfrm>
        </p:grpSpPr>
        <p:pic>
          <p:nvPicPr>
            <p:cNvPr id="438" name="Google Shape;438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3361077" y="3193696"/>
              <a:ext cx="3789479" cy="37894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698186" y="4795539"/>
              <a:ext cx="2034630" cy="1337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2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4318531" y="4983766"/>
              <a:ext cx="2278750" cy="1337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3865248" y="3640994"/>
              <a:ext cx="1660425" cy="18321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2" name="Google Shape;442;p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520696" y="4218447"/>
            <a:ext cx="579727" cy="82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44071" y="4218447"/>
            <a:ext cx="579727" cy="82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277543" y="5190476"/>
            <a:ext cx="2016867" cy="63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593011" y="1884811"/>
            <a:ext cx="8152381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1146662" y="4095365"/>
            <a:ext cx="2171429" cy="11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788919" y="-1517034"/>
            <a:ext cx="7380029" cy="1331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3160" y="4809827"/>
            <a:ext cx="3620383" cy="373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64232" y="5733879"/>
            <a:ext cx="2946198" cy="290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87292" y="6674389"/>
            <a:ext cx="944308" cy="125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4286" y="7140481"/>
            <a:ext cx="1021086" cy="102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3777" y="74528"/>
            <a:ext cx="2419048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091201" y="5092561"/>
            <a:ext cx="2069492" cy="228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838003" y="6361647"/>
            <a:ext cx="1303368" cy="130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355817" y="1612453"/>
            <a:ext cx="2435195" cy="131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816358" y="6614712"/>
            <a:ext cx="2026963" cy="5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671188" y="1730852"/>
            <a:ext cx="1991438" cy="1239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232657" y="1714640"/>
            <a:ext cx="1422441" cy="121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268496" y="7005270"/>
            <a:ext cx="1645408" cy="1293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168760" y="6210711"/>
            <a:ext cx="1230210" cy="36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2310192" y="7344155"/>
            <a:ext cx="1180577" cy="116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4904767" y="2442351"/>
            <a:ext cx="1555081" cy="709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1085798" y="3282894"/>
            <a:ext cx="459183" cy="603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2339335" y="4937125"/>
            <a:ext cx="1595992" cy="1424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4726156" y="3498249"/>
            <a:ext cx="940648" cy="99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8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63543" y="7035889"/>
            <a:ext cx="5733090" cy="30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5963543" y="7577901"/>
            <a:ext cx="5731221" cy="30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 rot="2400000">
            <a:off x="9450161" y="3908758"/>
            <a:ext cx="3746547" cy="2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 rot="2400000">
            <a:off x="9208577" y="4189531"/>
            <a:ext cx="3745325" cy="2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536512" y="1612453"/>
            <a:ext cx="5306809" cy="140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11664232" y="3671113"/>
            <a:ext cx="730988" cy="63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1786662" y="4819056"/>
            <a:ext cx="1809524" cy="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674887" y="5883569"/>
            <a:ext cx="1866667" cy="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12666232" y="8213772"/>
            <a:ext cx="1780952" cy="3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6731991" y="1597514"/>
            <a:ext cx="1809524" cy="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13983906" y="3143864"/>
            <a:ext cx="1961905" cy="3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657122" y="-1438116"/>
            <a:ext cx="5238095" cy="157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8491476" y="-5278492"/>
            <a:ext cx="1561930" cy="1572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777" y="74528"/>
            <a:ext cx="4990476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" name="Google Shape;510;p29"/>
          <p:cNvGrpSpPr/>
          <p:nvPr/>
        </p:nvGrpSpPr>
        <p:grpSpPr>
          <a:xfrm>
            <a:off x="745208" y="2269989"/>
            <a:ext cx="1821885" cy="568407"/>
            <a:chOff x="745208" y="2269989"/>
            <a:chExt cx="1821885" cy="568407"/>
          </a:xfrm>
        </p:grpSpPr>
        <p:pic>
          <p:nvPicPr>
            <p:cNvPr id="511" name="Google Shape;511;p2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83298" y="2269989"/>
              <a:ext cx="1783795" cy="568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2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45208" y="2357516"/>
              <a:ext cx="1819048" cy="4476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" name="Google Shape;513;p29"/>
          <p:cNvGrpSpPr/>
          <p:nvPr/>
        </p:nvGrpSpPr>
        <p:grpSpPr>
          <a:xfrm>
            <a:off x="821399" y="6191981"/>
            <a:ext cx="1821885" cy="568407"/>
            <a:chOff x="821399" y="6191981"/>
            <a:chExt cx="1821885" cy="568407"/>
          </a:xfrm>
        </p:grpSpPr>
        <p:pic>
          <p:nvPicPr>
            <p:cNvPr id="514" name="Google Shape;514;p2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59489" y="6191981"/>
              <a:ext cx="1783795" cy="568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" name="Google Shape;515;p2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21399" y="6279506"/>
              <a:ext cx="1800000" cy="4571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6" name="Google Shape;516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57711" y="2132441"/>
            <a:ext cx="1404193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225964" y="953149"/>
            <a:ext cx="1410679" cy="72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647071" y="954948"/>
            <a:ext cx="1339212" cy="72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677382" y="861302"/>
            <a:ext cx="1266667" cy="8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245919" y="999817"/>
            <a:ext cx="1276190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744379" y="2275586"/>
            <a:ext cx="1266667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645145" y="2134144"/>
            <a:ext cx="2501247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612763" y="2266062"/>
            <a:ext cx="2571429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624378" y="2134144"/>
            <a:ext cx="1404193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611048" y="2266062"/>
            <a:ext cx="1466667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9485717" y="2134144"/>
            <a:ext cx="2501247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9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9453334" y="2247010"/>
            <a:ext cx="2247619" cy="7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440606" y="2134144"/>
            <a:ext cx="1404193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2427239" y="2266058"/>
            <a:ext cx="1409524" cy="7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4270561" y="2134144"/>
            <a:ext cx="2501247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4238191" y="2247010"/>
            <a:ext cx="2390476" cy="7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9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567093" y="4158744"/>
            <a:ext cx="1786451" cy="46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757711" y="4327926"/>
            <a:ext cx="1404193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2744382" y="4454877"/>
            <a:ext cx="1400000" cy="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767235" y="5630422"/>
            <a:ext cx="1404193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2892353" y="5691991"/>
            <a:ext cx="1123810" cy="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767235" y="6922292"/>
            <a:ext cx="1404193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2626723" y="7081946"/>
            <a:ext cx="1552381" cy="6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2753906" y="8095315"/>
            <a:ext cx="1371429" cy="7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 rot="5400000">
            <a:off x="2904099" y="3496686"/>
            <a:ext cx="1105023" cy="1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 rot="5400000">
            <a:off x="3273920" y="5338269"/>
            <a:ext cx="397219" cy="1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 rot="5400000">
            <a:off x="3273920" y="6623977"/>
            <a:ext cx="397219" cy="1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4161904" y="7280506"/>
            <a:ext cx="732474" cy="1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4894379" y="6931816"/>
            <a:ext cx="2018672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4968635" y="7054210"/>
            <a:ext cx="1838095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 rot="-5400000">
            <a:off x="3948843" y="4903822"/>
            <a:ext cx="3919295" cy="1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624378" y="4318403"/>
            <a:ext cx="1404193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7611048" y="4566306"/>
            <a:ext cx="1333333" cy="4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 rot="5400000">
            <a:off x="7692318" y="3580143"/>
            <a:ext cx="1261918" cy="1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9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 rot="-5400000">
            <a:off x="9852243" y="3823793"/>
            <a:ext cx="1774590" cy="1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9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9026679" y="4759201"/>
            <a:ext cx="1709662" cy="3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9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12431085" y="4299355"/>
            <a:ext cx="1461336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9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12398667" y="4452023"/>
            <a:ext cx="1466667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 rot="5400000">
            <a:off x="12537117" y="3575134"/>
            <a:ext cx="1261918" cy="1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9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11915218" y="6922292"/>
            <a:ext cx="2528335" cy="90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9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11887364" y="7054210"/>
            <a:ext cx="2485714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9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 rot="-5400000">
            <a:off x="13366447" y="5115060"/>
            <a:ext cx="4353962" cy="1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9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14417783" y="7343378"/>
            <a:ext cx="1122448" cy="3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9"/>
          <p:cNvPicPr preferRelativeResize="0"/>
          <p:nvPr/>
        </p:nvPicPr>
        <p:blipFill rotWithShape="1">
          <a:blip r:embed="rId51">
            <a:alphaModFix/>
          </a:blip>
          <a:srcRect b="0" l="0" r="0" t="0"/>
          <a:stretch/>
        </p:blipFill>
        <p:spPr>
          <a:xfrm>
            <a:off x="8953057" y="4803817"/>
            <a:ext cx="2571429" cy="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9"/>
          <p:cNvPicPr preferRelativeResize="0"/>
          <p:nvPr/>
        </p:nvPicPr>
        <p:blipFill rotWithShape="1">
          <a:blip r:embed="rId52">
            <a:alphaModFix/>
          </a:blip>
          <a:srcRect b="0" l="0" r="0" t="0"/>
          <a:stretch/>
        </p:blipFill>
        <p:spPr>
          <a:xfrm>
            <a:off x="15543205" y="5476315"/>
            <a:ext cx="1180952" cy="6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77" y="74528"/>
            <a:ext cx="3333333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4" name="Google Shape;574;p30"/>
          <p:cNvGrpSpPr/>
          <p:nvPr/>
        </p:nvGrpSpPr>
        <p:grpSpPr>
          <a:xfrm>
            <a:off x="3597593" y="2837939"/>
            <a:ext cx="3242361" cy="3049746"/>
            <a:chOff x="3597593" y="2837939"/>
            <a:chExt cx="3242361" cy="3049746"/>
          </a:xfrm>
        </p:grpSpPr>
        <p:pic>
          <p:nvPicPr>
            <p:cNvPr id="575" name="Google Shape;575;p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597593" y="2837939"/>
              <a:ext cx="3242361" cy="3049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p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23150" y="3767189"/>
              <a:ext cx="1191247" cy="11912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7" name="Google Shape;577;p30"/>
          <p:cNvGrpSpPr/>
          <p:nvPr/>
        </p:nvGrpSpPr>
        <p:grpSpPr>
          <a:xfrm>
            <a:off x="7511156" y="2837939"/>
            <a:ext cx="3242361" cy="3049746"/>
            <a:chOff x="7511156" y="2837939"/>
            <a:chExt cx="3242361" cy="3049746"/>
          </a:xfrm>
        </p:grpSpPr>
        <p:pic>
          <p:nvPicPr>
            <p:cNvPr id="578" name="Google Shape;578;p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511156" y="2837939"/>
              <a:ext cx="3242361" cy="3049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489440" y="3710638"/>
              <a:ext cx="1304348" cy="13043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0" name="Google Shape;580;p30"/>
          <p:cNvGrpSpPr/>
          <p:nvPr/>
        </p:nvGrpSpPr>
        <p:grpSpPr>
          <a:xfrm>
            <a:off x="11445760" y="2837939"/>
            <a:ext cx="3242361" cy="3049746"/>
            <a:chOff x="11445760" y="2837939"/>
            <a:chExt cx="3242361" cy="3049746"/>
          </a:xfrm>
        </p:grpSpPr>
        <p:pic>
          <p:nvPicPr>
            <p:cNvPr id="581" name="Google Shape;581;p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445760" y="2837939"/>
              <a:ext cx="3242361" cy="3049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Google Shape;582;p3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493696" y="3796123"/>
              <a:ext cx="1146489" cy="11464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3" name="Google Shape;583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09324" y="5840068"/>
            <a:ext cx="2380952" cy="1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742782" y="5880811"/>
            <a:ext cx="2885714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916763" y="6071287"/>
            <a:ext cx="2333333" cy="9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841" y="1480988"/>
            <a:ext cx="3582901" cy="765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6841" y="2199411"/>
            <a:ext cx="3582901" cy="854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6841" y="3053474"/>
            <a:ext cx="3582901" cy="854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777" y="74528"/>
            <a:ext cx="2990476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33827" y="1579834"/>
            <a:ext cx="1485714" cy="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-8340000">
            <a:off x="5391292" y="2981968"/>
            <a:ext cx="1942944" cy="29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380000">
            <a:off x="8987428" y="4067708"/>
            <a:ext cx="729323" cy="72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133827" y="2384346"/>
            <a:ext cx="2800000" cy="6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133720" y="3228296"/>
            <a:ext cx="790476" cy="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965031" y="3149576"/>
            <a:ext cx="3179742" cy="75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965031" y="2391614"/>
            <a:ext cx="3179742" cy="75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965031" y="1751887"/>
            <a:ext cx="3179742" cy="679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2086669" y="1839610"/>
            <a:ext cx="1676190" cy="4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2086669" y="2555740"/>
            <a:ext cx="1723810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2086533" y="3304725"/>
            <a:ext cx="2428571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2761995" y="7966480"/>
            <a:ext cx="2991133" cy="71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2761995" y="8674561"/>
            <a:ext cx="2991133" cy="71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2761995" y="7253477"/>
            <a:ext cx="2991133" cy="71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2761995" y="6650566"/>
            <a:ext cx="2991133" cy="63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2876293" y="6733085"/>
            <a:ext cx="1933333" cy="4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2876293" y="7407867"/>
            <a:ext cx="2066667" cy="5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1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2876293" y="8112426"/>
            <a:ext cx="1914286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1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2865141" y="8820510"/>
            <a:ext cx="1057143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1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1877109" y="7601841"/>
            <a:ext cx="3822364" cy="91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1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1877109" y="6822961"/>
            <a:ext cx="3822364" cy="81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1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1957814" y="6740815"/>
            <a:ext cx="2638095" cy="9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1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2023249" y="7766377"/>
            <a:ext cx="2571429" cy="6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1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1134956" y="3790856"/>
            <a:ext cx="830074" cy="16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1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 rot="1800000">
            <a:off x="11053770" y="6749232"/>
            <a:ext cx="1876552" cy="34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 rot="-1620000">
            <a:off x="5607750" y="6928199"/>
            <a:ext cx="1748998" cy="16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1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099964" y="3829569"/>
            <a:ext cx="4085786" cy="262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77" y="74528"/>
            <a:ext cx="4704762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87212" y="3661978"/>
            <a:ext cx="3590674" cy="78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3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323634" y="2574954"/>
            <a:ext cx="3285264" cy="296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657062" y="2565103"/>
            <a:ext cx="2971590" cy="297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3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18968" y="6309896"/>
            <a:ext cx="3409524" cy="1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3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372790" y="7303523"/>
            <a:ext cx="4019048" cy="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3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98382" y="6309896"/>
            <a:ext cx="4047619" cy="9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66487" y="7252734"/>
            <a:ext cx="4019048" cy="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3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898382" y="6438592"/>
            <a:ext cx="3790476" cy="12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2751334" y="7284477"/>
            <a:ext cx="4638095" cy="12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7212" y="7854138"/>
            <a:ext cx="2323810" cy="13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7404" y="726039"/>
            <a:ext cx="4780952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352" y="4427044"/>
            <a:ext cx="10865787" cy="14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00000">
            <a:off x="8941558" y="2412165"/>
            <a:ext cx="402597" cy="10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4352" y="5409745"/>
            <a:ext cx="10865787" cy="14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60832" y="8709616"/>
            <a:ext cx="9564051" cy="151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4352" y="6392446"/>
            <a:ext cx="10865787" cy="14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05313" y="4422192"/>
            <a:ext cx="10865787" cy="14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05313" y="5404893"/>
            <a:ext cx="10865787" cy="14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05313" y="6387594"/>
            <a:ext cx="10865787" cy="14065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5"/>
          <p:cNvGrpSpPr/>
          <p:nvPr/>
        </p:nvGrpSpPr>
        <p:grpSpPr>
          <a:xfrm>
            <a:off x="4816376" y="2489339"/>
            <a:ext cx="2838095" cy="1838095"/>
            <a:chOff x="4816376" y="2489339"/>
            <a:chExt cx="2838095" cy="1838095"/>
          </a:xfrm>
        </p:grpSpPr>
        <p:pic>
          <p:nvPicPr>
            <p:cNvPr id="109" name="Google Shape;109;p1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816376" y="2489339"/>
              <a:ext cx="2838095" cy="1838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553233" y="3356132"/>
              <a:ext cx="747244" cy="157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511642" y="3321151"/>
              <a:ext cx="876190" cy="2285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5"/>
          <p:cNvGrpSpPr/>
          <p:nvPr/>
        </p:nvGrpSpPr>
        <p:grpSpPr>
          <a:xfrm>
            <a:off x="10591373" y="2487624"/>
            <a:ext cx="2742857" cy="1857143"/>
            <a:chOff x="10591373" y="2487624"/>
            <a:chExt cx="2742857" cy="1857143"/>
          </a:xfrm>
        </p:grpSpPr>
        <p:pic>
          <p:nvPicPr>
            <p:cNvPr id="113" name="Google Shape;113;p1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591373" y="2487624"/>
              <a:ext cx="2742857" cy="1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336487" y="3364085"/>
              <a:ext cx="755580" cy="15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1294431" y="3328713"/>
              <a:ext cx="885714" cy="2285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6" name="Google Shape;116;p1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352305" y="3912865"/>
            <a:ext cx="3457143" cy="7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328355" y="3911942"/>
            <a:ext cx="5485714" cy="7714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5"/>
          <p:cNvGrpSpPr/>
          <p:nvPr/>
        </p:nvGrpSpPr>
        <p:grpSpPr>
          <a:xfrm>
            <a:off x="8362562" y="8424809"/>
            <a:ext cx="1602542" cy="238095"/>
            <a:chOff x="8362562" y="8424809"/>
            <a:chExt cx="1602542" cy="238095"/>
          </a:xfrm>
        </p:grpSpPr>
        <p:pic>
          <p:nvPicPr>
            <p:cNvPr id="119" name="Google Shape;119;p1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209524" y="8453562"/>
              <a:ext cx="755580" cy="15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507804" y="8463644"/>
              <a:ext cx="755580" cy="158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362562" y="8428321"/>
              <a:ext cx="1171429" cy="2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9208781" y="8424809"/>
              <a:ext cx="600000" cy="2380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77" y="74528"/>
            <a:ext cx="4333333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90230" y="935740"/>
            <a:ext cx="14505254" cy="409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90230" y="5504762"/>
            <a:ext cx="14505254" cy="409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21900" y="2258603"/>
            <a:ext cx="3048471" cy="24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014993" y="1885725"/>
            <a:ext cx="6323810" cy="30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8" name="Google Shape;668;p33"/>
          <p:cNvGrpSpPr/>
          <p:nvPr/>
        </p:nvGrpSpPr>
        <p:grpSpPr>
          <a:xfrm>
            <a:off x="15672441" y="5504762"/>
            <a:ext cx="847619" cy="791722"/>
            <a:chOff x="15672441" y="5504762"/>
            <a:chExt cx="847619" cy="791722"/>
          </a:xfrm>
        </p:grpSpPr>
        <p:pic>
          <p:nvPicPr>
            <p:cNvPr id="669" name="Google Shape;669;p3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5698598" y="5504762"/>
              <a:ext cx="692356" cy="692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3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5731783" y="5656703"/>
              <a:ext cx="625986" cy="388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1" name="Google Shape;671;p3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5672441" y="5591722"/>
              <a:ext cx="847619" cy="7047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2" name="Google Shape;672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978080" y="6971434"/>
            <a:ext cx="3048471" cy="24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3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948030" y="7518420"/>
            <a:ext cx="3048471" cy="1566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3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914504" y="971429"/>
            <a:ext cx="4316153" cy="385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4588809" y="5612850"/>
            <a:ext cx="1152381" cy="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3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301317" y="5635254"/>
            <a:ext cx="4272922" cy="383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694310" y="6444104"/>
            <a:ext cx="7352381" cy="252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8" name="Google Shape;678;p33"/>
          <p:cNvGrpSpPr/>
          <p:nvPr/>
        </p:nvGrpSpPr>
        <p:grpSpPr>
          <a:xfrm>
            <a:off x="1864072" y="935740"/>
            <a:ext cx="895238" cy="791722"/>
            <a:chOff x="1864072" y="935740"/>
            <a:chExt cx="895238" cy="791722"/>
          </a:xfrm>
        </p:grpSpPr>
        <p:pic>
          <p:nvPicPr>
            <p:cNvPr id="679" name="Google Shape;679;p3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890230" y="935740"/>
              <a:ext cx="692356" cy="692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923415" y="1087681"/>
              <a:ext cx="625986" cy="388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864072" y="1022700"/>
              <a:ext cx="895238" cy="7047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2" name="Google Shape;682;p3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638547" y="1062877"/>
            <a:ext cx="838095" cy="5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77" y="74528"/>
            <a:ext cx="5257143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24040" y="3996867"/>
            <a:ext cx="4657143" cy="39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14891" y="1742497"/>
            <a:ext cx="3733333" cy="16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3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445441" y="1908011"/>
            <a:ext cx="11840273" cy="656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77" y="74528"/>
            <a:ext cx="4828571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215244" y="5892848"/>
            <a:ext cx="4219048" cy="7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32284" y="3261019"/>
            <a:ext cx="10713462" cy="516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6202" y="7629339"/>
            <a:ext cx="3323810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8280000">
            <a:off x="948715" y="4985257"/>
            <a:ext cx="5220326" cy="193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145439" y="4707118"/>
            <a:ext cx="1547112" cy="70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469701" y="3738055"/>
            <a:ext cx="2596731" cy="163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3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07344" y="4669023"/>
            <a:ext cx="1547112" cy="73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3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470449" y="3738055"/>
            <a:ext cx="2418975" cy="153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3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932641" y="3681988"/>
            <a:ext cx="274141" cy="274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3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9686134" y="4112401"/>
            <a:ext cx="203290" cy="26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3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474431" y="4112401"/>
            <a:ext cx="203290" cy="17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3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236465" y="1398173"/>
            <a:ext cx="6704762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 rot="1500000">
            <a:off x="9790354" y="3742018"/>
            <a:ext cx="6104011" cy="165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77" y="74528"/>
            <a:ext cx="4828571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8009" y="134880"/>
            <a:ext cx="1228571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98948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98756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39108" y="135555"/>
            <a:ext cx="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597614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05236" y="135553"/>
            <a:ext cx="113333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42945" y="3066667"/>
            <a:ext cx="8599825" cy="60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73339" y="1815019"/>
            <a:ext cx="10133333" cy="8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3363" y="6729425"/>
            <a:ext cx="8318988" cy="154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7174" y="7175096"/>
            <a:ext cx="6523810" cy="9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7239" y="1572902"/>
            <a:ext cx="4655046" cy="536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8"/>
          <p:cNvSpPr/>
          <p:nvPr/>
        </p:nvSpPr>
        <p:spPr>
          <a:xfrm>
            <a:off x="9296400" y="3572600"/>
            <a:ext cx="7963800" cy="639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8"/>
          <p:cNvSpPr txBox="1"/>
          <p:nvPr/>
        </p:nvSpPr>
        <p:spPr>
          <a:xfrm>
            <a:off x="9669600" y="152400"/>
            <a:ext cx="84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01. 핵심 기능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02. 시스템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   03. 향후 일정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4" name="Google Shape;754;p38"/>
          <p:cNvSpPr txBox="1"/>
          <p:nvPr/>
        </p:nvSpPr>
        <p:spPr>
          <a:xfrm>
            <a:off x="31950" y="47900"/>
            <a:ext cx="749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D85C6"/>
                </a:solidFill>
              </a:rPr>
              <a:t>참고자료 01 - 프론트엔드 서버</a:t>
            </a:r>
            <a:endParaRPr b="1" sz="2800">
              <a:solidFill>
                <a:srgbClr val="3D85C6"/>
              </a:solidFill>
            </a:endParaRPr>
          </a:p>
        </p:txBody>
      </p:sp>
      <p:pic>
        <p:nvPicPr>
          <p:cNvPr id="755" name="Google Shape;7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600" y="5630175"/>
            <a:ext cx="1366602" cy="136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697" y="2019738"/>
            <a:ext cx="5701799" cy="624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0800" y="3877802"/>
            <a:ext cx="1970193" cy="15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8"/>
          <p:cNvSpPr txBox="1"/>
          <p:nvPr/>
        </p:nvSpPr>
        <p:spPr>
          <a:xfrm>
            <a:off x="7331900" y="2122500"/>
            <a:ext cx="1046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22300" lvl="0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Verdana"/>
              <a:buChar char="●"/>
            </a:pPr>
            <a:r>
              <a:rPr lang="en-US" sz="2600">
                <a:latin typeface="Verdana"/>
                <a:ea typeface="Verdana"/>
                <a:cs typeface="Verdana"/>
                <a:sym typeface="Verdana"/>
              </a:rPr>
              <a:t>웹 서비스 노출을 위한 SEO (검색엔진 최적화)를 지원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9" name="Google Shape;759;p38"/>
          <p:cNvSpPr txBox="1"/>
          <p:nvPr/>
        </p:nvSpPr>
        <p:spPr>
          <a:xfrm>
            <a:off x="7331900" y="2654675"/>
            <a:ext cx="992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22300" lvl="0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Verdana"/>
              <a:buChar char="●"/>
            </a:pP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SSR 을 지원해 사용자 경험(UX)에 도움이 됨.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0" name="Google Shape;760;p38"/>
          <p:cNvSpPr txBox="1"/>
          <p:nvPr/>
        </p:nvSpPr>
        <p:spPr>
          <a:xfrm>
            <a:off x="11633700" y="5932500"/>
            <a:ext cx="616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584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런타임 안정성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61" name="Google Shape;761;p38"/>
          <p:cNvGrpSpPr/>
          <p:nvPr/>
        </p:nvGrpSpPr>
        <p:grpSpPr>
          <a:xfrm>
            <a:off x="11633700" y="3990650"/>
            <a:ext cx="6165600" cy="1134600"/>
            <a:chOff x="4750050" y="1957225"/>
            <a:chExt cx="3082800" cy="567300"/>
          </a:xfrm>
        </p:grpSpPr>
        <p:sp>
          <p:nvSpPr>
            <p:cNvPr id="762" name="Google Shape;762;p38"/>
            <p:cNvSpPr txBox="1"/>
            <p:nvPr/>
          </p:nvSpPr>
          <p:spPr>
            <a:xfrm>
              <a:off x="4750050" y="1957225"/>
              <a:ext cx="308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spAutoFit/>
            </a:bodyPr>
            <a:lstStyle/>
            <a:p>
              <a:pPr indent="-584200" lvl="0" marL="914400" rtl="0" algn="l">
                <a:spcBef>
                  <a:spcPts val="0"/>
                </a:spcBef>
                <a:spcAft>
                  <a:spcPts val="0"/>
                </a:spcAft>
                <a:buSzPts val="2000"/>
                <a:buFont typeface="Verdana"/>
                <a:buChar char="-"/>
              </a:pPr>
              <a:r>
                <a:rPr lang="en-US" sz="2000">
                  <a:latin typeface="Verdana"/>
                  <a:ea typeface="Verdana"/>
                  <a:cs typeface="Verdana"/>
                  <a:sym typeface="Verdana"/>
                </a:rPr>
                <a:t>central data store</a:t>
              </a:r>
              <a:endParaRPr sz="20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63" name="Google Shape;763;p38"/>
            <p:cNvSpPr txBox="1"/>
            <p:nvPr/>
          </p:nvSpPr>
          <p:spPr>
            <a:xfrm>
              <a:off x="4750050" y="2185825"/>
              <a:ext cx="308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spAutoFit/>
            </a:bodyPr>
            <a:lstStyle/>
            <a:p>
              <a:pPr indent="-584200" lvl="0" marL="914400" rtl="0" algn="l">
                <a:spcBef>
                  <a:spcPts val="0"/>
                </a:spcBef>
                <a:spcAft>
                  <a:spcPts val="0"/>
                </a:spcAft>
                <a:buSzPts val="2000"/>
                <a:buFont typeface="Verdana"/>
                <a:buChar char="-"/>
              </a:pPr>
              <a:r>
                <a:rPr lang="en-US" sz="2000">
                  <a:latin typeface="Verdana"/>
                  <a:ea typeface="Verdana"/>
                  <a:cs typeface="Verdana"/>
                  <a:sym typeface="Verdana"/>
                </a:rPr>
                <a:t>data transfer between pages</a:t>
              </a:r>
              <a:endParaRPr sz="20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764" name="Google Shape;76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25521" y="7062871"/>
            <a:ext cx="1540751" cy="154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24675" y="8604550"/>
            <a:ext cx="2542474" cy="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8"/>
          <p:cNvSpPr txBox="1"/>
          <p:nvPr/>
        </p:nvSpPr>
        <p:spPr>
          <a:xfrm>
            <a:off x="11626800" y="7762500"/>
            <a:ext cx="616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584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 frameworks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67" name="Google Shape;767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96150" y="3990650"/>
            <a:ext cx="946600" cy="9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38"/>
          <p:cNvSpPr txBox="1"/>
          <p:nvPr/>
        </p:nvSpPr>
        <p:spPr>
          <a:xfrm>
            <a:off x="7691100" y="4912200"/>
            <a:ext cx="154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rPr>
              <a:t>Stacks</a:t>
            </a:r>
            <a:endParaRPr b="1" sz="2000">
              <a:solidFill>
                <a:srgbClr val="6FA8D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9"/>
          <p:cNvSpPr/>
          <p:nvPr/>
        </p:nvSpPr>
        <p:spPr>
          <a:xfrm>
            <a:off x="9296400" y="4066850"/>
            <a:ext cx="7963800" cy="582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9"/>
          <p:cNvSpPr txBox="1"/>
          <p:nvPr/>
        </p:nvSpPr>
        <p:spPr>
          <a:xfrm>
            <a:off x="9669600" y="152400"/>
            <a:ext cx="84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01. 핵심 기능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02. 시스템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   03. 향후 일정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5" name="Google Shape;775;p39"/>
          <p:cNvSpPr txBox="1"/>
          <p:nvPr/>
        </p:nvSpPr>
        <p:spPr>
          <a:xfrm>
            <a:off x="31950" y="47900"/>
            <a:ext cx="817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D85C6"/>
                </a:solidFill>
              </a:rPr>
              <a:t>참고자료 02 - 백엔드 서버</a:t>
            </a:r>
            <a:endParaRPr b="1" sz="2800">
              <a:solidFill>
                <a:srgbClr val="3D85C6"/>
              </a:solidFill>
            </a:endParaRPr>
          </a:p>
        </p:txBody>
      </p:sp>
      <p:pic>
        <p:nvPicPr>
          <p:cNvPr id="776" name="Google Shape;7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00" y="1333500"/>
            <a:ext cx="762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39"/>
          <p:cNvSpPr txBox="1"/>
          <p:nvPr/>
        </p:nvSpPr>
        <p:spPr>
          <a:xfrm>
            <a:off x="7331900" y="2122500"/>
            <a:ext cx="762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22300" lvl="0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Verdana"/>
              <a:buChar char="●"/>
            </a:pPr>
            <a:r>
              <a:rPr lang="en-US" sz="2600">
                <a:latin typeface="Verdana"/>
                <a:ea typeface="Verdana"/>
                <a:cs typeface="Verdana"/>
                <a:sym typeface="Verdana"/>
              </a:rPr>
              <a:t>뛰어난 보안 (Spring Security) 설정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8" name="Google Shape;778;p39"/>
          <p:cNvSpPr txBox="1"/>
          <p:nvPr/>
        </p:nvSpPr>
        <p:spPr>
          <a:xfrm>
            <a:off x="7331900" y="2654675"/>
            <a:ext cx="1003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22300" lvl="0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Verdana"/>
              <a:buChar char="●"/>
            </a:pP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내장 Tomcat server 을 제공해, 웹 서비스 구현이 간편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9" name="Google Shape;779;p39"/>
          <p:cNvSpPr txBox="1"/>
          <p:nvPr/>
        </p:nvSpPr>
        <p:spPr>
          <a:xfrm>
            <a:off x="7331900" y="3191775"/>
            <a:ext cx="10653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22300" lvl="0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Verdana"/>
              <a:buChar char="●"/>
            </a:pP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기존 MVC 패턴의 spring 을 보완, auto configuration 을 지원.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0" name="Google Shape;7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150" y="4066850"/>
            <a:ext cx="946600" cy="9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39"/>
          <p:cNvSpPr txBox="1"/>
          <p:nvPr/>
        </p:nvSpPr>
        <p:spPr>
          <a:xfrm>
            <a:off x="7691100" y="4988400"/>
            <a:ext cx="154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rPr>
              <a:t>Stacks</a:t>
            </a:r>
            <a:endParaRPr b="1" sz="2000">
              <a:solidFill>
                <a:srgbClr val="6FA8D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2" name="Google Shape;78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9600" y="4462100"/>
            <a:ext cx="1729999" cy="1729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9"/>
          <p:cNvSpPr txBox="1"/>
          <p:nvPr/>
        </p:nvSpPr>
        <p:spPr>
          <a:xfrm>
            <a:off x="11024100" y="4676450"/>
            <a:ext cx="616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5842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ORM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4" name="Google Shape;784;p39"/>
          <p:cNvSpPr txBox="1"/>
          <p:nvPr/>
        </p:nvSpPr>
        <p:spPr>
          <a:xfrm>
            <a:off x="11024100" y="5133650"/>
            <a:ext cx="616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5842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query supported by entity types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(데이터베이스에 대한 백엔드 의존성 감소)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5" name="Google Shape;78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64200" y="5928300"/>
            <a:ext cx="1540800" cy="15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9"/>
          <p:cNvSpPr txBox="1"/>
          <p:nvPr/>
        </p:nvSpPr>
        <p:spPr>
          <a:xfrm>
            <a:off x="11024100" y="6200450"/>
            <a:ext cx="616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5842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build faster than Maven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7" name="Google Shape;787;p39"/>
          <p:cNvSpPr txBox="1"/>
          <p:nvPr/>
        </p:nvSpPr>
        <p:spPr>
          <a:xfrm>
            <a:off x="11024100" y="6657650"/>
            <a:ext cx="616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5842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외부 라이브러리 관리 편리성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8" name="Google Shape;78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6400" y="7648200"/>
            <a:ext cx="3402599" cy="11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9"/>
          <p:cNvSpPr txBox="1"/>
          <p:nvPr/>
        </p:nvSpPr>
        <p:spPr>
          <a:xfrm>
            <a:off x="12243300" y="7724450"/>
            <a:ext cx="616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5842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자연어 처리 핵심 라이브러리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0" name="Google Shape;790;p39"/>
          <p:cNvSpPr txBox="1"/>
          <p:nvPr/>
        </p:nvSpPr>
        <p:spPr>
          <a:xfrm>
            <a:off x="12243300" y="8181650"/>
            <a:ext cx="4752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5842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-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Tokenize, Lemmatize,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9144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POS tagging 등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9144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다양한 기능 지원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0"/>
          <p:cNvSpPr/>
          <p:nvPr/>
        </p:nvSpPr>
        <p:spPr>
          <a:xfrm>
            <a:off x="342800" y="1359050"/>
            <a:ext cx="5747400" cy="849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0"/>
          <p:cNvSpPr txBox="1"/>
          <p:nvPr/>
        </p:nvSpPr>
        <p:spPr>
          <a:xfrm>
            <a:off x="9669600" y="152400"/>
            <a:ext cx="84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01. 핵심 기능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02. 시스템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   03. 향후 일정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7" name="Google Shape;797;p40"/>
          <p:cNvSpPr txBox="1"/>
          <p:nvPr/>
        </p:nvSpPr>
        <p:spPr>
          <a:xfrm>
            <a:off x="31950" y="47900"/>
            <a:ext cx="846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D85C6"/>
                </a:solidFill>
              </a:rPr>
              <a:t>참고자료 03 - 데이터베이스</a:t>
            </a:r>
            <a:endParaRPr b="1" sz="2800">
              <a:solidFill>
                <a:srgbClr val="3D85C6"/>
              </a:solidFill>
            </a:endParaRPr>
          </a:p>
        </p:txBody>
      </p:sp>
      <p:pic>
        <p:nvPicPr>
          <p:cNvPr id="798" name="Google Shape;7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200" y="1740650"/>
            <a:ext cx="4338600" cy="2712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40"/>
          <p:cNvSpPr/>
          <p:nvPr/>
        </p:nvSpPr>
        <p:spPr>
          <a:xfrm>
            <a:off x="6286400" y="1359050"/>
            <a:ext cx="5747400" cy="849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0"/>
          <p:cNvSpPr/>
          <p:nvPr/>
        </p:nvSpPr>
        <p:spPr>
          <a:xfrm>
            <a:off x="12230000" y="1359050"/>
            <a:ext cx="5747400" cy="849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3450" y="1768525"/>
            <a:ext cx="3213269" cy="271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15150" y="1804050"/>
            <a:ext cx="4809399" cy="2585713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40"/>
          <p:cNvSpPr txBox="1"/>
          <p:nvPr/>
        </p:nvSpPr>
        <p:spPr>
          <a:xfrm>
            <a:off x="811700" y="4871950"/>
            <a:ext cx="480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RDBMS</a:t>
            </a:r>
            <a:endParaRPr sz="2800"/>
          </a:p>
        </p:txBody>
      </p:sp>
      <p:sp>
        <p:nvSpPr>
          <p:cNvPr id="804" name="Google Shape;804;p40"/>
          <p:cNvSpPr txBox="1"/>
          <p:nvPr/>
        </p:nvSpPr>
        <p:spPr>
          <a:xfrm>
            <a:off x="811700" y="5481550"/>
            <a:ext cx="480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메인 서비스 데이터 저장</a:t>
            </a:r>
            <a:endParaRPr sz="2800"/>
          </a:p>
        </p:txBody>
      </p:sp>
      <p:sp>
        <p:nvSpPr>
          <p:cNvPr id="805" name="Google Shape;805;p40"/>
          <p:cNvSpPr txBox="1"/>
          <p:nvPr/>
        </p:nvSpPr>
        <p:spPr>
          <a:xfrm>
            <a:off x="811700" y="6091150"/>
            <a:ext cx="4809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eg) 사용자, 카테고리, 컨텐츠, Quiz, 리포트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06" name="Google Shape;806;p40"/>
          <p:cNvSpPr txBox="1"/>
          <p:nvPr/>
        </p:nvSpPr>
        <p:spPr>
          <a:xfrm>
            <a:off x="6755300" y="4871950"/>
            <a:ext cx="480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In-memory DB</a:t>
            </a:r>
            <a:endParaRPr sz="2800"/>
          </a:p>
        </p:txBody>
      </p:sp>
      <p:sp>
        <p:nvSpPr>
          <p:cNvPr id="807" name="Google Shape;807;p40"/>
          <p:cNvSpPr txBox="1"/>
          <p:nvPr/>
        </p:nvSpPr>
        <p:spPr>
          <a:xfrm>
            <a:off x="6755300" y="5481550"/>
            <a:ext cx="4809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검색어 순위 및 Token store 로 활용</a:t>
            </a:r>
            <a:endParaRPr sz="2800"/>
          </a:p>
        </p:txBody>
      </p:sp>
      <p:sp>
        <p:nvSpPr>
          <p:cNvPr id="808" name="Google Shape;808;p40"/>
          <p:cNvSpPr txBox="1"/>
          <p:nvPr/>
        </p:nvSpPr>
        <p:spPr>
          <a:xfrm>
            <a:off x="12698900" y="4871950"/>
            <a:ext cx="480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NoSQL</a:t>
            </a:r>
            <a:endParaRPr sz="2800"/>
          </a:p>
        </p:txBody>
      </p:sp>
      <p:sp>
        <p:nvSpPr>
          <p:cNvPr id="809" name="Google Shape;809;p40"/>
          <p:cNvSpPr txBox="1"/>
          <p:nvPr/>
        </p:nvSpPr>
        <p:spPr>
          <a:xfrm>
            <a:off x="12698900" y="5481550"/>
            <a:ext cx="480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크롤링 데이터 저장</a:t>
            </a:r>
            <a:endParaRPr sz="2800"/>
          </a:p>
        </p:txBody>
      </p:sp>
      <p:sp>
        <p:nvSpPr>
          <p:cNvPr id="810" name="Google Shape;810;p40"/>
          <p:cNvSpPr txBox="1"/>
          <p:nvPr/>
        </p:nvSpPr>
        <p:spPr>
          <a:xfrm>
            <a:off x="12698900" y="6091150"/>
            <a:ext cx="48096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자동 완성용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Index 정보 저장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1"/>
          <p:cNvSpPr/>
          <p:nvPr/>
        </p:nvSpPr>
        <p:spPr>
          <a:xfrm>
            <a:off x="2117700" y="1344350"/>
            <a:ext cx="6237600" cy="849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1"/>
          <p:cNvSpPr txBox="1"/>
          <p:nvPr/>
        </p:nvSpPr>
        <p:spPr>
          <a:xfrm>
            <a:off x="9669600" y="152400"/>
            <a:ext cx="84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01. 핵심 기능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02. 시스템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   03. 향후 일정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7" name="Google Shape;817;p41"/>
          <p:cNvSpPr txBox="1"/>
          <p:nvPr/>
        </p:nvSpPr>
        <p:spPr>
          <a:xfrm>
            <a:off x="31950" y="47900"/>
            <a:ext cx="782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D85C6"/>
                </a:solidFill>
              </a:rPr>
              <a:t>참고자료 04 - 통신 프로토콜</a:t>
            </a:r>
            <a:endParaRPr b="1" sz="2800">
              <a:solidFill>
                <a:srgbClr val="3D85C6"/>
              </a:solidFill>
            </a:endParaRPr>
          </a:p>
        </p:txBody>
      </p:sp>
      <p:pic>
        <p:nvPicPr>
          <p:cNvPr id="818" name="Google Shape;8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392" y="1592450"/>
            <a:ext cx="5236252" cy="294540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41"/>
          <p:cNvSpPr/>
          <p:nvPr/>
        </p:nvSpPr>
        <p:spPr>
          <a:xfrm>
            <a:off x="9890100" y="1344350"/>
            <a:ext cx="6237600" cy="849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0" name="Google Shape;8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0325" y="2172625"/>
            <a:ext cx="6037148" cy="1785049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41"/>
          <p:cNvSpPr txBox="1"/>
          <p:nvPr/>
        </p:nvSpPr>
        <p:spPr>
          <a:xfrm>
            <a:off x="2411200" y="4262350"/>
            <a:ext cx="560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기본 프로토콜로 이용</a:t>
            </a:r>
            <a:endParaRPr sz="2800"/>
          </a:p>
        </p:txBody>
      </p:sp>
      <p:sp>
        <p:nvSpPr>
          <p:cNvPr id="822" name="Google Shape;822;p41"/>
          <p:cNvSpPr txBox="1"/>
          <p:nvPr/>
        </p:nvSpPr>
        <p:spPr>
          <a:xfrm>
            <a:off x="10183600" y="4262350"/>
            <a:ext cx="5601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이미지, 엑셀 등 byte files 의</a:t>
            </a:r>
            <a:endParaRPr sz="2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Form-data 형식에서만 이용</a:t>
            </a:r>
            <a:endParaRPr sz="2800"/>
          </a:p>
        </p:txBody>
      </p:sp>
      <p:sp>
        <p:nvSpPr>
          <p:cNvPr id="823" name="Google Shape;823;p41"/>
          <p:cNvSpPr txBox="1"/>
          <p:nvPr/>
        </p:nvSpPr>
        <p:spPr>
          <a:xfrm>
            <a:off x="2411200" y="4871950"/>
            <a:ext cx="560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Micro service 에 특화.</a:t>
            </a:r>
            <a:endParaRPr sz="2800"/>
          </a:p>
        </p:txBody>
      </p:sp>
      <p:sp>
        <p:nvSpPr>
          <p:cNvPr id="824" name="Google Shape;824;p41"/>
          <p:cNvSpPr txBox="1"/>
          <p:nvPr/>
        </p:nvSpPr>
        <p:spPr>
          <a:xfrm>
            <a:off x="2411200" y="5481550"/>
            <a:ext cx="5601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Single endpoint 를 갖기 때문에, api 호출이 간결.</a:t>
            </a:r>
            <a:endParaRPr sz="2800"/>
          </a:p>
        </p:txBody>
      </p:sp>
      <p:sp>
        <p:nvSpPr>
          <p:cNvPr id="825" name="Google Shape;825;p41"/>
          <p:cNvSpPr txBox="1"/>
          <p:nvPr/>
        </p:nvSpPr>
        <p:spPr>
          <a:xfrm>
            <a:off x="2411200" y="6555700"/>
            <a:ext cx="5601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350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Playground 라는 API 문서를 자동으로 생성해줌.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3025" y="3858775"/>
            <a:ext cx="3996993" cy="21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9501" y="7715925"/>
            <a:ext cx="2148950" cy="21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42"/>
          <p:cNvSpPr txBox="1"/>
          <p:nvPr/>
        </p:nvSpPr>
        <p:spPr>
          <a:xfrm>
            <a:off x="31950" y="47900"/>
            <a:ext cx="515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D85C6"/>
                </a:solidFill>
              </a:rPr>
              <a:t>참고자료 05 - 시스템 설계도</a:t>
            </a:r>
            <a:endParaRPr b="1" sz="2800">
              <a:solidFill>
                <a:srgbClr val="3D85C6"/>
              </a:solidFill>
            </a:endParaRPr>
          </a:p>
        </p:txBody>
      </p:sp>
      <p:pic>
        <p:nvPicPr>
          <p:cNvPr id="833" name="Google Shape;83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825" y="2652300"/>
            <a:ext cx="3785652" cy="414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4" name="Google Shape;834;p42"/>
          <p:cNvCxnSpPr/>
          <p:nvPr/>
        </p:nvCxnSpPr>
        <p:spPr>
          <a:xfrm>
            <a:off x="5407050" y="1350100"/>
            <a:ext cx="0" cy="7894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5" name="Google Shape;835;p42"/>
          <p:cNvSpPr txBox="1"/>
          <p:nvPr/>
        </p:nvSpPr>
        <p:spPr>
          <a:xfrm>
            <a:off x="718950" y="1350100"/>
            <a:ext cx="378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Frontend </a:t>
            </a:r>
            <a:r>
              <a:rPr b="1" lang="en-US" sz="2000"/>
              <a:t>(Client server)</a:t>
            </a:r>
            <a:endParaRPr b="1" sz="2000"/>
          </a:p>
        </p:txBody>
      </p:sp>
      <p:pic>
        <p:nvPicPr>
          <p:cNvPr id="836" name="Google Shape;83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0148" y="2956025"/>
            <a:ext cx="3540600" cy="35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2"/>
          <p:cNvSpPr txBox="1"/>
          <p:nvPr/>
        </p:nvSpPr>
        <p:spPr>
          <a:xfrm>
            <a:off x="6309750" y="1350100"/>
            <a:ext cx="399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Backend </a:t>
            </a:r>
            <a:r>
              <a:rPr b="1" lang="en-US" sz="2000"/>
              <a:t>(Service Server)</a:t>
            </a:r>
            <a:endParaRPr b="1" sz="2000"/>
          </a:p>
        </p:txBody>
      </p:sp>
      <p:cxnSp>
        <p:nvCxnSpPr>
          <p:cNvPr id="838" name="Google Shape;838;p42"/>
          <p:cNvCxnSpPr/>
          <p:nvPr/>
        </p:nvCxnSpPr>
        <p:spPr>
          <a:xfrm>
            <a:off x="4695900" y="4584150"/>
            <a:ext cx="14970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42"/>
          <p:cNvCxnSpPr/>
          <p:nvPr/>
        </p:nvCxnSpPr>
        <p:spPr>
          <a:xfrm rot="10800000">
            <a:off x="4695900" y="5041350"/>
            <a:ext cx="14970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40" name="Google Shape;840;p42"/>
          <p:cNvGrpSpPr/>
          <p:nvPr/>
        </p:nvGrpSpPr>
        <p:grpSpPr>
          <a:xfrm>
            <a:off x="6188650" y="6043000"/>
            <a:ext cx="4123602" cy="2455300"/>
            <a:chOff x="3372325" y="2962800"/>
            <a:chExt cx="2061801" cy="1227650"/>
          </a:xfrm>
        </p:grpSpPr>
        <p:pic>
          <p:nvPicPr>
            <p:cNvPr id="841" name="Google Shape;841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72325" y="2962800"/>
              <a:ext cx="2061801" cy="68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2" name="Google Shape;842;p42"/>
            <p:cNvSpPr txBox="1"/>
            <p:nvPr/>
          </p:nvSpPr>
          <p:spPr>
            <a:xfrm>
              <a:off x="3518075" y="3543950"/>
              <a:ext cx="1770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/>
                <a:t>자연어 처리 수행</a:t>
              </a:r>
              <a:endParaRPr b="1" sz="2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/>
                <a:t>(tokenize, lemmatize, </a:t>
              </a:r>
              <a:endParaRPr b="1" sz="2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/>
                <a:t>pos tagging)</a:t>
              </a:r>
              <a:endParaRPr b="1" sz="2000"/>
            </a:p>
          </p:txBody>
        </p:sp>
      </p:grpSp>
      <p:cxnSp>
        <p:nvCxnSpPr>
          <p:cNvPr id="843" name="Google Shape;843;p42"/>
          <p:cNvCxnSpPr/>
          <p:nvPr/>
        </p:nvCxnSpPr>
        <p:spPr>
          <a:xfrm>
            <a:off x="11045850" y="1350100"/>
            <a:ext cx="0" cy="7894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2"/>
          <p:cNvCxnSpPr/>
          <p:nvPr/>
        </p:nvCxnSpPr>
        <p:spPr>
          <a:xfrm>
            <a:off x="10334700" y="4584150"/>
            <a:ext cx="14970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42"/>
          <p:cNvCxnSpPr/>
          <p:nvPr/>
        </p:nvCxnSpPr>
        <p:spPr>
          <a:xfrm rot="10800000">
            <a:off x="10334700" y="5041350"/>
            <a:ext cx="14970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6" name="Google Shape;846;p42"/>
          <p:cNvSpPr txBox="1"/>
          <p:nvPr/>
        </p:nvSpPr>
        <p:spPr>
          <a:xfrm>
            <a:off x="10181250" y="3852850"/>
            <a:ext cx="17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queries</a:t>
            </a:r>
            <a:endParaRPr b="1" sz="2000"/>
          </a:p>
        </p:txBody>
      </p:sp>
      <p:pic>
        <p:nvPicPr>
          <p:cNvPr id="847" name="Google Shape;847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58650" y="7314250"/>
            <a:ext cx="1885750" cy="17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308600" y="2956050"/>
            <a:ext cx="2526413" cy="1579497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42"/>
          <p:cNvSpPr txBox="1"/>
          <p:nvPr/>
        </p:nvSpPr>
        <p:spPr>
          <a:xfrm>
            <a:off x="12606150" y="1350100"/>
            <a:ext cx="45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Database, other servers</a:t>
            </a:r>
            <a:endParaRPr b="1" sz="2800"/>
          </a:p>
        </p:txBody>
      </p:sp>
      <p:pic>
        <p:nvPicPr>
          <p:cNvPr id="850" name="Google Shape;850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606150" y="4468425"/>
            <a:ext cx="2148950" cy="1814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1" name="Google Shape;851;p42"/>
          <p:cNvCxnSpPr/>
          <p:nvPr/>
        </p:nvCxnSpPr>
        <p:spPr>
          <a:xfrm rot="10800000">
            <a:off x="15717000" y="5911229"/>
            <a:ext cx="0" cy="14364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2" name="Google Shape;852;p42"/>
          <p:cNvSpPr txBox="1"/>
          <p:nvPr/>
        </p:nvSpPr>
        <p:spPr>
          <a:xfrm>
            <a:off x="10181250" y="5072050"/>
            <a:ext cx="17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rows (data)</a:t>
            </a:r>
            <a:endParaRPr b="1" sz="2000"/>
          </a:p>
        </p:txBody>
      </p:sp>
      <p:sp>
        <p:nvSpPr>
          <p:cNvPr id="853" name="Google Shape;853;p42"/>
          <p:cNvSpPr txBox="1"/>
          <p:nvPr/>
        </p:nvSpPr>
        <p:spPr>
          <a:xfrm>
            <a:off x="4694850" y="5072050"/>
            <a:ext cx="13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JSON</a:t>
            </a:r>
            <a:endParaRPr b="1" sz="2000"/>
          </a:p>
        </p:txBody>
      </p:sp>
      <p:sp>
        <p:nvSpPr>
          <p:cNvPr id="854" name="Google Shape;854;p42"/>
          <p:cNvSpPr txBox="1"/>
          <p:nvPr/>
        </p:nvSpPr>
        <p:spPr>
          <a:xfrm>
            <a:off x="4694850" y="4005250"/>
            <a:ext cx="13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API call</a:t>
            </a:r>
            <a:endParaRPr b="1" sz="2000"/>
          </a:p>
        </p:txBody>
      </p:sp>
      <p:sp>
        <p:nvSpPr>
          <p:cNvPr id="855" name="Google Shape;855;p42"/>
          <p:cNvSpPr txBox="1"/>
          <p:nvPr/>
        </p:nvSpPr>
        <p:spPr>
          <a:xfrm>
            <a:off x="15409350" y="6496650"/>
            <a:ext cx="17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JSON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5238" y="6714286"/>
            <a:ext cx="6295238" cy="45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1755" y="6579564"/>
            <a:ext cx="5028571" cy="8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2912" y="468197"/>
            <a:ext cx="11057143" cy="71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1280" y="3842367"/>
            <a:ext cx="2908796" cy="61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1592" y="3866211"/>
            <a:ext cx="2748172" cy="56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79377" y="3706196"/>
            <a:ext cx="3409524" cy="9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46668" y="7257220"/>
            <a:ext cx="6057143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7"/>
          <p:cNvGrpSpPr/>
          <p:nvPr/>
        </p:nvGrpSpPr>
        <p:grpSpPr>
          <a:xfrm>
            <a:off x="11590198" y="3050776"/>
            <a:ext cx="3046060" cy="4081257"/>
            <a:chOff x="11590198" y="3050776"/>
            <a:chExt cx="3046060" cy="4081257"/>
          </a:xfrm>
        </p:grpSpPr>
        <p:pic>
          <p:nvPicPr>
            <p:cNvPr id="140" name="Google Shape;14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90198" y="3169565"/>
              <a:ext cx="2786896" cy="3962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60068" y="3050776"/>
              <a:ext cx="2476190" cy="11523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Google Shape;14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3678" y="2876190"/>
            <a:ext cx="4527241" cy="4527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082700" y="134880"/>
            <a:ext cx="1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665709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01424" y="134880"/>
            <a:ext cx="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124947" y="135556"/>
            <a:ext cx="1485714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578567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009183" y="135554"/>
            <a:ext cx="1095238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3777" y="74528"/>
            <a:ext cx="2419048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336192" y="1761545"/>
            <a:ext cx="7133333" cy="8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789091" y="4966616"/>
            <a:ext cx="5004901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2141143" y="3865467"/>
            <a:ext cx="7207198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239" y="7667567"/>
            <a:ext cx="1257143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434" y="4482223"/>
            <a:ext cx="876190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5908" y="6676371"/>
            <a:ext cx="266667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456738" y="4092382"/>
            <a:ext cx="3019048" cy="11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22806" y="5190477"/>
            <a:ext cx="1942857" cy="11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5400000">
            <a:off x="525548" y="5032480"/>
            <a:ext cx="4881353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5400000">
            <a:off x="-710327" y="4047508"/>
            <a:ext cx="6851298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83041" y="4857957"/>
            <a:ext cx="885714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849362" y="6843062"/>
            <a:ext cx="266667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-5400000">
            <a:off x="1693384" y="4945440"/>
            <a:ext cx="5047252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5400000">
            <a:off x="1050726" y="4553685"/>
            <a:ext cx="5830762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4080" y="5816029"/>
            <a:ext cx="876190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6032" y="6626148"/>
            <a:ext cx="266667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-5400000">
            <a:off x="2890078" y="4892500"/>
            <a:ext cx="5153132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-5400000">
            <a:off x="2533295" y="4786620"/>
            <a:ext cx="5364891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531418" y="6364165"/>
            <a:ext cx="876190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308815" y="6541444"/>
            <a:ext cx="371429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rot="-5400000">
            <a:off x="3897375" y="4651022"/>
            <a:ext cx="5644269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 rot="-5400000">
            <a:off x="3858231" y="4862781"/>
            <a:ext cx="5220750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795403" y="6520268"/>
            <a:ext cx="876190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566197" y="6107058"/>
            <a:ext cx="361905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 rot="-5400000">
            <a:off x="4324345" y="3823115"/>
            <a:ext cx="7291902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 rot="-5400000">
            <a:off x="5185179" y="4934852"/>
            <a:ext cx="5068428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014298" y="6615560"/>
            <a:ext cx="866667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801483" y="4418695"/>
            <a:ext cx="400000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 rot="-5400000">
            <a:off x="6285239" y="4543097"/>
            <a:ext cx="5851938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 rot="-5400000">
            <a:off x="6447267" y="4956028"/>
            <a:ext cx="5026076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8265926" y="6668500"/>
            <a:ext cx="866667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9034218" y="5816029"/>
            <a:ext cx="409524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 rot="-5400000">
            <a:off x="7133717" y="4142799"/>
            <a:ext cx="6660714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 rot="-5400000">
            <a:off x="7751027" y="5011013"/>
            <a:ext cx="4924287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9503494" y="6750487"/>
            <a:ext cx="866667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10304859" y="5064283"/>
            <a:ext cx="400000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5400000">
            <a:off x="9274183" y="5028390"/>
            <a:ext cx="4881353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 rot="-5400000">
            <a:off x="9023280" y="5028390"/>
            <a:ext cx="4881353" cy="25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11894461" y="6991293"/>
            <a:ext cx="219048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2189228" y="7667600"/>
            <a:ext cx="1285714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3388607" y="7657012"/>
            <a:ext cx="1390476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4669035" y="7789518"/>
            <a:ext cx="1257143" cy="2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939845" y="7777653"/>
            <a:ext cx="1152381" cy="2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7186415" y="7795151"/>
            <a:ext cx="1238095" cy="2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8433323" y="7795153"/>
            <a:ext cx="1076190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9678457" y="7789521"/>
            <a:ext cx="1238095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10982472" y="7795905"/>
            <a:ext cx="876190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2018528" y="1711780"/>
            <a:ext cx="9000000" cy="6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9162504" y="2323678"/>
            <a:ext cx="2857143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 rot="5400000">
            <a:off x="-15893" y="4822925"/>
            <a:ext cx="5696328" cy="119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 rotWithShape="1">
          <a:blip r:embed="rId51">
            <a:alphaModFix/>
          </a:blip>
          <a:srcRect b="0" l="0" r="0" t="0"/>
          <a:stretch/>
        </p:blipFill>
        <p:spPr>
          <a:xfrm rot="5400000">
            <a:off x="-1284422" y="4834554"/>
            <a:ext cx="5696328" cy="119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 rotWithShape="1">
          <a:blip r:embed="rId52">
            <a:alphaModFix/>
          </a:blip>
          <a:srcRect b="0" l="0" r="0" t="0"/>
          <a:stretch/>
        </p:blipFill>
        <p:spPr>
          <a:xfrm>
            <a:off x="14894791" y="6777621"/>
            <a:ext cx="2457143" cy="3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 rotWithShape="1">
          <a:blip r:embed="rId53">
            <a:alphaModFix/>
          </a:blip>
          <a:srcRect b="0" l="0" r="0" t="0"/>
          <a:stretch/>
        </p:blipFill>
        <p:spPr>
          <a:xfrm>
            <a:off x="13082700" y="134880"/>
            <a:ext cx="1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 rotWithShape="1">
          <a:blip r:embed="rId54">
            <a:alphaModFix/>
          </a:blip>
          <a:srcRect b="0" l="0" r="0" t="0"/>
          <a:stretch/>
        </p:blipFill>
        <p:spPr>
          <a:xfrm>
            <a:off x="14665709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 rotWithShape="1">
          <a:blip r:embed="rId55">
            <a:alphaModFix/>
          </a:blip>
          <a:srcRect b="0" l="0" r="0" t="0"/>
          <a:stretch/>
        </p:blipFill>
        <p:spPr>
          <a:xfrm>
            <a:off x="12701424" y="134880"/>
            <a:ext cx="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 rotWithShape="1">
          <a:blip r:embed="rId56">
            <a:alphaModFix/>
          </a:blip>
          <a:srcRect b="0" l="0" r="0" t="0"/>
          <a:stretch/>
        </p:blipFill>
        <p:spPr>
          <a:xfrm>
            <a:off x="15124947" y="135556"/>
            <a:ext cx="1485714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/>
          <p:cNvPicPr preferRelativeResize="0"/>
          <p:nvPr/>
        </p:nvPicPr>
        <p:blipFill rotWithShape="1">
          <a:blip r:embed="rId57">
            <a:alphaModFix/>
          </a:blip>
          <a:srcRect b="0" l="0" r="0" t="0"/>
          <a:stretch/>
        </p:blipFill>
        <p:spPr>
          <a:xfrm>
            <a:off x="16578567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8"/>
          <p:cNvPicPr preferRelativeResize="0"/>
          <p:nvPr/>
        </p:nvPicPr>
        <p:blipFill rotWithShape="1">
          <a:blip r:embed="rId58">
            <a:alphaModFix/>
          </a:blip>
          <a:srcRect b="0" l="0" r="0" t="0"/>
          <a:stretch/>
        </p:blipFill>
        <p:spPr>
          <a:xfrm>
            <a:off x="17009183" y="135554"/>
            <a:ext cx="1095238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 rotWithShape="1">
          <a:blip r:embed="rId59">
            <a:alphaModFix/>
          </a:blip>
          <a:srcRect b="0" l="0" r="0" t="0"/>
          <a:stretch/>
        </p:blipFill>
        <p:spPr>
          <a:xfrm>
            <a:off x="233777" y="74528"/>
            <a:ext cx="2419048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 rotWithShape="1">
          <a:blip r:embed="rId60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61">
            <a:alphaModFix/>
          </a:blip>
          <a:srcRect b="0" l="0" r="0" t="0"/>
          <a:stretch/>
        </p:blipFill>
        <p:spPr>
          <a:xfrm>
            <a:off x="14117525" y="2759792"/>
            <a:ext cx="3352381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 rotWithShape="1">
          <a:blip r:embed="rId60">
            <a:alphaModFix/>
          </a:blip>
          <a:srcRect b="0" l="0" r="0" t="0"/>
          <a:stretch/>
        </p:blipFill>
        <p:spPr>
          <a:xfrm rot="10800000">
            <a:off x="16819850" y="3796699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 rotWithShape="1">
          <a:blip r:embed="rId62">
            <a:alphaModFix/>
          </a:blip>
          <a:srcRect b="0" l="0" r="0" t="0"/>
          <a:stretch/>
        </p:blipFill>
        <p:spPr>
          <a:xfrm>
            <a:off x="1334015" y="9375873"/>
            <a:ext cx="283023" cy="28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/>
          <p:cNvPicPr preferRelativeResize="0"/>
          <p:nvPr/>
        </p:nvPicPr>
        <p:blipFill rotWithShape="1">
          <a:blip r:embed="rId63">
            <a:alphaModFix/>
          </a:blip>
          <a:srcRect b="0" l="0" r="0" t="0"/>
          <a:stretch/>
        </p:blipFill>
        <p:spPr>
          <a:xfrm>
            <a:off x="1589030" y="9342129"/>
            <a:ext cx="364761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/>
          <p:cNvPicPr preferRelativeResize="0"/>
          <p:nvPr/>
        </p:nvPicPr>
        <p:blipFill rotWithShape="1">
          <a:blip r:embed="rId64">
            <a:alphaModFix/>
          </a:blip>
          <a:srcRect b="0" l="0" r="0" t="0"/>
          <a:stretch/>
        </p:blipFill>
        <p:spPr>
          <a:xfrm>
            <a:off x="1334015" y="8985033"/>
            <a:ext cx="283023" cy="28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 rotWithShape="1">
          <a:blip r:embed="rId65">
            <a:alphaModFix/>
          </a:blip>
          <a:srcRect b="0" l="0" r="0" t="0"/>
          <a:stretch/>
        </p:blipFill>
        <p:spPr>
          <a:xfrm>
            <a:off x="1589030" y="8951287"/>
            <a:ext cx="3609524" cy="3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2700" y="134880"/>
            <a:ext cx="1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65709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01424" y="134880"/>
            <a:ext cx="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124947" y="135556"/>
            <a:ext cx="1485714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78567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009183" y="135554"/>
            <a:ext cx="1095238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3777" y="74528"/>
            <a:ext cx="2419048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942384" y="8263211"/>
            <a:ext cx="2485714" cy="2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82562" y="1487233"/>
            <a:ext cx="3819048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1477799" y="2546257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603185" y="2803450"/>
            <a:ext cx="13079325" cy="62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4757" y="7767776"/>
            <a:ext cx="2371429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6126" y="2465867"/>
            <a:ext cx="6459574" cy="645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4790" y="3534967"/>
            <a:ext cx="4282245" cy="428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3638" y="5918317"/>
            <a:ext cx="2582524" cy="258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64032" y="4099243"/>
            <a:ext cx="562104" cy="56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24299" y="4099243"/>
            <a:ext cx="562104" cy="56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34861" y="8624824"/>
            <a:ext cx="562104" cy="56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6754" y="5076192"/>
            <a:ext cx="3228571" cy="15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79203" y="6445704"/>
            <a:ext cx="1685791" cy="152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08590" y="5902272"/>
            <a:ext cx="2582524" cy="258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316" y="1549074"/>
            <a:ext cx="2582524" cy="258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990753" y="6219032"/>
            <a:ext cx="1482377" cy="187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34411" y="1915865"/>
            <a:ext cx="1756496" cy="1848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31960" y="7767776"/>
            <a:ext cx="1980952" cy="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569775" y="464894"/>
            <a:ext cx="2600000" cy="5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082700" y="134880"/>
            <a:ext cx="1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665709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701424" y="134880"/>
            <a:ext cx="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124947" y="135556"/>
            <a:ext cx="1485714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6578567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7009183" y="135554"/>
            <a:ext cx="1095238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33777" y="74528"/>
            <a:ext cx="2419048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910310" y="965600"/>
            <a:ext cx="2485714" cy="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236439" y="8356268"/>
            <a:ext cx="2342857" cy="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2605249" y="8356268"/>
            <a:ext cx="2504762" cy="9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758" y="6246570"/>
            <a:ext cx="3525192" cy="246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0485" y="1696156"/>
            <a:ext cx="2123810" cy="4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21"/>
          <p:cNvGrpSpPr/>
          <p:nvPr/>
        </p:nvGrpSpPr>
        <p:grpSpPr>
          <a:xfrm>
            <a:off x="9051504" y="4508835"/>
            <a:ext cx="202364" cy="1928602"/>
            <a:chOff x="9051504" y="4508835"/>
            <a:chExt cx="202364" cy="1928602"/>
          </a:xfrm>
        </p:grpSpPr>
        <p:pic>
          <p:nvPicPr>
            <p:cNvPr id="279" name="Google Shape;279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051504" y="6235073"/>
              <a:ext cx="202364" cy="202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5400000">
              <a:off x="8282459" y="5331463"/>
              <a:ext cx="1750780" cy="105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1" name="Google Shape;28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71643" y="6235073"/>
            <a:ext cx="202364" cy="2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45214" y="5572623"/>
            <a:ext cx="3442914" cy="10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12596346" y="5043515"/>
            <a:ext cx="1065288" cy="10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9370337" y="5878181"/>
            <a:ext cx="600718" cy="10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56096" y="1587242"/>
            <a:ext cx="2997960" cy="299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38129" y="1572478"/>
            <a:ext cx="2997960" cy="299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631658" y="1574111"/>
            <a:ext cx="2997960" cy="299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948455" y="1664053"/>
            <a:ext cx="2409524" cy="53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21"/>
          <p:cNvGrpSpPr/>
          <p:nvPr/>
        </p:nvGrpSpPr>
        <p:grpSpPr>
          <a:xfrm>
            <a:off x="5109089" y="4570725"/>
            <a:ext cx="3610109" cy="1873804"/>
            <a:chOff x="5109089" y="4570725"/>
            <a:chExt cx="3610109" cy="1873804"/>
          </a:xfrm>
        </p:grpSpPr>
        <p:pic>
          <p:nvPicPr>
            <p:cNvPr id="290" name="Google Shape;290;p2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516834" y="6242165"/>
              <a:ext cx="202364" cy="202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202714" y="5579715"/>
              <a:ext cx="3442914" cy="1074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rot="-5400000">
              <a:off x="4629207" y="5050607"/>
              <a:ext cx="1065288" cy="105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-5400000">
              <a:off x="8319785" y="5885273"/>
              <a:ext cx="600718" cy="105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4" name="Google Shape;294;p2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164397" y="2387056"/>
            <a:ext cx="1949026" cy="1720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880286" y="2387056"/>
            <a:ext cx="2477710" cy="1720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1"/>
          <p:cNvGrpSpPr/>
          <p:nvPr/>
        </p:nvGrpSpPr>
        <p:grpSpPr>
          <a:xfrm>
            <a:off x="8309400" y="2225291"/>
            <a:ext cx="1633959" cy="2035840"/>
            <a:chOff x="8309400" y="2225291"/>
            <a:chExt cx="1633959" cy="2035840"/>
          </a:xfrm>
        </p:grpSpPr>
        <p:pic>
          <p:nvPicPr>
            <p:cNvPr id="297" name="Google Shape;297;p2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309400" y="2225291"/>
              <a:ext cx="1633959" cy="2035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778016" y="2269303"/>
              <a:ext cx="723810" cy="3809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9" name="Google Shape;299;p2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951488" y="1659880"/>
            <a:ext cx="2000000" cy="4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27295" y="1648383"/>
            <a:ext cx="2095238" cy="4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3082700" y="134880"/>
            <a:ext cx="1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4665709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2701424" y="134880"/>
            <a:ext cx="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5124947" y="135556"/>
            <a:ext cx="1485714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6578567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1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7009183" y="135554"/>
            <a:ext cx="1095238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1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33777" y="74528"/>
            <a:ext cx="2419048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1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1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056839" y="4723868"/>
            <a:ext cx="2285714" cy="8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1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8030329" y="4694395"/>
            <a:ext cx="2152381" cy="8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1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1820073" y="4651272"/>
            <a:ext cx="2666667" cy="8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2700" y="134880"/>
            <a:ext cx="1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65709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01424" y="134880"/>
            <a:ext cx="561905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24947" y="135556"/>
            <a:ext cx="1485714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78567" y="134880"/>
            <a:ext cx="571429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009183" y="135554"/>
            <a:ext cx="1095238" cy="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3777" y="74528"/>
            <a:ext cx="2419048" cy="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316044" y="665271"/>
            <a:ext cx="429159" cy="2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553619" y="1228571"/>
            <a:ext cx="6617236" cy="7819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08299" y="9620802"/>
            <a:ext cx="2504762" cy="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17316" y="5153003"/>
            <a:ext cx="4161905" cy="20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30323" y="1818040"/>
            <a:ext cx="4277646" cy="1936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561754" y="1675183"/>
            <a:ext cx="4000000" cy="22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0800000">
            <a:off x="2630323" y="4499117"/>
            <a:ext cx="370471" cy="95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1000497" y="1185206"/>
            <a:ext cx="3552381" cy="5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