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4FE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E2C-0848-42D8-8F78-FF210198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F057-1FD6-1064-992C-0193AE1D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2FA55-C713-E3A6-EB16-22DA71B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51FBF-0C7D-CAA2-EE6E-2983FDB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3B5-872A-E5FF-79BB-2E6078A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39579-EB91-4743-2B98-5557B32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2695E-7111-CE16-51F0-2CC288F2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3A1FE-C2AA-60E6-CEC1-B41B77F1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ED9D9-4824-853D-124D-0E8A52C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FAE66-C53E-C8D2-239C-D161065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E9EB81-0081-8A0F-89CE-30FC910E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0DCB16-FEFE-61D4-5BC9-DD273171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DBA83-1B0C-54DB-E817-9B9A819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5053-2EF8-EBE0-D84C-0F65931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E1429-EA9E-6E08-9047-EBC7D1F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D458C-3C4F-D083-C00E-8B2EB3F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A8B78-0370-ED5E-5BFD-78C50467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C9BDA-B98B-F7E6-1E04-88F2E73E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8EC-E782-67CF-8773-BDC5D2A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C3899-DF74-03AB-D742-5168692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9322-5429-AC3C-6B24-A287B462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091E5-5BDC-F06E-922D-18B7DF2E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4EA1-3C83-1FB3-5096-DAB0E9B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B1C35-9C5A-8A25-3A47-96D6AAC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95390-260F-A025-964F-00559FA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94388-D94C-D0DB-DE3D-0EE6608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9EBC-ADA3-39B9-0AAD-1CA5EF96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DCEE5-C531-F3FC-26DF-5E90FE6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B8197-C575-E14E-549D-70E8E04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AD6CA-1DBD-1C4E-CFF6-68BBA5EF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99A4F-4578-5197-FBA3-9A736B3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5920E-AC09-2D93-217D-B9862013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3BCDAB-F2F8-2890-1548-FC37C3E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36D3B-08C1-4DD7-6DAC-F26C7C4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51227-B79B-C16E-FDCD-1FEBFD08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0FF3-EF46-362E-C48C-960F1EC4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14ABE-D78F-E6B4-2177-6E51A8F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224877-9336-2F43-17CB-226715B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B19BC-3FB3-4E5A-D3E3-8ED13C1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B702E-A21A-A41B-E494-17ABD00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3934D-5BC0-D0FD-90D1-B7B778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4D9E2-3F08-24D8-8FC4-E4A0101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D6EF6-51B8-BF2C-0211-FBCA2D3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707480-D0B9-0692-44F1-FACF316C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8FFDF-5247-14E3-1A5F-C953621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B04E2-29CE-F50B-A146-518359ED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93EA-C5F4-1379-C44C-B4D4F9E2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0AFF7-6440-5C8B-CA87-F9EE7E1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E9E7C-DBA6-B617-39F9-FAE304AA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71A8A-56CC-ACE6-85C0-83DA774B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8D353-60AA-0128-7649-C4CF4EF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C36BA5-8CB4-69C0-48A2-E4F7042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84F4-AA15-8AED-2717-87C95897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60E2C-57CD-25DD-9678-4DA84005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AE05D-504E-ADE6-5B2A-0EF9FC8C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CFA29-DC59-4A1B-8301-C31B345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69358-17B8-04BB-4926-A658DAB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745F6-80B0-4891-FBC3-BE2E969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0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1495CA-41E0-CBAF-E029-D7532AC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509A2-B508-E6AA-4E0B-5E33411D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AFED0-0242-14B4-6374-100E034C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5CAE-E926-477B-8070-DB19FCEE5F45}" type="datetimeFigureOut">
              <a:rPr lang="de-DE" smtClean="0"/>
              <a:t>15.02.2023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B431-D943-145D-DE79-DA658F8C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3F93-D111-84DB-426D-A6EC8D6F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B631A76-D7B5-A0F7-6050-3DD6D99D3366}"/>
              </a:ext>
            </a:extLst>
          </p:cNvPr>
          <p:cNvSpPr txBox="1"/>
          <p:nvPr/>
        </p:nvSpPr>
        <p:spPr>
          <a:xfrm>
            <a:off x="6096000" y="1973477"/>
            <a:ext cx="2338144" cy="830997"/>
          </a:xfrm>
          <a:prstGeom prst="rect">
            <a:avLst/>
          </a:prstGeom>
          <a:solidFill>
            <a:srgbClr val="22F4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Wenn ein Querschnitt, diesen am besten auslagern um und von den Verschiedenen Dateien einlesen damit es immer der selbe ist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B4F49C0-B17C-D3C9-3CD7-5557C3942337}"/>
              </a:ext>
            </a:extLst>
          </p:cNvPr>
          <p:cNvGrpSpPr/>
          <p:nvPr/>
        </p:nvGrpSpPr>
        <p:grpSpPr>
          <a:xfrm>
            <a:off x="289817" y="223699"/>
            <a:ext cx="4486273" cy="2677656"/>
            <a:chOff x="900990" y="2692153"/>
            <a:chExt cx="4486273" cy="267765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5745978-EFCA-DC70-4680-0D791BEA1286}"/>
                </a:ext>
              </a:extLst>
            </p:cNvPr>
            <p:cNvGrpSpPr/>
            <p:nvPr/>
          </p:nvGrpSpPr>
          <p:grpSpPr>
            <a:xfrm>
              <a:off x="900990" y="2692153"/>
              <a:ext cx="4486273" cy="1846659"/>
              <a:chOff x="19378643" y="29993655"/>
              <a:chExt cx="3496792" cy="1846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DC2474F-5BB2-94F2-636D-78398423BEFF}"/>
                  </a:ext>
                </a:extLst>
              </p:cNvPr>
              <p:cNvSpPr txBox="1"/>
              <p:nvPr/>
            </p:nvSpPr>
            <p:spPr>
              <a:xfrm>
                <a:off x="19378643" y="29993655"/>
                <a:ext cx="950681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run_model.py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AAA97E-064C-638A-8C4B-CD821695FE5E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Statische Berechnung mit </a:t>
                </a:r>
                <a:r>
                  <a:rPr lang="de-DE" sz="1200" dirty="0" err="1"/>
                  <a:t>input</a:t>
                </a:r>
                <a:r>
                  <a:rPr lang="de-DE" sz="1200" dirty="0"/>
                  <a:t> Kopflasten im GZT (Sicherheitsbeiwerte bereits angewandt)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Windlast nach DIN mit Annahme Windgeschwindigkeit im Betrieb unter </a:t>
                </a:r>
                <a:r>
                  <a:rPr lang="de-DE" sz="1200" dirty="0" err="1"/>
                  <a:t>vout</a:t>
                </a:r>
                <a:r>
                  <a:rPr lang="de-DE" sz="1200" dirty="0"/>
                  <a:t> (da Kopflasten aus DLC1.3)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Schnittgrößen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der Vorspannung sowie der Staffelung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Spannungsnachweise im Querschnitt </a:t>
                </a:r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E74A67C-62A5-8B77-8A41-84029A15F84C}"/>
                </a:ext>
              </a:extLst>
            </p:cNvPr>
            <p:cNvSpPr txBox="1"/>
            <p:nvPr/>
          </p:nvSpPr>
          <p:spPr>
            <a:xfrm>
              <a:off x="900990" y="4538812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</a:t>
              </a:r>
              <a:r>
                <a:rPr lang="de-DE" sz="1200" dirty="0" err="1"/>
                <a:t>Berechnungs_Ergebnisse_dataframes</a:t>
              </a:r>
              <a:r>
                <a:rPr lang="de-DE" sz="1200" dirty="0"/>
                <a:t> (die </a:t>
              </a:r>
              <a:r>
                <a:rPr lang="de-DE" sz="1200" dirty="0" err="1"/>
                <a:t>df</a:t>
              </a:r>
              <a:r>
                <a:rPr lang="de-DE" sz="1200" dirty="0"/>
                <a:t> als </a:t>
              </a:r>
              <a:r>
                <a:rPr lang="de-DE" sz="1200" dirty="0" err="1"/>
                <a:t>pkl</a:t>
              </a:r>
              <a:r>
                <a:rPr lang="de-DE" sz="1200" dirty="0"/>
                <a:t> um sie wo anders einlesen zu können)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AEB85F5-A004-C6B0-383B-0D5489A9264F}"/>
              </a:ext>
            </a:extLst>
          </p:cNvPr>
          <p:cNvGrpSpPr/>
          <p:nvPr/>
        </p:nvGrpSpPr>
        <p:grpSpPr>
          <a:xfrm>
            <a:off x="5655076" y="3743911"/>
            <a:ext cx="5779358" cy="2677655"/>
            <a:chOff x="900987" y="2692153"/>
            <a:chExt cx="4486274" cy="267765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68F2D0-693E-6298-E191-CDAAC6E64EE8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846659"/>
              <a:chOff x="19378642" y="29993655"/>
              <a:chExt cx="3496793" cy="1846659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DE27609-60C5-C456-CF32-980E3F0CCA0A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rainflow_FAST_beam.py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55F1A17-18BC-E80E-1DA1-406EA266D073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Zeitreihen der Kopflasten für DLC 1.2 für verschiedene Windgeschwindigkeiten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von Schnittgrößen mit Einflusslinien als Zeitreihen Überlagert mit einer Konstanten Windbelastung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 err="1"/>
                  <a:t>Rainflow</a:t>
                </a:r>
                <a:r>
                  <a:rPr lang="de-DE" sz="1200" dirty="0"/>
                  <a:t> Zählung (Für jede Komponente an jeder Ebene) für jede Windgeschwindigkeit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Querkraft und Torsion werden direkt in Schubspannungen umgerechnet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Skalierung von „N“ in der Markov Matrix mit Rayleigh und zusammenfügen zu einer Markov Matrix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61CC31-DF27-CB3F-89B8-B37AAA06E1E2}"/>
                </a:ext>
              </a:extLst>
            </p:cNvPr>
            <p:cNvSpPr txBox="1"/>
            <p:nvPr/>
          </p:nvSpPr>
          <p:spPr>
            <a:xfrm>
              <a:off x="900987" y="4538811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Berechnungs_Ergebnisse_Rainflow.xlsx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17F497-7916-FC10-2C78-3D74539EED48}"/>
              </a:ext>
            </a:extLst>
          </p:cNvPr>
          <p:cNvGrpSpPr/>
          <p:nvPr/>
        </p:nvGrpSpPr>
        <p:grpSpPr>
          <a:xfrm>
            <a:off x="353532" y="3743911"/>
            <a:ext cx="4486274" cy="2492991"/>
            <a:chOff x="900987" y="2692153"/>
            <a:chExt cx="4486274" cy="249299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20AB07-3A60-AA84-EF80-1703864C889A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661994"/>
              <a:chOff x="19378642" y="29993655"/>
              <a:chExt cx="3496793" cy="1661994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1260DD2-F116-7A9C-4BBA-B261762BB106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Palmgren_Miner.py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82557DC-477C-D784-D56E-962E54F2C280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3849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Markov Matrizen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Für jede Komponente an jeder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Normalkraft aus Eigengewicht und </a:t>
                </a:r>
                <a:r>
                  <a:rPr lang="de-DE" sz="1200" dirty="0" err="1"/>
                  <a:t>Vorspannun</a:t>
                </a:r>
                <a:r>
                  <a:rPr lang="de-DE" sz="1200" dirty="0"/>
                  <a:t> aus </a:t>
                </a:r>
                <a:r>
                  <a:rPr lang="de-DE" sz="1200" dirty="0" err="1"/>
                  <a:t>pkl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dfs</a:t>
                </a:r>
                <a:r>
                  <a:rPr lang="de-DE" sz="1200" dirty="0"/>
                  <a:t>. GZT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Je Schwingspiel im Matrix Berechnung der ertragbaren N-Schwingspiele mit DIN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Aufsummierung für gesamt Schädigung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D5B9796-125F-2397-FE9A-867CE4F65F8B}"/>
                </a:ext>
              </a:extLst>
            </p:cNvPr>
            <p:cNvSpPr txBox="1"/>
            <p:nvPr/>
          </p:nvSpPr>
          <p:spPr>
            <a:xfrm>
              <a:off x="900987" y="4354147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Berechnungs_Ergebnisse_Fatigue.xlsx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6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86FAF88-B739-4AA8-8595-F3BC9CF8B52C}"/>
              </a:ext>
            </a:extLst>
          </p:cNvPr>
          <p:cNvGrpSpPr/>
          <p:nvPr/>
        </p:nvGrpSpPr>
        <p:grpSpPr>
          <a:xfrm>
            <a:off x="1412180" y="763677"/>
            <a:ext cx="545745" cy="3261045"/>
            <a:chOff x="2788220" y="1450655"/>
            <a:chExt cx="545745" cy="3261045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773C52D-F50E-4965-9AFF-D938C642CB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AAD888F-C8F4-4817-94D4-779FBC74E02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B13F0A-9AB9-4B46-AF6E-3889FA7D9236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1AA21AB-D402-4E13-ABED-967DA7AA7466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7EEB20E-C506-4854-9723-33E4B8BE09D8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B2C5F5-1A56-438A-A0B6-60FE161A00F8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4DD5ED16-24FB-4B78-A064-E5266E3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17" y="747359"/>
            <a:ext cx="2540123" cy="397650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BA0AC03-E018-479A-8BCF-87788896924E}"/>
              </a:ext>
            </a:extLst>
          </p:cNvPr>
          <p:cNvCxnSpPr/>
          <p:nvPr/>
        </p:nvCxnSpPr>
        <p:spPr>
          <a:xfrm flipV="1">
            <a:off x="1685054" y="3160202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2E0B716-D1F2-41FD-B6F4-CE5D115DFBE7}"/>
              </a:ext>
            </a:extLst>
          </p:cNvPr>
          <p:cNvCxnSpPr>
            <a:cxnSpLocks/>
          </p:cNvCxnSpPr>
          <p:nvPr/>
        </p:nvCxnSpPr>
        <p:spPr>
          <a:xfrm flipV="1">
            <a:off x="1685054" y="4006509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878C82E-FB33-4D06-B2A5-1002378D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1631874" y="3302185"/>
            <a:ext cx="780356" cy="7011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76D95B8D-1B91-43FE-96EB-D595DD7FAC8B}"/>
              </a:ext>
            </a:extLst>
          </p:cNvPr>
          <p:cNvSpPr txBox="1"/>
          <p:nvPr/>
        </p:nvSpPr>
        <p:spPr>
          <a:xfrm>
            <a:off x="1212369" y="3176750"/>
            <a:ext cx="26808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89814D7-914C-4356-A766-A45903D8A4C7}"/>
              </a:ext>
            </a:extLst>
          </p:cNvPr>
          <p:cNvSpPr txBox="1"/>
          <p:nvPr/>
        </p:nvSpPr>
        <p:spPr>
          <a:xfrm>
            <a:off x="1944189" y="3947862"/>
            <a:ext cx="26416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BE0C65E-07E9-4766-A4D5-EF213231B393}"/>
              </a:ext>
            </a:extLst>
          </p:cNvPr>
          <p:cNvSpPr txBox="1"/>
          <p:nvPr/>
        </p:nvSpPr>
        <p:spPr>
          <a:xfrm>
            <a:off x="2235247" y="3042889"/>
            <a:ext cx="91070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r>
              <a:rPr lang="de-DE" sz="1200" dirty="0"/>
              <a:t>, (z)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B1FF8B-B16F-48C0-A771-604DB8F2E713}"/>
              </a:ext>
            </a:extLst>
          </p:cNvPr>
          <p:cNvSpPr txBox="1"/>
          <p:nvPr/>
        </p:nvSpPr>
        <p:spPr>
          <a:xfrm>
            <a:off x="127898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2D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737200-EF92-4B6E-A981-697E0D6FC06D}"/>
              </a:ext>
            </a:extLst>
          </p:cNvPr>
          <p:cNvGrpSpPr/>
          <p:nvPr/>
        </p:nvGrpSpPr>
        <p:grpSpPr>
          <a:xfrm>
            <a:off x="5695290" y="763677"/>
            <a:ext cx="545745" cy="3261045"/>
            <a:chOff x="2788220" y="1450655"/>
            <a:chExt cx="545745" cy="3261045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24DC6A8-4A53-4DE5-B154-A6ED1C8D9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A41BDD7-C514-47B8-8793-CCB4BF6481B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5F7704E-F628-443D-9315-4520883BD575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6B14651-15C4-4CAF-B204-108CC5CA40C1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495171-8F97-45A4-9CF6-EEC3C49EDAF3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002789B-0F91-49C8-9769-0134AC86D014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FBB70B4C-2054-438F-9602-2EB1E8785AD7}"/>
              </a:ext>
            </a:extLst>
          </p:cNvPr>
          <p:cNvSpPr txBox="1"/>
          <p:nvPr/>
        </p:nvSpPr>
        <p:spPr>
          <a:xfrm>
            <a:off x="556209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3D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0664B8-213C-4DEE-9197-E52EA6D65874}"/>
              </a:ext>
            </a:extLst>
          </p:cNvPr>
          <p:cNvCxnSpPr/>
          <p:nvPr/>
        </p:nvCxnSpPr>
        <p:spPr>
          <a:xfrm flipV="1">
            <a:off x="5944364" y="3153867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0B883-DB1F-4A2D-81F3-A2713AB1B633}"/>
              </a:ext>
            </a:extLst>
          </p:cNvPr>
          <p:cNvCxnSpPr>
            <a:cxnSpLocks/>
          </p:cNvCxnSpPr>
          <p:nvPr/>
        </p:nvCxnSpPr>
        <p:spPr>
          <a:xfrm flipV="1">
            <a:off x="5944364" y="4000174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CF2AA70-31C3-4F71-AC8A-A408CF6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6477646" y="2659979"/>
            <a:ext cx="780356" cy="701101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EE8CBCB3-701F-4FB8-BB03-A29050769D39}"/>
              </a:ext>
            </a:extLst>
          </p:cNvPr>
          <p:cNvSpPr txBox="1"/>
          <p:nvPr/>
        </p:nvSpPr>
        <p:spPr>
          <a:xfrm>
            <a:off x="5730837" y="3427823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C739F-0EC5-4DE3-8B9A-E3334E64CCBA}"/>
              </a:ext>
            </a:extLst>
          </p:cNvPr>
          <p:cNvSpPr txBox="1"/>
          <p:nvPr/>
        </p:nvSpPr>
        <p:spPr>
          <a:xfrm>
            <a:off x="6194403" y="3947862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D24D0C4-EB45-493A-BD9F-85D4AD349520}"/>
              </a:ext>
            </a:extLst>
          </p:cNvPr>
          <p:cNvSpPr txBox="1"/>
          <p:nvPr/>
        </p:nvSpPr>
        <p:spPr>
          <a:xfrm>
            <a:off x="7112372" y="2557659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1DEA79A-BC72-41F3-B346-7167BE06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1231">
            <a:off x="6874904" y="3629595"/>
            <a:ext cx="780356" cy="701101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7A928CAD-97A3-4B21-AFCA-45AF36D8BDBD}"/>
              </a:ext>
            </a:extLst>
          </p:cNvPr>
          <p:cNvSpPr txBox="1"/>
          <p:nvPr/>
        </p:nvSpPr>
        <p:spPr>
          <a:xfrm>
            <a:off x="7004588" y="4095420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304446C-FD1A-459D-9B74-81970F9AA406}"/>
              </a:ext>
            </a:extLst>
          </p:cNvPr>
          <p:cNvSpPr txBox="1"/>
          <p:nvPr/>
        </p:nvSpPr>
        <p:spPr>
          <a:xfrm>
            <a:off x="5327189" y="2696158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9851242-8380-474A-A3DA-643DA89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16090">
            <a:off x="5577983" y="2307214"/>
            <a:ext cx="780356" cy="701101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1DB1515-8DF6-4060-860B-B55F546887FC}"/>
              </a:ext>
            </a:extLst>
          </p:cNvPr>
          <p:cNvCxnSpPr>
            <a:cxnSpLocks/>
          </p:cNvCxnSpPr>
          <p:nvPr/>
        </p:nvCxnSpPr>
        <p:spPr>
          <a:xfrm flipV="1">
            <a:off x="5973844" y="3372466"/>
            <a:ext cx="539322" cy="572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367A14B-3C0A-42D5-9212-FD4AF28C67A1}"/>
              </a:ext>
            </a:extLst>
          </p:cNvPr>
          <p:cNvSpPr txBox="1"/>
          <p:nvPr/>
        </p:nvSpPr>
        <p:spPr>
          <a:xfrm>
            <a:off x="6523825" y="3380735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7070378" y="209213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7275632" y="4446861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4792686" y="236324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10051470" y="1439357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>
            <a:off x="130905" y="189432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9021414" y="183359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11080546" y="213346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8791372" y="3566322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Beam </a:t>
            </a:r>
            <a:r>
              <a:rPr lang="de-DE" sz="1200" dirty="0">
                <a:sym typeface="Wingdings" panose="05000000000000000000" pitchFamily="2" charset="2"/>
              </a:rPr>
              <a:t> Fast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 flipV="1">
            <a:off x="8091248" y="2271964"/>
            <a:ext cx="2989298" cy="231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 flipV="1">
            <a:off x="7885994" y="1972099"/>
            <a:ext cx="1135420" cy="2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stCxn id="70" idx="0"/>
            <a:endCxn id="71" idx="1"/>
          </p:cNvCxnSpPr>
          <p:nvPr/>
        </p:nvCxnSpPr>
        <p:spPr>
          <a:xfrm flipV="1">
            <a:off x="5200494" y="1577857"/>
            <a:ext cx="4850976" cy="78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DD5ED16-24FB-4B78-A064-E5266E3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72" y="711847"/>
            <a:ext cx="2540123" cy="3976501"/>
          </a:xfrm>
          <a:prstGeom prst="rect">
            <a:avLst/>
          </a:prstGeom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737200-EF92-4B6E-A981-697E0D6FC06D}"/>
              </a:ext>
            </a:extLst>
          </p:cNvPr>
          <p:cNvGrpSpPr/>
          <p:nvPr/>
        </p:nvGrpSpPr>
        <p:grpSpPr>
          <a:xfrm>
            <a:off x="1809225" y="558709"/>
            <a:ext cx="545745" cy="3261045"/>
            <a:chOff x="2788220" y="1450655"/>
            <a:chExt cx="545745" cy="3261045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24DC6A8-4A53-4DE5-B154-A6ED1C8D9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A41BDD7-C514-47B8-8793-CCB4BF6481B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5F7704E-F628-443D-9315-4520883BD575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6B14651-15C4-4CAF-B204-108CC5CA40C1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495171-8F97-45A4-9CF6-EEC3C49EDAF3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002789B-0F91-49C8-9769-0134AC86D014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FBB70B4C-2054-438F-9602-2EB1E8785AD7}"/>
              </a:ext>
            </a:extLst>
          </p:cNvPr>
          <p:cNvSpPr txBox="1"/>
          <p:nvPr/>
        </p:nvSpPr>
        <p:spPr>
          <a:xfrm>
            <a:off x="1676030" y="0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3D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0664B8-213C-4DEE-9197-E52EA6D65874}"/>
              </a:ext>
            </a:extLst>
          </p:cNvPr>
          <p:cNvCxnSpPr/>
          <p:nvPr/>
        </p:nvCxnSpPr>
        <p:spPr>
          <a:xfrm flipV="1">
            <a:off x="2058299" y="2948899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0B883-DB1F-4A2D-81F3-A2713AB1B633}"/>
              </a:ext>
            </a:extLst>
          </p:cNvPr>
          <p:cNvCxnSpPr>
            <a:cxnSpLocks/>
          </p:cNvCxnSpPr>
          <p:nvPr/>
        </p:nvCxnSpPr>
        <p:spPr>
          <a:xfrm flipV="1">
            <a:off x="2058299" y="3795206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CF2AA70-31C3-4F71-AC8A-A408CF6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2591581" y="2455011"/>
            <a:ext cx="780356" cy="701101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EE8CBCB3-701F-4FB8-BB03-A29050769D39}"/>
              </a:ext>
            </a:extLst>
          </p:cNvPr>
          <p:cNvSpPr txBox="1"/>
          <p:nvPr/>
        </p:nvSpPr>
        <p:spPr>
          <a:xfrm>
            <a:off x="1844772" y="3222855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C739F-0EC5-4DE3-8B9A-E3334E64CCBA}"/>
              </a:ext>
            </a:extLst>
          </p:cNvPr>
          <p:cNvSpPr txBox="1"/>
          <p:nvPr/>
        </p:nvSpPr>
        <p:spPr>
          <a:xfrm>
            <a:off x="2308338" y="3742894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D24D0C4-EB45-493A-BD9F-85D4AD349520}"/>
              </a:ext>
            </a:extLst>
          </p:cNvPr>
          <p:cNvSpPr txBox="1"/>
          <p:nvPr/>
        </p:nvSpPr>
        <p:spPr>
          <a:xfrm>
            <a:off x="3226307" y="2352691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1DEA79A-BC72-41F3-B346-7167BE06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1231">
            <a:off x="2988839" y="3424627"/>
            <a:ext cx="780356" cy="701101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7A928CAD-97A3-4B21-AFCA-45AF36D8BDBD}"/>
              </a:ext>
            </a:extLst>
          </p:cNvPr>
          <p:cNvSpPr txBox="1"/>
          <p:nvPr/>
        </p:nvSpPr>
        <p:spPr>
          <a:xfrm>
            <a:off x="3118523" y="3890452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304446C-FD1A-459D-9B74-81970F9AA406}"/>
              </a:ext>
            </a:extLst>
          </p:cNvPr>
          <p:cNvSpPr txBox="1"/>
          <p:nvPr/>
        </p:nvSpPr>
        <p:spPr>
          <a:xfrm>
            <a:off x="1441124" y="2491190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9851242-8380-474A-A3DA-643DA89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16090">
            <a:off x="1691918" y="2102246"/>
            <a:ext cx="780356" cy="701101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1DB1515-8DF6-4060-860B-B55F546887FC}"/>
              </a:ext>
            </a:extLst>
          </p:cNvPr>
          <p:cNvCxnSpPr>
            <a:cxnSpLocks/>
          </p:cNvCxnSpPr>
          <p:nvPr/>
        </p:nvCxnSpPr>
        <p:spPr>
          <a:xfrm flipV="1">
            <a:off x="2087779" y="3167498"/>
            <a:ext cx="539322" cy="572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367A14B-3C0A-42D5-9212-FD4AF28C67A1}"/>
              </a:ext>
            </a:extLst>
          </p:cNvPr>
          <p:cNvSpPr txBox="1"/>
          <p:nvPr/>
        </p:nvSpPr>
        <p:spPr>
          <a:xfrm>
            <a:off x="2637760" y="3175767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4385050" y="5460996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Qz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4397080" y="6018055"/>
            <a:ext cx="153888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r>
              <a:rPr lang="de-DE" sz="1200" dirty="0"/>
              <a:t>, </a:t>
            </a:r>
            <a:r>
              <a:rPr lang="de-DE" sz="1200" dirty="0" err="1"/>
              <a:t>Sy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4385051" y="4948307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Nx</a:t>
            </a:r>
            <a:r>
              <a:rPr lang="de-DE" sz="1200" dirty="0"/>
              <a:t>,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7640340" y="5477145"/>
            <a:ext cx="138894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Nz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>
            <a:off x="130905" y="189432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7535882" y="6018055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7657121" y="4923553"/>
            <a:ext cx="137216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Qx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5935966" y="6156555"/>
            <a:ext cx="159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5935966" y="5599496"/>
            <a:ext cx="1704374" cy="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 flipV="1">
            <a:off x="5935967" y="5062053"/>
            <a:ext cx="1721154" cy="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6268738" y="5498860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Beam </a:t>
            </a:r>
            <a:r>
              <a:rPr lang="de-DE" sz="1200" dirty="0">
                <a:sym typeface="Wingdings" panose="05000000000000000000" pitchFamily="2" charset="2"/>
              </a:rPr>
              <a:t> Fast</a:t>
            </a:r>
            <a:endParaRPr lang="de-DE" sz="12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D784B13-C6B9-422B-9711-C1E41D6B846B}"/>
              </a:ext>
            </a:extLst>
          </p:cNvPr>
          <p:cNvSpPr txBox="1"/>
          <p:nvPr/>
        </p:nvSpPr>
        <p:spPr>
          <a:xfrm>
            <a:off x="5381710" y="1334813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334B509-1A2B-4986-A1C7-CA24D3235C49}"/>
              </a:ext>
            </a:extLst>
          </p:cNvPr>
          <p:cNvSpPr txBox="1"/>
          <p:nvPr/>
        </p:nvSpPr>
        <p:spPr>
          <a:xfrm>
            <a:off x="5393688" y="1778286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AE5C529-5346-4740-8E73-95223075298D}"/>
              </a:ext>
            </a:extLst>
          </p:cNvPr>
          <p:cNvSpPr txBox="1"/>
          <p:nvPr/>
        </p:nvSpPr>
        <p:spPr>
          <a:xfrm>
            <a:off x="5239516" y="3291999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7220DDF-9CD2-446A-82C0-BF3DB1EF044F}"/>
              </a:ext>
            </a:extLst>
          </p:cNvPr>
          <p:cNvSpPr txBox="1"/>
          <p:nvPr/>
        </p:nvSpPr>
        <p:spPr>
          <a:xfrm>
            <a:off x="5246297" y="2953561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F19AA6D-67B4-4266-A700-4DF9A3710C3D}"/>
              </a:ext>
            </a:extLst>
          </p:cNvPr>
          <p:cNvSpPr txBox="1"/>
          <p:nvPr/>
        </p:nvSpPr>
        <p:spPr>
          <a:xfrm>
            <a:off x="5249803" y="2619943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FCB240E-61BA-4895-9C90-0BF9C0C414A4}"/>
              </a:ext>
            </a:extLst>
          </p:cNvPr>
          <p:cNvSpPr txBox="1"/>
          <p:nvPr/>
        </p:nvSpPr>
        <p:spPr>
          <a:xfrm>
            <a:off x="5393688" y="2145369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836947A-2CE2-4765-BCE2-4EB4DF669A52}"/>
              </a:ext>
            </a:extLst>
          </p:cNvPr>
          <p:cNvSpPr txBox="1"/>
          <p:nvPr/>
        </p:nvSpPr>
        <p:spPr>
          <a:xfrm>
            <a:off x="6941236" y="1671328"/>
            <a:ext cx="66260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Qx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BB3ED09-9CD2-4E76-9412-9CAA4AABA504}"/>
              </a:ext>
            </a:extLst>
          </p:cNvPr>
          <p:cNvSpPr txBox="1"/>
          <p:nvPr/>
        </p:nvSpPr>
        <p:spPr>
          <a:xfrm>
            <a:off x="6957999" y="2167648"/>
            <a:ext cx="59375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endParaRPr lang="de-DE" sz="12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5F27453-3D22-4A9A-A854-A947127EF8A2}"/>
              </a:ext>
            </a:extLst>
          </p:cNvPr>
          <p:cNvSpPr txBox="1"/>
          <p:nvPr/>
        </p:nvSpPr>
        <p:spPr>
          <a:xfrm>
            <a:off x="6711315" y="2633057"/>
            <a:ext cx="119658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Torsion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2AD17D1F-AD85-4903-9132-81EFF1254BBE}"/>
              </a:ext>
            </a:extLst>
          </p:cNvPr>
          <p:cNvSpPr txBox="1"/>
          <p:nvPr/>
        </p:nvSpPr>
        <p:spPr>
          <a:xfrm>
            <a:off x="6711315" y="3357656"/>
            <a:ext cx="226083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Biegung in </a:t>
            </a:r>
            <a:r>
              <a:rPr lang="de-DE" sz="1200" dirty="0" err="1"/>
              <a:t>windrichtung</a:t>
            </a:r>
            <a:endParaRPr lang="de-DE" sz="12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F939B3D-712B-4E73-AC2F-656AD281AF85}"/>
              </a:ext>
            </a:extLst>
          </p:cNvPr>
          <p:cNvSpPr txBox="1"/>
          <p:nvPr/>
        </p:nvSpPr>
        <p:spPr>
          <a:xfrm>
            <a:off x="6711315" y="2980836"/>
            <a:ext cx="212647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Biegung quer zum wind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0F930C7-50C6-4CFF-9FC2-3388F7CBDEB6}"/>
              </a:ext>
            </a:extLst>
          </p:cNvPr>
          <p:cNvSpPr txBox="1"/>
          <p:nvPr/>
        </p:nvSpPr>
        <p:spPr>
          <a:xfrm>
            <a:off x="6929399" y="1165745"/>
            <a:ext cx="65033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Nz</a:t>
            </a:r>
            <a:endParaRPr lang="de-DE" sz="12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CA8D2F7-BA13-4695-A2B8-E78C5D41DD50}"/>
              </a:ext>
            </a:extLst>
          </p:cNvPr>
          <p:cNvCxnSpPr>
            <a:cxnSpLocks/>
            <a:stCxn id="76" idx="3"/>
            <a:endCxn id="91" idx="1"/>
          </p:cNvCxnSpPr>
          <p:nvPr/>
        </p:nvCxnSpPr>
        <p:spPr>
          <a:xfrm flipV="1">
            <a:off x="5643832" y="1304245"/>
            <a:ext cx="1285567" cy="1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708231-11A3-4489-B71A-2FAB94BC2585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 flipV="1">
            <a:off x="5628572" y="1809828"/>
            <a:ext cx="1312664" cy="10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BDBB3EB-259A-449E-A4F7-A68CD2A42FC0}"/>
              </a:ext>
            </a:extLst>
          </p:cNvPr>
          <p:cNvCxnSpPr>
            <a:cxnSpLocks/>
            <a:stCxn id="82" idx="3"/>
            <a:endCxn id="86" idx="1"/>
          </p:cNvCxnSpPr>
          <p:nvPr/>
        </p:nvCxnSpPr>
        <p:spPr>
          <a:xfrm>
            <a:off x="5628572" y="2283869"/>
            <a:ext cx="1329427" cy="2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FA30D6C1-3FD7-4BB2-9580-889A88B83CEB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819732" y="2758443"/>
            <a:ext cx="891583" cy="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78E2996-8340-4C83-859E-5C86819B2F41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5823239" y="3092061"/>
            <a:ext cx="888076" cy="2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48AB2AF-850D-428E-9F7B-C2F3DD144C43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5918206" y="3430499"/>
            <a:ext cx="793109" cy="6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C5A476-3ABA-4EEE-AB5E-C6009313D7EF}"/>
              </a:ext>
            </a:extLst>
          </p:cNvPr>
          <p:cNvSpPr txBox="1"/>
          <p:nvPr/>
        </p:nvSpPr>
        <p:spPr>
          <a:xfrm>
            <a:off x="4321927" y="386726"/>
            <a:ext cx="464216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DOFs bleiben gleich aber die DOF Response/Kraft </a:t>
            </a:r>
            <a:r>
              <a:rPr lang="de-DE" sz="1400" dirty="0" err="1"/>
              <a:t>map</a:t>
            </a:r>
            <a:r>
              <a:rPr lang="de-DE" sz="1400" dirty="0"/>
              <a:t> wird geändert. </a:t>
            </a:r>
            <a:r>
              <a:rPr lang="de-DE" sz="1400" dirty="0" err="1"/>
              <a:t>Fz</a:t>
            </a:r>
            <a:r>
              <a:rPr lang="de-DE" sz="1400" dirty="0"/>
              <a:t> wirkt eben in x Richtung vom beam…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4E73326E-44AE-4423-85B5-F9E66925466B}"/>
              </a:ext>
            </a:extLst>
          </p:cNvPr>
          <p:cNvSpPr txBox="1"/>
          <p:nvPr/>
        </p:nvSpPr>
        <p:spPr>
          <a:xfrm>
            <a:off x="4329988" y="4063050"/>
            <a:ext cx="4642165" cy="738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Kraft und Reaktionsbezeichnung sind im Beam also gleich wie in FAST. Die Querschnittswerte beziehen sich auch auf das Turm </a:t>
            </a:r>
            <a:r>
              <a:rPr lang="de-DE" sz="1400" dirty="0" err="1"/>
              <a:t>Kosy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6435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81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Zimmer</dc:creator>
  <cp:lastModifiedBy>Johannes Zimmer</cp:lastModifiedBy>
  <cp:revision>12</cp:revision>
  <dcterms:created xsi:type="dcterms:W3CDTF">2023-01-11T07:54:32Z</dcterms:created>
  <dcterms:modified xsi:type="dcterms:W3CDTF">2023-02-15T10:22:45Z</dcterms:modified>
</cp:coreProperties>
</file>