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1-2-2017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880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1-2-2017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02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1-2-2017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715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1-2-2017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479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1-2-2017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414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1-2-2017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103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1-2-2017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529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1-2-2017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57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1-2-2017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979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1-2-2017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838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42-DAE9-4335-9E54-3C2DF6875C16}" type="datetimeFigureOut">
              <a:rPr lang="nl-NL" smtClean="0"/>
              <a:t>1-2-2017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DEB5-CB32-4D0F-A30D-4A12C79457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932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E5D42-DAE9-4335-9E54-3C2DF6875C16}" type="datetimeFigureOut">
              <a:rPr lang="nl-NL" smtClean="0"/>
              <a:t>1-2-2017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1DEB5-CB32-4D0F-A30D-4A12C79457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301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"/>
            <a:ext cx="12192000" cy="68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89204" y="655608"/>
            <a:ext cx="2813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Battleport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5977282"/>
            <a:ext cx="12192000" cy="400110"/>
          </a:xfrm>
          <a:prstGeom prst="rect">
            <a:avLst/>
          </a:prstGeom>
          <a:solidFill>
            <a:schemeClr val="bg2">
              <a:lumMod val="10000"/>
            </a:schemeClr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nl-NL" sz="2000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Abdulvahid Kilic, Admir Osmanovic, Joost Zonneveld, Omar Zoundri, Shreyas Pooran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2" y="6308381"/>
            <a:ext cx="12192000" cy="400110"/>
          </a:xfrm>
          <a:prstGeom prst="rect">
            <a:avLst/>
          </a:prstGeom>
          <a:solidFill>
            <a:schemeClr val="bg2">
              <a:lumMod val="10000"/>
            </a:schemeClr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nl-NL" sz="2000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INF 1J Groep 3</a:t>
            </a:r>
          </a:p>
        </p:txBody>
      </p:sp>
    </p:spTree>
    <p:extLst>
      <p:ext uri="{BB962C8B-B14F-4D97-AF65-F5344CB8AC3E}">
        <p14:creationId xmlns:p14="http://schemas.microsoft.com/office/powerpoint/2010/main" val="159265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"/>
            <a:ext cx="12192000" cy="68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47237" y="603995"/>
            <a:ext cx="1497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Code</a:t>
            </a:r>
          </a:p>
        </p:txBody>
      </p:sp>
      <p:pic>
        <p:nvPicPr>
          <p:cNvPr id="1028" name="Picture 4" descr="https://i.gyazo.com/7977fc032769e9fb32fa58f3bbfb559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84" y="2057"/>
            <a:ext cx="10891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28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"/>
            <a:ext cx="12192000" cy="68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12275" y="444158"/>
            <a:ext cx="63674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Battleport – The Game</a:t>
            </a:r>
          </a:p>
        </p:txBody>
      </p:sp>
    </p:spTree>
    <p:extLst>
      <p:ext uri="{BB962C8B-B14F-4D97-AF65-F5344CB8AC3E}">
        <p14:creationId xmlns:p14="http://schemas.microsoft.com/office/powerpoint/2010/main" val="427846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"/>
            <a:ext cx="12192000" cy="68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39273" y="603995"/>
            <a:ext cx="2313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The end</a:t>
            </a:r>
          </a:p>
        </p:txBody>
      </p:sp>
      <p:pic>
        <p:nvPicPr>
          <p:cNvPr id="6146" name="Picture 2" descr="Image result for the end computer\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827"/>
            <a:ext cx="12191999" cy="688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30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26</Words>
  <Application>Microsoft Office PowerPoint</Application>
  <PresentationFormat>Breedbeeld</PresentationFormat>
  <Paragraphs>6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Adobe Fangsong Std R</vt:lpstr>
      <vt:lpstr>Arial</vt:lpstr>
      <vt:lpstr>Calibri</vt:lpstr>
      <vt:lpstr>Calibri Light</vt:lpstr>
      <vt:lpstr>Office Theme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</dc:creator>
  <cp:lastModifiedBy>Joost Zonneveld</cp:lastModifiedBy>
  <cp:revision>23</cp:revision>
  <dcterms:created xsi:type="dcterms:W3CDTF">2017-01-30T10:06:49Z</dcterms:created>
  <dcterms:modified xsi:type="dcterms:W3CDTF">2017-02-01T14:27:38Z</dcterms:modified>
</cp:coreProperties>
</file>