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67"/>
    <a:srgbClr val="FFFFFF"/>
    <a:srgbClr val="16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78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01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60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00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91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80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52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41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8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15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3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3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88" y="1577815"/>
            <a:ext cx="1800000" cy="180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  <a:ea typeface="Roboto Mono" pitchFamily="2" charset="0"/>
              </a:rPr>
              <a:t>Park ‘n Volt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Team Bananensplit</a:t>
            </a: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86" y="157781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Opening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Waar is parkeermogelijkheid met oplaadpunten in de omgeving in Rotterdam?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  <a:latin typeface="Roboto"/>
            </a:endParaRPr>
          </a:p>
          <a:p>
            <a:pPr lvl="1"/>
            <a:r>
              <a:rPr lang="nl-NL" dirty="0">
                <a:solidFill>
                  <a:schemeClr val="bg1"/>
                </a:solidFill>
                <a:latin typeface="Roboto"/>
              </a:rPr>
              <a:t>Waar kan ik parkeermogelijkheid vinden in Rotterdam?</a:t>
            </a:r>
          </a:p>
          <a:p>
            <a:pPr lvl="1"/>
            <a:r>
              <a:rPr lang="nl-NL" dirty="0">
                <a:solidFill>
                  <a:schemeClr val="bg1"/>
                </a:solidFill>
                <a:latin typeface="Roboto"/>
              </a:rPr>
              <a:t>Waar kan ik losse oplaadpunten vinden in Rotterdam?</a:t>
            </a:r>
          </a:p>
          <a:p>
            <a:pPr lvl="1"/>
            <a:r>
              <a:rPr lang="nl-NL" dirty="0">
                <a:solidFill>
                  <a:schemeClr val="bg1"/>
                </a:solidFill>
                <a:latin typeface="Roboto"/>
              </a:rPr>
              <a:t>Welke stad uit de top 5 grootste Nederlandse steden heeft de meeste oplaadpalen?</a:t>
            </a:r>
          </a:p>
          <a:p>
            <a:pPr lvl="1"/>
            <a:endParaRPr lang="nl-NL" dirty="0">
              <a:solidFill>
                <a:schemeClr val="bg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059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Database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Park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  <a:latin typeface="Roboto"/>
            </a:endParaRPr>
          </a:p>
          <a:p>
            <a:pPr marL="0" indent="0">
              <a:buNone/>
            </a:pPr>
            <a:r>
              <a:rPr lang="nl-NL" dirty="0" err="1">
                <a:solidFill>
                  <a:schemeClr val="bg1"/>
                </a:solidFill>
                <a:latin typeface="Roboto"/>
              </a:rPr>
              <a:t>id</a:t>
            </a:r>
            <a:r>
              <a:rPr lang="nl-NL" dirty="0">
                <a:solidFill>
                  <a:schemeClr val="bg1"/>
                </a:solidFill>
                <a:latin typeface="Roboto"/>
              </a:rPr>
              <a:t> INT 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Longitude VARCHAR(50)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Latitude VARCHAR(50)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Adres VARCHAR(200)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Type VARCHAR(200)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Paal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  <a:latin typeface="Roboto"/>
            </a:endParaRPr>
          </a:p>
          <a:p>
            <a:pPr marL="0" indent="0">
              <a:buNone/>
            </a:pPr>
            <a:r>
              <a:rPr lang="nl-NL" dirty="0" err="1">
                <a:solidFill>
                  <a:schemeClr val="bg1"/>
                </a:solidFill>
                <a:latin typeface="Roboto"/>
              </a:rPr>
              <a:t>id</a:t>
            </a:r>
            <a:r>
              <a:rPr lang="nl-NL" dirty="0">
                <a:solidFill>
                  <a:schemeClr val="bg1"/>
                </a:solidFill>
                <a:latin typeface="Roboto"/>
              </a:rPr>
              <a:t> INT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Longitude VARCHAR(50)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Latitude VARCHAR(50)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Adres VARCHAR(200)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Type VARCHAR(200)</a:t>
            </a:r>
          </a:p>
          <a:p>
            <a:endParaRPr lang="nl-NL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42374" y="2863830"/>
            <a:ext cx="432000" cy="4320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43662" y="2863831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  <a:latin typeface="Roboto"/>
              </a:rPr>
              <a:t>Parse</a:t>
            </a:r>
            <a:endParaRPr lang="nl-NL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84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Demonstratie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66" y="1027906"/>
            <a:ext cx="3025462" cy="5444131"/>
          </a:xfrm>
        </p:spPr>
      </p:pic>
    </p:spTree>
    <p:extLst>
      <p:ext uri="{BB962C8B-B14F-4D97-AF65-F5344CB8AC3E}">
        <p14:creationId xmlns:p14="http://schemas.microsoft.com/office/powerpoint/2010/main" val="417701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Afronding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10490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99</Words>
  <Application>Microsoft Office PowerPoint</Application>
  <PresentationFormat>Breedbeeld</PresentationFormat>
  <Paragraphs>26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Mono</vt:lpstr>
      <vt:lpstr>Kantoorthema</vt:lpstr>
      <vt:lpstr>Park ‘n Volt</vt:lpstr>
      <vt:lpstr>Opening</vt:lpstr>
      <vt:lpstr>Database</vt:lpstr>
      <vt:lpstr>Parse</vt:lpstr>
      <vt:lpstr>Demonstratie</vt:lpstr>
      <vt:lpstr>Afronding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 ‘n Volt</dc:title>
  <dc:creator>Jurrian Kole</dc:creator>
  <cp:lastModifiedBy>Jurrian Kole</cp:lastModifiedBy>
  <cp:revision>9</cp:revision>
  <dcterms:created xsi:type="dcterms:W3CDTF">2017-04-20T07:42:43Z</dcterms:created>
  <dcterms:modified xsi:type="dcterms:W3CDTF">2017-04-20T08:57:09Z</dcterms:modified>
</cp:coreProperties>
</file>